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708" r:id="rId2"/>
  </p:sldMasterIdLst>
  <p:notesMasterIdLst>
    <p:notesMasterId r:id="rId26"/>
  </p:notesMasterIdLst>
  <p:sldIdLst>
    <p:sldId id="256" r:id="rId3"/>
    <p:sldId id="262" r:id="rId4"/>
    <p:sldId id="258" r:id="rId5"/>
    <p:sldId id="259" r:id="rId6"/>
    <p:sldId id="263" r:id="rId7"/>
    <p:sldId id="271" r:id="rId8"/>
    <p:sldId id="265" r:id="rId9"/>
    <p:sldId id="316" r:id="rId10"/>
    <p:sldId id="302" r:id="rId11"/>
    <p:sldId id="303" r:id="rId12"/>
    <p:sldId id="304" r:id="rId13"/>
    <p:sldId id="317" r:id="rId14"/>
    <p:sldId id="257" r:id="rId15"/>
    <p:sldId id="301" r:id="rId16"/>
    <p:sldId id="320" r:id="rId17"/>
    <p:sldId id="325" r:id="rId18"/>
    <p:sldId id="324" r:id="rId19"/>
    <p:sldId id="318" r:id="rId20"/>
    <p:sldId id="321" r:id="rId21"/>
    <p:sldId id="322" r:id="rId22"/>
    <p:sldId id="323" r:id="rId23"/>
    <p:sldId id="267" r:id="rId24"/>
    <p:sldId id="306" r:id="rId25"/>
  </p:sldIdLst>
  <p:sldSz cx="9144000" cy="5143500" type="screen16x9"/>
  <p:notesSz cx="6858000" cy="9144000"/>
  <p:embeddedFontLst>
    <p:embeddedFont>
      <p:font typeface="Arial-Rounded" panose="020B0500000000000000" pitchFamily="34" charset="0"/>
      <p:regular r:id="rId27"/>
    </p:embeddedFont>
    <p:embeddedFont>
      <p:font typeface="AvantGarde" panose="00000400000000000000" pitchFamily="2" charset="0"/>
      <p:regular r:id="rId28"/>
    </p:embeddedFont>
    <p:embeddedFont>
      <p:font typeface="Cambria" panose="02040503050406030204" pitchFamily="18" charset="0"/>
      <p:regular r:id="rId29"/>
      <p:bold r:id="rId30"/>
      <p:italic r:id="rId31"/>
      <p:boldItalic r:id="rId32"/>
    </p:embeddedFont>
    <p:embeddedFont>
      <p:font typeface="HP-087" panose="020B0803050302020204" pitchFamily="34" charset="0"/>
      <p:bold r:id="rId33"/>
    </p:embeddedFont>
    <p:embeddedFont>
      <p:font typeface="Just Another Hand" panose="020B0604020202020204" charset="0"/>
      <p:regular r:id="rId34"/>
    </p:embeddedFont>
    <p:embeddedFont>
      <p:font typeface="Montserrat" panose="00000500000000000000" pitchFamily="2" charset="0"/>
      <p:regular r:id="rId35"/>
      <p:bold r:id="rId36"/>
      <p:italic r:id="rId37"/>
      <p:boldItalic r:id="rId38"/>
    </p:embeddedFont>
    <p:embeddedFont>
      <p:font typeface="Nunito" pitchFamily="2" charset="0"/>
      <p:regular r:id="rId39"/>
      <p:bold r:id="rId40"/>
      <p:italic r:id="rId41"/>
      <p:boldItalic r:id="rId42"/>
    </p:embeddedFont>
    <p:embeddedFont>
      <p:font typeface="Nunito SemiBold" pitchFamily="2" charset="0"/>
      <p:bold r:id="rId43"/>
      <p:boldItalic r:id="rId44"/>
    </p:embeddedFont>
    <p:embeddedFont>
      <p:font typeface="Pangolin" panose="020B0604020202020204" charset="0"/>
      <p:regular r:id="rId45"/>
    </p:embeddedFont>
    <p:embeddedFont>
      <p:font typeface="Roboto" panose="02000000000000000000" pitchFamily="2" charset="0"/>
      <p:regular r:id="rId46"/>
      <p:bold r:id="rId47"/>
      <p:italic r:id="rId48"/>
      <p:boldItalic r:id="rId49"/>
    </p:embeddedFont>
    <p:embeddedFont>
      <p:font typeface="Roboto Condensed" panose="02000000000000000000" pitchFamily="2" charset="0"/>
      <p:regular r:id="rId50"/>
      <p:bold r:id="rId51"/>
      <p:italic r:id="rId52"/>
      <p:boldItalic r:id="rId53"/>
    </p:embeddedFont>
    <p:embeddedFont>
      <p:font typeface="Roboto Condensed Light" panose="02000000000000000000" pitchFamily="2" charset="0"/>
      <p:regular r:id="rId54"/>
      <p:italic r:id="rId55"/>
    </p:embeddedFont>
    <p:embeddedFont>
      <p:font typeface="SVN-Caprica Script" pitchFamily="2" charset="0"/>
      <p:regular r:id="rId56"/>
    </p:embeddedFont>
    <p:embeddedFont>
      <p:font typeface="SVN-Cookie" panose="020B0606040200020203" pitchFamily="34" charset="0"/>
      <p:regular r:id="rId57"/>
    </p:embeddedFont>
    <p:embeddedFont>
      <p:font typeface="SVN-Gretoon" panose="02040603050506020204" pitchFamily="18" charset="0"/>
      <p:regular r:id="rId58"/>
    </p:embeddedFont>
    <p:embeddedFont>
      <p:font typeface="SVN-Grocery Rounded" panose="020B0606040200020203" pitchFamily="34" charset="0"/>
      <p:regular r:id="rId59"/>
    </p:embeddedFont>
    <p:embeddedFont>
      <p:font typeface="SVN-Segoe Print" panose="020B0606040200020203" pitchFamily="34" charset="0"/>
      <p:regular r:id="rId60"/>
    </p:embeddedFont>
    <p:embeddedFont>
      <p:font typeface="SVN-Wallows" pitchFamily="50" charset="0"/>
      <p:regular r:id="rId61"/>
    </p:embeddedFont>
    <p:embeddedFont>
      <p:font typeface="UTM Androgyne" panose="02040603050506020204" pitchFamily="18" charset="0"/>
      <p:regular r:id="rId62"/>
    </p:embeddedFont>
    <p:embeddedFont>
      <p:font typeface="UTM Cookies" panose="02040603050506020204" pitchFamily="18" charset="0"/>
      <p:regular r:id="rId6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B840"/>
    <a:srgbClr val="CCFF99"/>
    <a:srgbClr val="CCFF66"/>
    <a:srgbClr val="BCE292"/>
    <a:srgbClr val="FF7C80"/>
    <a:srgbClr val="B7FDDD"/>
    <a:srgbClr val="FE877E"/>
    <a:srgbClr val="00A651"/>
    <a:srgbClr val="FF5050"/>
    <a:srgbClr val="05A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58" y="13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font" Target="fonts/font24.fntdata"/><Relationship Id="rId55" Type="http://schemas.openxmlformats.org/officeDocument/2006/relationships/font" Target="fonts/font29.fntdata"/><Relationship Id="rId63" Type="http://schemas.openxmlformats.org/officeDocument/2006/relationships/font" Target="fonts/font37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3.fntdata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openxmlformats.org/officeDocument/2006/relationships/font" Target="fonts/font27.fntdata"/><Relationship Id="rId58" Type="http://schemas.openxmlformats.org/officeDocument/2006/relationships/font" Target="fonts/font32.fntdata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font" Target="fonts/font35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56" Type="http://schemas.openxmlformats.org/officeDocument/2006/relationships/font" Target="fonts/font30.fntdata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font" Target="fonts/font25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59" Type="http://schemas.openxmlformats.org/officeDocument/2006/relationships/font" Target="fonts/font33.fntdata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font" Target="fonts/font15.fntdata"/><Relationship Id="rId54" Type="http://schemas.openxmlformats.org/officeDocument/2006/relationships/font" Target="fonts/font28.fntdata"/><Relationship Id="rId62" Type="http://schemas.openxmlformats.org/officeDocument/2006/relationships/font" Target="fonts/font3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font" Target="fonts/font23.fntdata"/><Relationship Id="rId57" Type="http://schemas.openxmlformats.org/officeDocument/2006/relationships/font" Target="fonts/font31.fntdata"/><Relationship Id="rId10" Type="http://schemas.openxmlformats.org/officeDocument/2006/relationships/slide" Target="slides/slide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font" Target="fonts/font26.fntdata"/><Relationship Id="rId60" Type="http://schemas.openxmlformats.org/officeDocument/2006/relationships/font" Target="fonts/font34.fntdata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4575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9189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6862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946d0ea922_0_4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946d0ea922_0_4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aafc7fd8e0_0_8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aafc7fd8e0_0_8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83300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aafc7fd8e0_0_8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aafc7fd8e0_0_8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83300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g54319fdea8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" name="Google Shape;962;g54319fdea8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aafc7fd8e0_0_8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aafc7fd8e0_0_8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2610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aafc7fd8e0_0_8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aafc7fd8e0_0_8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940a6dd4b7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940a6dd4b7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aafc7fd8e0_0_25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aafc7fd8e0_0_25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54319fdea8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54319fdea8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g54319fdea8_0_2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1" name="Google Shape;1161;g54319fdea8_0_2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54319fdea8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7" name="Google Shape;777;g54319fdea8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3679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370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5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20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33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9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65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22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TextBox 65"/>
          <p:cNvSpPr txBox="1"/>
          <p:nvPr userDrawn="1"/>
        </p:nvSpPr>
        <p:spPr>
          <a:xfrm>
            <a:off x="5657482" y="55269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37022"/>
                </a:solidFill>
                <a:latin typeface="UTM Cookies" panose="02040603050506020204" pitchFamily="18" charset="0"/>
              </a:rPr>
              <a:t>CHỦ</a:t>
            </a:r>
            <a:r>
              <a:rPr lang="en-US" sz="2800" baseline="0" dirty="0">
                <a:solidFill>
                  <a:srgbClr val="F37022"/>
                </a:solidFill>
                <a:latin typeface="UTM Cookies" panose="02040603050506020204" pitchFamily="18" charset="0"/>
              </a:rPr>
              <a:t> ĐỀ 1</a:t>
            </a:r>
            <a:endParaRPr lang="en-US" sz="2800" dirty="0">
              <a:solidFill>
                <a:srgbClr val="F37022"/>
              </a:solidFill>
              <a:latin typeface="UTM Cookies" panose="02040603050506020204" pitchFamily="18" charset="0"/>
            </a:endParaRP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E81FE603-7193-48D2-BC7B-CAD3EE717C26}"/>
              </a:ext>
            </a:extLst>
          </p:cNvPr>
          <p:cNvSpPr txBox="1"/>
          <p:nvPr userDrawn="1"/>
        </p:nvSpPr>
        <p:spPr>
          <a:xfrm>
            <a:off x="6073440" y="4883392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BB81B2-0AA3-435C-9A9F-5DA64B4F8F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4521" y="255459"/>
            <a:ext cx="3212870" cy="19386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771040-F8A5-4915-B290-1868F18000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33578" y="617372"/>
            <a:ext cx="1902117" cy="75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26468" y="36350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A40EF5-8134-4EA2-969A-A5F1380218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8803" y="470090"/>
            <a:ext cx="4224894" cy="19386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FA506BE-6BFA-4623-8AF9-48206233FD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13839" y="622804"/>
            <a:ext cx="190211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81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1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4C2AE8-996F-4261-BA85-EF1BF4205E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3522" y="458131"/>
            <a:ext cx="3718882" cy="21215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11F498C-8811-4A06-A011-1DD117599E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17257" y="722140"/>
            <a:ext cx="167044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FD7412AC-D10F-4F32-A5DC-AF46D98CB60B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6AEA32-84D6-47F6-BE5B-60CB37A176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0621" y="735574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CEE463C-C2DA-4050-93D5-66601ED019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29792" y="527157"/>
            <a:ext cx="3694496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54353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2FE85D-D94C-4DA0-9AF0-CCE6AA3B10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6248" y="569699"/>
            <a:ext cx="1450974" cy="9571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08F0A5-09FF-409F-89A2-864BCC10B8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5200" y="122595"/>
            <a:ext cx="3487214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20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75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151869"/>
            <a:ext cx="7265132" cy="329820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736847" y="536976"/>
              <a:ext cx="1452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</a:t>
              </a:r>
              <a:r>
                <a:rPr lang="en-US" sz="2800" baseline="0">
                  <a:solidFill>
                    <a:srgbClr val="F37022"/>
                  </a:solidFill>
                  <a:latin typeface="UTM Cookies" panose="02040603050506020204" pitchFamily="18" charset="0"/>
                </a:rPr>
                <a:t>ĐỀ </a:t>
              </a: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62897" y="326289"/>
            <a:ext cx="38524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Tìm hiểu thế giới nghề nghiệp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5BAD7A5-018C-4711-964C-E8AD6BA9ED53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00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_TITLE_AND_DESCRIPTIO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 userDrawn="1"/>
        </p:nvGrpSpPr>
        <p:grpSpPr>
          <a:xfrm rot="10800000">
            <a:off x="0" y="-5467"/>
            <a:ext cx="4918041" cy="5156401"/>
            <a:chOff x="4000521" y="-6500"/>
            <a:chExt cx="4829183" cy="5156401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57" name="Google Shape;57;p9"/>
            <p:cNvSpPr/>
            <p:nvPr/>
          </p:nvSpPr>
          <p:spPr>
            <a:xfrm rot="16200000">
              <a:off x="2247890" y="1746287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9801A7FA-E79D-4B20-90B4-E13EFE80B25C}"/>
              </a:ext>
            </a:extLst>
          </p:cNvPr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267;p25">
            <a:extLst>
              <a:ext uri="{FF2B5EF4-FFF2-40B4-BE49-F238E27FC236}">
                <a16:creationId xmlns:a16="http://schemas.microsoft.com/office/drawing/2014/main" id="{6D098D50-841C-49E9-A5D5-49B904A6E0FA}"/>
              </a:ext>
            </a:extLst>
          </p:cNvPr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11" name="Google Shape;268;p25">
              <a:extLst>
                <a:ext uri="{FF2B5EF4-FFF2-40B4-BE49-F238E27FC236}">
                  <a16:creationId xmlns:a16="http://schemas.microsoft.com/office/drawing/2014/main" id="{96088541-FD69-4C85-9AF5-E1457A7E6A37}"/>
                </a:ext>
              </a:extLst>
            </p:cNvPr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69;p25">
              <a:extLst>
                <a:ext uri="{FF2B5EF4-FFF2-40B4-BE49-F238E27FC236}">
                  <a16:creationId xmlns:a16="http://schemas.microsoft.com/office/drawing/2014/main" id="{37B7EBBA-7C9A-477E-89F0-1181EA86216F}"/>
                </a:ext>
              </a:extLst>
            </p:cNvPr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0;p25">
              <a:extLst>
                <a:ext uri="{FF2B5EF4-FFF2-40B4-BE49-F238E27FC236}">
                  <a16:creationId xmlns:a16="http://schemas.microsoft.com/office/drawing/2014/main" id="{0BAB0084-9C35-43F3-88C0-1BA203D3E064}"/>
                </a:ext>
              </a:extLst>
            </p:cNvPr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71;p25">
              <a:extLst>
                <a:ext uri="{FF2B5EF4-FFF2-40B4-BE49-F238E27FC236}">
                  <a16:creationId xmlns:a16="http://schemas.microsoft.com/office/drawing/2014/main" id="{FF04ADDD-03F5-4116-A131-E1F6674F1EAB}"/>
                </a:ext>
              </a:extLst>
            </p:cNvPr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72;p25">
              <a:extLst>
                <a:ext uri="{FF2B5EF4-FFF2-40B4-BE49-F238E27FC236}">
                  <a16:creationId xmlns:a16="http://schemas.microsoft.com/office/drawing/2014/main" id="{3A8111D6-38A5-4F9F-9263-6C2D44CDE1AC}"/>
                </a:ext>
              </a:extLst>
            </p:cNvPr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2;p2">
            <a:extLst>
              <a:ext uri="{FF2B5EF4-FFF2-40B4-BE49-F238E27FC236}">
                <a16:creationId xmlns:a16="http://schemas.microsoft.com/office/drawing/2014/main" id="{D010798B-3FCF-4DCE-AB51-8136E7CECA4B}"/>
              </a:ext>
            </a:extLst>
          </p:cNvPr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13;p2">
            <a:extLst>
              <a:ext uri="{FF2B5EF4-FFF2-40B4-BE49-F238E27FC236}">
                <a16:creationId xmlns:a16="http://schemas.microsoft.com/office/drawing/2014/main" id="{EFAB7C7D-A4B0-4B67-B06B-8F73E21F701F}"/>
              </a:ext>
            </a:extLst>
          </p:cNvPr>
          <p:cNvGrpSpPr/>
          <p:nvPr userDrawn="1"/>
        </p:nvGrpSpPr>
        <p:grpSpPr>
          <a:xfrm rot="10800000" flipH="1">
            <a:off x="4157" y="1662988"/>
            <a:ext cx="9171950" cy="3480512"/>
            <a:chOff x="1367050" y="3059225"/>
            <a:chExt cx="1407100" cy="848450"/>
          </a:xfrm>
        </p:grpSpPr>
        <p:sp>
          <p:nvSpPr>
            <p:cNvPr id="20" name="Google Shape;14;p2">
              <a:extLst>
                <a:ext uri="{FF2B5EF4-FFF2-40B4-BE49-F238E27FC236}">
                  <a16:creationId xmlns:a16="http://schemas.microsoft.com/office/drawing/2014/main" id="{5AEF61CD-D4B6-4A12-BCDE-BAAACE634691}"/>
                </a:ext>
              </a:extLst>
            </p:cNvPr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5;p2">
              <a:extLst>
                <a:ext uri="{FF2B5EF4-FFF2-40B4-BE49-F238E27FC236}">
                  <a16:creationId xmlns:a16="http://schemas.microsoft.com/office/drawing/2014/main" id="{D4DD3607-1467-4383-B1EA-A8D972EE07BA}"/>
                </a:ext>
              </a:extLst>
            </p:cNvPr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46;p25">
            <a:extLst>
              <a:ext uri="{FF2B5EF4-FFF2-40B4-BE49-F238E27FC236}">
                <a16:creationId xmlns:a16="http://schemas.microsoft.com/office/drawing/2014/main" id="{DFE3689F-DA97-4998-B959-63D4FC54E7C3}"/>
              </a:ext>
            </a:extLst>
          </p:cNvPr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6" name="Google Shape;247;p25">
              <a:extLst>
                <a:ext uri="{FF2B5EF4-FFF2-40B4-BE49-F238E27FC236}">
                  <a16:creationId xmlns:a16="http://schemas.microsoft.com/office/drawing/2014/main" id="{D65F4347-24D1-4A16-A00F-0AC4DA6FAB2B}"/>
                </a:ext>
              </a:extLst>
            </p:cNvPr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48;p25">
              <a:extLst>
                <a:ext uri="{FF2B5EF4-FFF2-40B4-BE49-F238E27FC236}">
                  <a16:creationId xmlns:a16="http://schemas.microsoft.com/office/drawing/2014/main" id="{7F121444-DD8E-4C94-8775-E036624D51D0}"/>
                </a:ext>
              </a:extLst>
            </p:cNvPr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49;p25">
              <a:extLst>
                <a:ext uri="{FF2B5EF4-FFF2-40B4-BE49-F238E27FC236}">
                  <a16:creationId xmlns:a16="http://schemas.microsoft.com/office/drawing/2014/main" id="{E255820F-1F14-4324-B75E-0919498C45F9}"/>
                </a:ext>
              </a:extLst>
            </p:cNvPr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0;p25">
              <a:extLst>
                <a:ext uri="{FF2B5EF4-FFF2-40B4-BE49-F238E27FC236}">
                  <a16:creationId xmlns:a16="http://schemas.microsoft.com/office/drawing/2014/main" id="{E4EBAA9B-14CB-4685-8835-C238ACCEED2E}"/>
                </a:ext>
              </a:extLst>
            </p:cNvPr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1;p25">
              <a:extLst>
                <a:ext uri="{FF2B5EF4-FFF2-40B4-BE49-F238E27FC236}">
                  <a16:creationId xmlns:a16="http://schemas.microsoft.com/office/drawing/2014/main" id="{0E3F46A8-AAF0-47DA-9162-CA2C0A5B3F1B}"/>
                </a:ext>
              </a:extLst>
            </p:cNvPr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252;p25">
            <a:extLst>
              <a:ext uri="{FF2B5EF4-FFF2-40B4-BE49-F238E27FC236}">
                <a16:creationId xmlns:a16="http://schemas.microsoft.com/office/drawing/2014/main" id="{741B5326-EE6D-475B-A791-B4D870D65185}"/>
              </a:ext>
            </a:extLst>
          </p:cNvPr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2" name="Google Shape;253;p25">
              <a:extLst>
                <a:ext uri="{FF2B5EF4-FFF2-40B4-BE49-F238E27FC236}">
                  <a16:creationId xmlns:a16="http://schemas.microsoft.com/office/drawing/2014/main" id="{076386F9-2CD3-462B-A4F8-DAECC44C1D24}"/>
                </a:ext>
              </a:extLst>
            </p:cNvPr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54;p25">
              <a:extLst>
                <a:ext uri="{FF2B5EF4-FFF2-40B4-BE49-F238E27FC236}">
                  <a16:creationId xmlns:a16="http://schemas.microsoft.com/office/drawing/2014/main" id="{A117752F-AD15-449F-AC81-DC99816941AF}"/>
                </a:ext>
              </a:extLst>
            </p:cNvPr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55;p25">
              <a:extLst>
                <a:ext uri="{FF2B5EF4-FFF2-40B4-BE49-F238E27FC236}">
                  <a16:creationId xmlns:a16="http://schemas.microsoft.com/office/drawing/2014/main" id="{0B746897-884C-4A84-B8DA-0504D9FE30C3}"/>
                </a:ext>
              </a:extLst>
            </p:cNvPr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56;p25">
              <a:extLst>
                <a:ext uri="{FF2B5EF4-FFF2-40B4-BE49-F238E27FC236}">
                  <a16:creationId xmlns:a16="http://schemas.microsoft.com/office/drawing/2014/main" id="{779282E4-2175-44F2-8414-641BBA99805C}"/>
                </a:ext>
              </a:extLst>
            </p:cNvPr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7;p25">
              <a:extLst>
                <a:ext uri="{FF2B5EF4-FFF2-40B4-BE49-F238E27FC236}">
                  <a16:creationId xmlns:a16="http://schemas.microsoft.com/office/drawing/2014/main" id="{0B3857F6-4203-40F9-A6D3-81717DD6BC7B}"/>
                </a:ext>
              </a:extLst>
            </p:cNvPr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>
            <a:extLst>
              <a:ext uri="{FF2B5EF4-FFF2-40B4-BE49-F238E27FC236}">
                <a16:creationId xmlns:a16="http://schemas.microsoft.com/office/drawing/2014/main" id="{31F652AC-E18A-4A9E-AFFD-0A6AE1287B93}"/>
              </a:ext>
            </a:extLst>
          </p:cNvPr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roup 31">
            <a:extLst>
              <a:ext uri="{FF2B5EF4-FFF2-40B4-BE49-F238E27FC236}">
                <a16:creationId xmlns:a16="http://schemas.microsoft.com/office/drawing/2014/main" id="{8DACF2B7-F21E-4702-B8F9-D01B12F9ECEF}"/>
              </a:ext>
            </a:extLst>
          </p:cNvPr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9" name="Google Shape;196;p25">
              <a:extLst>
                <a:ext uri="{FF2B5EF4-FFF2-40B4-BE49-F238E27FC236}">
                  <a16:creationId xmlns:a16="http://schemas.microsoft.com/office/drawing/2014/main" id="{59C187A4-1F48-4420-8851-178DABED33E5}"/>
                </a:ext>
              </a:extLst>
            </p:cNvPr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6;p25">
              <a:extLst>
                <a:ext uri="{FF2B5EF4-FFF2-40B4-BE49-F238E27FC236}">
                  <a16:creationId xmlns:a16="http://schemas.microsoft.com/office/drawing/2014/main" id="{B7304F02-138F-4564-AEED-B4663AAA6308}"/>
                </a:ext>
              </a:extLst>
            </p:cNvPr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Google Shape;273;p25">
            <a:extLst>
              <a:ext uri="{FF2B5EF4-FFF2-40B4-BE49-F238E27FC236}">
                <a16:creationId xmlns:a16="http://schemas.microsoft.com/office/drawing/2014/main" id="{C186C754-40E6-4681-BFC0-906C3E71BD9E}"/>
              </a:ext>
            </a:extLst>
          </p:cNvPr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" name="Google Shape;201;p25">
            <a:extLst>
              <a:ext uri="{FF2B5EF4-FFF2-40B4-BE49-F238E27FC236}">
                <a16:creationId xmlns:a16="http://schemas.microsoft.com/office/drawing/2014/main" id="{F1383CF9-E91D-4082-8231-7464E6D38F8F}"/>
              </a:ext>
            </a:extLst>
          </p:cNvPr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44" name="Google Shape;202;p25">
              <a:extLst>
                <a:ext uri="{FF2B5EF4-FFF2-40B4-BE49-F238E27FC236}">
                  <a16:creationId xmlns:a16="http://schemas.microsoft.com/office/drawing/2014/main" id="{DC01EF82-02BF-4558-923D-EEDF33C1C9AB}"/>
                </a:ext>
              </a:extLst>
            </p:cNvPr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3;p25">
              <a:extLst>
                <a:ext uri="{FF2B5EF4-FFF2-40B4-BE49-F238E27FC236}">
                  <a16:creationId xmlns:a16="http://schemas.microsoft.com/office/drawing/2014/main" id="{4E97F825-D8A9-4D9F-ABF4-8A2C3D05469F}"/>
                </a:ext>
              </a:extLst>
            </p:cNvPr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4;p25">
              <a:extLst>
                <a:ext uri="{FF2B5EF4-FFF2-40B4-BE49-F238E27FC236}">
                  <a16:creationId xmlns:a16="http://schemas.microsoft.com/office/drawing/2014/main" id="{D91D210B-8DF5-4F3D-9F7B-E9926AF5E3A8}"/>
                </a:ext>
              </a:extLst>
            </p:cNvPr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05;p25">
              <a:extLst>
                <a:ext uri="{FF2B5EF4-FFF2-40B4-BE49-F238E27FC236}">
                  <a16:creationId xmlns:a16="http://schemas.microsoft.com/office/drawing/2014/main" id="{6BF3C773-45CF-4AAE-82B8-D9023E1BC3E1}"/>
                </a:ext>
              </a:extLst>
            </p:cNvPr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06;p25">
              <a:extLst>
                <a:ext uri="{FF2B5EF4-FFF2-40B4-BE49-F238E27FC236}">
                  <a16:creationId xmlns:a16="http://schemas.microsoft.com/office/drawing/2014/main" id="{49A5AA73-B5F0-4DD1-95DE-E78E69047023}"/>
                </a:ext>
              </a:extLst>
            </p:cNvPr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07;p25">
              <a:extLst>
                <a:ext uri="{FF2B5EF4-FFF2-40B4-BE49-F238E27FC236}">
                  <a16:creationId xmlns:a16="http://schemas.microsoft.com/office/drawing/2014/main" id="{CF818690-F1E5-4B27-A05B-0CAC961B9D4F}"/>
                </a:ext>
              </a:extLst>
            </p:cNvPr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08;p25">
              <a:extLst>
                <a:ext uri="{FF2B5EF4-FFF2-40B4-BE49-F238E27FC236}">
                  <a16:creationId xmlns:a16="http://schemas.microsoft.com/office/drawing/2014/main" id="{C0207FD5-F173-4C57-B27B-58D28972E6A0}"/>
                </a:ext>
              </a:extLst>
            </p:cNvPr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09;p25">
              <a:extLst>
                <a:ext uri="{FF2B5EF4-FFF2-40B4-BE49-F238E27FC236}">
                  <a16:creationId xmlns:a16="http://schemas.microsoft.com/office/drawing/2014/main" id="{97030882-E750-48D5-BB33-5616FB99C28D}"/>
                </a:ext>
              </a:extLst>
            </p:cNvPr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10;p25">
              <a:extLst>
                <a:ext uri="{FF2B5EF4-FFF2-40B4-BE49-F238E27FC236}">
                  <a16:creationId xmlns:a16="http://schemas.microsoft.com/office/drawing/2014/main" id="{E6590E59-285C-497E-B3CB-E21988437B3C}"/>
                </a:ext>
              </a:extLst>
            </p:cNvPr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11;p25">
              <a:extLst>
                <a:ext uri="{FF2B5EF4-FFF2-40B4-BE49-F238E27FC236}">
                  <a16:creationId xmlns:a16="http://schemas.microsoft.com/office/drawing/2014/main" id="{31DA2946-312A-43CD-9ECD-F0534ABE7B3A}"/>
                </a:ext>
              </a:extLst>
            </p:cNvPr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Hình ảnh 1">
            <a:extLst>
              <a:ext uri="{FF2B5EF4-FFF2-40B4-BE49-F238E27FC236}">
                <a16:creationId xmlns:a16="http://schemas.microsoft.com/office/drawing/2014/main" id="{0ADF130F-BA10-461B-9387-FD3F7CB24E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9582" y="293669"/>
            <a:ext cx="3853006" cy="2121592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8B899725-EEE5-445C-9056-1357B9F4D3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9429" y="511882"/>
            <a:ext cx="1682642" cy="1176630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82421C71-3BB8-473E-8EE1-21423125C9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71493" y="4902093"/>
            <a:ext cx="2999492" cy="256054"/>
          </a:xfrm>
          <a:prstGeom prst="rect">
            <a:avLst/>
          </a:prstGeom>
        </p:spPr>
      </p:pic>
      <p:sp>
        <p:nvSpPr>
          <p:cNvPr id="17" name="Google Shape;10;p2">
            <a:extLst>
              <a:ext uri="{FF2B5EF4-FFF2-40B4-BE49-F238E27FC236}">
                <a16:creationId xmlns:a16="http://schemas.microsoft.com/office/drawing/2014/main" id="{5C6FEA2F-7A65-4804-8FA7-9EB0F0F654BA}"/>
              </a:ext>
            </a:extLst>
          </p:cNvPr>
          <p:cNvSpPr/>
          <p:nvPr userDrawn="1"/>
        </p:nvSpPr>
        <p:spPr>
          <a:xfrm>
            <a:off x="1036984" y="1202974"/>
            <a:ext cx="2302404" cy="231563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9;p2">
            <a:extLst>
              <a:ext uri="{FF2B5EF4-FFF2-40B4-BE49-F238E27FC236}">
                <a16:creationId xmlns:a16="http://schemas.microsoft.com/office/drawing/2014/main" id="{7C082A51-82E0-4B55-AC9A-E9874B3CBF81}"/>
              </a:ext>
            </a:extLst>
          </p:cNvPr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99;p25">
            <a:extLst>
              <a:ext uri="{FF2B5EF4-FFF2-40B4-BE49-F238E27FC236}">
                <a16:creationId xmlns:a16="http://schemas.microsoft.com/office/drawing/2014/main" id="{89852042-F2BF-4912-824C-38C6D51EE892}"/>
              </a:ext>
            </a:extLst>
          </p:cNvPr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405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4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30058175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6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241520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tx2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31310136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CCFF99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rgbClr val="04B840"/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6344387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2" name="Google Shape;182;p13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" name="Google Shape;183;p13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" name="Google Shape;184;p13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" name="Google Shape;185;p13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6" name="Google Shape;186;p13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" name="Google Shape;187;p13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8" name="Google Shape;188;p13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9" name="Google Shape;189;p13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13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1" name="Google Shape;191;p13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2" name="Google Shape;192;p13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3" name="Google Shape;193;p13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4" name="Google Shape;194;p13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95" name="Google Shape;195;p13"/>
          <p:cNvGrpSpPr/>
          <p:nvPr/>
        </p:nvGrpSpPr>
        <p:grpSpPr>
          <a:xfrm>
            <a:off x="8330751" y="-14051"/>
            <a:ext cx="404657" cy="1808340"/>
            <a:chOff x="8574475" y="-14051"/>
            <a:chExt cx="404657" cy="1808340"/>
          </a:xfrm>
        </p:grpSpPr>
        <p:sp>
          <p:nvSpPr>
            <p:cNvPr id="196" name="Google Shape;196;p13"/>
            <p:cNvSpPr/>
            <p:nvPr/>
          </p:nvSpPr>
          <p:spPr>
            <a:xfrm>
              <a:off x="8574475" y="-14051"/>
              <a:ext cx="404657" cy="1808340"/>
            </a:xfrm>
            <a:custGeom>
              <a:avLst/>
              <a:gdLst/>
              <a:ahLst/>
              <a:cxnLst/>
              <a:rect l="l" t="t" r="r" b="b"/>
              <a:pathLst>
                <a:path w="8244" h="36841" extrusionOk="0">
                  <a:moveTo>
                    <a:pt x="0" y="0"/>
                  </a:moveTo>
                  <a:lnTo>
                    <a:pt x="0" y="36840"/>
                  </a:lnTo>
                  <a:lnTo>
                    <a:pt x="4124" y="32829"/>
                  </a:lnTo>
                  <a:lnTo>
                    <a:pt x="8244" y="36840"/>
                  </a:lnTo>
                  <a:lnTo>
                    <a:pt x="824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8804287" y="-14051"/>
              <a:ext cx="174841" cy="270409"/>
            </a:xfrm>
            <a:custGeom>
              <a:avLst/>
              <a:gdLst/>
              <a:ahLst/>
              <a:cxnLst/>
              <a:rect l="l" t="t" r="r" b="b"/>
              <a:pathLst>
                <a:path w="3562" h="5509" extrusionOk="0">
                  <a:moveTo>
                    <a:pt x="1" y="0"/>
                  </a:moveTo>
                  <a:lnTo>
                    <a:pt x="3562" y="5509"/>
                  </a:lnTo>
                  <a:lnTo>
                    <a:pt x="3562" y="3826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8574475" y="1712730"/>
              <a:ext cx="32494" cy="81530"/>
            </a:xfrm>
            <a:custGeom>
              <a:avLst/>
              <a:gdLst/>
              <a:ahLst/>
              <a:cxnLst/>
              <a:rect l="l" t="t" r="r" b="b"/>
              <a:pathLst>
                <a:path w="662" h="1661" extrusionOk="0">
                  <a:moveTo>
                    <a:pt x="0" y="1"/>
                  </a:moveTo>
                  <a:lnTo>
                    <a:pt x="0" y="1660"/>
                  </a:lnTo>
                  <a:lnTo>
                    <a:pt x="662" y="101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8629302" y="-14051"/>
              <a:ext cx="349829" cy="541015"/>
            </a:xfrm>
            <a:custGeom>
              <a:avLst/>
              <a:gdLst/>
              <a:ahLst/>
              <a:cxnLst/>
              <a:rect l="l" t="t" r="r" b="b"/>
              <a:pathLst>
                <a:path w="7127" h="11022" extrusionOk="0">
                  <a:moveTo>
                    <a:pt x="1" y="0"/>
                  </a:moveTo>
                  <a:lnTo>
                    <a:pt x="7127" y="11021"/>
                  </a:lnTo>
                  <a:lnTo>
                    <a:pt x="7127" y="9338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8574475" y="89173"/>
              <a:ext cx="404657" cy="708346"/>
            </a:xfrm>
            <a:custGeom>
              <a:avLst/>
              <a:gdLst/>
              <a:ahLst/>
              <a:cxnLst/>
              <a:rect l="l" t="t" r="r" b="b"/>
              <a:pathLst>
                <a:path w="8244" h="14431" extrusionOk="0">
                  <a:moveTo>
                    <a:pt x="0" y="1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8574475" y="1171430"/>
              <a:ext cx="399306" cy="617637"/>
            </a:xfrm>
            <a:custGeom>
              <a:avLst/>
              <a:gdLst/>
              <a:ahLst/>
              <a:cxnLst/>
              <a:rect l="l" t="t" r="r" b="b"/>
              <a:pathLst>
                <a:path w="8135" h="12583" extrusionOk="0">
                  <a:moveTo>
                    <a:pt x="0" y="1"/>
                  </a:moveTo>
                  <a:lnTo>
                    <a:pt x="0" y="1687"/>
                  </a:lnTo>
                  <a:lnTo>
                    <a:pt x="5199" y="9722"/>
                  </a:lnTo>
                  <a:lnTo>
                    <a:pt x="8135" y="125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8574475" y="1442178"/>
              <a:ext cx="139794" cy="248076"/>
            </a:xfrm>
            <a:custGeom>
              <a:avLst/>
              <a:gdLst/>
              <a:ahLst/>
              <a:cxnLst/>
              <a:rect l="l" t="t" r="r" b="b"/>
              <a:pathLst>
                <a:path w="2848" h="5054" extrusionOk="0">
                  <a:moveTo>
                    <a:pt x="0" y="0"/>
                  </a:moveTo>
                  <a:lnTo>
                    <a:pt x="0" y="1684"/>
                  </a:lnTo>
                  <a:lnTo>
                    <a:pt x="2180" y="5053"/>
                  </a:lnTo>
                  <a:lnTo>
                    <a:pt x="2847" y="4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8574475" y="900878"/>
              <a:ext cx="404657" cy="708542"/>
            </a:xfrm>
            <a:custGeom>
              <a:avLst/>
              <a:gdLst/>
              <a:ahLst/>
              <a:cxnLst/>
              <a:rect l="l" t="t" r="r" b="b"/>
              <a:pathLst>
                <a:path w="8244" h="14435" extrusionOk="0">
                  <a:moveTo>
                    <a:pt x="0" y="0"/>
                  </a:moveTo>
                  <a:lnTo>
                    <a:pt x="0" y="1687"/>
                  </a:lnTo>
                  <a:lnTo>
                    <a:pt x="8244" y="14434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4" name="Google Shape;204;p13"/>
            <p:cNvSpPr/>
            <p:nvPr/>
          </p:nvSpPr>
          <p:spPr>
            <a:xfrm>
              <a:off x="8574475" y="359725"/>
              <a:ext cx="404657" cy="708395"/>
            </a:xfrm>
            <a:custGeom>
              <a:avLst/>
              <a:gdLst/>
              <a:ahLst/>
              <a:cxnLst/>
              <a:rect l="l" t="t" r="r" b="b"/>
              <a:pathLst>
                <a:path w="8244" h="14432" extrusionOk="0">
                  <a:moveTo>
                    <a:pt x="0" y="0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5" name="Google Shape;205;p13"/>
            <p:cNvSpPr/>
            <p:nvPr/>
          </p:nvSpPr>
          <p:spPr>
            <a:xfrm>
              <a:off x="8574475" y="630277"/>
              <a:ext cx="404657" cy="708591"/>
            </a:xfrm>
            <a:custGeom>
              <a:avLst/>
              <a:gdLst/>
              <a:ahLst/>
              <a:cxnLst/>
              <a:rect l="l" t="t" r="r" b="b"/>
              <a:pathLst>
                <a:path w="8244" h="14436" extrusionOk="0">
                  <a:moveTo>
                    <a:pt x="0" y="1"/>
                  </a:moveTo>
                  <a:lnTo>
                    <a:pt x="0" y="1684"/>
                  </a:lnTo>
                  <a:lnTo>
                    <a:pt x="8244" y="14435"/>
                  </a:lnTo>
                  <a:lnTo>
                    <a:pt x="8244" y="127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06" name="Google Shape;206;p13"/>
          <p:cNvGrpSpPr/>
          <p:nvPr/>
        </p:nvGrpSpPr>
        <p:grpSpPr>
          <a:xfrm rot="-2208756">
            <a:off x="1102700" y="3884257"/>
            <a:ext cx="496378" cy="634217"/>
            <a:chOff x="4257150" y="439500"/>
            <a:chExt cx="496378" cy="634217"/>
          </a:xfrm>
        </p:grpSpPr>
        <p:sp>
          <p:nvSpPr>
            <p:cNvPr id="207" name="Google Shape;207;p13"/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4" name="Google Shape;214;p13"/>
          <p:cNvSpPr/>
          <p:nvPr/>
        </p:nvSpPr>
        <p:spPr>
          <a:xfrm rot="639960">
            <a:off x="4686954" y="355150"/>
            <a:ext cx="404651" cy="369713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/>
          </p:nvPr>
        </p:nvSpPr>
        <p:spPr>
          <a:xfrm>
            <a:off x="5184394" y="1260221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2"/>
          </p:nvPr>
        </p:nvSpPr>
        <p:spPr>
          <a:xfrm>
            <a:off x="1582800" y="1260221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1"/>
          </p:nvPr>
        </p:nvSpPr>
        <p:spPr>
          <a:xfrm flipH="1">
            <a:off x="1772711" y="1696366"/>
            <a:ext cx="27048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subTitle" idx="3"/>
          </p:nvPr>
        </p:nvSpPr>
        <p:spPr>
          <a:xfrm flipH="1">
            <a:off x="5386849" y="1696367"/>
            <a:ext cx="27045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13"/>
          <p:cNvSpPr txBox="1">
            <a:spLocks noGrp="1"/>
          </p:cNvSpPr>
          <p:nvPr>
            <p:ph type="title" idx="4"/>
          </p:nvPr>
        </p:nvSpPr>
        <p:spPr>
          <a:xfrm>
            <a:off x="5184394" y="3547796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20" name="Google Shape;220;p13"/>
          <p:cNvSpPr txBox="1">
            <a:spLocks noGrp="1"/>
          </p:cNvSpPr>
          <p:nvPr>
            <p:ph type="title" idx="5"/>
          </p:nvPr>
        </p:nvSpPr>
        <p:spPr>
          <a:xfrm>
            <a:off x="1582800" y="3547796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21" name="Google Shape;221;p13"/>
          <p:cNvSpPr txBox="1">
            <a:spLocks noGrp="1"/>
          </p:cNvSpPr>
          <p:nvPr>
            <p:ph type="subTitle" idx="6"/>
          </p:nvPr>
        </p:nvSpPr>
        <p:spPr>
          <a:xfrm flipH="1">
            <a:off x="1772711" y="3983941"/>
            <a:ext cx="27048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13"/>
          <p:cNvSpPr txBox="1">
            <a:spLocks noGrp="1"/>
          </p:cNvSpPr>
          <p:nvPr>
            <p:ph type="subTitle" idx="7"/>
          </p:nvPr>
        </p:nvSpPr>
        <p:spPr>
          <a:xfrm flipH="1">
            <a:off x="5386849" y="3983942"/>
            <a:ext cx="27045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10465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F2DC0-623D-43E7-ABE9-44A51334C119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839E9-56DD-4E35-93B9-762657E7C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361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Google Shape;95;p7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7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7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7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99;p7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00;p7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01;p7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02;p7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7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4" name="Google Shape;104;p7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7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6" name="Google Shape;106;p7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7" name="Google Shape;107;p7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1435800" y="345229"/>
            <a:ext cx="699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7"/>
          <p:cNvSpPr txBox="1">
            <a:spLocks noGrp="1"/>
          </p:cNvSpPr>
          <p:nvPr>
            <p:ph type="subTitle" idx="1"/>
          </p:nvPr>
        </p:nvSpPr>
        <p:spPr>
          <a:xfrm rot="891">
            <a:off x="2449275" y="3398535"/>
            <a:ext cx="4627500" cy="4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0" name="Google Shape;110;p7"/>
          <p:cNvSpPr/>
          <p:nvPr/>
        </p:nvSpPr>
        <p:spPr>
          <a:xfrm rot="5400000" flipH="1">
            <a:off x="8521100" y="-93350"/>
            <a:ext cx="540300" cy="726900"/>
          </a:xfrm>
          <a:prstGeom prst="rtTriangle">
            <a:avLst/>
          </a:prstGeom>
          <a:solidFill>
            <a:schemeClr val="lt1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083031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59E5623-8F1E-4DA6-BEE9-B94B58370B0D}"/>
              </a:ext>
            </a:extLst>
          </p:cNvPr>
          <p:cNvSpPr txBox="1"/>
          <p:nvPr userDrawn="1"/>
        </p:nvSpPr>
        <p:spPr>
          <a:xfrm>
            <a:off x="6073698" y="4876800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B9E5C2D-3ED6-49E7-879F-7A8A156269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30408"/>
            <a:ext cx="1902117" cy="75597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B8F71A3-20F4-4009-A8A3-E4FC7C108E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431" y="651879"/>
            <a:ext cx="3853006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1" name="Google Shape;281;p17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17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" name="Google Shape;283;p17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" name="Google Shape;284;p17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5" name="Google Shape;285;p17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6" name="Google Shape;286;p17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7" name="Google Shape;287;p17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" name="Google Shape;288;p17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" name="Google Shape;289;p17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0" name="Google Shape;290;p17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1" name="Google Shape;291;p17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2" name="Google Shape;292;p17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3" name="Google Shape;293;p17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4" name="Google Shape;294;p17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1497385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F2DC0-623D-43E7-ABE9-44A51334C119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839E9-56DD-4E35-93B9-762657E7C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8240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1_Section title and 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Google Shape;128;p9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9" name="Google Shape;129;p9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0" name="Google Shape;130;p9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" name="Google Shape;131;p9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2" name="Google Shape;132;p9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3" name="Google Shape;133;p9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" name="Google Shape;134;p9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" name="Google Shape;135;p9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9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7" name="Google Shape;137;p9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8" name="Google Shape;138;p9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9" name="Google Shape;139;p9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0" name="Google Shape;140;p9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1" name="Google Shape;141;p9"/>
          <p:cNvSpPr txBox="1">
            <a:spLocks noGrp="1"/>
          </p:cNvSpPr>
          <p:nvPr>
            <p:ph type="title"/>
          </p:nvPr>
        </p:nvSpPr>
        <p:spPr>
          <a:xfrm>
            <a:off x="1435800" y="345229"/>
            <a:ext cx="699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9"/>
          <p:cNvSpPr txBox="1">
            <a:spLocks noGrp="1"/>
          </p:cNvSpPr>
          <p:nvPr>
            <p:ph type="subTitle" idx="1"/>
          </p:nvPr>
        </p:nvSpPr>
        <p:spPr>
          <a:xfrm rot="-302252">
            <a:off x="1670509" y="2351980"/>
            <a:ext cx="3689852" cy="145101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3" name="Google Shape;143;p9"/>
          <p:cNvSpPr txBox="1">
            <a:spLocks noGrp="1"/>
          </p:cNvSpPr>
          <p:nvPr>
            <p:ph type="subTitle" idx="2"/>
          </p:nvPr>
        </p:nvSpPr>
        <p:spPr>
          <a:xfrm rot="974">
            <a:off x="5252100" y="2171428"/>
            <a:ext cx="3175200" cy="4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300">
                <a:solidFill>
                  <a:schemeClr val="lt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4" name="Google Shape;144;p9"/>
          <p:cNvSpPr/>
          <p:nvPr/>
        </p:nvSpPr>
        <p:spPr>
          <a:xfrm rot="5400000" flipH="1">
            <a:off x="8521100" y="-93350"/>
            <a:ext cx="540300" cy="726900"/>
          </a:xfrm>
          <a:prstGeom prst="rtTriangle">
            <a:avLst/>
          </a:prstGeom>
          <a:solidFill>
            <a:schemeClr val="lt1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315046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8"/>
          <p:cNvGrpSpPr/>
          <p:nvPr/>
        </p:nvGrpSpPr>
        <p:grpSpPr>
          <a:xfrm>
            <a:off x="0" y="-16850"/>
            <a:ext cx="9144000" cy="5160300"/>
            <a:chOff x="0" y="-16850"/>
            <a:chExt cx="9144000" cy="5160300"/>
          </a:xfrm>
        </p:grpSpPr>
        <p:cxnSp>
          <p:nvCxnSpPr>
            <p:cNvPr id="113" name="Google Shape;113;p8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114;p8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8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8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8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8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8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8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121;p8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26" name="Google Shape;126;p8"/>
          <p:cNvSpPr txBox="1">
            <a:spLocks noGrp="1"/>
          </p:cNvSpPr>
          <p:nvPr>
            <p:ph type="title"/>
          </p:nvPr>
        </p:nvSpPr>
        <p:spPr>
          <a:xfrm>
            <a:off x="1236150" y="1143000"/>
            <a:ext cx="3084300" cy="27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93267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Three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4" name="Google Shape;224;p14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5" name="Google Shape;225;p14"/>
          <p:cNvSpPr txBox="1">
            <a:spLocks noGrp="1"/>
          </p:cNvSpPr>
          <p:nvPr>
            <p:ph type="title"/>
          </p:nvPr>
        </p:nvSpPr>
        <p:spPr>
          <a:xfrm>
            <a:off x="1435800" y="345229"/>
            <a:ext cx="699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6" name="Google Shape;226;p14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" name="Google Shape;227;p14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" name="Google Shape;228;p14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" name="Google Shape;229;p14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" name="Google Shape;230;p14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" name="Google Shape;231;p14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2" name="Google Shape;232;p14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3" name="Google Shape;233;p14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4" name="Google Shape;234;p14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5" name="Google Shape;235;p14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6" name="Google Shape;236;p14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7" name="Google Shape;237;p14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8" name="Google Shape;238;p14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9" name="Google Shape;239;p14"/>
          <p:cNvSpPr txBox="1">
            <a:spLocks noGrp="1"/>
          </p:cNvSpPr>
          <p:nvPr>
            <p:ph type="subTitle" idx="1"/>
          </p:nvPr>
        </p:nvSpPr>
        <p:spPr>
          <a:xfrm flipH="1">
            <a:off x="1581104" y="3914525"/>
            <a:ext cx="21141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4"/>
          <p:cNvSpPr txBox="1">
            <a:spLocks noGrp="1"/>
          </p:cNvSpPr>
          <p:nvPr>
            <p:ph type="subTitle" idx="2"/>
          </p:nvPr>
        </p:nvSpPr>
        <p:spPr>
          <a:xfrm flipH="1">
            <a:off x="1581209" y="3524753"/>
            <a:ext cx="21141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1" name="Google Shape;241;p14"/>
          <p:cNvSpPr txBox="1">
            <a:spLocks noGrp="1"/>
          </p:cNvSpPr>
          <p:nvPr>
            <p:ph type="subTitle" idx="3"/>
          </p:nvPr>
        </p:nvSpPr>
        <p:spPr>
          <a:xfrm flipH="1">
            <a:off x="3874988" y="3090975"/>
            <a:ext cx="21141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4"/>
          <p:cNvSpPr txBox="1">
            <a:spLocks noGrp="1"/>
          </p:cNvSpPr>
          <p:nvPr>
            <p:ph type="subTitle" idx="4"/>
          </p:nvPr>
        </p:nvSpPr>
        <p:spPr>
          <a:xfrm flipH="1">
            <a:off x="3874988" y="2699775"/>
            <a:ext cx="21141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3" name="Google Shape;243;p14"/>
          <p:cNvSpPr txBox="1">
            <a:spLocks noGrp="1"/>
          </p:cNvSpPr>
          <p:nvPr>
            <p:ph type="subTitle" idx="5"/>
          </p:nvPr>
        </p:nvSpPr>
        <p:spPr>
          <a:xfrm flipH="1">
            <a:off x="6168801" y="3905000"/>
            <a:ext cx="21141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4"/>
          <p:cNvSpPr txBox="1">
            <a:spLocks noGrp="1"/>
          </p:cNvSpPr>
          <p:nvPr>
            <p:ph type="subTitle" idx="6"/>
          </p:nvPr>
        </p:nvSpPr>
        <p:spPr>
          <a:xfrm flipH="1">
            <a:off x="6168801" y="3524753"/>
            <a:ext cx="21141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91691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 1">
  <p:cSld name="Encabezado de sección 1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" name="Google Shape;246;p15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7" name="Google Shape;247;p15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" name="Google Shape;248;p15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" name="Google Shape;249;p15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" name="Google Shape;250;p15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" name="Google Shape;251;p15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" name="Google Shape;252;p15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" name="Google Shape;253;p15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4" name="Google Shape;254;p15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5" name="Google Shape;255;p15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6" name="Google Shape;256;p15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7" name="Google Shape;257;p15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8" name="Google Shape;258;p15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9" name="Google Shape;259;p15"/>
          <p:cNvSpPr txBox="1">
            <a:spLocks noGrp="1"/>
          </p:cNvSpPr>
          <p:nvPr>
            <p:ph type="ctrTitle"/>
          </p:nvPr>
        </p:nvSpPr>
        <p:spPr>
          <a:xfrm rot="-159">
            <a:off x="1411364" y="2639069"/>
            <a:ext cx="6495600" cy="89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0" name="Google Shape;260;p15"/>
          <p:cNvSpPr txBox="1">
            <a:spLocks noGrp="1"/>
          </p:cNvSpPr>
          <p:nvPr>
            <p:ph type="subTitle" idx="1"/>
          </p:nvPr>
        </p:nvSpPr>
        <p:spPr>
          <a:xfrm rot="891">
            <a:off x="2449275" y="3398535"/>
            <a:ext cx="4627500" cy="4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61" name="Google Shape;261;p15"/>
          <p:cNvSpPr/>
          <p:nvPr/>
        </p:nvSpPr>
        <p:spPr>
          <a:xfrm rot="5400000" flipH="1">
            <a:off x="8521100" y="-93350"/>
            <a:ext cx="540300" cy="726900"/>
          </a:xfrm>
          <a:prstGeom prst="rtTriangle">
            <a:avLst/>
          </a:prstGeom>
          <a:solidFill>
            <a:schemeClr val="lt1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5090832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21821" y="1464375"/>
            <a:ext cx="5591400" cy="18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400" b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455200" y="3757525"/>
            <a:ext cx="42336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14209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21821" y="1464375"/>
            <a:ext cx="5591400" cy="18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400" b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455200" y="3757525"/>
            <a:ext cx="42336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21758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21821" y="1464375"/>
            <a:ext cx="5591400" cy="18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400" b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455200" y="3757525"/>
            <a:ext cx="42336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87258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21821" y="1464375"/>
            <a:ext cx="5591400" cy="18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400" b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455200" y="3757525"/>
            <a:ext cx="42336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918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21821" y="1464375"/>
            <a:ext cx="5591400" cy="18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400" b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455200" y="3757525"/>
            <a:ext cx="42336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14426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21821" y="1464375"/>
            <a:ext cx="5591400" cy="18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400" b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455200" y="3757525"/>
            <a:ext cx="42336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70588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21821" y="1464375"/>
            <a:ext cx="5591400" cy="18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400" b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455200" y="3757525"/>
            <a:ext cx="42336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564756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021821" y="1464375"/>
            <a:ext cx="5591400" cy="18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400" b="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455200" y="3757525"/>
            <a:ext cx="42336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1196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 rot="-690514">
            <a:off x="2853364" y="2187022"/>
            <a:ext cx="3614775" cy="8740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 rot="-690391">
            <a:off x="3689704" y="1590851"/>
            <a:ext cx="1577607" cy="8740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 rot="-690278">
            <a:off x="3191153" y="2737446"/>
            <a:ext cx="3289593" cy="7139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31801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 rot="-690514">
            <a:off x="2853364" y="2187022"/>
            <a:ext cx="3614775" cy="8740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 rot="-690391">
            <a:off x="3689704" y="1590851"/>
            <a:ext cx="1577607" cy="8740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 rot="-690278">
            <a:off x="3191153" y="2737446"/>
            <a:ext cx="3289593" cy="7139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63885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 rot="-690514">
            <a:off x="2853364" y="2187022"/>
            <a:ext cx="3614775" cy="8740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 rot="-690391">
            <a:off x="3689704" y="1590851"/>
            <a:ext cx="1577607" cy="8740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 rot="-690278">
            <a:off x="3191153" y="2737446"/>
            <a:ext cx="3289593" cy="7139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93330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 rot="-690514">
            <a:off x="2853364" y="2187022"/>
            <a:ext cx="3614775" cy="8740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 rot="-690391">
            <a:off x="3689704" y="1590851"/>
            <a:ext cx="1577607" cy="8740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 rot="-690278">
            <a:off x="3191153" y="2737446"/>
            <a:ext cx="3289593" cy="7139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44350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715900" y="605650"/>
            <a:ext cx="6117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 rot="154">
            <a:off x="1068578" y="1385895"/>
            <a:ext cx="6694200" cy="31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  <a:defRPr sz="10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08141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715900" y="605650"/>
            <a:ext cx="6117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 rot="154">
            <a:off x="1068578" y="1385895"/>
            <a:ext cx="6694200" cy="31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  <a:defRPr sz="10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20244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3A96381-6B70-4E86-B8EB-D405384D6B80}"/>
              </a:ext>
            </a:extLst>
          </p:cNvPr>
          <p:cNvSpPr txBox="1"/>
          <p:nvPr userDrawn="1"/>
        </p:nvSpPr>
        <p:spPr>
          <a:xfrm>
            <a:off x="6274188" y="4896553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F180FE-A35C-4E34-AA38-21BF38488F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2250" y="663018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E5FF56-38A7-4C8B-A110-AEF19E7871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94662" y="290679"/>
            <a:ext cx="3657917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715900" y="605650"/>
            <a:ext cx="6117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 rot="154">
            <a:off x="1068578" y="1385895"/>
            <a:ext cx="6694200" cy="31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  <a:defRPr sz="10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00033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715900" y="605650"/>
            <a:ext cx="6117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 rot="154">
            <a:off x="1068578" y="1385895"/>
            <a:ext cx="6694200" cy="31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  <a:defRPr sz="10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027789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715900" y="605650"/>
            <a:ext cx="6117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 rot="154">
            <a:off x="1068578" y="1385895"/>
            <a:ext cx="6694200" cy="31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Roboto"/>
              <a:buAutoNum type="arabicPeriod"/>
              <a:defRPr sz="10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92197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subTitle" idx="1"/>
          </p:nvPr>
        </p:nvSpPr>
        <p:spPr>
          <a:xfrm>
            <a:off x="1277485" y="2729550"/>
            <a:ext cx="3054000" cy="4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ubTitle" idx="2"/>
          </p:nvPr>
        </p:nvSpPr>
        <p:spPr>
          <a:xfrm>
            <a:off x="1638725" y="3104125"/>
            <a:ext cx="2313600" cy="72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3"/>
          </p:nvPr>
        </p:nvSpPr>
        <p:spPr>
          <a:xfrm>
            <a:off x="4794598" y="2729550"/>
            <a:ext cx="3054000" cy="4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4"/>
          </p:nvPr>
        </p:nvSpPr>
        <p:spPr>
          <a:xfrm>
            <a:off x="5152712" y="3104125"/>
            <a:ext cx="2313600" cy="72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715900" y="605648"/>
            <a:ext cx="8022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24136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1_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subTitle" idx="1"/>
          </p:nvPr>
        </p:nvSpPr>
        <p:spPr>
          <a:xfrm>
            <a:off x="1277485" y="2729550"/>
            <a:ext cx="3054000" cy="4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ubTitle" idx="2"/>
          </p:nvPr>
        </p:nvSpPr>
        <p:spPr>
          <a:xfrm>
            <a:off x="1638725" y="3104125"/>
            <a:ext cx="2313600" cy="72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3"/>
          </p:nvPr>
        </p:nvSpPr>
        <p:spPr>
          <a:xfrm>
            <a:off x="4794598" y="2729550"/>
            <a:ext cx="3054000" cy="4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4"/>
          </p:nvPr>
        </p:nvSpPr>
        <p:spPr>
          <a:xfrm>
            <a:off x="5152712" y="3104125"/>
            <a:ext cx="2313600" cy="72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715900" y="605648"/>
            <a:ext cx="8022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5996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1_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subTitle" idx="1"/>
          </p:nvPr>
        </p:nvSpPr>
        <p:spPr>
          <a:xfrm>
            <a:off x="1277485" y="2729550"/>
            <a:ext cx="3054000" cy="4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ubTitle" idx="2"/>
          </p:nvPr>
        </p:nvSpPr>
        <p:spPr>
          <a:xfrm>
            <a:off x="1638725" y="3104125"/>
            <a:ext cx="2313600" cy="72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3"/>
          </p:nvPr>
        </p:nvSpPr>
        <p:spPr>
          <a:xfrm>
            <a:off x="4794598" y="2729550"/>
            <a:ext cx="3054000" cy="4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4"/>
          </p:nvPr>
        </p:nvSpPr>
        <p:spPr>
          <a:xfrm>
            <a:off x="5152712" y="3104125"/>
            <a:ext cx="2313600" cy="72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715900" y="605648"/>
            <a:ext cx="8022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54464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1_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subTitle" idx="1"/>
          </p:nvPr>
        </p:nvSpPr>
        <p:spPr>
          <a:xfrm>
            <a:off x="1277485" y="2729550"/>
            <a:ext cx="3054000" cy="4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ubTitle" idx="2"/>
          </p:nvPr>
        </p:nvSpPr>
        <p:spPr>
          <a:xfrm>
            <a:off x="1638725" y="3104125"/>
            <a:ext cx="2313600" cy="72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3"/>
          </p:nvPr>
        </p:nvSpPr>
        <p:spPr>
          <a:xfrm>
            <a:off x="4794598" y="2729550"/>
            <a:ext cx="3054000" cy="40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4"/>
          </p:nvPr>
        </p:nvSpPr>
        <p:spPr>
          <a:xfrm>
            <a:off x="5152712" y="3104125"/>
            <a:ext cx="2313600" cy="72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715900" y="605648"/>
            <a:ext cx="8022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04391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 rot="-325168">
            <a:off x="1397344" y="1999025"/>
            <a:ext cx="2772995" cy="12141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05027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 rot="-325168">
            <a:off x="1397344" y="1999025"/>
            <a:ext cx="2772995" cy="12141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9651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 rot="-325168">
            <a:off x="1397344" y="1999025"/>
            <a:ext cx="2772995" cy="12141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7960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 rot="-325168">
            <a:off x="1397344" y="1999025"/>
            <a:ext cx="2772995" cy="12141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106383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2136150" y="1720025"/>
            <a:ext cx="4871700" cy="194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12700" b="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72955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 flipH="1">
            <a:off x="593687" y="576800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1"/>
          </p:nvPr>
        </p:nvSpPr>
        <p:spPr>
          <a:xfrm flipH="1">
            <a:off x="3373799" y="1891300"/>
            <a:ext cx="4716300" cy="23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1604310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Table of contents 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subTitle" idx="1"/>
          </p:nvPr>
        </p:nvSpPr>
        <p:spPr>
          <a:xfrm>
            <a:off x="1932600" y="161325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ubTitle" idx="2"/>
          </p:nvPr>
        </p:nvSpPr>
        <p:spPr>
          <a:xfrm>
            <a:off x="1932600" y="19882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3"/>
          </p:nvPr>
        </p:nvSpPr>
        <p:spPr>
          <a:xfrm>
            <a:off x="5922920" y="161325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4"/>
          </p:nvPr>
        </p:nvSpPr>
        <p:spPr>
          <a:xfrm>
            <a:off x="5922920" y="19882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5"/>
          </p:nvPr>
        </p:nvSpPr>
        <p:spPr>
          <a:xfrm>
            <a:off x="1932600" y="327040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6"/>
          </p:nvPr>
        </p:nvSpPr>
        <p:spPr>
          <a:xfrm>
            <a:off x="1932600" y="36415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7"/>
          </p:nvPr>
        </p:nvSpPr>
        <p:spPr>
          <a:xfrm>
            <a:off x="5922920" y="327040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8"/>
          </p:nvPr>
        </p:nvSpPr>
        <p:spPr>
          <a:xfrm>
            <a:off x="5922920" y="36415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 hasCustomPrompt="1"/>
          </p:nvPr>
        </p:nvSpPr>
        <p:spPr>
          <a:xfrm>
            <a:off x="1107228" y="1951409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idx="9" hasCustomPrompt="1"/>
          </p:nvPr>
        </p:nvSpPr>
        <p:spPr>
          <a:xfrm>
            <a:off x="1107228" y="3568997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13" hasCustomPrompt="1"/>
          </p:nvPr>
        </p:nvSpPr>
        <p:spPr>
          <a:xfrm>
            <a:off x="5073103" y="1951409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14" hasCustomPrompt="1"/>
          </p:nvPr>
        </p:nvSpPr>
        <p:spPr>
          <a:xfrm>
            <a:off x="5073103" y="3568997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5"/>
          </p:nvPr>
        </p:nvSpPr>
        <p:spPr>
          <a:xfrm>
            <a:off x="715900" y="605650"/>
            <a:ext cx="5484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2292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1_Table of contents 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subTitle" idx="1"/>
          </p:nvPr>
        </p:nvSpPr>
        <p:spPr>
          <a:xfrm>
            <a:off x="1932600" y="161325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ubTitle" idx="2"/>
          </p:nvPr>
        </p:nvSpPr>
        <p:spPr>
          <a:xfrm>
            <a:off x="1932600" y="19882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3"/>
          </p:nvPr>
        </p:nvSpPr>
        <p:spPr>
          <a:xfrm>
            <a:off x="5922920" y="161325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4"/>
          </p:nvPr>
        </p:nvSpPr>
        <p:spPr>
          <a:xfrm>
            <a:off x="5922920" y="19882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5"/>
          </p:nvPr>
        </p:nvSpPr>
        <p:spPr>
          <a:xfrm>
            <a:off x="1932600" y="327040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6"/>
          </p:nvPr>
        </p:nvSpPr>
        <p:spPr>
          <a:xfrm>
            <a:off x="1932600" y="36415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7"/>
          </p:nvPr>
        </p:nvSpPr>
        <p:spPr>
          <a:xfrm>
            <a:off x="5922920" y="327040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8"/>
          </p:nvPr>
        </p:nvSpPr>
        <p:spPr>
          <a:xfrm>
            <a:off x="5922920" y="36415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 hasCustomPrompt="1"/>
          </p:nvPr>
        </p:nvSpPr>
        <p:spPr>
          <a:xfrm>
            <a:off x="1107228" y="1951409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idx="9" hasCustomPrompt="1"/>
          </p:nvPr>
        </p:nvSpPr>
        <p:spPr>
          <a:xfrm>
            <a:off x="1107228" y="3568997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13" hasCustomPrompt="1"/>
          </p:nvPr>
        </p:nvSpPr>
        <p:spPr>
          <a:xfrm>
            <a:off x="5073103" y="1951409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14" hasCustomPrompt="1"/>
          </p:nvPr>
        </p:nvSpPr>
        <p:spPr>
          <a:xfrm>
            <a:off x="5073103" y="3568997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5"/>
          </p:nvPr>
        </p:nvSpPr>
        <p:spPr>
          <a:xfrm>
            <a:off x="715900" y="605650"/>
            <a:ext cx="5484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99114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1_Table of contents 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subTitle" idx="1"/>
          </p:nvPr>
        </p:nvSpPr>
        <p:spPr>
          <a:xfrm>
            <a:off x="1932600" y="161325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ubTitle" idx="2"/>
          </p:nvPr>
        </p:nvSpPr>
        <p:spPr>
          <a:xfrm>
            <a:off x="1932600" y="19882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3"/>
          </p:nvPr>
        </p:nvSpPr>
        <p:spPr>
          <a:xfrm>
            <a:off x="5922920" y="161325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4"/>
          </p:nvPr>
        </p:nvSpPr>
        <p:spPr>
          <a:xfrm>
            <a:off x="5922920" y="19882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5"/>
          </p:nvPr>
        </p:nvSpPr>
        <p:spPr>
          <a:xfrm>
            <a:off x="1932600" y="327040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6"/>
          </p:nvPr>
        </p:nvSpPr>
        <p:spPr>
          <a:xfrm>
            <a:off x="1932600" y="36415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7"/>
          </p:nvPr>
        </p:nvSpPr>
        <p:spPr>
          <a:xfrm>
            <a:off x="5922920" y="327040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8"/>
          </p:nvPr>
        </p:nvSpPr>
        <p:spPr>
          <a:xfrm>
            <a:off x="5922920" y="36415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 hasCustomPrompt="1"/>
          </p:nvPr>
        </p:nvSpPr>
        <p:spPr>
          <a:xfrm>
            <a:off x="1107228" y="1951409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idx="9" hasCustomPrompt="1"/>
          </p:nvPr>
        </p:nvSpPr>
        <p:spPr>
          <a:xfrm>
            <a:off x="1107228" y="3568997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13" hasCustomPrompt="1"/>
          </p:nvPr>
        </p:nvSpPr>
        <p:spPr>
          <a:xfrm>
            <a:off x="5073103" y="1951409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14" hasCustomPrompt="1"/>
          </p:nvPr>
        </p:nvSpPr>
        <p:spPr>
          <a:xfrm>
            <a:off x="5073103" y="3568997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5"/>
          </p:nvPr>
        </p:nvSpPr>
        <p:spPr>
          <a:xfrm>
            <a:off x="715900" y="605650"/>
            <a:ext cx="5484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134182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1_Table of contents 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subTitle" idx="1"/>
          </p:nvPr>
        </p:nvSpPr>
        <p:spPr>
          <a:xfrm>
            <a:off x="1932600" y="161325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subTitle" idx="2"/>
          </p:nvPr>
        </p:nvSpPr>
        <p:spPr>
          <a:xfrm>
            <a:off x="1932600" y="19882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ubTitle" idx="3"/>
          </p:nvPr>
        </p:nvSpPr>
        <p:spPr>
          <a:xfrm>
            <a:off x="5922920" y="161325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4"/>
          </p:nvPr>
        </p:nvSpPr>
        <p:spPr>
          <a:xfrm>
            <a:off x="5922920" y="19882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5"/>
          </p:nvPr>
        </p:nvSpPr>
        <p:spPr>
          <a:xfrm>
            <a:off x="1932600" y="327040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6"/>
          </p:nvPr>
        </p:nvSpPr>
        <p:spPr>
          <a:xfrm>
            <a:off x="1932600" y="36415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7"/>
          </p:nvPr>
        </p:nvSpPr>
        <p:spPr>
          <a:xfrm>
            <a:off x="5922920" y="3270400"/>
            <a:ext cx="2381100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8"/>
          </p:nvPr>
        </p:nvSpPr>
        <p:spPr>
          <a:xfrm>
            <a:off x="5922920" y="3641588"/>
            <a:ext cx="2381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 hasCustomPrompt="1"/>
          </p:nvPr>
        </p:nvSpPr>
        <p:spPr>
          <a:xfrm>
            <a:off x="1107228" y="1951409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idx="9" hasCustomPrompt="1"/>
          </p:nvPr>
        </p:nvSpPr>
        <p:spPr>
          <a:xfrm>
            <a:off x="1107228" y="3568997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13" hasCustomPrompt="1"/>
          </p:nvPr>
        </p:nvSpPr>
        <p:spPr>
          <a:xfrm>
            <a:off x="5073103" y="1951409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14" hasCustomPrompt="1"/>
          </p:nvPr>
        </p:nvSpPr>
        <p:spPr>
          <a:xfrm>
            <a:off x="5073103" y="3568997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5"/>
          </p:nvPr>
        </p:nvSpPr>
        <p:spPr>
          <a:xfrm>
            <a:off x="715900" y="605650"/>
            <a:ext cx="5484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0095411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 rot="282725">
            <a:off x="982925" y="1967185"/>
            <a:ext cx="2381048" cy="4042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2"/>
          </p:nvPr>
        </p:nvSpPr>
        <p:spPr>
          <a:xfrm rot="282799">
            <a:off x="1089521" y="2335267"/>
            <a:ext cx="2099299" cy="5219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3"/>
          </p:nvPr>
        </p:nvSpPr>
        <p:spPr>
          <a:xfrm rot="-224091">
            <a:off x="3352135" y="1885856"/>
            <a:ext cx="2381057" cy="4043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4"/>
          </p:nvPr>
        </p:nvSpPr>
        <p:spPr>
          <a:xfrm rot="-224172">
            <a:off x="3529572" y="2255721"/>
            <a:ext cx="2099362" cy="52190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ubTitle" idx="5"/>
          </p:nvPr>
        </p:nvSpPr>
        <p:spPr>
          <a:xfrm>
            <a:off x="5737777" y="1813650"/>
            <a:ext cx="2381100" cy="4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6"/>
          </p:nvPr>
        </p:nvSpPr>
        <p:spPr>
          <a:xfrm>
            <a:off x="5878627" y="2180600"/>
            <a:ext cx="2099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7"/>
          </p:nvPr>
        </p:nvSpPr>
        <p:spPr>
          <a:xfrm rot="-189372">
            <a:off x="977532" y="3684575"/>
            <a:ext cx="2381112" cy="4044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8"/>
          </p:nvPr>
        </p:nvSpPr>
        <p:spPr>
          <a:xfrm rot="-189236">
            <a:off x="1144700" y="4062099"/>
            <a:ext cx="2099280" cy="5218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ubTitle" idx="9"/>
          </p:nvPr>
        </p:nvSpPr>
        <p:spPr>
          <a:xfrm>
            <a:off x="3355529" y="3693625"/>
            <a:ext cx="2381100" cy="4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ubTitle" idx="13"/>
          </p:nvPr>
        </p:nvSpPr>
        <p:spPr>
          <a:xfrm>
            <a:off x="3497529" y="4061000"/>
            <a:ext cx="2099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14"/>
          </p:nvPr>
        </p:nvSpPr>
        <p:spPr>
          <a:xfrm rot="208906">
            <a:off x="5736601" y="3684500"/>
            <a:ext cx="2380995" cy="4045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15"/>
          </p:nvPr>
        </p:nvSpPr>
        <p:spPr>
          <a:xfrm rot="208911">
            <a:off x="5844099" y="4059970"/>
            <a:ext cx="2099375" cy="5220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67" name="Google Shape;67;p14"/>
          <p:cNvGrpSpPr/>
          <p:nvPr/>
        </p:nvGrpSpPr>
        <p:grpSpPr>
          <a:xfrm>
            <a:off x="6520300" y="4742058"/>
            <a:ext cx="450323" cy="449885"/>
            <a:chOff x="4887569" y="4595026"/>
            <a:chExt cx="381145" cy="381032"/>
          </a:xfrm>
        </p:grpSpPr>
        <p:sp>
          <p:nvSpPr>
            <p:cNvPr id="68" name="Google Shape;68;p14"/>
            <p:cNvSpPr/>
            <p:nvPr/>
          </p:nvSpPr>
          <p:spPr>
            <a:xfrm>
              <a:off x="5162374" y="4614573"/>
              <a:ext cx="94000" cy="103505"/>
            </a:xfrm>
            <a:custGeom>
              <a:avLst/>
              <a:gdLst/>
              <a:ahLst/>
              <a:cxnLst/>
              <a:rect l="l" t="t" r="r" b="b"/>
              <a:pathLst>
                <a:path w="7526" h="8287" extrusionOk="0">
                  <a:moveTo>
                    <a:pt x="1" y="0"/>
                  </a:moveTo>
                  <a:lnTo>
                    <a:pt x="7526" y="8287"/>
                  </a:lnTo>
                  <a:cubicBezTo>
                    <a:pt x="7347" y="7811"/>
                    <a:pt x="7145" y="7358"/>
                    <a:pt x="6918" y="6906"/>
                  </a:cubicBezTo>
                  <a:lnTo>
                    <a:pt x="1322" y="738"/>
                  </a:lnTo>
                  <a:cubicBezTo>
                    <a:pt x="894" y="464"/>
                    <a:pt x="453" y="226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5125791" y="4601034"/>
              <a:ext cx="140550" cy="154814"/>
            </a:xfrm>
            <a:custGeom>
              <a:avLst/>
              <a:gdLst/>
              <a:ahLst/>
              <a:cxnLst/>
              <a:rect l="l" t="t" r="r" b="b"/>
              <a:pathLst>
                <a:path w="11253" h="12395" extrusionOk="0">
                  <a:moveTo>
                    <a:pt x="1" y="1"/>
                  </a:moveTo>
                  <a:lnTo>
                    <a:pt x="11252" y="12395"/>
                  </a:lnTo>
                  <a:cubicBezTo>
                    <a:pt x="11205" y="12097"/>
                    <a:pt x="11157" y="11800"/>
                    <a:pt x="11086" y="11502"/>
                  </a:cubicBezTo>
                  <a:lnTo>
                    <a:pt x="870" y="251"/>
                  </a:lnTo>
                  <a:cubicBezTo>
                    <a:pt x="596" y="155"/>
                    <a:pt x="299" y="7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5096802" y="4595976"/>
              <a:ext cx="171912" cy="189323"/>
            </a:xfrm>
            <a:custGeom>
              <a:avLst/>
              <a:gdLst/>
              <a:ahLst/>
              <a:cxnLst/>
              <a:rect l="l" t="t" r="r" b="b"/>
              <a:pathLst>
                <a:path w="13764" h="15158" extrusionOk="0">
                  <a:moveTo>
                    <a:pt x="0" y="1"/>
                  </a:moveTo>
                  <a:lnTo>
                    <a:pt x="13764" y="15157"/>
                  </a:lnTo>
                  <a:cubicBezTo>
                    <a:pt x="13764" y="14907"/>
                    <a:pt x="13752" y="14669"/>
                    <a:pt x="13740" y="14419"/>
                  </a:cubicBezTo>
                  <a:lnTo>
                    <a:pt x="726" y="84"/>
                  </a:lnTo>
                  <a:cubicBezTo>
                    <a:pt x="488" y="48"/>
                    <a:pt x="238" y="25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5071659" y="4595026"/>
              <a:ext cx="196318" cy="215253"/>
            </a:xfrm>
            <a:custGeom>
              <a:avLst/>
              <a:gdLst/>
              <a:ahLst/>
              <a:cxnLst/>
              <a:rect l="l" t="t" r="r" b="b"/>
              <a:pathLst>
                <a:path w="15718" h="17234" extrusionOk="0">
                  <a:moveTo>
                    <a:pt x="430" y="0"/>
                  </a:moveTo>
                  <a:cubicBezTo>
                    <a:pt x="287" y="0"/>
                    <a:pt x="144" y="5"/>
                    <a:pt x="1" y="5"/>
                  </a:cubicBezTo>
                  <a:lnTo>
                    <a:pt x="15646" y="17234"/>
                  </a:lnTo>
                  <a:cubicBezTo>
                    <a:pt x="15670" y="17019"/>
                    <a:pt x="15693" y="16805"/>
                    <a:pt x="15717" y="16591"/>
                  </a:cubicBezTo>
                  <a:lnTo>
                    <a:pt x="644" y="5"/>
                  </a:lnTo>
                  <a:cubicBezTo>
                    <a:pt x="572" y="1"/>
                    <a:pt x="501" y="0"/>
                    <a:pt x="430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2" name="Google Shape;72;p14"/>
            <p:cNvSpPr/>
            <p:nvPr/>
          </p:nvSpPr>
          <p:spPr>
            <a:xfrm>
              <a:off x="5049215" y="4596275"/>
              <a:ext cx="215190" cy="236161"/>
            </a:xfrm>
            <a:custGeom>
              <a:avLst/>
              <a:gdLst/>
              <a:ahLst/>
              <a:cxnLst/>
              <a:rect l="l" t="t" r="r" b="b"/>
              <a:pathLst>
                <a:path w="17229" h="18908" extrusionOk="0">
                  <a:moveTo>
                    <a:pt x="584" y="1"/>
                  </a:moveTo>
                  <a:cubicBezTo>
                    <a:pt x="393" y="24"/>
                    <a:pt x="191" y="48"/>
                    <a:pt x="0" y="72"/>
                  </a:cubicBezTo>
                  <a:lnTo>
                    <a:pt x="17098" y="18908"/>
                  </a:lnTo>
                  <a:cubicBezTo>
                    <a:pt x="17145" y="18717"/>
                    <a:pt x="17193" y="18527"/>
                    <a:pt x="17228" y="18336"/>
                  </a:cubicBezTo>
                  <a:lnTo>
                    <a:pt x="584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3" name="Google Shape;73;p14"/>
            <p:cNvSpPr/>
            <p:nvPr/>
          </p:nvSpPr>
          <p:spPr>
            <a:xfrm>
              <a:off x="5028694" y="4599848"/>
              <a:ext cx="230203" cy="252523"/>
            </a:xfrm>
            <a:custGeom>
              <a:avLst/>
              <a:gdLst/>
              <a:ahLst/>
              <a:cxnLst/>
              <a:rect l="l" t="t" r="r" b="b"/>
              <a:pathLst>
                <a:path w="18431" h="20218" extrusionOk="0">
                  <a:moveTo>
                    <a:pt x="536" y="0"/>
                  </a:moveTo>
                  <a:cubicBezTo>
                    <a:pt x="357" y="36"/>
                    <a:pt x="179" y="84"/>
                    <a:pt x="0" y="131"/>
                  </a:cubicBezTo>
                  <a:lnTo>
                    <a:pt x="18240" y="20217"/>
                  </a:lnTo>
                  <a:cubicBezTo>
                    <a:pt x="18312" y="20050"/>
                    <a:pt x="18371" y="19884"/>
                    <a:pt x="18431" y="19717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5009946" y="4605343"/>
              <a:ext cx="241519" cy="265163"/>
            </a:xfrm>
            <a:custGeom>
              <a:avLst/>
              <a:gdLst/>
              <a:ahLst/>
              <a:cxnLst/>
              <a:rect l="l" t="t" r="r" b="b"/>
              <a:pathLst>
                <a:path w="19337" h="21230" extrusionOk="0">
                  <a:moveTo>
                    <a:pt x="489" y="1"/>
                  </a:moveTo>
                  <a:cubicBezTo>
                    <a:pt x="322" y="60"/>
                    <a:pt x="168" y="120"/>
                    <a:pt x="1" y="179"/>
                  </a:cubicBezTo>
                  <a:lnTo>
                    <a:pt x="19110" y="21230"/>
                  </a:lnTo>
                  <a:cubicBezTo>
                    <a:pt x="19194" y="21075"/>
                    <a:pt x="19265" y="20920"/>
                    <a:pt x="19337" y="20765"/>
                  </a:cubicBezTo>
                  <a:lnTo>
                    <a:pt x="489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" name="Google Shape;75;p14"/>
            <p:cNvSpPr/>
            <p:nvPr/>
          </p:nvSpPr>
          <p:spPr>
            <a:xfrm>
              <a:off x="4992548" y="4612487"/>
              <a:ext cx="250150" cy="274680"/>
            </a:xfrm>
            <a:custGeom>
              <a:avLst/>
              <a:gdLst/>
              <a:ahLst/>
              <a:cxnLst/>
              <a:rect l="l" t="t" r="r" b="b"/>
              <a:pathLst>
                <a:path w="20028" h="21992" extrusionOk="0">
                  <a:moveTo>
                    <a:pt x="453" y="0"/>
                  </a:moveTo>
                  <a:cubicBezTo>
                    <a:pt x="299" y="72"/>
                    <a:pt x="156" y="143"/>
                    <a:pt x="1" y="227"/>
                  </a:cubicBezTo>
                  <a:lnTo>
                    <a:pt x="19765" y="21991"/>
                  </a:lnTo>
                  <a:cubicBezTo>
                    <a:pt x="19849" y="21848"/>
                    <a:pt x="19932" y="21705"/>
                    <a:pt x="20027" y="21563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" name="Google Shape;76;p14"/>
            <p:cNvSpPr/>
            <p:nvPr/>
          </p:nvSpPr>
          <p:spPr>
            <a:xfrm>
              <a:off x="4976486" y="4621106"/>
              <a:ext cx="255945" cy="281075"/>
            </a:xfrm>
            <a:custGeom>
              <a:avLst/>
              <a:gdLst/>
              <a:ahLst/>
              <a:cxnLst/>
              <a:rect l="l" t="t" r="r" b="b"/>
              <a:pathLst>
                <a:path w="20492" h="22504" extrusionOk="0">
                  <a:moveTo>
                    <a:pt x="418" y="1"/>
                  </a:moveTo>
                  <a:cubicBezTo>
                    <a:pt x="275" y="84"/>
                    <a:pt x="144" y="179"/>
                    <a:pt x="1" y="263"/>
                  </a:cubicBezTo>
                  <a:lnTo>
                    <a:pt x="20194" y="22504"/>
                  </a:lnTo>
                  <a:cubicBezTo>
                    <a:pt x="20301" y="22373"/>
                    <a:pt x="20396" y="22254"/>
                    <a:pt x="20492" y="22111"/>
                  </a:cubicBezTo>
                  <a:lnTo>
                    <a:pt x="41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" name="Google Shape;77;p14"/>
            <p:cNvSpPr/>
            <p:nvPr/>
          </p:nvSpPr>
          <p:spPr>
            <a:xfrm>
              <a:off x="4961623" y="4631222"/>
              <a:ext cx="259355" cy="284784"/>
            </a:xfrm>
            <a:custGeom>
              <a:avLst/>
              <a:gdLst/>
              <a:ahLst/>
              <a:cxnLst/>
              <a:rect l="l" t="t" r="r" b="b"/>
              <a:pathLst>
                <a:path w="20765" h="22801" extrusionOk="0">
                  <a:moveTo>
                    <a:pt x="393" y="1"/>
                  </a:moveTo>
                  <a:cubicBezTo>
                    <a:pt x="250" y="96"/>
                    <a:pt x="131" y="191"/>
                    <a:pt x="0" y="286"/>
                  </a:cubicBezTo>
                  <a:lnTo>
                    <a:pt x="20443" y="22801"/>
                  </a:lnTo>
                  <a:cubicBezTo>
                    <a:pt x="20551" y="22682"/>
                    <a:pt x="20658" y="22563"/>
                    <a:pt x="20765" y="22444"/>
                  </a:cubicBezTo>
                  <a:lnTo>
                    <a:pt x="393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4947934" y="4642526"/>
              <a:ext cx="260404" cy="285984"/>
            </a:xfrm>
            <a:custGeom>
              <a:avLst/>
              <a:gdLst/>
              <a:ahLst/>
              <a:cxnLst/>
              <a:rect l="l" t="t" r="r" b="b"/>
              <a:pathLst>
                <a:path w="20849" h="22897" extrusionOk="0">
                  <a:moveTo>
                    <a:pt x="358" y="0"/>
                  </a:moveTo>
                  <a:cubicBezTo>
                    <a:pt x="287" y="48"/>
                    <a:pt x="227" y="96"/>
                    <a:pt x="168" y="155"/>
                  </a:cubicBezTo>
                  <a:cubicBezTo>
                    <a:pt x="108" y="215"/>
                    <a:pt x="61" y="262"/>
                    <a:pt x="1" y="322"/>
                  </a:cubicBezTo>
                  <a:lnTo>
                    <a:pt x="20504" y="22896"/>
                  </a:lnTo>
                  <a:cubicBezTo>
                    <a:pt x="20563" y="22848"/>
                    <a:pt x="20623" y="22801"/>
                    <a:pt x="20682" y="22741"/>
                  </a:cubicBezTo>
                  <a:cubicBezTo>
                    <a:pt x="20742" y="22682"/>
                    <a:pt x="20801" y="22634"/>
                    <a:pt x="20849" y="22575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4935294" y="4655016"/>
              <a:ext cx="259367" cy="284784"/>
            </a:xfrm>
            <a:custGeom>
              <a:avLst/>
              <a:gdLst/>
              <a:ahLst/>
              <a:cxnLst/>
              <a:rect l="l" t="t" r="r" b="b"/>
              <a:pathLst>
                <a:path w="20766" h="22801" extrusionOk="0">
                  <a:moveTo>
                    <a:pt x="322" y="1"/>
                  </a:moveTo>
                  <a:cubicBezTo>
                    <a:pt x="215" y="120"/>
                    <a:pt x="108" y="239"/>
                    <a:pt x="1" y="358"/>
                  </a:cubicBezTo>
                  <a:lnTo>
                    <a:pt x="20384" y="22801"/>
                  </a:lnTo>
                  <a:cubicBezTo>
                    <a:pt x="20515" y="22706"/>
                    <a:pt x="20634" y="22610"/>
                    <a:pt x="20765" y="22515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4923853" y="4668842"/>
              <a:ext cx="255933" cy="281075"/>
            </a:xfrm>
            <a:custGeom>
              <a:avLst/>
              <a:gdLst/>
              <a:ahLst/>
              <a:cxnLst/>
              <a:rect l="l" t="t" r="r" b="b"/>
              <a:pathLst>
                <a:path w="20491" h="22504" extrusionOk="0">
                  <a:moveTo>
                    <a:pt x="298" y="1"/>
                  </a:moveTo>
                  <a:cubicBezTo>
                    <a:pt x="191" y="132"/>
                    <a:pt x="95" y="263"/>
                    <a:pt x="0" y="394"/>
                  </a:cubicBezTo>
                  <a:lnTo>
                    <a:pt x="20074" y="22504"/>
                  </a:lnTo>
                  <a:cubicBezTo>
                    <a:pt x="20217" y="22420"/>
                    <a:pt x="20360" y="22337"/>
                    <a:pt x="20491" y="22242"/>
                  </a:cubicBezTo>
                  <a:lnTo>
                    <a:pt x="29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4913586" y="4684018"/>
              <a:ext cx="250137" cy="274530"/>
            </a:xfrm>
            <a:custGeom>
              <a:avLst/>
              <a:gdLst/>
              <a:ahLst/>
              <a:cxnLst/>
              <a:rect l="l" t="t" r="r" b="b"/>
              <a:pathLst>
                <a:path w="20027" h="21980" extrusionOk="0">
                  <a:moveTo>
                    <a:pt x="263" y="0"/>
                  </a:moveTo>
                  <a:cubicBezTo>
                    <a:pt x="179" y="131"/>
                    <a:pt x="96" y="274"/>
                    <a:pt x="1" y="417"/>
                  </a:cubicBezTo>
                  <a:lnTo>
                    <a:pt x="19575" y="21979"/>
                  </a:lnTo>
                  <a:cubicBezTo>
                    <a:pt x="19729" y="21908"/>
                    <a:pt x="19884" y="21836"/>
                    <a:pt x="20027" y="21753"/>
                  </a:cubicBezTo>
                  <a:lnTo>
                    <a:pt x="26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4904818" y="4700517"/>
              <a:ext cx="241507" cy="265163"/>
            </a:xfrm>
            <a:custGeom>
              <a:avLst/>
              <a:gdLst/>
              <a:ahLst/>
              <a:cxnLst/>
              <a:rect l="l" t="t" r="r" b="b"/>
              <a:pathLst>
                <a:path w="19336" h="21230" extrusionOk="0">
                  <a:moveTo>
                    <a:pt x="226" y="1"/>
                  </a:moveTo>
                  <a:cubicBezTo>
                    <a:pt x="143" y="156"/>
                    <a:pt x="72" y="310"/>
                    <a:pt x="0" y="465"/>
                  </a:cubicBezTo>
                  <a:lnTo>
                    <a:pt x="18848" y="21230"/>
                  </a:lnTo>
                  <a:cubicBezTo>
                    <a:pt x="19014" y="21182"/>
                    <a:pt x="19181" y="21111"/>
                    <a:pt x="19336" y="21051"/>
                  </a:cubicBezTo>
                  <a:lnTo>
                    <a:pt x="226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" name="Google Shape;83;p14"/>
            <p:cNvSpPr/>
            <p:nvPr/>
          </p:nvSpPr>
          <p:spPr>
            <a:xfrm>
              <a:off x="4897524" y="4718665"/>
              <a:ext cx="230066" cy="252523"/>
            </a:xfrm>
            <a:custGeom>
              <a:avLst/>
              <a:gdLst/>
              <a:ahLst/>
              <a:cxnLst/>
              <a:rect l="l" t="t" r="r" b="b"/>
              <a:pathLst>
                <a:path w="18420" h="20218" extrusionOk="0">
                  <a:moveTo>
                    <a:pt x="179" y="0"/>
                  </a:moveTo>
                  <a:cubicBezTo>
                    <a:pt x="108" y="167"/>
                    <a:pt x="48" y="346"/>
                    <a:pt x="1" y="512"/>
                  </a:cubicBezTo>
                  <a:lnTo>
                    <a:pt x="17884" y="20217"/>
                  </a:lnTo>
                  <a:cubicBezTo>
                    <a:pt x="18063" y="20181"/>
                    <a:pt x="18241" y="20134"/>
                    <a:pt x="18420" y="20086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" name="Google Shape;84;p14"/>
            <p:cNvSpPr/>
            <p:nvPr/>
          </p:nvSpPr>
          <p:spPr>
            <a:xfrm>
              <a:off x="4891878" y="4738587"/>
              <a:ext cx="215340" cy="236161"/>
            </a:xfrm>
            <a:custGeom>
              <a:avLst/>
              <a:gdLst/>
              <a:ahLst/>
              <a:cxnLst/>
              <a:rect l="l" t="t" r="r" b="b"/>
              <a:pathLst>
                <a:path w="17241" h="18908" extrusionOk="0">
                  <a:moveTo>
                    <a:pt x="131" y="1"/>
                  </a:moveTo>
                  <a:cubicBezTo>
                    <a:pt x="84" y="191"/>
                    <a:pt x="36" y="382"/>
                    <a:pt x="0" y="572"/>
                  </a:cubicBezTo>
                  <a:lnTo>
                    <a:pt x="16645" y="18908"/>
                  </a:lnTo>
                  <a:cubicBezTo>
                    <a:pt x="16848" y="18896"/>
                    <a:pt x="17038" y="18872"/>
                    <a:pt x="17241" y="18836"/>
                  </a:cubicBezTo>
                  <a:lnTo>
                    <a:pt x="13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" name="Google Shape;85;p14"/>
            <p:cNvSpPr/>
            <p:nvPr/>
          </p:nvSpPr>
          <p:spPr>
            <a:xfrm>
              <a:off x="4888456" y="4760744"/>
              <a:ext cx="196155" cy="215315"/>
            </a:xfrm>
            <a:custGeom>
              <a:avLst/>
              <a:gdLst/>
              <a:ahLst/>
              <a:cxnLst/>
              <a:rect l="l" t="t" r="r" b="b"/>
              <a:pathLst>
                <a:path w="15705" h="17239" extrusionOk="0">
                  <a:moveTo>
                    <a:pt x="60" y="1"/>
                  </a:moveTo>
                  <a:cubicBezTo>
                    <a:pt x="36" y="215"/>
                    <a:pt x="12" y="429"/>
                    <a:pt x="0" y="644"/>
                  </a:cubicBezTo>
                  <a:lnTo>
                    <a:pt x="15062" y="17229"/>
                  </a:lnTo>
                  <a:cubicBezTo>
                    <a:pt x="15169" y="17235"/>
                    <a:pt x="15276" y="17238"/>
                    <a:pt x="15383" y="17238"/>
                  </a:cubicBezTo>
                  <a:cubicBezTo>
                    <a:pt x="15491" y="17238"/>
                    <a:pt x="15598" y="17235"/>
                    <a:pt x="15705" y="17229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4887569" y="4785736"/>
              <a:ext cx="171912" cy="189461"/>
            </a:xfrm>
            <a:custGeom>
              <a:avLst/>
              <a:gdLst/>
              <a:ahLst/>
              <a:cxnLst/>
              <a:rect l="l" t="t" r="r" b="b"/>
              <a:pathLst>
                <a:path w="13764" h="15169" extrusionOk="0">
                  <a:moveTo>
                    <a:pt x="0" y="0"/>
                  </a:moveTo>
                  <a:cubicBezTo>
                    <a:pt x="0" y="250"/>
                    <a:pt x="12" y="500"/>
                    <a:pt x="24" y="738"/>
                  </a:cubicBezTo>
                  <a:lnTo>
                    <a:pt x="13037" y="15073"/>
                  </a:lnTo>
                  <a:cubicBezTo>
                    <a:pt x="13276" y="15109"/>
                    <a:pt x="13526" y="15133"/>
                    <a:pt x="13764" y="151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4889942" y="4815175"/>
              <a:ext cx="140537" cy="154963"/>
            </a:xfrm>
            <a:custGeom>
              <a:avLst/>
              <a:gdLst/>
              <a:ahLst/>
              <a:cxnLst/>
              <a:rect l="l" t="t" r="r" b="b"/>
              <a:pathLst>
                <a:path w="11252" h="12407" extrusionOk="0">
                  <a:moveTo>
                    <a:pt x="1" y="1"/>
                  </a:moveTo>
                  <a:cubicBezTo>
                    <a:pt x="48" y="310"/>
                    <a:pt x="108" y="608"/>
                    <a:pt x="167" y="905"/>
                  </a:cubicBezTo>
                  <a:lnTo>
                    <a:pt x="10371" y="12145"/>
                  </a:lnTo>
                  <a:cubicBezTo>
                    <a:pt x="10669" y="12240"/>
                    <a:pt x="10954" y="12323"/>
                    <a:pt x="11252" y="1240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8" name="Google Shape;88;p14"/>
            <p:cNvSpPr/>
            <p:nvPr/>
          </p:nvSpPr>
          <p:spPr>
            <a:xfrm>
              <a:off x="4899909" y="4852945"/>
              <a:ext cx="93987" cy="103517"/>
            </a:xfrm>
            <a:custGeom>
              <a:avLst/>
              <a:gdLst/>
              <a:ahLst/>
              <a:cxnLst/>
              <a:rect l="l" t="t" r="r" b="b"/>
              <a:pathLst>
                <a:path w="7525" h="8288" extrusionOk="0">
                  <a:moveTo>
                    <a:pt x="0" y="1"/>
                  </a:moveTo>
                  <a:lnTo>
                    <a:pt x="0" y="1"/>
                  </a:lnTo>
                  <a:cubicBezTo>
                    <a:pt x="179" y="477"/>
                    <a:pt x="381" y="929"/>
                    <a:pt x="607" y="1382"/>
                  </a:cubicBezTo>
                  <a:lnTo>
                    <a:pt x="6203" y="7549"/>
                  </a:lnTo>
                  <a:cubicBezTo>
                    <a:pt x="6632" y="7823"/>
                    <a:pt x="7073" y="8061"/>
                    <a:pt x="7525" y="828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sp>
        <p:nvSpPr>
          <p:cNvPr id="89" name="Google Shape;89;p14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9901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1_Title and six 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 rot="282725">
            <a:off x="982925" y="1967185"/>
            <a:ext cx="2381048" cy="4042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2"/>
          </p:nvPr>
        </p:nvSpPr>
        <p:spPr>
          <a:xfrm rot="282799">
            <a:off x="1089521" y="2335267"/>
            <a:ext cx="2099299" cy="5219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3"/>
          </p:nvPr>
        </p:nvSpPr>
        <p:spPr>
          <a:xfrm rot="-224091">
            <a:off x="3352135" y="1885856"/>
            <a:ext cx="2381057" cy="4043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4"/>
          </p:nvPr>
        </p:nvSpPr>
        <p:spPr>
          <a:xfrm rot="-224172">
            <a:off x="3529572" y="2255721"/>
            <a:ext cx="2099362" cy="52190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ubTitle" idx="5"/>
          </p:nvPr>
        </p:nvSpPr>
        <p:spPr>
          <a:xfrm>
            <a:off x="5737777" y="1813650"/>
            <a:ext cx="2381100" cy="4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6"/>
          </p:nvPr>
        </p:nvSpPr>
        <p:spPr>
          <a:xfrm>
            <a:off x="5878627" y="2180600"/>
            <a:ext cx="2099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7"/>
          </p:nvPr>
        </p:nvSpPr>
        <p:spPr>
          <a:xfrm rot="-189372">
            <a:off x="977532" y="3684575"/>
            <a:ext cx="2381112" cy="4044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8"/>
          </p:nvPr>
        </p:nvSpPr>
        <p:spPr>
          <a:xfrm rot="-189236">
            <a:off x="1144700" y="4062099"/>
            <a:ext cx="2099280" cy="5218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ubTitle" idx="9"/>
          </p:nvPr>
        </p:nvSpPr>
        <p:spPr>
          <a:xfrm>
            <a:off x="3355529" y="3693625"/>
            <a:ext cx="2381100" cy="4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ubTitle" idx="13"/>
          </p:nvPr>
        </p:nvSpPr>
        <p:spPr>
          <a:xfrm>
            <a:off x="3497529" y="4061000"/>
            <a:ext cx="2099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14"/>
          </p:nvPr>
        </p:nvSpPr>
        <p:spPr>
          <a:xfrm rot="208906">
            <a:off x="5736601" y="3684500"/>
            <a:ext cx="2380995" cy="4045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15"/>
          </p:nvPr>
        </p:nvSpPr>
        <p:spPr>
          <a:xfrm rot="208911">
            <a:off x="5844099" y="4059970"/>
            <a:ext cx="2099375" cy="5220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67" name="Google Shape;67;p14"/>
          <p:cNvGrpSpPr/>
          <p:nvPr/>
        </p:nvGrpSpPr>
        <p:grpSpPr>
          <a:xfrm>
            <a:off x="6520300" y="4742058"/>
            <a:ext cx="450323" cy="449885"/>
            <a:chOff x="4887569" y="4595026"/>
            <a:chExt cx="381145" cy="381032"/>
          </a:xfrm>
        </p:grpSpPr>
        <p:sp>
          <p:nvSpPr>
            <p:cNvPr id="68" name="Google Shape;68;p14"/>
            <p:cNvSpPr/>
            <p:nvPr/>
          </p:nvSpPr>
          <p:spPr>
            <a:xfrm>
              <a:off x="5162374" y="4614573"/>
              <a:ext cx="94000" cy="103505"/>
            </a:xfrm>
            <a:custGeom>
              <a:avLst/>
              <a:gdLst/>
              <a:ahLst/>
              <a:cxnLst/>
              <a:rect l="l" t="t" r="r" b="b"/>
              <a:pathLst>
                <a:path w="7526" h="8287" extrusionOk="0">
                  <a:moveTo>
                    <a:pt x="1" y="0"/>
                  </a:moveTo>
                  <a:lnTo>
                    <a:pt x="7526" y="8287"/>
                  </a:lnTo>
                  <a:cubicBezTo>
                    <a:pt x="7347" y="7811"/>
                    <a:pt x="7145" y="7358"/>
                    <a:pt x="6918" y="6906"/>
                  </a:cubicBezTo>
                  <a:lnTo>
                    <a:pt x="1322" y="738"/>
                  </a:lnTo>
                  <a:cubicBezTo>
                    <a:pt x="894" y="464"/>
                    <a:pt x="453" y="226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5125791" y="4601034"/>
              <a:ext cx="140550" cy="154814"/>
            </a:xfrm>
            <a:custGeom>
              <a:avLst/>
              <a:gdLst/>
              <a:ahLst/>
              <a:cxnLst/>
              <a:rect l="l" t="t" r="r" b="b"/>
              <a:pathLst>
                <a:path w="11253" h="12395" extrusionOk="0">
                  <a:moveTo>
                    <a:pt x="1" y="1"/>
                  </a:moveTo>
                  <a:lnTo>
                    <a:pt x="11252" y="12395"/>
                  </a:lnTo>
                  <a:cubicBezTo>
                    <a:pt x="11205" y="12097"/>
                    <a:pt x="11157" y="11800"/>
                    <a:pt x="11086" y="11502"/>
                  </a:cubicBezTo>
                  <a:lnTo>
                    <a:pt x="870" y="251"/>
                  </a:lnTo>
                  <a:cubicBezTo>
                    <a:pt x="596" y="155"/>
                    <a:pt x="299" y="7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5096802" y="4595976"/>
              <a:ext cx="171912" cy="189323"/>
            </a:xfrm>
            <a:custGeom>
              <a:avLst/>
              <a:gdLst/>
              <a:ahLst/>
              <a:cxnLst/>
              <a:rect l="l" t="t" r="r" b="b"/>
              <a:pathLst>
                <a:path w="13764" h="15158" extrusionOk="0">
                  <a:moveTo>
                    <a:pt x="0" y="1"/>
                  </a:moveTo>
                  <a:lnTo>
                    <a:pt x="13764" y="15157"/>
                  </a:lnTo>
                  <a:cubicBezTo>
                    <a:pt x="13764" y="14907"/>
                    <a:pt x="13752" y="14669"/>
                    <a:pt x="13740" y="14419"/>
                  </a:cubicBezTo>
                  <a:lnTo>
                    <a:pt x="726" y="84"/>
                  </a:lnTo>
                  <a:cubicBezTo>
                    <a:pt x="488" y="48"/>
                    <a:pt x="238" y="25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5071659" y="4595026"/>
              <a:ext cx="196318" cy="215253"/>
            </a:xfrm>
            <a:custGeom>
              <a:avLst/>
              <a:gdLst/>
              <a:ahLst/>
              <a:cxnLst/>
              <a:rect l="l" t="t" r="r" b="b"/>
              <a:pathLst>
                <a:path w="15718" h="17234" extrusionOk="0">
                  <a:moveTo>
                    <a:pt x="430" y="0"/>
                  </a:moveTo>
                  <a:cubicBezTo>
                    <a:pt x="287" y="0"/>
                    <a:pt x="144" y="5"/>
                    <a:pt x="1" y="5"/>
                  </a:cubicBezTo>
                  <a:lnTo>
                    <a:pt x="15646" y="17234"/>
                  </a:lnTo>
                  <a:cubicBezTo>
                    <a:pt x="15670" y="17019"/>
                    <a:pt x="15693" y="16805"/>
                    <a:pt x="15717" y="16591"/>
                  </a:cubicBezTo>
                  <a:lnTo>
                    <a:pt x="644" y="5"/>
                  </a:lnTo>
                  <a:cubicBezTo>
                    <a:pt x="572" y="1"/>
                    <a:pt x="501" y="0"/>
                    <a:pt x="430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2" name="Google Shape;72;p14"/>
            <p:cNvSpPr/>
            <p:nvPr/>
          </p:nvSpPr>
          <p:spPr>
            <a:xfrm>
              <a:off x="5049215" y="4596275"/>
              <a:ext cx="215190" cy="236161"/>
            </a:xfrm>
            <a:custGeom>
              <a:avLst/>
              <a:gdLst/>
              <a:ahLst/>
              <a:cxnLst/>
              <a:rect l="l" t="t" r="r" b="b"/>
              <a:pathLst>
                <a:path w="17229" h="18908" extrusionOk="0">
                  <a:moveTo>
                    <a:pt x="584" y="1"/>
                  </a:moveTo>
                  <a:cubicBezTo>
                    <a:pt x="393" y="24"/>
                    <a:pt x="191" y="48"/>
                    <a:pt x="0" y="72"/>
                  </a:cubicBezTo>
                  <a:lnTo>
                    <a:pt x="17098" y="18908"/>
                  </a:lnTo>
                  <a:cubicBezTo>
                    <a:pt x="17145" y="18717"/>
                    <a:pt x="17193" y="18527"/>
                    <a:pt x="17228" y="18336"/>
                  </a:cubicBezTo>
                  <a:lnTo>
                    <a:pt x="584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3" name="Google Shape;73;p14"/>
            <p:cNvSpPr/>
            <p:nvPr/>
          </p:nvSpPr>
          <p:spPr>
            <a:xfrm>
              <a:off x="5028694" y="4599848"/>
              <a:ext cx="230203" cy="252523"/>
            </a:xfrm>
            <a:custGeom>
              <a:avLst/>
              <a:gdLst/>
              <a:ahLst/>
              <a:cxnLst/>
              <a:rect l="l" t="t" r="r" b="b"/>
              <a:pathLst>
                <a:path w="18431" h="20218" extrusionOk="0">
                  <a:moveTo>
                    <a:pt x="536" y="0"/>
                  </a:moveTo>
                  <a:cubicBezTo>
                    <a:pt x="357" y="36"/>
                    <a:pt x="179" y="84"/>
                    <a:pt x="0" y="131"/>
                  </a:cubicBezTo>
                  <a:lnTo>
                    <a:pt x="18240" y="20217"/>
                  </a:lnTo>
                  <a:cubicBezTo>
                    <a:pt x="18312" y="20050"/>
                    <a:pt x="18371" y="19884"/>
                    <a:pt x="18431" y="19717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5009946" y="4605343"/>
              <a:ext cx="241519" cy="265163"/>
            </a:xfrm>
            <a:custGeom>
              <a:avLst/>
              <a:gdLst/>
              <a:ahLst/>
              <a:cxnLst/>
              <a:rect l="l" t="t" r="r" b="b"/>
              <a:pathLst>
                <a:path w="19337" h="21230" extrusionOk="0">
                  <a:moveTo>
                    <a:pt x="489" y="1"/>
                  </a:moveTo>
                  <a:cubicBezTo>
                    <a:pt x="322" y="60"/>
                    <a:pt x="168" y="120"/>
                    <a:pt x="1" y="179"/>
                  </a:cubicBezTo>
                  <a:lnTo>
                    <a:pt x="19110" y="21230"/>
                  </a:lnTo>
                  <a:cubicBezTo>
                    <a:pt x="19194" y="21075"/>
                    <a:pt x="19265" y="20920"/>
                    <a:pt x="19337" y="20765"/>
                  </a:cubicBezTo>
                  <a:lnTo>
                    <a:pt x="489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" name="Google Shape;75;p14"/>
            <p:cNvSpPr/>
            <p:nvPr/>
          </p:nvSpPr>
          <p:spPr>
            <a:xfrm>
              <a:off x="4992548" y="4612487"/>
              <a:ext cx="250150" cy="274680"/>
            </a:xfrm>
            <a:custGeom>
              <a:avLst/>
              <a:gdLst/>
              <a:ahLst/>
              <a:cxnLst/>
              <a:rect l="l" t="t" r="r" b="b"/>
              <a:pathLst>
                <a:path w="20028" h="21992" extrusionOk="0">
                  <a:moveTo>
                    <a:pt x="453" y="0"/>
                  </a:moveTo>
                  <a:cubicBezTo>
                    <a:pt x="299" y="72"/>
                    <a:pt x="156" y="143"/>
                    <a:pt x="1" y="227"/>
                  </a:cubicBezTo>
                  <a:lnTo>
                    <a:pt x="19765" y="21991"/>
                  </a:lnTo>
                  <a:cubicBezTo>
                    <a:pt x="19849" y="21848"/>
                    <a:pt x="19932" y="21705"/>
                    <a:pt x="20027" y="21563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" name="Google Shape;76;p14"/>
            <p:cNvSpPr/>
            <p:nvPr/>
          </p:nvSpPr>
          <p:spPr>
            <a:xfrm>
              <a:off x="4976486" y="4621106"/>
              <a:ext cx="255945" cy="281075"/>
            </a:xfrm>
            <a:custGeom>
              <a:avLst/>
              <a:gdLst/>
              <a:ahLst/>
              <a:cxnLst/>
              <a:rect l="l" t="t" r="r" b="b"/>
              <a:pathLst>
                <a:path w="20492" h="22504" extrusionOk="0">
                  <a:moveTo>
                    <a:pt x="418" y="1"/>
                  </a:moveTo>
                  <a:cubicBezTo>
                    <a:pt x="275" y="84"/>
                    <a:pt x="144" y="179"/>
                    <a:pt x="1" y="263"/>
                  </a:cubicBezTo>
                  <a:lnTo>
                    <a:pt x="20194" y="22504"/>
                  </a:lnTo>
                  <a:cubicBezTo>
                    <a:pt x="20301" y="22373"/>
                    <a:pt x="20396" y="22254"/>
                    <a:pt x="20492" y="22111"/>
                  </a:cubicBezTo>
                  <a:lnTo>
                    <a:pt x="41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" name="Google Shape;77;p14"/>
            <p:cNvSpPr/>
            <p:nvPr/>
          </p:nvSpPr>
          <p:spPr>
            <a:xfrm>
              <a:off x="4961623" y="4631222"/>
              <a:ext cx="259355" cy="284784"/>
            </a:xfrm>
            <a:custGeom>
              <a:avLst/>
              <a:gdLst/>
              <a:ahLst/>
              <a:cxnLst/>
              <a:rect l="l" t="t" r="r" b="b"/>
              <a:pathLst>
                <a:path w="20765" h="22801" extrusionOk="0">
                  <a:moveTo>
                    <a:pt x="393" y="1"/>
                  </a:moveTo>
                  <a:cubicBezTo>
                    <a:pt x="250" y="96"/>
                    <a:pt x="131" y="191"/>
                    <a:pt x="0" y="286"/>
                  </a:cubicBezTo>
                  <a:lnTo>
                    <a:pt x="20443" y="22801"/>
                  </a:lnTo>
                  <a:cubicBezTo>
                    <a:pt x="20551" y="22682"/>
                    <a:pt x="20658" y="22563"/>
                    <a:pt x="20765" y="22444"/>
                  </a:cubicBezTo>
                  <a:lnTo>
                    <a:pt x="393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4947934" y="4642526"/>
              <a:ext cx="260404" cy="285984"/>
            </a:xfrm>
            <a:custGeom>
              <a:avLst/>
              <a:gdLst/>
              <a:ahLst/>
              <a:cxnLst/>
              <a:rect l="l" t="t" r="r" b="b"/>
              <a:pathLst>
                <a:path w="20849" h="22897" extrusionOk="0">
                  <a:moveTo>
                    <a:pt x="358" y="0"/>
                  </a:moveTo>
                  <a:cubicBezTo>
                    <a:pt x="287" y="48"/>
                    <a:pt x="227" y="96"/>
                    <a:pt x="168" y="155"/>
                  </a:cubicBezTo>
                  <a:cubicBezTo>
                    <a:pt x="108" y="215"/>
                    <a:pt x="61" y="262"/>
                    <a:pt x="1" y="322"/>
                  </a:cubicBezTo>
                  <a:lnTo>
                    <a:pt x="20504" y="22896"/>
                  </a:lnTo>
                  <a:cubicBezTo>
                    <a:pt x="20563" y="22848"/>
                    <a:pt x="20623" y="22801"/>
                    <a:pt x="20682" y="22741"/>
                  </a:cubicBezTo>
                  <a:cubicBezTo>
                    <a:pt x="20742" y="22682"/>
                    <a:pt x="20801" y="22634"/>
                    <a:pt x="20849" y="22575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4935294" y="4655016"/>
              <a:ext cx="259367" cy="284784"/>
            </a:xfrm>
            <a:custGeom>
              <a:avLst/>
              <a:gdLst/>
              <a:ahLst/>
              <a:cxnLst/>
              <a:rect l="l" t="t" r="r" b="b"/>
              <a:pathLst>
                <a:path w="20766" h="22801" extrusionOk="0">
                  <a:moveTo>
                    <a:pt x="322" y="1"/>
                  </a:moveTo>
                  <a:cubicBezTo>
                    <a:pt x="215" y="120"/>
                    <a:pt x="108" y="239"/>
                    <a:pt x="1" y="358"/>
                  </a:cubicBezTo>
                  <a:lnTo>
                    <a:pt x="20384" y="22801"/>
                  </a:lnTo>
                  <a:cubicBezTo>
                    <a:pt x="20515" y="22706"/>
                    <a:pt x="20634" y="22610"/>
                    <a:pt x="20765" y="22515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4923853" y="4668842"/>
              <a:ext cx="255933" cy="281075"/>
            </a:xfrm>
            <a:custGeom>
              <a:avLst/>
              <a:gdLst/>
              <a:ahLst/>
              <a:cxnLst/>
              <a:rect l="l" t="t" r="r" b="b"/>
              <a:pathLst>
                <a:path w="20491" h="22504" extrusionOk="0">
                  <a:moveTo>
                    <a:pt x="298" y="1"/>
                  </a:moveTo>
                  <a:cubicBezTo>
                    <a:pt x="191" y="132"/>
                    <a:pt x="95" y="263"/>
                    <a:pt x="0" y="394"/>
                  </a:cubicBezTo>
                  <a:lnTo>
                    <a:pt x="20074" y="22504"/>
                  </a:lnTo>
                  <a:cubicBezTo>
                    <a:pt x="20217" y="22420"/>
                    <a:pt x="20360" y="22337"/>
                    <a:pt x="20491" y="22242"/>
                  </a:cubicBezTo>
                  <a:lnTo>
                    <a:pt x="29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4913586" y="4684018"/>
              <a:ext cx="250137" cy="274530"/>
            </a:xfrm>
            <a:custGeom>
              <a:avLst/>
              <a:gdLst/>
              <a:ahLst/>
              <a:cxnLst/>
              <a:rect l="l" t="t" r="r" b="b"/>
              <a:pathLst>
                <a:path w="20027" h="21980" extrusionOk="0">
                  <a:moveTo>
                    <a:pt x="263" y="0"/>
                  </a:moveTo>
                  <a:cubicBezTo>
                    <a:pt x="179" y="131"/>
                    <a:pt x="96" y="274"/>
                    <a:pt x="1" y="417"/>
                  </a:cubicBezTo>
                  <a:lnTo>
                    <a:pt x="19575" y="21979"/>
                  </a:lnTo>
                  <a:cubicBezTo>
                    <a:pt x="19729" y="21908"/>
                    <a:pt x="19884" y="21836"/>
                    <a:pt x="20027" y="21753"/>
                  </a:cubicBezTo>
                  <a:lnTo>
                    <a:pt x="26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4904818" y="4700517"/>
              <a:ext cx="241507" cy="265163"/>
            </a:xfrm>
            <a:custGeom>
              <a:avLst/>
              <a:gdLst/>
              <a:ahLst/>
              <a:cxnLst/>
              <a:rect l="l" t="t" r="r" b="b"/>
              <a:pathLst>
                <a:path w="19336" h="21230" extrusionOk="0">
                  <a:moveTo>
                    <a:pt x="226" y="1"/>
                  </a:moveTo>
                  <a:cubicBezTo>
                    <a:pt x="143" y="156"/>
                    <a:pt x="72" y="310"/>
                    <a:pt x="0" y="465"/>
                  </a:cubicBezTo>
                  <a:lnTo>
                    <a:pt x="18848" y="21230"/>
                  </a:lnTo>
                  <a:cubicBezTo>
                    <a:pt x="19014" y="21182"/>
                    <a:pt x="19181" y="21111"/>
                    <a:pt x="19336" y="21051"/>
                  </a:cubicBezTo>
                  <a:lnTo>
                    <a:pt x="226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" name="Google Shape;83;p14"/>
            <p:cNvSpPr/>
            <p:nvPr/>
          </p:nvSpPr>
          <p:spPr>
            <a:xfrm>
              <a:off x="4897524" y="4718665"/>
              <a:ext cx="230066" cy="252523"/>
            </a:xfrm>
            <a:custGeom>
              <a:avLst/>
              <a:gdLst/>
              <a:ahLst/>
              <a:cxnLst/>
              <a:rect l="l" t="t" r="r" b="b"/>
              <a:pathLst>
                <a:path w="18420" h="20218" extrusionOk="0">
                  <a:moveTo>
                    <a:pt x="179" y="0"/>
                  </a:moveTo>
                  <a:cubicBezTo>
                    <a:pt x="108" y="167"/>
                    <a:pt x="48" y="346"/>
                    <a:pt x="1" y="512"/>
                  </a:cubicBezTo>
                  <a:lnTo>
                    <a:pt x="17884" y="20217"/>
                  </a:lnTo>
                  <a:cubicBezTo>
                    <a:pt x="18063" y="20181"/>
                    <a:pt x="18241" y="20134"/>
                    <a:pt x="18420" y="20086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" name="Google Shape;84;p14"/>
            <p:cNvSpPr/>
            <p:nvPr/>
          </p:nvSpPr>
          <p:spPr>
            <a:xfrm>
              <a:off x="4891878" y="4738587"/>
              <a:ext cx="215340" cy="236161"/>
            </a:xfrm>
            <a:custGeom>
              <a:avLst/>
              <a:gdLst/>
              <a:ahLst/>
              <a:cxnLst/>
              <a:rect l="l" t="t" r="r" b="b"/>
              <a:pathLst>
                <a:path w="17241" h="18908" extrusionOk="0">
                  <a:moveTo>
                    <a:pt x="131" y="1"/>
                  </a:moveTo>
                  <a:cubicBezTo>
                    <a:pt x="84" y="191"/>
                    <a:pt x="36" y="382"/>
                    <a:pt x="0" y="572"/>
                  </a:cubicBezTo>
                  <a:lnTo>
                    <a:pt x="16645" y="18908"/>
                  </a:lnTo>
                  <a:cubicBezTo>
                    <a:pt x="16848" y="18896"/>
                    <a:pt x="17038" y="18872"/>
                    <a:pt x="17241" y="18836"/>
                  </a:cubicBezTo>
                  <a:lnTo>
                    <a:pt x="13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" name="Google Shape;85;p14"/>
            <p:cNvSpPr/>
            <p:nvPr/>
          </p:nvSpPr>
          <p:spPr>
            <a:xfrm>
              <a:off x="4888456" y="4760744"/>
              <a:ext cx="196155" cy="215315"/>
            </a:xfrm>
            <a:custGeom>
              <a:avLst/>
              <a:gdLst/>
              <a:ahLst/>
              <a:cxnLst/>
              <a:rect l="l" t="t" r="r" b="b"/>
              <a:pathLst>
                <a:path w="15705" h="17239" extrusionOk="0">
                  <a:moveTo>
                    <a:pt x="60" y="1"/>
                  </a:moveTo>
                  <a:cubicBezTo>
                    <a:pt x="36" y="215"/>
                    <a:pt x="12" y="429"/>
                    <a:pt x="0" y="644"/>
                  </a:cubicBezTo>
                  <a:lnTo>
                    <a:pt x="15062" y="17229"/>
                  </a:lnTo>
                  <a:cubicBezTo>
                    <a:pt x="15169" y="17235"/>
                    <a:pt x="15276" y="17238"/>
                    <a:pt x="15383" y="17238"/>
                  </a:cubicBezTo>
                  <a:cubicBezTo>
                    <a:pt x="15491" y="17238"/>
                    <a:pt x="15598" y="17235"/>
                    <a:pt x="15705" y="17229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4887569" y="4785736"/>
              <a:ext cx="171912" cy="189461"/>
            </a:xfrm>
            <a:custGeom>
              <a:avLst/>
              <a:gdLst/>
              <a:ahLst/>
              <a:cxnLst/>
              <a:rect l="l" t="t" r="r" b="b"/>
              <a:pathLst>
                <a:path w="13764" h="15169" extrusionOk="0">
                  <a:moveTo>
                    <a:pt x="0" y="0"/>
                  </a:moveTo>
                  <a:cubicBezTo>
                    <a:pt x="0" y="250"/>
                    <a:pt x="12" y="500"/>
                    <a:pt x="24" y="738"/>
                  </a:cubicBezTo>
                  <a:lnTo>
                    <a:pt x="13037" y="15073"/>
                  </a:lnTo>
                  <a:cubicBezTo>
                    <a:pt x="13276" y="15109"/>
                    <a:pt x="13526" y="15133"/>
                    <a:pt x="13764" y="151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4889942" y="4815175"/>
              <a:ext cx="140537" cy="154963"/>
            </a:xfrm>
            <a:custGeom>
              <a:avLst/>
              <a:gdLst/>
              <a:ahLst/>
              <a:cxnLst/>
              <a:rect l="l" t="t" r="r" b="b"/>
              <a:pathLst>
                <a:path w="11252" h="12407" extrusionOk="0">
                  <a:moveTo>
                    <a:pt x="1" y="1"/>
                  </a:moveTo>
                  <a:cubicBezTo>
                    <a:pt x="48" y="310"/>
                    <a:pt x="108" y="608"/>
                    <a:pt x="167" y="905"/>
                  </a:cubicBezTo>
                  <a:lnTo>
                    <a:pt x="10371" y="12145"/>
                  </a:lnTo>
                  <a:cubicBezTo>
                    <a:pt x="10669" y="12240"/>
                    <a:pt x="10954" y="12323"/>
                    <a:pt x="11252" y="1240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8" name="Google Shape;88;p14"/>
            <p:cNvSpPr/>
            <p:nvPr/>
          </p:nvSpPr>
          <p:spPr>
            <a:xfrm>
              <a:off x="4899909" y="4852945"/>
              <a:ext cx="93987" cy="103517"/>
            </a:xfrm>
            <a:custGeom>
              <a:avLst/>
              <a:gdLst/>
              <a:ahLst/>
              <a:cxnLst/>
              <a:rect l="l" t="t" r="r" b="b"/>
              <a:pathLst>
                <a:path w="7525" h="8288" extrusionOk="0">
                  <a:moveTo>
                    <a:pt x="0" y="1"/>
                  </a:moveTo>
                  <a:lnTo>
                    <a:pt x="0" y="1"/>
                  </a:lnTo>
                  <a:cubicBezTo>
                    <a:pt x="179" y="477"/>
                    <a:pt x="381" y="929"/>
                    <a:pt x="607" y="1382"/>
                  </a:cubicBezTo>
                  <a:lnTo>
                    <a:pt x="6203" y="7549"/>
                  </a:lnTo>
                  <a:cubicBezTo>
                    <a:pt x="6632" y="7823"/>
                    <a:pt x="7073" y="8061"/>
                    <a:pt x="7525" y="828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sp>
        <p:nvSpPr>
          <p:cNvPr id="89" name="Google Shape;89;p14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01477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1_Title and six 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 rot="282725">
            <a:off x="982925" y="1967185"/>
            <a:ext cx="2381048" cy="4042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2"/>
          </p:nvPr>
        </p:nvSpPr>
        <p:spPr>
          <a:xfrm rot="282799">
            <a:off x="1089521" y="2335267"/>
            <a:ext cx="2099299" cy="5219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3"/>
          </p:nvPr>
        </p:nvSpPr>
        <p:spPr>
          <a:xfrm rot="-224091">
            <a:off x="3352135" y="1885856"/>
            <a:ext cx="2381057" cy="4043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4"/>
          </p:nvPr>
        </p:nvSpPr>
        <p:spPr>
          <a:xfrm rot="-224172">
            <a:off x="3529572" y="2255721"/>
            <a:ext cx="2099362" cy="52190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ubTitle" idx="5"/>
          </p:nvPr>
        </p:nvSpPr>
        <p:spPr>
          <a:xfrm>
            <a:off x="5737777" y="1813650"/>
            <a:ext cx="2381100" cy="4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6"/>
          </p:nvPr>
        </p:nvSpPr>
        <p:spPr>
          <a:xfrm>
            <a:off x="5878627" y="2180600"/>
            <a:ext cx="2099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7"/>
          </p:nvPr>
        </p:nvSpPr>
        <p:spPr>
          <a:xfrm rot="-189372">
            <a:off x="977532" y="3684575"/>
            <a:ext cx="2381112" cy="4044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8"/>
          </p:nvPr>
        </p:nvSpPr>
        <p:spPr>
          <a:xfrm rot="-189236">
            <a:off x="1144700" y="4062099"/>
            <a:ext cx="2099280" cy="5218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ubTitle" idx="9"/>
          </p:nvPr>
        </p:nvSpPr>
        <p:spPr>
          <a:xfrm>
            <a:off x="3355529" y="3693625"/>
            <a:ext cx="2381100" cy="4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ubTitle" idx="13"/>
          </p:nvPr>
        </p:nvSpPr>
        <p:spPr>
          <a:xfrm>
            <a:off x="3497529" y="4061000"/>
            <a:ext cx="2099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14"/>
          </p:nvPr>
        </p:nvSpPr>
        <p:spPr>
          <a:xfrm rot="208906">
            <a:off x="5736601" y="3684500"/>
            <a:ext cx="2380995" cy="4045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15"/>
          </p:nvPr>
        </p:nvSpPr>
        <p:spPr>
          <a:xfrm rot="208911">
            <a:off x="5844099" y="4059970"/>
            <a:ext cx="2099375" cy="5220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67" name="Google Shape;67;p14"/>
          <p:cNvGrpSpPr/>
          <p:nvPr/>
        </p:nvGrpSpPr>
        <p:grpSpPr>
          <a:xfrm>
            <a:off x="6520300" y="4742058"/>
            <a:ext cx="450323" cy="449885"/>
            <a:chOff x="4887569" y="4595026"/>
            <a:chExt cx="381145" cy="381032"/>
          </a:xfrm>
        </p:grpSpPr>
        <p:sp>
          <p:nvSpPr>
            <p:cNvPr id="68" name="Google Shape;68;p14"/>
            <p:cNvSpPr/>
            <p:nvPr/>
          </p:nvSpPr>
          <p:spPr>
            <a:xfrm>
              <a:off x="5162374" y="4614573"/>
              <a:ext cx="94000" cy="103505"/>
            </a:xfrm>
            <a:custGeom>
              <a:avLst/>
              <a:gdLst/>
              <a:ahLst/>
              <a:cxnLst/>
              <a:rect l="l" t="t" r="r" b="b"/>
              <a:pathLst>
                <a:path w="7526" h="8287" extrusionOk="0">
                  <a:moveTo>
                    <a:pt x="1" y="0"/>
                  </a:moveTo>
                  <a:lnTo>
                    <a:pt x="7526" y="8287"/>
                  </a:lnTo>
                  <a:cubicBezTo>
                    <a:pt x="7347" y="7811"/>
                    <a:pt x="7145" y="7358"/>
                    <a:pt x="6918" y="6906"/>
                  </a:cubicBezTo>
                  <a:lnTo>
                    <a:pt x="1322" y="738"/>
                  </a:lnTo>
                  <a:cubicBezTo>
                    <a:pt x="894" y="464"/>
                    <a:pt x="453" y="226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5125791" y="4601034"/>
              <a:ext cx="140550" cy="154814"/>
            </a:xfrm>
            <a:custGeom>
              <a:avLst/>
              <a:gdLst/>
              <a:ahLst/>
              <a:cxnLst/>
              <a:rect l="l" t="t" r="r" b="b"/>
              <a:pathLst>
                <a:path w="11253" h="12395" extrusionOk="0">
                  <a:moveTo>
                    <a:pt x="1" y="1"/>
                  </a:moveTo>
                  <a:lnTo>
                    <a:pt x="11252" y="12395"/>
                  </a:lnTo>
                  <a:cubicBezTo>
                    <a:pt x="11205" y="12097"/>
                    <a:pt x="11157" y="11800"/>
                    <a:pt x="11086" y="11502"/>
                  </a:cubicBezTo>
                  <a:lnTo>
                    <a:pt x="870" y="251"/>
                  </a:lnTo>
                  <a:cubicBezTo>
                    <a:pt x="596" y="155"/>
                    <a:pt x="299" y="7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5096802" y="4595976"/>
              <a:ext cx="171912" cy="189323"/>
            </a:xfrm>
            <a:custGeom>
              <a:avLst/>
              <a:gdLst/>
              <a:ahLst/>
              <a:cxnLst/>
              <a:rect l="l" t="t" r="r" b="b"/>
              <a:pathLst>
                <a:path w="13764" h="15158" extrusionOk="0">
                  <a:moveTo>
                    <a:pt x="0" y="1"/>
                  </a:moveTo>
                  <a:lnTo>
                    <a:pt x="13764" y="15157"/>
                  </a:lnTo>
                  <a:cubicBezTo>
                    <a:pt x="13764" y="14907"/>
                    <a:pt x="13752" y="14669"/>
                    <a:pt x="13740" y="14419"/>
                  </a:cubicBezTo>
                  <a:lnTo>
                    <a:pt x="726" y="84"/>
                  </a:lnTo>
                  <a:cubicBezTo>
                    <a:pt x="488" y="48"/>
                    <a:pt x="238" y="25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5071659" y="4595026"/>
              <a:ext cx="196318" cy="215253"/>
            </a:xfrm>
            <a:custGeom>
              <a:avLst/>
              <a:gdLst/>
              <a:ahLst/>
              <a:cxnLst/>
              <a:rect l="l" t="t" r="r" b="b"/>
              <a:pathLst>
                <a:path w="15718" h="17234" extrusionOk="0">
                  <a:moveTo>
                    <a:pt x="430" y="0"/>
                  </a:moveTo>
                  <a:cubicBezTo>
                    <a:pt x="287" y="0"/>
                    <a:pt x="144" y="5"/>
                    <a:pt x="1" y="5"/>
                  </a:cubicBezTo>
                  <a:lnTo>
                    <a:pt x="15646" y="17234"/>
                  </a:lnTo>
                  <a:cubicBezTo>
                    <a:pt x="15670" y="17019"/>
                    <a:pt x="15693" y="16805"/>
                    <a:pt x="15717" y="16591"/>
                  </a:cubicBezTo>
                  <a:lnTo>
                    <a:pt x="644" y="5"/>
                  </a:lnTo>
                  <a:cubicBezTo>
                    <a:pt x="572" y="1"/>
                    <a:pt x="501" y="0"/>
                    <a:pt x="430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2" name="Google Shape;72;p14"/>
            <p:cNvSpPr/>
            <p:nvPr/>
          </p:nvSpPr>
          <p:spPr>
            <a:xfrm>
              <a:off x="5049215" y="4596275"/>
              <a:ext cx="215190" cy="236161"/>
            </a:xfrm>
            <a:custGeom>
              <a:avLst/>
              <a:gdLst/>
              <a:ahLst/>
              <a:cxnLst/>
              <a:rect l="l" t="t" r="r" b="b"/>
              <a:pathLst>
                <a:path w="17229" h="18908" extrusionOk="0">
                  <a:moveTo>
                    <a:pt x="584" y="1"/>
                  </a:moveTo>
                  <a:cubicBezTo>
                    <a:pt x="393" y="24"/>
                    <a:pt x="191" y="48"/>
                    <a:pt x="0" y="72"/>
                  </a:cubicBezTo>
                  <a:lnTo>
                    <a:pt x="17098" y="18908"/>
                  </a:lnTo>
                  <a:cubicBezTo>
                    <a:pt x="17145" y="18717"/>
                    <a:pt x="17193" y="18527"/>
                    <a:pt x="17228" y="18336"/>
                  </a:cubicBezTo>
                  <a:lnTo>
                    <a:pt x="584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3" name="Google Shape;73;p14"/>
            <p:cNvSpPr/>
            <p:nvPr/>
          </p:nvSpPr>
          <p:spPr>
            <a:xfrm>
              <a:off x="5028694" y="4599848"/>
              <a:ext cx="230203" cy="252523"/>
            </a:xfrm>
            <a:custGeom>
              <a:avLst/>
              <a:gdLst/>
              <a:ahLst/>
              <a:cxnLst/>
              <a:rect l="l" t="t" r="r" b="b"/>
              <a:pathLst>
                <a:path w="18431" h="20218" extrusionOk="0">
                  <a:moveTo>
                    <a:pt x="536" y="0"/>
                  </a:moveTo>
                  <a:cubicBezTo>
                    <a:pt x="357" y="36"/>
                    <a:pt x="179" y="84"/>
                    <a:pt x="0" y="131"/>
                  </a:cubicBezTo>
                  <a:lnTo>
                    <a:pt x="18240" y="20217"/>
                  </a:lnTo>
                  <a:cubicBezTo>
                    <a:pt x="18312" y="20050"/>
                    <a:pt x="18371" y="19884"/>
                    <a:pt x="18431" y="19717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5009946" y="4605343"/>
              <a:ext cx="241519" cy="265163"/>
            </a:xfrm>
            <a:custGeom>
              <a:avLst/>
              <a:gdLst/>
              <a:ahLst/>
              <a:cxnLst/>
              <a:rect l="l" t="t" r="r" b="b"/>
              <a:pathLst>
                <a:path w="19337" h="21230" extrusionOk="0">
                  <a:moveTo>
                    <a:pt x="489" y="1"/>
                  </a:moveTo>
                  <a:cubicBezTo>
                    <a:pt x="322" y="60"/>
                    <a:pt x="168" y="120"/>
                    <a:pt x="1" y="179"/>
                  </a:cubicBezTo>
                  <a:lnTo>
                    <a:pt x="19110" y="21230"/>
                  </a:lnTo>
                  <a:cubicBezTo>
                    <a:pt x="19194" y="21075"/>
                    <a:pt x="19265" y="20920"/>
                    <a:pt x="19337" y="20765"/>
                  </a:cubicBezTo>
                  <a:lnTo>
                    <a:pt x="489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" name="Google Shape;75;p14"/>
            <p:cNvSpPr/>
            <p:nvPr/>
          </p:nvSpPr>
          <p:spPr>
            <a:xfrm>
              <a:off x="4992548" y="4612487"/>
              <a:ext cx="250150" cy="274680"/>
            </a:xfrm>
            <a:custGeom>
              <a:avLst/>
              <a:gdLst/>
              <a:ahLst/>
              <a:cxnLst/>
              <a:rect l="l" t="t" r="r" b="b"/>
              <a:pathLst>
                <a:path w="20028" h="21992" extrusionOk="0">
                  <a:moveTo>
                    <a:pt x="453" y="0"/>
                  </a:moveTo>
                  <a:cubicBezTo>
                    <a:pt x="299" y="72"/>
                    <a:pt x="156" y="143"/>
                    <a:pt x="1" y="227"/>
                  </a:cubicBezTo>
                  <a:lnTo>
                    <a:pt x="19765" y="21991"/>
                  </a:lnTo>
                  <a:cubicBezTo>
                    <a:pt x="19849" y="21848"/>
                    <a:pt x="19932" y="21705"/>
                    <a:pt x="20027" y="21563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" name="Google Shape;76;p14"/>
            <p:cNvSpPr/>
            <p:nvPr/>
          </p:nvSpPr>
          <p:spPr>
            <a:xfrm>
              <a:off x="4976486" y="4621106"/>
              <a:ext cx="255945" cy="281075"/>
            </a:xfrm>
            <a:custGeom>
              <a:avLst/>
              <a:gdLst/>
              <a:ahLst/>
              <a:cxnLst/>
              <a:rect l="l" t="t" r="r" b="b"/>
              <a:pathLst>
                <a:path w="20492" h="22504" extrusionOk="0">
                  <a:moveTo>
                    <a:pt x="418" y="1"/>
                  </a:moveTo>
                  <a:cubicBezTo>
                    <a:pt x="275" y="84"/>
                    <a:pt x="144" y="179"/>
                    <a:pt x="1" y="263"/>
                  </a:cubicBezTo>
                  <a:lnTo>
                    <a:pt x="20194" y="22504"/>
                  </a:lnTo>
                  <a:cubicBezTo>
                    <a:pt x="20301" y="22373"/>
                    <a:pt x="20396" y="22254"/>
                    <a:pt x="20492" y="22111"/>
                  </a:cubicBezTo>
                  <a:lnTo>
                    <a:pt x="41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" name="Google Shape;77;p14"/>
            <p:cNvSpPr/>
            <p:nvPr/>
          </p:nvSpPr>
          <p:spPr>
            <a:xfrm>
              <a:off x="4961623" y="4631222"/>
              <a:ext cx="259355" cy="284784"/>
            </a:xfrm>
            <a:custGeom>
              <a:avLst/>
              <a:gdLst/>
              <a:ahLst/>
              <a:cxnLst/>
              <a:rect l="l" t="t" r="r" b="b"/>
              <a:pathLst>
                <a:path w="20765" h="22801" extrusionOk="0">
                  <a:moveTo>
                    <a:pt x="393" y="1"/>
                  </a:moveTo>
                  <a:cubicBezTo>
                    <a:pt x="250" y="96"/>
                    <a:pt x="131" y="191"/>
                    <a:pt x="0" y="286"/>
                  </a:cubicBezTo>
                  <a:lnTo>
                    <a:pt x="20443" y="22801"/>
                  </a:lnTo>
                  <a:cubicBezTo>
                    <a:pt x="20551" y="22682"/>
                    <a:pt x="20658" y="22563"/>
                    <a:pt x="20765" y="22444"/>
                  </a:cubicBezTo>
                  <a:lnTo>
                    <a:pt x="393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4947934" y="4642526"/>
              <a:ext cx="260404" cy="285984"/>
            </a:xfrm>
            <a:custGeom>
              <a:avLst/>
              <a:gdLst/>
              <a:ahLst/>
              <a:cxnLst/>
              <a:rect l="l" t="t" r="r" b="b"/>
              <a:pathLst>
                <a:path w="20849" h="22897" extrusionOk="0">
                  <a:moveTo>
                    <a:pt x="358" y="0"/>
                  </a:moveTo>
                  <a:cubicBezTo>
                    <a:pt x="287" y="48"/>
                    <a:pt x="227" y="96"/>
                    <a:pt x="168" y="155"/>
                  </a:cubicBezTo>
                  <a:cubicBezTo>
                    <a:pt x="108" y="215"/>
                    <a:pt x="61" y="262"/>
                    <a:pt x="1" y="322"/>
                  </a:cubicBezTo>
                  <a:lnTo>
                    <a:pt x="20504" y="22896"/>
                  </a:lnTo>
                  <a:cubicBezTo>
                    <a:pt x="20563" y="22848"/>
                    <a:pt x="20623" y="22801"/>
                    <a:pt x="20682" y="22741"/>
                  </a:cubicBezTo>
                  <a:cubicBezTo>
                    <a:pt x="20742" y="22682"/>
                    <a:pt x="20801" y="22634"/>
                    <a:pt x="20849" y="22575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4935294" y="4655016"/>
              <a:ext cx="259367" cy="284784"/>
            </a:xfrm>
            <a:custGeom>
              <a:avLst/>
              <a:gdLst/>
              <a:ahLst/>
              <a:cxnLst/>
              <a:rect l="l" t="t" r="r" b="b"/>
              <a:pathLst>
                <a:path w="20766" h="22801" extrusionOk="0">
                  <a:moveTo>
                    <a:pt x="322" y="1"/>
                  </a:moveTo>
                  <a:cubicBezTo>
                    <a:pt x="215" y="120"/>
                    <a:pt x="108" y="239"/>
                    <a:pt x="1" y="358"/>
                  </a:cubicBezTo>
                  <a:lnTo>
                    <a:pt x="20384" y="22801"/>
                  </a:lnTo>
                  <a:cubicBezTo>
                    <a:pt x="20515" y="22706"/>
                    <a:pt x="20634" y="22610"/>
                    <a:pt x="20765" y="22515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4923853" y="4668842"/>
              <a:ext cx="255933" cy="281075"/>
            </a:xfrm>
            <a:custGeom>
              <a:avLst/>
              <a:gdLst/>
              <a:ahLst/>
              <a:cxnLst/>
              <a:rect l="l" t="t" r="r" b="b"/>
              <a:pathLst>
                <a:path w="20491" h="22504" extrusionOk="0">
                  <a:moveTo>
                    <a:pt x="298" y="1"/>
                  </a:moveTo>
                  <a:cubicBezTo>
                    <a:pt x="191" y="132"/>
                    <a:pt x="95" y="263"/>
                    <a:pt x="0" y="394"/>
                  </a:cubicBezTo>
                  <a:lnTo>
                    <a:pt x="20074" y="22504"/>
                  </a:lnTo>
                  <a:cubicBezTo>
                    <a:pt x="20217" y="22420"/>
                    <a:pt x="20360" y="22337"/>
                    <a:pt x="20491" y="22242"/>
                  </a:cubicBezTo>
                  <a:lnTo>
                    <a:pt x="29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4913586" y="4684018"/>
              <a:ext cx="250137" cy="274530"/>
            </a:xfrm>
            <a:custGeom>
              <a:avLst/>
              <a:gdLst/>
              <a:ahLst/>
              <a:cxnLst/>
              <a:rect l="l" t="t" r="r" b="b"/>
              <a:pathLst>
                <a:path w="20027" h="21980" extrusionOk="0">
                  <a:moveTo>
                    <a:pt x="263" y="0"/>
                  </a:moveTo>
                  <a:cubicBezTo>
                    <a:pt x="179" y="131"/>
                    <a:pt x="96" y="274"/>
                    <a:pt x="1" y="417"/>
                  </a:cubicBezTo>
                  <a:lnTo>
                    <a:pt x="19575" y="21979"/>
                  </a:lnTo>
                  <a:cubicBezTo>
                    <a:pt x="19729" y="21908"/>
                    <a:pt x="19884" y="21836"/>
                    <a:pt x="20027" y="21753"/>
                  </a:cubicBezTo>
                  <a:lnTo>
                    <a:pt x="26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4904818" y="4700517"/>
              <a:ext cx="241507" cy="265163"/>
            </a:xfrm>
            <a:custGeom>
              <a:avLst/>
              <a:gdLst/>
              <a:ahLst/>
              <a:cxnLst/>
              <a:rect l="l" t="t" r="r" b="b"/>
              <a:pathLst>
                <a:path w="19336" h="21230" extrusionOk="0">
                  <a:moveTo>
                    <a:pt x="226" y="1"/>
                  </a:moveTo>
                  <a:cubicBezTo>
                    <a:pt x="143" y="156"/>
                    <a:pt x="72" y="310"/>
                    <a:pt x="0" y="465"/>
                  </a:cubicBezTo>
                  <a:lnTo>
                    <a:pt x="18848" y="21230"/>
                  </a:lnTo>
                  <a:cubicBezTo>
                    <a:pt x="19014" y="21182"/>
                    <a:pt x="19181" y="21111"/>
                    <a:pt x="19336" y="21051"/>
                  </a:cubicBezTo>
                  <a:lnTo>
                    <a:pt x="226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" name="Google Shape;83;p14"/>
            <p:cNvSpPr/>
            <p:nvPr/>
          </p:nvSpPr>
          <p:spPr>
            <a:xfrm>
              <a:off x="4897524" y="4718665"/>
              <a:ext cx="230066" cy="252523"/>
            </a:xfrm>
            <a:custGeom>
              <a:avLst/>
              <a:gdLst/>
              <a:ahLst/>
              <a:cxnLst/>
              <a:rect l="l" t="t" r="r" b="b"/>
              <a:pathLst>
                <a:path w="18420" h="20218" extrusionOk="0">
                  <a:moveTo>
                    <a:pt x="179" y="0"/>
                  </a:moveTo>
                  <a:cubicBezTo>
                    <a:pt x="108" y="167"/>
                    <a:pt x="48" y="346"/>
                    <a:pt x="1" y="512"/>
                  </a:cubicBezTo>
                  <a:lnTo>
                    <a:pt x="17884" y="20217"/>
                  </a:lnTo>
                  <a:cubicBezTo>
                    <a:pt x="18063" y="20181"/>
                    <a:pt x="18241" y="20134"/>
                    <a:pt x="18420" y="20086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" name="Google Shape;84;p14"/>
            <p:cNvSpPr/>
            <p:nvPr/>
          </p:nvSpPr>
          <p:spPr>
            <a:xfrm>
              <a:off x="4891878" y="4738587"/>
              <a:ext cx="215340" cy="236161"/>
            </a:xfrm>
            <a:custGeom>
              <a:avLst/>
              <a:gdLst/>
              <a:ahLst/>
              <a:cxnLst/>
              <a:rect l="l" t="t" r="r" b="b"/>
              <a:pathLst>
                <a:path w="17241" h="18908" extrusionOk="0">
                  <a:moveTo>
                    <a:pt x="131" y="1"/>
                  </a:moveTo>
                  <a:cubicBezTo>
                    <a:pt x="84" y="191"/>
                    <a:pt x="36" y="382"/>
                    <a:pt x="0" y="572"/>
                  </a:cubicBezTo>
                  <a:lnTo>
                    <a:pt x="16645" y="18908"/>
                  </a:lnTo>
                  <a:cubicBezTo>
                    <a:pt x="16848" y="18896"/>
                    <a:pt x="17038" y="18872"/>
                    <a:pt x="17241" y="18836"/>
                  </a:cubicBezTo>
                  <a:lnTo>
                    <a:pt x="13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" name="Google Shape;85;p14"/>
            <p:cNvSpPr/>
            <p:nvPr/>
          </p:nvSpPr>
          <p:spPr>
            <a:xfrm>
              <a:off x="4888456" y="4760744"/>
              <a:ext cx="196155" cy="215315"/>
            </a:xfrm>
            <a:custGeom>
              <a:avLst/>
              <a:gdLst/>
              <a:ahLst/>
              <a:cxnLst/>
              <a:rect l="l" t="t" r="r" b="b"/>
              <a:pathLst>
                <a:path w="15705" h="17239" extrusionOk="0">
                  <a:moveTo>
                    <a:pt x="60" y="1"/>
                  </a:moveTo>
                  <a:cubicBezTo>
                    <a:pt x="36" y="215"/>
                    <a:pt x="12" y="429"/>
                    <a:pt x="0" y="644"/>
                  </a:cubicBezTo>
                  <a:lnTo>
                    <a:pt x="15062" y="17229"/>
                  </a:lnTo>
                  <a:cubicBezTo>
                    <a:pt x="15169" y="17235"/>
                    <a:pt x="15276" y="17238"/>
                    <a:pt x="15383" y="17238"/>
                  </a:cubicBezTo>
                  <a:cubicBezTo>
                    <a:pt x="15491" y="17238"/>
                    <a:pt x="15598" y="17235"/>
                    <a:pt x="15705" y="17229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4887569" y="4785736"/>
              <a:ext cx="171912" cy="189461"/>
            </a:xfrm>
            <a:custGeom>
              <a:avLst/>
              <a:gdLst/>
              <a:ahLst/>
              <a:cxnLst/>
              <a:rect l="l" t="t" r="r" b="b"/>
              <a:pathLst>
                <a:path w="13764" h="15169" extrusionOk="0">
                  <a:moveTo>
                    <a:pt x="0" y="0"/>
                  </a:moveTo>
                  <a:cubicBezTo>
                    <a:pt x="0" y="250"/>
                    <a:pt x="12" y="500"/>
                    <a:pt x="24" y="738"/>
                  </a:cubicBezTo>
                  <a:lnTo>
                    <a:pt x="13037" y="15073"/>
                  </a:lnTo>
                  <a:cubicBezTo>
                    <a:pt x="13276" y="15109"/>
                    <a:pt x="13526" y="15133"/>
                    <a:pt x="13764" y="151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4889942" y="4815175"/>
              <a:ext cx="140537" cy="154963"/>
            </a:xfrm>
            <a:custGeom>
              <a:avLst/>
              <a:gdLst/>
              <a:ahLst/>
              <a:cxnLst/>
              <a:rect l="l" t="t" r="r" b="b"/>
              <a:pathLst>
                <a:path w="11252" h="12407" extrusionOk="0">
                  <a:moveTo>
                    <a:pt x="1" y="1"/>
                  </a:moveTo>
                  <a:cubicBezTo>
                    <a:pt x="48" y="310"/>
                    <a:pt x="108" y="608"/>
                    <a:pt x="167" y="905"/>
                  </a:cubicBezTo>
                  <a:lnTo>
                    <a:pt x="10371" y="12145"/>
                  </a:lnTo>
                  <a:cubicBezTo>
                    <a:pt x="10669" y="12240"/>
                    <a:pt x="10954" y="12323"/>
                    <a:pt x="11252" y="1240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8" name="Google Shape;88;p14"/>
            <p:cNvSpPr/>
            <p:nvPr/>
          </p:nvSpPr>
          <p:spPr>
            <a:xfrm>
              <a:off x="4899909" y="4852945"/>
              <a:ext cx="93987" cy="103517"/>
            </a:xfrm>
            <a:custGeom>
              <a:avLst/>
              <a:gdLst/>
              <a:ahLst/>
              <a:cxnLst/>
              <a:rect l="l" t="t" r="r" b="b"/>
              <a:pathLst>
                <a:path w="7525" h="8288" extrusionOk="0">
                  <a:moveTo>
                    <a:pt x="0" y="1"/>
                  </a:moveTo>
                  <a:lnTo>
                    <a:pt x="0" y="1"/>
                  </a:lnTo>
                  <a:cubicBezTo>
                    <a:pt x="179" y="477"/>
                    <a:pt x="381" y="929"/>
                    <a:pt x="607" y="1382"/>
                  </a:cubicBezTo>
                  <a:lnTo>
                    <a:pt x="6203" y="7549"/>
                  </a:lnTo>
                  <a:cubicBezTo>
                    <a:pt x="6632" y="7823"/>
                    <a:pt x="7073" y="8061"/>
                    <a:pt x="7525" y="828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sp>
        <p:nvSpPr>
          <p:cNvPr id="89" name="Google Shape;89;p14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75309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7D381ED6-9556-4111-B2A0-3AA7D96C42F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C26F28-4131-455F-8F9C-5839398D71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5619" y="707670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F3228C6-D737-4DB4-9101-53727D56A9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265" y="309933"/>
            <a:ext cx="4298053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1_Title and six 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 rot="282725">
            <a:off x="982925" y="1967185"/>
            <a:ext cx="2381048" cy="4042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2"/>
          </p:nvPr>
        </p:nvSpPr>
        <p:spPr>
          <a:xfrm rot="282799">
            <a:off x="1089521" y="2335267"/>
            <a:ext cx="2099299" cy="5219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ubTitle" idx="3"/>
          </p:nvPr>
        </p:nvSpPr>
        <p:spPr>
          <a:xfrm rot="-224091">
            <a:off x="3352135" y="1885856"/>
            <a:ext cx="2381057" cy="4043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4"/>
          </p:nvPr>
        </p:nvSpPr>
        <p:spPr>
          <a:xfrm rot="-224172">
            <a:off x="3529572" y="2255721"/>
            <a:ext cx="2099362" cy="52190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ubTitle" idx="5"/>
          </p:nvPr>
        </p:nvSpPr>
        <p:spPr>
          <a:xfrm>
            <a:off x="5737777" y="1813650"/>
            <a:ext cx="2381100" cy="4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6"/>
          </p:nvPr>
        </p:nvSpPr>
        <p:spPr>
          <a:xfrm>
            <a:off x="5878627" y="2180600"/>
            <a:ext cx="2099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7"/>
          </p:nvPr>
        </p:nvSpPr>
        <p:spPr>
          <a:xfrm rot="-189372">
            <a:off x="977532" y="3684575"/>
            <a:ext cx="2381112" cy="4044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8"/>
          </p:nvPr>
        </p:nvSpPr>
        <p:spPr>
          <a:xfrm rot="-189236">
            <a:off x="1144700" y="4062099"/>
            <a:ext cx="2099280" cy="5218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ubTitle" idx="9"/>
          </p:nvPr>
        </p:nvSpPr>
        <p:spPr>
          <a:xfrm>
            <a:off x="3355529" y="3693625"/>
            <a:ext cx="2381100" cy="4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ubTitle" idx="13"/>
          </p:nvPr>
        </p:nvSpPr>
        <p:spPr>
          <a:xfrm>
            <a:off x="3497529" y="4061000"/>
            <a:ext cx="2099400" cy="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14"/>
          </p:nvPr>
        </p:nvSpPr>
        <p:spPr>
          <a:xfrm rot="208906">
            <a:off x="5736601" y="3684500"/>
            <a:ext cx="2380995" cy="4045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15"/>
          </p:nvPr>
        </p:nvSpPr>
        <p:spPr>
          <a:xfrm rot="208911">
            <a:off x="5844099" y="4059970"/>
            <a:ext cx="2099375" cy="5220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67" name="Google Shape;67;p14"/>
          <p:cNvGrpSpPr/>
          <p:nvPr/>
        </p:nvGrpSpPr>
        <p:grpSpPr>
          <a:xfrm>
            <a:off x="6520300" y="4742058"/>
            <a:ext cx="450323" cy="449885"/>
            <a:chOff x="4887569" y="4595026"/>
            <a:chExt cx="381145" cy="381032"/>
          </a:xfrm>
        </p:grpSpPr>
        <p:sp>
          <p:nvSpPr>
            <p:cNvPr id="68" name="Google Shape;68;p14"/>
            <p:cNvSpPr/>
            <p:nvPr/>
          </p:nvSpPr>
          <p:spPr>
            <a:xfrm>
              <a:off x="5162374" y="4614573"/>
              <a:ext cx="94000" cy="103505"/>
            </a:xfrm>
            <a:custGeom>
              <a:avLst/>
              <a:gdLst/>
              <a:ahLst/>
              <a:cxnLst/>
              <a:rect l="l" t="t" r="r" b="b"/>
              <a:pathLst>
                <a:path w="7526" h="8287" extrusionOk="0">
                  <a:moveTo>
                    <a:pt x="1" y="0"/>
                  </a:moveTo>
                  <a:lnTo>
                    <a:pt x="7526" y="8287"/>
                  </a:lnTo>
                  <a:cubicBezTo>
                    <a:pt x="7347" y="7811"/>
                    <a:pt x="7145" y="7358"/>
                    <a:pt x="6918" y="6906"/>
                  </a:cubicBezTo>
                  <a:lnTo>
                    <a:pt x="1322" y="738"/>
                  </a:lnTo>
                  <a:cubicBezTo>
                    <a:pt x="894" y="464"/>
                    <a:pt x="453" y="226"/>
                    <a:pt x="1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5125791" y="4601034"/>
              <a:ext cx="140550" cy="154814"/>
            </a:xfrm>
            <a:custGeom>
              <a:avLst/>
              <a:gdLst/>
              <a:ahLst/>
              <a:cxnLst/>
              <a:rect l="l" t="t" r="r" b="b"/>
              <a:pathLst>
                <a:path w="11253" h="12395" extrusionOk="0">
                  <a:moveTo>
                    <a:pt x="1" y="1"/>
                  </a:moveTo>
                  <a:lnTo>
                    <a:pt x="11252" y="12395"/>
                  </a:lnTo>
                  <a:cubicBezTo>
                    <a:pt x="11205" y="12097"/>
                    <a:pt x="11157" y="11800"/>
                    <a:pt x="11086" y="11502"/>
                  </a:cubicBezTo>
                  <a:lnTo>
                    <a:pt x="870" y="251"/>
                  </a:lnTo>
                  <a:cubicBezTo>
                    <a:pt x="596" y="155"/>
                    <a:pt x="299" y="72"/>
                    <a:pt x="1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5096802" y="4595976"/>
              <a:ext cx="171912" cy="189323"/>
            </a:xfrm>
            <a:custGeom>
              <a:avLst/>
              <a:gdLst/>
              <a:ahLst/>
              <a:cxnLst/>
              <a:rect l="l" t="t" r="r" b="b"/>
              <a:pathLst>
                <a:path w="13764" h="15158" extrusionOk="0">
                  <a:moveTo>
                    <a:pt x="0" y="1"/>
                  </a:moveTo>
                  <a:lnTo>
                    <a:pt x="13764" y="15157"/>
                  </a:lnTo>
                  <a:cubicBezTo>
                    <a:pt x="13764" y="14907"/>
                    <a:pt x="13752" y="14669"/>
                    <a:pt x="13740" y="14419"/>
                  </a:cubicBezTo>
                  <a:lnTo>
                    <a:pt x="726" y="84"/>
                  </a:lnTo>
                  <a:cubicBezTo>
                    <a:pt x="488" y="48"/>
                    <a:pt x="238" y="25"/>
                    <a:pt x="0" y="1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5071659" y="4595026"/>
              <a:ext cx="196318" cy="215253"/>
            </a:xfrm>
            <a:custGeom>
              <a:avLst/>
              <a:gdLst/>
              <a:ahLst/>
              <a:cxnLst/>
              <a:rect l="l" t="t" r="r" b="b"/>
              <a:pathLst>
                <a:path w="15718" h="17234" extrusionOk="0">
                  <a:moveTo>
                    <a:pt x="430" y="0"/>
                  </a:moveTo>
                  <a:cubicBezTo>
                    <a:pt x="287" y="0"/>
                    <a:pt x="144" y="5"/>
                    <a:pt x="1" y="5"/>
                  </a:cubicBezTo>
                  <a:lnTo>
                    <a:pt x="15646" y="17234"/>
                  </a:lnTo>
                  <a:cubicBezTo>
                    <a:pt x="15670" y="17019"/>
                    <a:pt x="15693" y="16805"/>
                    <a:pt x="15717" y="16591"/>
                  </a:cubicBezTo>
                  <a:lnTo>
                    <a:pt x="644" y="5"/>
                  </a:lnTo>
                  <a:cubicBezTo>
                    <a:pt x="572" y="1"/>
                    <a:pt x="501" y="0"/>
                    <a:pt x="430" y="0"/>
                  </a:cubicBez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2" name="Google Shape;72;p14"/>
            <p:cNvSpPr/>
            <p:nvPr/>
          </p:nvSpPr>
          <p:spPr>
            <a:xfrm>
              <a:off x="5049215" y="4596275"/>
              <a:ext cx="215190" cy="236161"/>
            </a:xfrm>
            <a:custGeom>
              <a:avLst/>
              <a:gdLst/>
              <a:ahLst/>
              <a:cxnLst/>
              <a:rect l="l" t="t" r="r" b="b"/>
              <a:pathLst>
                <a:path w="17229" h="18908" extrusionOk="0">
                  <a:moveTo>
                    <a:pt x="584" y="1"/>
                  </a:moveTo>
                  <a:cubicBezTo>
                    <a:pt x="393" y="24"/>
                    <a:pt x="191" y="48"/>
                    <a:pt x="0" y="72"/>
                  </a:cubicBezTo>
                  <a:lnTo>
                    <a:pt x="17098" y="18908"/>
                  </a:lnTo>
                  <a:cubicBezTo>
                    <a:pt x="17145" y="18717"/>
                    <a:pt x="17193" y="18527"/>
                    <a:pt x="17228" y="18336"/>
                  </a:cubicBezTo>
                  <a:lnTo>
                    <a:pt x="584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3" name="Google Shape;73;p14"/>
            <p:cNvSpPr/>
            <p:nvPr/>
          </p:nvSpPr>
          <p:spPr>
            <a:xfrm>
              <a:off x="5028694" y="4599848"/>
              <a:ext cx="230203" cy="252523"/>
            </a:xfrm>
            <a:custGeom>
              <a:avLst/>
              <a:gdLst/>
              <a:ahLst/>
              <a:cxnLst/>
              <a:rect l="l" t="t" r="r" b="b"/>
              <a:pathLst>
                <a:path w="18431" h="20218" extrusionOk="0">
                  <a:moveTo>
                    <a:pt x="536" y="0"/>
                  </a:moveTo>
                  <a:cubicBezTo>
                    <a:pt x="357" y="36"/>
                    <a:pt x="179" y="84"/>
                    <a:pt x="0" y="131"/>
                  </a:cubicBezTo>
                  <a:lnTo>
                    <a:pt x="18240" y="20217"/>
                  </a:lnTo>
                  <a:cubicBezTo>
                    <a:pt x="18312" y="20050"/>
                    <a:pt x="18371" y="19884"/>
                    <a:pt x="18431" y="19717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5009946" y="4605343"/>
              <a:ext cx="241519" cy="265163"/>
            </a:xfrm>
            <a:custGeom>
              <a:avLst/>
              <a:gdLst/>
              <a:ahLst/>
              <a:cxnLst/>
              <a:rect l="l" t="t" r="r" b="b"/>
              <a:pathLst>
                <a:path w="19337" h="21230" extrusionOk="0">
                  <a:moveTo>
                    <a:pt x="489" y="1"/>
                  </a:moveTo>
                  <a:cubicBezTo>
                    <a:pt x="322" y="60"/>
                    <a:pt x="168" y="120"/>
                    <a:pt x="1" y="179"/>
                  </a:cubicBezTo>
                  <a:lnTo>
                    <a:pt x="19110" y="21230"/>
                  </a:lnTo>
                  <a:cubicBezTo>
                    <a:pt x="19194" y="21075"/>
                    <a:pt x="19265" y="20920"/>
                    <a:pt x="19337" y="20765"/>
                  </a:cubicBezTo>
                  <a:lnTo>
                    <a:pt x="489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5" name="Google Shape;75;p14"/>
            <p:cNvSpPr/>
            <p:nvPr/>
          </p:nvSpPr>
          <p:spPr>
            <a:xfrm>
              <a:off x="4992548" y="4612487"/>
              <a:ext cx="250150" cy="274680"/>
            </a:xfrm>
            <a:custGeom>
              <a:avLst/>
              <a:gdLst/>
              <a:ahLst/>
              <a:cxnLst/>
              <a:rect l="l" t="t" r="r" b="b"/>
              <a:pathLst>
                <a:path w="20028" h="21992" extrusionOk="0">
                  <a:moveTo>
                    <a:pt x="453" y="0"/>
                  </a:moveTo>
                  <a:cubicBezTo>
                    <a:pt x="299" y="72"/>
                    <a:pt x="156" y="143"/>
                    <a:pt x="1" y="227"/>
                  </a:cubicBezTo>
                  <a:lnTo>
                    <a:pt x="19765" y="21991"/>
                  </a:lnTo>
                  <a:cubicBezTo>
                    <a:pt x="19849" y="21848"/>
                    <a:pt x="19932" y="21705"/>
                    <a:pt x="20027" y="21563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6" name="Google Shape;76;p14"/>
            <p:cNvSpPr/>
            <p:nvPr/>
          </p:nvSpPr>
          <p:spPr>
            <a:xfrm>
              <a:off x="4976486" y="4621106"/>
              <a:ext cx="255945" cy="281075"/>
            </a:xfrm>
            <a:custGeom>
              <a:avLst/>
              <a:gdLst/>
              <a:ahLst/>
              <a:cxnLst/>
              <a:rect l="l" t="t" r="r" b="b"/>
              <a:pathLst>
                <a:path w="20492" h="22504" extrusionOk="0">
                  <a:moveTo>
                    <a:pt x="418" y="1"/>
                  </a:moveTo>
                  <a:cubicBezTo>
                    <a:pt x="275" y="84"/>
                    <a:pt x="144" y="179"/>
                    <a:pt x="1" y="263"/>
                  </a:cubicBezTo>
                  <a:lnTo>
                    <a:pt x="20194" y="22504"/>
                  </a:lnTo>
                  <a:cubicBezTo>
                    <a:pt x="20301" y="22373"/>
                    <a:pt x="20396" y="22254"/>
                    <a:pt x="20492" y="22111"/>
                  </a:cubicBezTo>
                  <a:lnTo>
                    <a:pt x="41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7" name="Google Shape;77;p14"/>
            <p:cNvSpPr/>
            <p:nvPr/>
          </p:nvSpPr>
          <p:spPr>
            <a:xfrm>
              <a:off x="4961623" y="4631222"/>
              <a:ext cx="259355" cy="284784"/>
            </a:xfrm>
            <a:custGeom>
              <a:avLst/>
              <a:gdLst/>
              <a:ahLst/>
              <a:cxnLst/>
              <a:rect l="l" t="t" r="r" b="b"/>
              <a:pathLst>
                <a:path w="20765" h="22801" extrusionOk="0">
                  <a:moveTo>
                    <a:pt x="393" y="1"/>
                  </a:moveTo>
                  <a:cubicBezTo>
                    <a:pt x="250" y="96"/>
                    <a:pt x="131" y="191"/>
                    <a:pt x="0" y="286"/>
                  </a:cubicBezTo>
                  <a:lnTo>
                    <a:pt x="20443" y="22801"/>
                  </a:lnTo>
                  <a:cubicBezTo>
                    <a:pt x="20551" y="22682"/>
                    <a:pt x="20658" y="22563"/>
                    <a:pt x="20765" y="22444"/>
                  </a:cubicBezTo>
                  <a:lnTo>
                    <a:pt x="393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4947934" y="4642526"/>
              <a:ext cx="260404" cy="285984"/>
            </a:xfrm>
            <a:custGeom>
              <a:avLst/>
              <a:gdLst/>
              <a:ahLst/>
              <a:cxnLst/>
              <a:rect l="l" t="t" r="r" b="b"/>
              <a:pathLst>
                <a:path w="20849" h="22897" extrusionOk="0">
                  <a:moveTo>
                    <a:pt x="358" y="0"/>
                  </a:moveTo>
                  <a:cubicBezTo>
                    <a:pt x="287" y="48"/>
                    <a:pt x="227" y="96"/>
                    <a:pt x="168" y="155"/>
                  </a:cubicBezTo>
                  <a:cubicBezTo>
                    <a:pt x="108" y="215"/>
                    <a:pt x="61" y="262"/>
                    <a:pt x="1" y="322"/>
                  </a:cubicBezTo>
                  <a:lnTo>
                    <a:pt x="20504" y="22896"/>
                  </a:lnTo>
                  <a:cubicBezTo>
                    <a:pt x="20563" y="22848"/>
                    <a:pt x="20623" y="22801"/>
                    <a:pt x="20682" y="22741"/>
                  </a:cubicBezTo>
                  <a:cubicBezTo>
                    <a:pt x="20742" y="22682"/>
                    <a:pt x="20801" y="22634"/>
                    <a:pt x="20849" y="22575"/>
                  </a:cubicBezTo>
                  <a:lnTo>
                    <a:pt x="358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4935294" y="4655016"/>
              <a:ext cx="259367" cy="284784"/>
            </a:xfrm>
            <a:custGeom>
              <a:avLst/>
              <a:gdLst/>
              <a:ahLst/>
              <a:cxnLst/>
              <a:rect l="l" t="t" r="r" b="b"/>
              <a:pathLst>
                <a:path w="20766" h="22801" extrusionOk="0">
                  <a:moveTo>
                    <a:pt x="322" y="1"/>
                  </a:moveTo>
                  <a:cubicBezTo>
                    <a:pt x="215" y="120"/>
                    <a:pt x="108" y="239"/>
                    <a:pt x="1" y="358"/>
                  </a:cubicBezTo>
                  <a:lnTo>
                    <a:pt x="20384" y="22801"/>
                  </a:lnTo>
                  <a:cubicBezTo>
                    <a:pt x="20515" y="22706"/>
                    <a:pt x="20634" y="22610"/>
                    <a:pt x="20765" y="22515"/>
                  </a:cubicBezTo>
                  <a:lnTo>
                    <a:pt x="322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4923853" y="4668842"/>
              <a:ext cx="255933" cy="281075"/>
            </a:xfrm>
            <a:custGeom>
              <a:avLst/>
              <a:gdLst/>
              <a:ahLst/>
              <a:cxnLst/>
              <a:rect l="l" t="t" r="r" b="b"/>
              <a:pathLst>
                <a:path w="20491" h="22504" extrusionOk="0">
                  <a:moveTo>
                    <a:pt x="298" y="1"/>
                  </a:moveTo>
                  <a:cubicBezTo>
                    <a:pt x="191" y="132"/>
                    <a:pt x="95" y="263"/>
                    <a:pt x="0" y="394"/>
                  </a:cubicBezTo>
                  <a:lnTo>
                    <a:pt x="20074" y="22504"/>
                  </a:lnTo>
                  <a:cubicBezTo>
                    <a:pt x="20217" y="22420"/>
                    <a:pt x="20360" y="22337"/>
                    <a:pt x="20491" y="22242"/>
                  </a:cubicBezTo>
                  <a:lnTo>
                    <a:pt x="298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4913586" y="4684018"/>
              <a:ext cx="250137" cy="274530"/>
            </a:xfrm>
            <a:custGeom>
              <a:avLst/>
              <a:gdLst/>
              <a:ahLst/>
              <a:cxnLst/>
              <a:rect l="l" t="t" r="r" b="b"/>
              <a:pathLst>
                <a:path w="20027" h="21980" extrusionOk="0">
                  <a:moveTo>
                    <a:pt x="263" y="0"/>
                  </a:moveTo>
                  <a:cubicBezTo>
                    <a:pt x="179" y="131"/>
                    <a:pt x="96" y="274"/>
                    <a:pt x="1" y="417"/>
                  </a:cubicBezTo>
                  <a:lnTo>
                    <a:pt x="19575" y="21979"/>
                  </a:lnTo>
                  <a:cubicBezTo>
                    <a:pt x="19729" y="21908"/>
                    <a:pt x="19884" y="21836"/>
                    <a:pt x="20027" y="21753"/>
                  </a:cubicBezTo>
                  <a:lnTo>
                    <a:pt x="263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4904818" y="4700517"/>
              <a:ext cx="241507" cy="265163"/>
            </a:xfrm>
            <a:custGeom>
              <a:avLst/>
              <a:gdLst/>
              <a:ahLst/>
              <a:cxnLst/>
              <a:rect l="l" t="t" r="r" b="b"/>
              <a:pathLst>
                <a:path w="19336" h="21230" extrusionOk="0">
                  <a:moveTo>
                    <a:pt x="226" y="1"/>
                  </a:moveTo>
                  <a:cubicBezTo>
                    <a:pt x="143" y="156"/>
                    <a:pt x="72" y="310"/>
                    <a:pt x="0" y="465"/>
                  </a:cubicBezTo>
                  <a:lnTo>
                    <a:pt x="18848" y="21230"/>
                  </a:lnTo>
                  <a:cubicBezTo>
                    <a:pt x="19014" y="21182"/>
                    <a:pt x="19181" y="21111"/>
                    <a:pt x="19336" y="21051"/>
                  </a:cubicBezTo>
                  <a:lnTo>
                    <a:pt x="226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3" name="Google Shape;83;p14"/>
            <p:cNvSpPr/>
            <p:nvPr/>
          </p:nvSpPr>
          <p:spPr>
            <a:xfrm>
              <a:off x="4897524" y="4718665"/>
              <a:ext cx="230066" cy="252523"/>
            </a:xfrm>
            <a:custGeom>
              <a:avLst/>
              <a:gdLst/>
              <a:ahLst/>
              <a:cxnLst/>
              <a:rect l="l" t="t" r="r" b="b"/>
              <a:pathLst>
                <a:path w="18420" h="20218" extrusionOk="0">
                  <a:moveTo>
                    <a:pt x="179" y="0"/>
                  </a:moveTo>
                  <a:cubicBezTo>
                    <a:pt x="108" y="167"/>
                    <a:pt x="48" y="346"/>
                    <a:pt x="1" y="512"/>
                  </a:cubicBezTo>
                  <a:lnTo>
                    <a:pt x="17884" y="20217"/>
                  </a:lnTo>
                  <a:cubicBezTo>
                    <a:pt x="18063" y="20181"/>
                    <a:pt x="18241" y="20134"/>
                    <a:pt x="18420" y="20086"/>
                  </a:cubicBezTo>
                  <a:lnTo>
                    <a:pt x="179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4" name="Google Shape;84;p14"/>
            <p:cNvSpPr/>
            <p:nvPr/>
          </p:nvSpPr>
          <p:spPr>
            <a:xfrm>
              <a:off x="4891878" y="4738587"/>
              <a:ext cx="215340" cy="236161"/>
            </a:xfrm>
            <a:custGeom>
              <a:avLst/>
              <a:gdLst/>
              <a:ahLst/>
              <a:cxnLst/>
              <a:rect l="l" t="t" r="r" b="b"/>
              <a:pathLst>
                <a:path w="17241" h="18908" extrusionOk="0">
                  <a:moveTo>
                    <a:pt x="131" y="1"/>
                  </a:moveTo>
                  <a:cubicBezTo>
                    <a:pt x="84" y="191"/>
                    <a:pt x="36" y="382"/>
                    <a:pt x="0" y="572"/>
                  </a:cubicBezTo>
                  <a:lnTo>
                    <a:pt x="16645" y="18908"/>
                  </a:lnTo>
                  <a:cubicBezTo>
                    <a:pt x="16848" y="18896"/>
                    <a:pt x="17038" y="18872"/>
                    <a:pt x="17241" y="18836"/>
                  </a:cubicBezTo>
                  <a:lnTo>
                    <a:pt x="13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5" name="Google Shape;85;p14"/>
            <p:cNvSpPr/>
            <p:nvPr/>
          </p:nvSpPr>
          <p:spPr>
            <a:xfrm>
              <a:off x="4888456" y="4760744"/>
              <a:ext cx="196155" cy="215315"/>
            </a:xfrm>
            <a:custGeom>
              <a:avLst/>
              <a:gdLst/>
              <a:ahLst/>
              <a:cxnLst/>
              <a:rect l="l" t="t" r="r" b="b"/>
              <a:pathLst>
                <a:path w="15705" h="17239" extrusionOk="0">
                  <a:moveTo>
                    <a:pt x="60" y="1"/>
                  </a:moveTo>
                  <a:cubicBezTo>
                    <a:pt x="36" y="215"/>
                    <a:pt x="12" y="429"/>
                    <a:pt x="0" y="644"/>
                  </a:cubicBezTo>
                  <a:lnTo>
                    <a:pt x="15062" y="17229"/>
                  </a:lnTo>
                  <a:cubicBezTo>
                    <a:pt x="15169" y="17235"/>
                    <a:pt x="15276" y="17238"/>
                    <a:pt x="15383" y="17238"/>
                  </a:cubicBezTo>
                  <a:cubicBezTo>
                    <a:pt x="15491" y="17238"/>
                    <a:pt x="15598" y="17235"/>
                    <a:pt x="15705" y="17229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4887569" y="4785736"/>
              <a:ext cx="171912" cy="189461"/>
            </a:xfrm>
            <a:custGeom>
              <a:avLst/>
              <a:gdLst/>
              <a:ahLst/>
              <a:cxnLst/>
              <a:rect l="l" t="t" r="r" b="b"/>
              <a:pathLst>
                <a:path w="13764" h="15169" extrusionOk="0">
                  <a:moveTo>
                    <a:pt x="0" y="0"/>
                  </a:moveTo>
                  <a:cubicBezTo>
                    <a:pt x="0" y="250"/>
                    <a:pt x="12" y="500"/>
                    <a:pt x="24" y="738"/>
                  </a:cubicBezTo>
                  <a:lnTo>
                    <a:pt x="13037" y="15073"/>
                  </a:lnTo>
                  <a:cubicBezTo>
                    <a:pt x="13276" y="15109"/>
                    <a:pt x="13526" y="15133"/>
                    <a:pt x="13764" y="1516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4889942" y="4815175"/>
              <a:ext cx="140537" cy="154963"/>
            </a:xfrm>
            <a:custGeom>
              <a:avLst/>
              <a:gdLst/>
              <a:ahLst/>
              <a:cxnLst/>
              <a:rect l="l" t="t" r="r" b="b"/>
              <a:pathLst>
                <a:path w="11252" h="12407" extrusionOk="0">
                  <a:moveTo>
                    <a:pt x="1" y="1"/>
                  </a:moveTo>
                  <a:cubicBezTo>
                    <a:pt x="48" y="310"/>
                    <a:pt x="108" y="608"/>
                    <a:pt x="167" y="905"/>
                  </a:cubicBezTo>
                  <a:lnTo>
                    <a:pt x="10371" y="12145"/>
                  </a:lnTo>
                  <a:cubicBezTo>
                    <a:pt x="10669" y="12240"/>
                    <a:pt x="10954" y="12323"/>
                    <a:pt x="11252" y="1240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  <p:sp>
          <p:nvSpPr>
            <p:cNvPr id="88" name="Google Shape;88;p14"/>
            <p:cNvSpPr/>
            <p:nvPr/>
          </p:nvSpPr>
          <p:spPr>
            <a:xfrm>
              <a:off x="4899909" y="4852945"/>
              <a:ext cx="93987" cy="103517"/>
            </a:xfrm>
            <a:custGeom>
              <a:avLst/>
              <a:gdLst/>
              <a:ahLst/>
              <a:cxnLst/>
              <a:rect l="l" t="t" r="r" b="b"/>
              <a:pathLst>
                <a:path w="7525" h="8288" extrusionOk="0">
                  <a:moveTo>
                    <a:pt x="0" y="1"/>
                  </a:moveTo>
                  <a:lnTo>
                    <a:pt x="0" y="1"/>
                  </a:lnTo>
                  <a:cubicBezTo>
                    <a:pt x="179" y="477"/>
                    <a:pt x="381" y="929"/>
                    <a:pt x="607" y="1382"/>
                  </a:cubicBezTo>
                  <a:lnTo>
                    <a:pt x="6203" y="7549"/>
                  </a:lnTo>
                  <a:cubicBezTo>
                    <a:pt x="6632" y="7823"/>
                    <a:pt x="7073" y="8061"/>
                    <a:pt x="7525" y="828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>
                <a:alpha val="15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5"/>
                </a:solidFill>
              </a:endParaRPr>
            </a:p>
          </p:txBody>
        </p:sp>
      </p:grpSp>
      <p:sp>
        <p:nvSpPr>
          <p:cNvPr id="89" name="Google Shape;89;p14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70015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ubTitle" idx="1"/>
          </p:nvPr>
        </p:nvSpPr>
        <p:spPr>
          <a:xfrm rot="-201010">
            <a:off x="3425632" y="1597695"/>
            <a:ext cx="2849169" cy="5710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subTitle" idx="2"/>
          </p:nvPr>
        </p:nvSpPr>
        <p:spPr>
          <a:xfrm>
            <a:off x="3426197" y="2723419"/>
            <a:ext cx="2848500" cy="57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ctrTitle"/>
          </p:nvPr>
        </p:nvSpPr>
        <p:spPr>
          <a:xfrm rot="-185413">
            <a:off x="3413284" y="1409532"/>
            <a:ext cx="1446904" cy="332887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ctrTitle" idx="3"/>
          </p:nvPr>
        </p:nvSpPr>
        <p:spPr>
          <a:xfrm>
            <a:off x="3425750" y="2507261"/>
            <a:ext cx="1446900" cy="33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subTitle" idx="4"/>
          </p:nvPr>
        </p:nvSpPr>
        <p:spPr>
          <a:xfrm rot="-273526">
            <a:off x="3366367" y="3777101"/>
            <a:ext cx="2849716" cy="5709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ctrTitle" idx="5"/>
          </p:nvPr>
        </p:nvSpPr>
        <p:spPr>
          <a:xfrm rot="-251841">
            <a:off x="3341716" y="3618835"/>
            <a:ext cx="1446881" cy="332988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title" idx="6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5368535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1_Title and three colum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ubTitle" idx="1"/>
          </p:nvPr>
        </p:nvSpPr>
        <p:spPr>
          <a:xfrm rot="-201010">
            <a:off x="3425632" y="1597695"/>
            <a:ext cx="2849169" cy="5710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subTitle" idx="2"/>
          </p:nvPr>
        </p:nvSpPr>
        <p:spPr>
          <a:xfrm>
            <a:off x="3426197" y="2723419"/>
            <a:ext cx="2848500" cy="57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ctrTitle"/>
          </p:nvPr>
        </p:nvSpPr>
        <p:spPr>
          <a:xfrm rot="-185413">
            <a:off x="3413284" y="1409532"/>
            <a:ext cx="1446904" cy="332887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ctrTitle" idx="3"/>
          </p:nvPr>
        </p:nvSpPr>
        <p:spPr>
          <a:xfrm>
            <a:off x="3425750" y="2507261"/>
            <a:ext cx="1446900" cy="33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subTitle" idx="4"/>
          </p:nvPr>
        </p:nvSpPr>
        <p:spPr>
          <a:xfrm rot="-273526">
            <a:off x="3366367" y="3777101"/>
            <a:ext cx="2849716" cy="5709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ctrTitle" idx="5"/>
          </p:nvPr>
        </p:nvSpPr>
        <p:spPr>
          <a:xfrm rot="-251841">
            <a:off x="3341716" y="3618835"/>
            <a:ext cx="1446881" cy="332988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title" idx="6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3283032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1_Title and three colum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ubTitle" idx="1"/>
          </p:nvPr>
        </p:nvSpPr>
        <p:spPr>
          <a:xfrm rot="-201010">
            <a:off x="3425632" y="1597695"/>
            <a:ext cx="2849169" cy="5710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subTitle" idx="2"/>
          </p:nvPr>
        </p:nvSpPr>
        <p:spPr>
          <a:xfrm>
            <a:off x="3426197" y="2723419"/>
            <a:ext cx="2848500" cy="57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ctrTitle"/>
          </p:nvPr>
        </p:nvSpPr>
        <p:spPr>
          <a:xfrm rot="-185413">
            <a:off x="3413284" y="1409532"/>
            <a:ext cx="1446904" cy="332887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ctrTitle" idx="3"/>
          </p:nvPr>
        </p:nvSpPr>
        <p:spPr>
          <a:xfrm>
            <a:off x="3425750" y="2507261"/>
            <a:ext cx="1446900" cy="33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subTitle" idx="4"/>
          </p:nvPr>
        </p:nvSpPr>
        <p:spPr>
          <a:xfrm rot="-273526">
            <a:off x="3366367" y="3777101"/>
            <a:ext cx="2849716" cy="5709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ctrTitle" idx="5"/>
          </p:nvPr>
        </p:nvSpPr>
        <p:spPr>
          <a:xfrm rot="-251841">
            <a:off x="3341716" y="3618835"/>
            <a:ext cx="1446881" cy="332988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title" idx="6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32217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1_Title and three columns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subTitle" idx="1"/>
          </p:nvPr>
        </p:nvSpPr>
        <p:spPr>
          <a:xfrm rot="-201010">
            <a:off x="3425632" y="1597695"/>
            <a:ext cx="2849169" cy="5710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subTitle" idx="2"/>
          </p:nvPr>
        </p:nvSpPr>
        <p:spPr>
          <a:xfrm>
            <a:off x="3426197" y="2723419"/>
            <a:ext cx="2848500" cy="57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ctrTitle"/>
          </p:nvPr>
        </p:nvSpPr>
        <p:spPr>
          <a:xfrm rot="-185413">
            <a:off x="3413284" y="1409532"/>
            <a:ext cx="1446904" cy="332887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ctrTitle" idx="3"/>
          </p:nvPr>
        </p:nvSpPr>
        <p:spPr>
          <a:xfrm>
            <a:off x="3425750" y="2507261"/>
            <a:ext cx="1446900" cy="33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subTitle" idx="4"/>
          </p:nvPr>
        </p:nvSpPr>
        <p:spPr>
          <a:xfrm rot="-273526">
            <a:off x="3366367" y="3777101"/>
            <a:ext cx="2849716" cy="57099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 sz="14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ctrTitle" idx="5"/>
          </p:nvPr>
        </p:nvSpPr>
        <p:spPr>
          <a:xfrm rot="-251841">
            <a:off x="3341716" y="3618835"/>
            <a:ext cx="1446881" cy="332988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>
                <a:latin typeface="Nunito SemiBold"/>
                <a:ea typeface="Nunito SemiBold"/>
                <a:cs typeface="Nunito SemiBold"/>
                <a:sym typeface="Nunito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p15"/>
          <p:cNvSpPr txBox="1">
            <a:spLocks noGrp="1"/>
          </p:cNvSpPr>
          <p:nvPr>
            <p:ph type="title" idx="6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383366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427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2" name="Google Shape;122;p20"/>
          <p:cNvSpPr txBox="1">
            <a:spLocks noGrp="1"/>
          </p:cNvSpPr>
          <p:nvPr>
            <p:ph type="body" idx="1"/>
          </p:nvPr>
        </p:nvSpPr>
        <p:spPr>
          <a:xfrm>
            <a:off x="4950600" y="1458100"/>
            <a:ext cx="2969100" cy="289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1400"/>
              <a:buFont typeface="Montserrat"/>
              <a:buChar char="●"/>
              <a:defRPr/>
            </a:lvl1pPr>
            <a:lvl2pPr marL="914400" lvl="1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2pPr>
            <a:lvl3pPr marL="1371600" lvl="2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3pPr>
            <a:lvl4pPr marL="1828800" lvl="3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4pPr>
            <a:lvl5pPr marL="2286000" lvl="4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5pPr>
            <a:lvl6pPr marL="2743200" lvl="5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6pPr>
            <a:lvl7pPr marL="3200400" lvl="6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7pPr>
            <a:lvl8pPr marL="3657600" lvl="7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8pPr>
            <a:lvl9pPr marL="4114800" lvl="8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613083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84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CF7FB4-182D-486B-B7BB-80FE0692B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29429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A3696ED-D532-48AC-A9E8-E957FEE42F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13492" y="440569"/>
            <a:ext cx="3590855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39" Type="http://schemas.openxmlformats.org/officeDocument/2006/relationships/slideLayout" Target="../slideLayouts/slideLayout74.xml"/><Relationship Id="rId21" Type="http://schemas.openxmlformats.org/officeDocument/2006/relationships/slideLayout" Target="../slideLayouts/slideLayout56.xml"/><Relationship Id="rId34" Type="http://schemas.openxmlformats.org/officeDocument/2006/relationships/slideLayout" Target="../slideLayouts/slideLayout69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29" Type="http://schemas.openxmlformats.org/officeDocument/2006/relationships/slideLayout" Target="../slideLayouts/slideLayout64.xml"/><Relationship Id="rId41" Type="http://schemas.openxmlformats.org/officeDocument/2006/relationships/slideLayout" Target="../slideLayouts/slideLayout76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32" Type="http://schemas.openxmlformats.org/officeDocument/2006/relationships/slideLayout" Target="../slideLayouts/slideLayout67.xml"/><Relationship Id="rId37" Type="http://schemas.openxmlformats.org/officeDocument/2006/relationships/slideLayout" Target="../slideLayouts/slideLayout72.xml"/><Relationship Id="rId40" Type="http://schemas.openxmlformats.org/officeDocument/2006/relationships/slideLayout" Target="../slideLayouts/slideLayout75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3.xml"/><Relationship Id="rId36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31" Type="http://schemas.openxmlformats.org/officeDocument/2006/relationships/slideLayout" Target="../slideLayouts/slideLayout66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62.xml"/><Relationship Id="rId30" Type="http://schemas.openxmlformats.org/officeDocument/2006/relationships/slideLayout" Target="../slideLayouts/slideLayout65.xml"/><Relationship Id="rId35" Type="http://schemas.openxmlformats.org/officeDocument/2006/relationships/slideLayout" Target="../slideLayouts/slideLayout70.xml"/><Relationship Id="rId43" Type="http://schemas.openxmlformats.org/officeDocument/2006/relationships/image" Target="../media/image22.jpg"/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33" Type="http://schemas.openxmlformats.org/officeDocument/2006/relationships/slideLayout" Target="../slideLayouts/slideLayout68.xml"/><Relationship Id="rId38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76" r:id="rId2"/>
    <p:sldLayoutId id="2147483671" r:id="rId3"/>
    <p:sldLayoutId id="2147483679" r:id="rId4"/>
    <p:sldLayoutId id="2147483672" r:id="rId5"/>
    <p:sldLayoutId id="2147483681" r:id="rId6"/>
    <p:sldLayoutId id="2147483673" r:id="rId7"/>
    <p:sldLayoutId id="2147483682" r:id="rId8"/>
    <p:sldLayoutId id="2147483674" r:id="rId9"/>
    <p:sldLayoutId id="2147483683" r:id="rId10"/>
    <p:sldLayoutId id="2147483694" r:id="rId11"/>
    <p:sldLayoutId id="2147483695" r:id="rId12"/>
    <p:sldLayoutId id="2147483675" r:id="rId13"/>
    <p:sldLayoutId id="2147483684" r:id="rId14"/>
    <p:sldLayoutId id="2147483677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55" r:id="rId21"/>
    <p:sldLayoutId id="2147483691" r:id="rId22"/>
    <p:sldLayoutId id="2147483693" r:id="rId23"/>
    <p:sldLayoutId id="2147483696" r:id="rId24"/>
    <p:sldLayoutId id="2147483707" r:id="rId25"/>
    <p:sldLayoutId id="2147483697" r:id="rId26"/>
    <p:sldLayoutId id="2147483698" r:id="rId27"/>
    <p:sldLayoutId id="2147483699" r:id="rId28"/>
    <p:sldLayoutId id="2147483700" r:id="rId29"/>
    <p:sldLayoutId id="2147483701" r:id="rId30"/>
    <p:sldLayoutId id="2147483702" r:id="rId31"/>
    <p:sldLayoutId id="2147483703" r:id="rId32"/>
    <p:sldLayoutId id="2147483704" r:id="rId33"/>
    <p:sldLayoutId id="2147483705" r:id="rId34"/>
    <p:sldLayoutId id="2147483706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3125" y="600575"/>
            <a:ext cx="68580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05250" y="2747175"/>
            <a:ext cx="7332000" cy="17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421431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  <p:sldLayoutId id="2147483728" r:id="rId20"/>
    <p:sldLayoutId id="2147483729" r:id="rId21"/>
    <p:sldLayoutId id="2147483730" r:id="rId22"/>
    <p:sldLayoutId id="2147483731" r:id="rId23"/>
    <p:sldLayoutId id="2147483732" r:id="rId24"/>
    <p:sldLayoutId id="2147483733" r:id="rId25"/>
    <p:sldLayoutId id="2147483734" r:id="rId26"/>
    <p:sldLayoutId id="2147483735" r:id="rId27"/>
    <p:sldLayoutId id="2147483736" r:id="rId28"/>
    <p:sldLayoutId id="2147483737" r:id="rId29"/>
    <p:sldLayoutId id="2147483738" r:id="rId30"/>
    <p:sldLayoutId id="2147483739" r:id="rId31"/>
    <p:sldLayoutId id="2147483740" r:id="rId32"/>
    <p:sldLayoutId id="2147483741" r:id="rId33"/>
    <p:sldLayoutId id="2147483742" r:id="rId34"/>
    <p:sldLayoutId id="2147483743" r:id="rId35"/>
    <p:sldLayoutId id="2147483744" r:id="rId36"/>
    <p:sldLayoutId id="2147483745" r:id="rId37"/>
    <p:sldLayoutId id="2147483746" r:id="rId38"/>
    <p:sldLayoutId id="2147483747" r:id="rId39"/>
    <p:sldLayoutId id="2147483748" r:id="rId40"/>
    <p:sldLayoutId id="2147483749" r:id="rId4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1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7.png"/><Relationship Id="rId4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3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6" Type="http://schemas.microsoft.com/office/2007/relationships/hdphoto" Target="../media/hdphoto3.wdp"/><Relationship Id="rId5" Type="http://schemas.openxmlformats.org/officeDocument/2006/relationships/image" Target="../media/image28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Hình ảnh 15">
            <a:extLst>
              <a:ext uri="{FF2B5EF4-FFF2-40B4-BE49-F238E27FC236}">
                <a16:creationId xmlns:a16="http://schemas.microsoft.com/office/drawing/2014/main" id="{E4D67077-8825-4BF4-8B37-5DBB70F8B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88" y="2084447"/>
            <a:ext cx="3127519" cy="13229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360A08-0212-460D-B1ED-35EC509641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906" y="3266723"/>
            <a:ext cx="3926164" cy="155461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/>
          <p:nvPr/>
        </p:nvSpPr>
        <p:spPr>
          <a:xfrm rot="-397585">
            <a:off x="1221714" y="3789277"/>
            <a:ext cx="277491" cy="253489"/>
          </a:xfrm>
          <a:custGeom>
            <a:avLst/>
            <a:gdLst/>
            <a:ahLst/>
            <a:cxnLst/>
            <a:rect l="l" t="t" r="r" b="b"/>
            <a:pathLst>
              <a:path w="13110" h="11976" extrusionOk="0">
                <a:moveTo>
                  <a:pt x="6555" y="1"/>
                </a:moveTo>
                <a:cubicBezTo>
                  <a:pt x="5029" y="1"/>
                  <a:pt x="3503" y="584"/>
                  <a:pt x="2335" y="1752"/>
                </a:cubicBezTo>
                <a:cubicBezTo>
                  <a:pt x="0" y="4087"/>
                  <a:pt x="0" y="7890"/>
                  <a:pt x="2335" y="10225"/>
                </a:cubicBezTo>
                <a:cubicBezTo>
                  <a:pt x="3503" y="11392"/>
                  <a:pt x="5029" y="11976"/>
                  <a:pt x="6555" y="11976"/>
                </a:cubicBezTo>
                <a:cubicBezTo>
                  <a:pt x="8081" y="11976"/>
                  <a:pt x="9607" y="11392"/>
                  <a:pt x="10775" y="10225"/>
                </a:cubicBezTo>
                <a:cubicBezTo>
                  <a:pt x="13110" y="7890"/>
                  <a:pt x="13110" y="4087"/>
                  <a:pt x="10775" y="1752"/>
                </a:cubicBezTo>
                <a:cubicBezTo>
                  <a:pt x="9607" y="584"/>
                  <a:pt x="8081" y="1"/>
                  <a:pt x="655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79" name="Google Shape;179;p27"/>
          <p:cNvGrpSpPr/>
          <p:nvPr/>
        </p:nvGrpSpPr>
        <p:grpSpPr>
          <a:xfrm>
            <a:off x="7887879" y="594932"/>
            <a:ext cx="726010" cy="725455"/>
            <a:chOff x="7335698" y="3570615"/>
            <a:chExt cx="799306" cy="798607"/>
          </a:xfrm>
        </p:grpSpPr>
        <p:sp>
          <p:nvSpPr>
            <p:cNvPr id="180" name="Google Shape;180;p27"/>
            <p:cNvSpPr/>
            <p:nvPr/>
          </p:nvSpPr>
          <p:spPr>
            <a:xfrm>
              <a:off x="7340990" y="3576489"/>
              <a:ext cx="788722" cy="786859"/>
            </a:xfrm>
            <a:custGeom>
              <a:avLst/>
              <a:gdLst/>
              <a:ahLst/>
              <a:cxnLst/>
              <a:rect l="l" t="t" r="r" b="b"/>
              <a:pathLst>
                <a:path w="37261" h="37173" extrusionOk="0">
                  <a:moveTo>
                    <a:pt x="3736" y="1"/>
                  </a:moveTo>
                  <a:cubicBezTo>
                    <a:pt x="3366" y="1"/>
                    <a:pt x="3067" y="260"/>
                    <a:pt x="3036" y="637"/>
                  </a:cubicBezTo>
                  <a:lnTo>
                    <a:pt x="34" y="33428"/>
                  </a:lnTo>
                  <a:cubicBezTo>
                    <a:pt x="0" y="33795"/>
                    <a:pt x="300" y="34128"/>
                    <a:pt x="667" y="34195"/>
                  </a:cubicBezTo>
                  <a:lnTo>
                    <a:pt x="33457" y="37164"/>
                  </a:lnTo>
                  <a:cubicBezTo>
                    <a:pt x="33492" y="37170"/>
                    <a:pt x="33527" y="37173"/>
                    <a:pt x="33561" y="37173"/>
                  </a:cubicBezTo>
                  <a:cubicBezTo>
                    <a:pt x="33890" y="37173"/>
                    <a:pt x="34194" y="36892"/>
                    <a:pt x="34225" y="36530"/>
                  </a:cubicBezTo>
                  <a:lnTo>
                    <a:pt x="37227" y="3773"/>
                  </a:lnTo>
                  <a:cubicBezTo>
                    <a:pt x="37260" y="3373"/>
                    <a:pt x="36960" y="3039"/>
                    <a:pt x="36593" y="3006"/>
                  </a:cubicBezTo>
                  <a:lnTo>
                    <a:pt x="3803" y="4"/>
                  </a:lnTo>
                  <a:cubicBezTo>
                    <a:pt x="3780" y="2"/>
                    <a:pt x="3758" y="1"/>
                    <a:pt x="3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27"/>
            <p:cNvSpPr/>
            <p:nvPr/>
          </p:nvSpPr>
          <p:spPr>
            <a:xfrm>
              <a:off x="7335698" y="3570615"/>
              <a:ext cx="799306" cy="798607"/>
            </a:xfrm>
            <a:custGeom>
              <a:avLst/>
              <a:gdLst/>
              <a:ahLst/>
              <a:cxnLst/>
              <a:rect l="l" t="t" r="r" b="b"/>
              <a:pathLst>
                <a:path w="37761" h="37728" extrusionOk="0">
                  <a:moveTo>
                    <a:pt x="3169" y="1"/>
                  </a:moveTo>
                  <a:lnTo>
                    <a:pt x="3169" y="4"/>
                  </a:lnTo>
                  <a:lnTo>
                    <a:pt x="3169" y="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3169" y="1"/>
                  </a:lnTo>
                  <a:close/>
                  <a:moveTo>
                    <a:pt x="7005" y="368"/>
                  </a:moveTo>
                  <a:lnTo>
                    <a:pt x="10741" y="701"/>
                  </a:lnTo>
                  <a:lnTo>
                    <a:pt x="10407" y="4471"/>
                  </a:lnTo>
                  <a:lnTo>
                    <a:pt x="6638" y="4104"/>
                  </a:lnTo>
                  <a:lnTo>
                    <a:pt x="7005" y="368"/>
                  </a:lnTo>
                  <a:close/>
                  <a:moveTo>
                    <a:pt x="14677" y="1068"/>
                  </a:moveTo>
                  <a:lnTo>
                    <a:pt x="18447" y="1402"/>
                  </a:lnTo>
                  <a:lnTo>
                    <a:pt x="18080" y="5171"/>
                  </a:lnTo>
                  <a:lnTo>
                    <a:pt x="14344" y="4804"/>
                  </a:lnTo>
                  <a:lnTo>
                    <a:pt x="14677" y="1068"/>
                  </a:lnTo>
                  <a:close/>
                  <a:moveTo>
                    <a:pt x="18547" y="1402"/>
                  </a:moveTo>
                  <a:lnTo>
                    <a:pt x="22283" y="1769"/>
                  </a:lnTo>
                  <a:lnTo>
                    <a:pt x="21949" y="5505"/>
                  </a:lnTo>
                  <a:lnTo>
                    <a:pt x="18180" y="5171"/>
                  </a:lnTo>
                  <a:lnTo>
                    <a:pt x="18547" y="1402"/>
                  </a:lnTo>
                  <a:close/>
                  <a:moveTo>
                    <a:pt x="22349" y="1769"/>
                  </a:moveTo>
                  <a:lnTo>
                    <a:pt x="26119" y="2102"/>
                  </a:lnTo>
                  <a:lnTo>
                    <a:pt x="25785" y="5872"/>
                  </a:lnTo>
                  <a:lnTo>
                    <a:pt x="22016" y="5538"/>
                  </a:lnTo>
                  <a:lnTo>
                    <a:pt x="22349" y="1769"/>
                  </a:lnTo>
                  <a:close/>
                  <a:moveTo>
                    <a:pt x="26185" y="2136"/>
                  </a:moveTo>
                  <a:lnTo>
                    <a:pt x="29955" y="2503"/>
                  </a:lnTo>
                  <a:lnTo>
                    <a:pt x="29621" y="6239"/>
                  </a:lnTo>
                  <a:lnTo>
                    <a:pt x="25852" y="5905"/>
                  </a:lnTo>
                  <a:lnTo>
                    <a:pt x="26185" y="2136"/>
                  </a:lnTo>
                  <a:close/>
                  <a:moveTo>
                    <a:pt x="30055" y="2503"/>
                  </a:moveTo>
                  <a:lnTo>
                    <a:pt x="33791" y="2836"/>
                  </a:lnTo>
                  <a:lnTo>
                    <a:pt x="33457" y="6606"/>
                  </a:lnTo>
                  <a:lnTo>
                    <a:pt x="29688" y="6239"/>
                  </a:lnTo>
                  <a:lnTo>
                    <a:pt x="30055" y="2503"/>
                  </a:lnTo>
                  <a:close/>
                  <a:moveTo>
                    <a:pt x="33891" y="2836"/>
                  </a:moveTo>
                  <a:lnTo>
                    <a:pt x="37660" y="3170"/>
                  </a:lnTo>
                  <a:lnTo>
                    <a:pt x="37327" y="6939"/>
                  </a:lnTo>
                  <a:lnTo>
                    <a:pt x="33557" y="6606"/>
                  </a:lnTo>
                  <a:lnTo>
                    <a:pt x="33891" y="2836"/>
                  </a:lnTo>
                  <a:close/>
                  <a:moveTo>
                    <a:pt x="2802" y="3837"/>
                  </a:moveTo>
                  <a:lnTo>
                    <a:pt x="6538" y="4204"/>
                  </a:lnTo>
                  <a:lnTo>
                    <a:pt x="6204" y="7940"/>
                  </a:lnTo>
                  <a:lnTo>
                    <a:pt x="2468" y="7606"/>
                  </a:lnTo>
                  <a:lnTo>
                    <a:pt x="2802" y="3837"/>
                  </a:lnTo>
                  <a:close/>
                  <a:moveTo>
                    <a:pt x="6638" y="4204"/>
                  </a:moveTo>
                  <a:lnTo>
                    <a:pt x="10407" y="4537"/>
                  </a:lnTo>
                  <a:lnTo>
                    <a:pt x="10041" y="8307"/>
                  </a:lnTo>
                  <a:lnTo>
                    <a:pt x="6305" y="7973"/>
                  </a:lnTo>
                  <a:lnTo>
                    <a:pt x="6638" y="4204"/>
                  </a:lnTo>
                  <a:close/>
                  <a:moveTo>
                    <a:pt x="2435" y="7706"/>
                  </a:moveTo>
                  <a:lnTo>
                    <a:pt x="2370" y="8440"/>
                  </a:lnTo>
                  <a:lnTo>
                    <a:pt x="2435" y="7773"/>
                  </a:lnTo>
                  <a:lnTo>
                    <a:pt x="2435" y="7706"/>
                  </a:lnTo>
                  <a:close/>
                  <a:moveTo>
                    <a:pt x="10508" y="4571"/>
                  </a:moveTo>
                  <a:lnTo>
                    <a:pt x="14244" y="4904"/>
                  </a:lnTo>
                  <a:lnTo>
                    <a:pt x="13910" y="8640"/>
                  </a:lnTo>
                  <a:lnTo>
                    <a:pt x="10141" y="8307"/>
                  </a:lnTo>
                  <a:lnTo>
                    <a:pt x="10508" y="4571"/>
                  </a:lnTo>
                  <a:close/>
                  <a:moveTo>
                    <a:pt x="14344" y="4904"/>
                  </a:moveTo>
                  <a:lnTo>
                    <a:pt x="18080" y="5238"/>
                  </a:lnTo>
                  <a:lnTo>
                    <a:pt x="17746" y="9007"/>
                  </a:lnTo>
                  <a:lnTo>
                    <a:pt x="13977" y="8674"/>
                  </a:lnTo>
                  <a:lnTo>
                    <a:pt x="14344" y="4904"/>
                  </a:lnTo>
                  <a:close/>
                  <a:moveTo>
                    <a:pt x="18180" y="5271"/>
                  </a:moveTo>
                  <a:lnTo>
                    <a:pt x="21916" y="5605"/>
                  </a:lnTo>
                  <a:lnTo>
                    <a:pt x="21582" y="9341"/>
                  </a:lnTo>
                  <a:lnTo>
                    <a:pt x="17846" y="9007"/>
                  </a:lnTo>
                  <a:lnTo>
                    <a:pt x="18180" y="5271"/>
                  </a:lnTo>
                  <a:close/>
                  <a:moveTo>
                    <a:pt x="22016" y="5605"/>
                  </a:moveTo>
                  <a:lnTo>
                    <a:pt x="25752" y="5972"/>
                  </a:lnTo>
                  <a:lnTo>
                    <a:pt x="25418" y="9708"/>
                  </a:lnTo>
                  <a:lnTo>
                    <a:pt x="21682" y="9374"/>
                  </a:lnTo>
                  <a:lnTo>
                    <a:pt x="22016" y="5605"/>
                  </a:lnTo>
                  <a:close/>
                  <a:moveTo>
                    <a:pt x="25852" y="5972"/>
                  </a:moveTo>
                  <a:lnTo>
                    <a:pt x="29621" y="6339"/>
                  </a:lnTo>
                  <a:lnTo>
                    <a:pt x="29254" y="10075"/>
                  </a:lnTo>
                  <a:lnTo>
                    <a:pt x="25518" y="9741"/>
                  </a:lnTo>
                  <a:lnTo>
                    <a:pt x="25852" y="5972"/>
                  </a:lnTo>
                  <a:close/>
                  <a:moveTo>
                    <a:pt x="29688" y="6339"/>
                  </a:moveTo>
                  <a:lnTo>
                    <a:pt x="33457" y="6672"/>
                  </a:lnTo>
                  <a:lnTo>
                    <a:pt x="33090" y="10442"/>
                  </a:lnTo>
                  <a:lnTo>
                    <a:pt x="29354" y="10108"/>
                  </a:lnTo>
                  <a:lnTo>
                    <a:pt x="29688" y="6339"/>
                  </a:lnTo>
                  <a:close/>
                  <a:moveTo>
                    <a:pt x="33557" y="6672"/>
                  </a:moveTo>
                  <a:lnTo>
                    <a:pt x="37293" y="7006"/>
                  </a:lnTo>
                  <a:lnTo>
                    <a:pt x="36960" y="10775"/>
                  </a:lnTo>
                  <a:lnTo>
                    <a:pt x="33190" y="10442"/>
                  </a:lnTo>
                  <a:lnTo>
                    <a:pt x="33557" y="6672"/>
                  </a:lnTo>
                  <a:close/>
                  <a:moveTo>
                    <a:pt x="6305" y="8040"/>
                  </a:moveTo>
                  <a:lnTo>
                    <a:pt x="10041" y="8407"/>
                  </a:lnTo>
                  <a:lnTo>
                    <a:pt x="9707" y="12143"/>
                  </a:lnTo>
                  <a:lnTo>
                    <a:pt x="5938" y="11809"/>
                  </a:lnTo>
                  <a:lnTo>
                    <a:pt x="6305" y="8040"/>
                  </a:lnTo>
                  <a:close/>
                  <a:moveTo>
                    <a:pt x="10141" y="8407"/>
                  </a:moveTo>
                  <a:lnTo>
                    <a:pt x="13910" y="8740"/>
                  </a:lnTo>
                  <a:lnTo>
                    <a:pt x="13543" y="12510"/>
                  </a:lnTo>
                  <a:lnTo>
                    <a:pt x="9807" y="12143"/>
                  </a:lnTo>
                  <a:lnTo>
                    <a:pt x="10141" y="8407"/>
                  </a:lnTo>
                  <a:close/>
                  <a:moveTo>
                    <a:pt x="13977" y="8740"/>
                  </a:moveTo>
                  <a:lnTo>
                    <a:pt x="17746" y="9107"/>
                  </a:lnTo>
                  <a:lnTo>
                    <a:pt x="17379" y="12843"/>
                  </a:lnTo>
                  <a:lnTo>
                    <a:pt x="13643" y="12510"/>
                  </a:lnTo>
                  <a:lnTo>
                    <a:pt x="13977" y="8740"/>
                  </a:lnTo>
                  <a:close/>
                  <a:moveTo>
                    <a:pt x="17813" y="9107"/>
                  </a:moveTo>
                  <a:lnTo>
                    <a:pt x="21582" y="9441"/>
                  </a:lnTo>
                  <a:lnTo>
                    <a:pt x="21249" y="13210"/>
                  </a:lnTo>
                  <a:lnTo>
                    <a:pt x="17479" y="12843"/>
                  </a:lnTo>
                  <a:lnTo>
                    <a:pt x="17813" y="9107"/>
                  </a:lnTo>
                  <a:close/>
                  <a:moveTo>
                    <a:pt x="21682" y="9441"/>
                  </a:moveTo>
                  <a:lnTo>
                    <a:pt x="25418" y="9808"/>
                  </a:lnTo>
                  <a:lnTo>
                    <a:pt x="25085" y="13544"/>
                  </a:lnTo>
                  <a:lnTo>
                    <a:pt x="21315" y="13210"/>
                  </a:lnTo>
                  <a:lnTo>
                    <a:pt x="21682" y="9441"/>
                  </a:lnTo>
                  <a:close/>
                  <a:moveTo>
                    <a:pt x="25518" y="9841"/>
                  </a:moveTo>
                  <a:lnTo>
                    <a:pt x="29254" y="10175"/>
                  </a:lnTo>
                  <a:lnTo>
                    <a:pt x="28921" y="13944"/>
                  </a:lnTo>
                  <a:lnTo>
                    <a:pt x="25151" y="13577"/>
                  </a:lnTo>
                  <a:lnTo>
                    <a:pt x="25518" y="9841"/>
                  </a:lnTo>
                  <a:close/>
                  <a:moveTo>
                    <a:pt x="29354" y="10175"/>
                  </a:moveTo>
                  <a:lnTo>
                    <a:pt x="33090" y="10542"/>
                  </a:lnTo>
                  <a:lnTo>
                    <a:pt x="32757" y="14278"/>
                  </a:lnTo>
                  <a:lnTo>
                    <a:pt x="28987" y="13944"/>
                  </a:lnTo>
                  <a:lnTo>
                    <a:pt x="29354" y="10175"/>
                  </a:lnTo>
                  <a:close/>
                  <a:moveTo>
                    <a:pt x="33190" y="10542"/>
                  </a:moveTo>
                  <a:lnTo>
                    <a:pt x="36960" y="10875"/>
                  </a:lnTo>
                  <a:lnTo>
                    <a:pt x="36626" y="14611"/>
                  </a:lnTo>
                  <a:lnTo>
                    <a:pt x="32857" y="14278"/>
                  </a:lnTo>
                  <a:lnTo>
                    <a:pt x="33190" y="10542"/>
                  </a:lnTo>
                  <a:close/>
                  <a:moveTo>
                    <a:pt x="2102" y="11542"/>
                  </a:moveTo>
                  <a:lnTo>
                    <a:pt x="5871" y="11876"/>
                  </a:lnTo>
                  <a:lnTo>
                    <a:pt x="5504" y="15645"/>
                  </a:lnTo>
                  <a:lnTo>
                    <a:pt x="1768" y="15278"/>
                  </a:lnTo>
                  <a:lnTo>
                    <a:pt x="2102" y="11542"/>
                  </a:lnTo>
                  <a:close/>
                  <a:moveTo>
                    <a:pt x="5938" y="11876"/>
                  </a:moveTo>
                  <a:lnTo>
                    <a:pt x="9707" y="12243"/>
                  </a:lnTo>
                  <a:lnTo>
                    <a:pt x="9340" y="15979"/>
                  </a:lnTo>
                  <a:lnTo>
                    <a:pt x="5604" y="15645"/>
                  </a:lnTo>
                  <a:lnTo>
                    <a:pt x="5938" y="11876"/>
                  </a:lnTo>
                  <a:close/>
                  <a:moveTo>
                    <a:pt x="9774" y="12243"/>
                  </a:moveTo>
                  <a:lnTo>
                    <a:pt x="13543" y="12576"/>
                  </a:lnTo>
                  <a:lnTo>
                    <a:pt x="13209" y="16346"/>
                  </a:lnTo>
                  <a:lnTo>
                    <a:pt x="9440" y="16012"/>
                  </a:lnTo>
                  <a:lnTo>
                    <a:pt x="9774" y="12243"/>
                  </a:lnTo>
                  <a:close/>
                  <a:moveTo>
                    <a:pt x="13643" y="12610"/>
                  </a:moveTo>
                  <a:lnTo>
                    <a:pt x="17379" y="12943"/>
                  </a:lnTo>
                  <a:lnTo>
                    <a:pt x="17046" y="16679"/>
                  </a:lnTo>
                  <a:lnTo>
                    <a:pt x="13276" y="16346"/>
                  </a:lnTo>
                  <a:lnTo>
                    <a:pt x="13643" y="12610"/>
                  </a:lnTo>
                  <a:close/>
                  <a:moveTo>
                    <a:pt x="17479" y="12943"/>
                  </a:moveTo>
                  <a:lnTo>
                    <a:pt x="21215" y="13277"/>
                  </a:lnTo>
                  <a:lnTo>
                    <a:pt x="20882" y="17046"/>
                  </a:lnTo>
                  <a:lnTo>
                    <a:pt x="17146" y="16713"/>
                  </a:lnTo>
                  <a:lnTo>
                    <a:pt x="17479" y="12943"/>
                  </a:lnTo>
                  <a:close/>
                  <a:moveTo>
                    <a:pt x="21315" y="13310"/>
                  </a:moveTo>
                  <a:lnTo>
                    <a:pt x="25085" y="13644"/>
                  </a:lnTo>
                  <a:lnTo>
                    <a:pt x="24718" y="17380"/>
                  </a:lnTo>
                  <a:lnTo>
                    <a:pt x="20982" y="17046"/>
                  </a:lnTo>
                  <a:lnTo>
                    <a:pt x="21315" y="13310"/>
                  </a:lnTo>
                  <a:close/>
                  <a:moveTo>
                    <a:pt x="25151" y="13677"/>
                  </a:moveTo>
                  <a:lnTo>
                    <a:pt x="28887" y="14011"/>
                  </a:lnTo>
                  <a:lnTo>
                    <a:pt x="28554" y="17780"/>
                  </a:lnTo>
                  <a:lnTo>
                    <a:pt x="24818" y="17413"/>
                  </a:lnTo>
                  <a:lnTo>
                    <a:pt x="25151" y="13677"/>
                  </a:lnTo>
                  <a:close/>
                  <a:moveTo>
                    <a:pt x="28987" y="14011"/>
                  </a:moveTo>
                  <a:lnTo>
                    <a:pt x="32757" y="14378"/>
                  </a:lnTo>
                  <a:lnTo>
                    <a:pt x="32390" y="18114"/>
                  </a:lnTo>
                  <a:lnTo>
                    <a:pt x="28654" y="17780"/>
                  </a:lnTo>
                  <a:lnTo>
                    <a:pt x="28987" y="14011"/>
                  </a:lnTo>
                  <a:close/>
                  <a:moveTo>
                    <a:pt x="32857" y="14378"/>
                  </a:moveTo>
                  <a:lnTo>
                    <a:pt x="36593" y="14711"/>
                  </a:lnTo>
                  <a:lnTo>
                    <a:pt x="36259" y="18481"/>
                  </a:lnTo>
                  <a:lnTo>
                    <a:pt x="32523" y="18114"/>
                  </a:lnTo>
                  <a:lnTo>
                    <a:pt x="32857" y="14378"/>
                  </a:lnTo>
                  <a:close/>
                  <a:moveTo>
                    <a:pt x="1735" y="15378"/>
                  </a:moveTo>
                  <a:lnTo>
                    <a:pt x="1401" y="19148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735" y="15445"/>
                  </a:lnTo>
                  <a:lnTo>
                    <a:pt x="1735" y="15378"/>
                  </a:lnTo>
                  <a:close/>
                  <a:moveTo>
                    <a:pt x="5604" y="15745"/>
                  </a:moveTo>
                  <a:lnTo>
                    <a:pt x="9340" y="16079"/>
                  </a:lnTo>
                  <a:lnTo>
                    <a:pt x="9006" y="19815"/>
                  </a:lnTo>
                  <a:lnTo>
                    <a:pt x="5237" y="19481"/>
                  </a:lnTo>
                  <a:lnTo>
                    <a:pt x="5604" y="15745"/>
                  </a:lnTo>
                  <a:close/>
                  <a:moveTo>
                    <a:pt x="9440" y="16079"/>
                  </a:moveTo>
                  <a:lnTo>
                    <a:pt x="13176" y="16413"/>
                  </a:lnTo>
                  <a:lnTo>
                    <a:pt x="12843" y="20182"/>
                  </a:lnTo>
                  <a:lnTo>
                    <a:pt x="9107" y="19848"/>
                  </a:lnTo>
                  <a:lnTo>
                    <a:pt x="9440" y="16079"/>
                  </a:lnTo>
                  <a:close/>
                  <a:moveTo>
                    <a:pt x="13276" y="16446"/>
                  </a:moveTo>
                  <a:lnTo>
                    <a:pt x="17046" y="16779"/>
                  </a:lnTo>
                  <a:lnTo>
                    <a:pt x="16679" y="20549"/>
                  </a:lnTo>
                  <a:lnTo>
                    <a:pt x="12943" y="20182"/>
                  </a:lnTo>
                  <a:lnTo>
                    <a:pt x="13276" y="16446"/>
                  </a:lnTo>
                  <a:close/>
                  <a:moveTo>
                    <a:pt x="17112" y="16779"/>
                  </a:moveTo>
                  <a:lnTo>
                    <a:pt x="20882" y="17146"/>
                  </a:lnTo>
                  <a:lnTo>
                    <a:pt x="20515" y="20882"/>
                  </a:lnTo>
                  <a:lnTo>
                    <a:pt x="16779" y="20549"/>
                  </a:lnTo>
                  <a:lnTo>
                    <a:pt x="17112" y="16779"/>
                  </a:lnTo>
                  <a:close/>
                  <a:moveTo>
                    <a:pt x="20948" y="17146"/>
                  </a:moveTo>
                  <a:lnTo>
                    <a:pt x="24718" y="17480"/>
                  </a:lnTo>
                  <a:lnTo>
                    <a:pt x="24384" y="21249"/>
                  </a:lnTo>
                  <a:lnTo>
                    <a:pt x="20615" y="20882"/>
                  </a:lnTo>
                  <a:lnTo>
                    <a:pt x="20948" y="17146"/>
                  </a:lnTo>
                  <a:close/>
                  <a:moveTo>
                    <a:pt x="24818" y="17513"/>
                  </a:moveTo>
                  <a:lnTo>
                    <a:pt x="28554" y="17880"/>
                  </a:lnTo>
                  <a:lnTo>
                    <a:pt x="28220" y="21616"/>
                  </a:lnTo>
                  <a:lnTo>
                    <a:pt x="24451" y="21283"/>
                  </a:lnTo>
                  <a:lnTo>
                    <a:pt x="24818" y="17513"/>
                  </a:lnTo>
                  <a:close/>
                  <a:moveTo>
                    <a:pt x="28654" y="17880"/>
                  </a:moveTo>
                  <a:lnTo>
                    <a:pt x="32390" y="18214"/>
                  </a:lnTo>
                  <a:lnTo>
                    <a:pt x="32056" y="21950"/>
                  </a:lnTo>
                  <a:lnTo>
                    <a:pt x="28287" y="21616"/>
                  </a:lnTo>
                  <a:lnTo>
                    <a:pt x="28654" y="17880"/>
                  </a:lnTo>
                  <a:close/>
                  <a:moveTo>
                    <a:pt x="32490" y="18214"/>
                  </a:moveTo>
                  <a:lnTo>
                    <a:pt x="36226" y="18547"/>
                  </a:lnTo>
                  <a:lnTo>
                    <a:pt x="35892" y="22317"/>
                  </a:lnTo>
                  <a:lnTo>
                    <a:pt x="32123" y="21983"/>
                  </a:lnTo>
                  <a:lnTo>
                    <a:pt x="32490" y="18214"/>
                  </a:lnTo>
                  <a:close/>
                  <a:moveTo>
                    <a:pt x="1401" y="19215"/>
                  </a:moveTo>
                  <a:lnTo>
                    <a:pt x="1067" y="22984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401" y="19281"/>
                  </a:lnTo>
                  <a:lnTo>
                    <a:pt x="1401" y="19215"/>
                  </a:lnTo>
                  <a:close/>
                  <a:moveTo>
                    <a:pt x="5237" y="19581"/>
                  </a:moveTo>
                  <a:lnTo>
                    <a:pt x="9006" y="19915"/>
                  </a:lnTo>
                  <a:lnTo>
                    <a:pt x="8640" y="23684"/>
                  </a:lnTo>
                  <a:lnTo>
                    <a:pt x="4904" y="23318"/>
                  </a:lnTo>
                  <a:lnTo>
                    <a:pt x="5237" y="19581"/>
                  </a:lnTo>
                  <a:close/>
                  <a:moveTo>
                    <a:pt x="9107" y="19948"/>
                  </a:moveTo>
                  <a:lnTo>
                    <a:pt x="12843" y="20282"/>
                  </a:lnTo>
                  <a:lnTo>
                    <a:pt x="12509" y="24018"/>
                  </a:lnTo>
                  <a:lnTo>
                    <a:pt x="8740" y="23684"/>
                  </a:lnTo>
                  <a:lnTo>
                    <a:pt x="9107" y="19948"/>
                  </a:lnTo>
                  <a:close/>
                  <a:moveTo>
                    <a:pt x="12909" y="20282"/>
                  </a:moveTo>
                  <a:lnTo>
                    <a:pt x="16679" y="20616"/>
                  </a:lnTo>
                  <a:lnTo>
                    <a:pt x="16345" y="24385"/>
                  </a:lnTo>
                  <a:lnTo>
                    <a:pt x="12576" y="24018"/>
                  </a:lnTo>
                  <a:lnTo>
                    <a:pt x="12909" y="20282"/>
                  </a:lnTo>
                  <a:close/>
                  <a:moveTo>
                    <a:pt x="16779" y="20649"/>
                  </a:moveTo>
                  <a:lnTo>
                    <a:pt x="20515" y="20982"/>
                  </a:lnTo>
                  <a:lnTo>
                    <a:pt x="20181" y="24719"/>
                  </a:lnTo>
                  <a:lnTo>
                    <a:pt x="16412" y="24385"/>
                  </a:lnTo>
                  <a:lnTo>
                    <a:pt x="16779" y="20649"/>
                  </a:lnTo>
                  <a:close/>
                  <a:moveTo>
                    <a:pt x="20615" y="20982"/>
                  </a:moveTo>
                  <a:lnTo>
                    <a:pt x="24384" y="21316"/>
                  </a:lnTo>
                  <a:lnTo>
                    <a:pt x="24017" y="25085"/>
                  </a:lnTo>
                  <a:lnTo>
                    <a:pt x="20281" y="24752"/>
                  </a:lnTo>
                  <a:lnTo>
                    <a:pt x="20615" y="20982"/>
                  </a:lnTo>
                  <a:close/>
                  <a:moveTo>
                    <a:pt x="24451" y="21349"/>
                  </a:moveTo>
                  <a:lnTo>
                    <a:pt x="28220" y="21716"/>
                  </a:lnTo>
                  <a:lnTo>
                    <a:pt x="27853" y="25452"/>
                  </a:lnTo>
                  <a:lnTo>
                    <a:pt x="24117" y="25119"/>
                  </a:lnTo>
                  <a:lnTo>
                    <a:pt x="24451" y="21349"/>
                  </a:lnTo>
                  <a:close/>
                  <a:moveTo>
                    <a:pt x="28287" y="21716"/>
                  </a:moveTo>
                  <a:lnTo>
                    <a:pt x="32023" y="22050"/>
                  </a:lnTo>
                  <a:lnTo>
                    <a:pt x="31689" y="25819"/>
                  </a:lnTo>
                  <a:lnTo>
                    <a:pt x="27953" y="25452"/>
                  </a:lnTo>
                  <a:lnTo>
                    <a:pt x="28287" y="21716"/>
                  </a:lnTo>
                  <a:close/>
                  <a:moveTo>
                    <a:pt x="32123" y="22050"/>
                  </a:moveTo>
                  <a:lnTo>
                    <a:pt x="35892" y="22417"/>
                  </a:lnTo>
                  <a:lnTo>
                    <a:pt x="35525" y="26153"/>
                  </a:lnTo>
                  <a:lnTo>
                    <a:pt x="31789" y="25819"/>
                  </a:lnTo>
                  <a:lnTo>
                    <a:pt x="32123" y="22050"/>
                  </a:lnTo>
                  <a:close/>
                  <a:moveTo>
                    <a:pt x="1067" y="23084"/>
                  </a:moveTo>
                  <a:lnTo>
                    <a:pt x="701" y="26820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1067" y="23117"/>
                  </a:lnTo>
                  <a:lnTo>
                    <a:pt x="1067" y="23084"/>
                  </a:lnTo>
                  <a:close/>
                  <a:moveTo>
                    <a:pt x="4904" y="23418"/>
                  </a:moveTo>
                  <a:lnTo>
                    <a:pt x="8640" y="23751"/>
                  </a:lnTo>
                  <a:lnTo>
                    <a:pt x="8306" y="27521"/>
                  </a:lnTo>
                  <a:lnTo>
                    <a:pt x="4537" y="27187"/>
                  </a:lnTo>
                  <a:lnTo>
                    <a:pt x="4904" y="23418"/>
                  </a:lnTo>
                  <a:close/>
                  <a:moveTo>
                    <a:pt x="8740" y="23785"/>
                  </a:moveTo>
                  <a:lnTo>
                    <a:pt x="12476" y="24118"/>
                  </a:lnTo>
                  <a:lnTo>
                    <a:pt x="12142" y="27854"/>
                  </a:lnTo>
                  <a:lnTo>
                    <a:pt x="8406" y="27521"/>
                  </a:lnTo>
                  <a:lnTo>
                    <a:pt x="8740" y="23785"/>
                  </a:lnTo>
                  <a:close/>
                  <a:moveTo>
                    <a:pt x="12576" y="24118"/>
                  </a:moveTo>
                  <a:lnTo>
                    <a:pt x="16312" y="24452"/>
                  </a:lnTo>
                  <a:lnTo>
                    <a:pt x="15978" y="28221"/>
                  </a:lnTo>
                  <a:lnTo>
                    <a:pt x="12242" y="27887"/>
                  </a:lnTo>
                  <a:lnTo>
                    <a:pt x="12576" y="24118"/>
                  </a:lnTo>
                  <a:close/>
                  <a:moveTo>
                    <a:pt x="16412" y="24485"/>
                  </a:moveTo>
                  <a:lnTo>
                    <a:pt x="20181" y="24819"/>
                  </a:lnTo>
                  <a:lnTo>
                    <a:pt x="19814" y="28588"/>
                  </a:lnTo>
                  <a:lnTo>
                    <a:pt x="16078" y="28221"/>
                  </a:lnTo>
                  <a:lnTo>
                    <a:pt x="16412" y="24485"/>
                  </a:lnTo>
                  <a:close/>
                  <a:moveTo>
                    <a:pt x="20248" y="24819"/>
                  </a:moveTo>
                  <a:lnTo>
                    <a:pt x="24017" y="25186"/>
                  </a:lnTo>
                  <a:lnTo>
                    <a:pt x="23684" y="28922"/>
                  </a:lnTo>
                  <a:lnTo>
                    <a:pt x="19914" y="28588"/>
                  </a:lnTo>
                  <a:lnTo>
                    <a:pt x="20248" y="24819"/>
                  </a:lnTo>
                  <a:close/>
                  <a:moveTo>
                    <a:pt x="24084" y="25219"/>
                  </a:moveTo>
                  <a:lnTo>
                    <a:pt x="27853" y="25552"/>
                  </a:lnTo>
                  <a:lnTo>
                    <a:pt x="27520" y="29322"/>
                  </a:lnTo>
                  <a:lnTo>
                    <a:pt x="23750" y="28955"/>
                  </a:lnTo>
                  <a:lnTo>
                    <a:pt x="24084" y="25219"/>
                  </a:lnTo>
                  <a:close/>
                  <a:moveTo>
                    <a:pt x="27953" y="25552"/>
                  </a:moveTo>
                  <a:lnTo>
                    <a:pt x="31689" y="25886"/>
                  </a:lnTo>
                  <a:lnTo>
                    <a:pt x="31356" y="29655"/>
                  </a:lnTo>
                  <a:lnTo>
                    <a:pt x="27586" y="29322"/>
                  </a:lnTo>
                  <a:lnTo>
                    <a:pt x="27953" y="25552"/>
                  </a:lnTo>
                  <a:close/>
                  <a:moveTo>
                    <a:pt x="31789" y="25919"/>
                  </a:moveTo>
                  <a:lnTo>
                    <a:pt x="35525" y="26253"/>
                  </a:lnTo>
                  <a:lnTo>
                    <a:pt x="35192" y="29989"/>
                  </a:lnTo>
                  <a:lnTo>
                    <a:pt x="31422" y="29655"/>
                  </a:lnTo>
                  <a:lnTo>
                    <a:pt x="31789" y="25919"/>
                  </a:lnTo>
                  <a:close/>
                  <a:moveTo>
                    <a:pt x="701" y="26920"/>
                  </a:moveTo>
                  <a:lnTo>
                    <a:pt x="367" y="30656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701" y="26953"/>
                  </a:lnTo>
                  <a:lnTo>
                    <a:pt x="701" y="26920"/>
                  </a:lnTo>
                  <a:close/>
                  <a:moveTo>
                    <a:pt x="4537" y="27254"/>
                  </a:moveTo>
                  <a:lnTo>
                    <a:pt x="8273" y="27621"/>
                  </a:lnTo>
                  <a:lnTo>
                    <a:pt x="7939" y="31357"/>
                  </a:lnTo>
                  <a:lnTo>
                    <a:pt x="4203" y="31023"/>
                  </a:lnTo>
                  <a:lnTo>
                    <a:pt x="4537" y="27254"/>
                  </a:lnTo>
                  <a:close/>
                  <a:moveTo>
                    <a:pt x="8373" y="27621"/>
                  </a:moveTo>
                  <a:lnTo>
                    <a:pt x="12142" y="27954"/>
                  </a:lnTo>
                  <a:lnTo>
                    <a:pt x="11808" y="31724"/>
                  </a:lnTo>
                  <a:lnTo>
                    <a:pt x="8039" y="31390"/>
                  </a:lnTo>
                  <a:lnTo>
                    <a:pt x="8373" y="27621"/>
                  </a:lnTo>
                  <a:close/>
                  <a:moveTo>
                    <a:pt x="12242" y="27954"/>
                  </a:moveTo>
                  <a:lnTo>
                    <a:pt x="15978" y="28321"/>
                  </a:lnTo>
                  <a:lnTo>
                    <a:pt x="15645" y="32057"/>
                  </a:lnTo>
                  <a:lnTo>
                    <a:pt x="11875" y="31724"/>
                  </a:lnTo>
                  <a:lnTo>
                    <a:pt x="12242" y="27954"/>
                  </a:lnTo>
                  <a:close/>
                  <a:moveTo>
                    <a:pt x="16078" y="28321"/>
                  </a:moveTo>
                  <a:lnTo>
                    <a:pt x="19814" y="28655"/>
                  </a:lnTo>
                  <a:lnTo>
                    <a:pt x="19481" y="32424"/>
                  </a:lnTo>
                  <a:lnTo>
                    <a:pt x="15711" y="32057"/>
                  </a:lnTo>
                  <a:lnTo>
                    <a:pt x="16078" y="28321"/>
                  </a:lnTo>
                  <a:close/>
                  <a:moveTo>
                    <a:pt x="19914" y="28688"/>
                  </a:moveTo>
                  <a:lnTo>
                    <a:pt x="23650" y="29022"/>
                  </a:lnTo>
                  <a:lnTo>
                    <a:pt x="23317" y="32758"/>
                  </a:lnTo>
                  <a:lnTo>
                    <a:pt x="19581" y="32424"/>
                  </a:lnTo>
                  <a:lnTo>
                    <a:pt x="19914" y="28688"/>
                  </a:lnTo>
                  <a:close/>
                  <a:moveTo>
                    <a:pt x="23750" y="29022"/>
                  </a:moveTo>
                  <a:lnTo>
                    <a:pt x="27486" y="29355"/>
                  </a:lnTo>
                  <a:lnTo>
                    <a:pt x="27153" y="33125"/>
                  </a:lnTo>
                  <a:lnTo>
                    <a:pt x="23417" y="32791"/>
                  </a:lnTo>
                  <a:lnTo>
                    <a:pt x="23750" y="29022"/>
                  </a:lnTo>
                  <a:close/>
                  <a:moveTo>
                    <a:pt x="27586" y="29389"/>
                  </a:moveTo>
                  <a:lnTo>
                    <a:pt x="31356" y="29755"/>
                  </a:lnTo>
                  <a:lnTo>
                    <a:pt x="30989" y="33491"/>
                  </a:lnTo>
                  <a:lnTo>
                    <a:pt x="27253" y="33158"/>
                  </a:lnTo>
                  <a:lnTo>
                    <a:pt x="27586" y="29389"/>
                  </a:lnTo>
                  <a:close/>
                  <a:moveTo>
                    <a:pt x="31422" y="29755"/>
                  </a:moveTo>
                  <a:lnTo>
                    <a:pt x="35192" y="30089"/>
                  </a:lnTo>
                  <a:lnTo>
                    <a:pt x="34825" y="33858"/>
                  </a:lnTo>
                  <a:lnTo>
                    <a:pt x="31089" y="33491"/>
                  </a:lnTo>
                  <a:lnTo>
                    <a:pt x="31422" y="29755"/>
                  </a:lnTo>
                  <a:close/>
                  <a:moveTo>
                    <a:pt x="334" y="30756"/>
                  </a:moveTo>
                  <a:lnTo>
                    <a:pt x="0" y="34526"/>
                  </a:lnTo>
                  <a:lnTo>
                    <a:pt x="10" y="34526"/>
                  </a:lnTo>
                  <a:lnTo>
                    <a:pt x="367" y="30790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334" y="30756"/>
                  </a:lnTo>
                  <a:close/>
                  <a:moveTo>
                    <a:pt x="4203" y="31123"/>
                  </a:moveTo>
                  <a:lnTo>
                    <a:pt x="7939" y="31457"/>
                  </a:lnTo>
                  <a:lnTo>
                    <a:pt x="7605" y="35193"/>
                  </a:lnTo>
                  <a:lnTo>
                    <a:pt x="3836" y="34859"/>
                  </a:lnTo>
                  <a:lnTo>
                    <a:pt x="4203" y="31123"/>
                  </a:lnTo>
                  <a:close/>
                  <a:moveTo>
                    <a:pt x="8039" y="31457"/>
                  </a:moveTo>
                  <a:lnTo>
                    <a:pt x="11775" y="31790"/>
                  </a:lnTo>
                  <a:lnTo>
                    <a:pt x="11442" y="35560"/>
                  </a:lnTo>
                  <a:lnTo>
                    <a:pt x="7706" y="35226"/>
                  </a:lnTo>
                  <a:lnTo>
                    <a:pt x="8039" y="31457"/>
                  </a:lnTo>
                  <a:close/>
                  <a:moveTo>
                    <a:pt x="11875" y="31824"/>
                  </a:moveTo>
                  <a:lnTo>
                    <a:pt x="15611" y="32157"/>
                  </a:lnTo>
                  <a:lnTo>
                    <a:pt x="15278" y="35893"/>
                  </a:lnTo>
                  <a:lnTo>
                    <a:pt x="11542" y="35560"/>
                  </a:lnTo>
                  <a:lnTo>
                    <a:pt x="11875" y="31824"/>
                  </a:lnTo>
                  <a:close/>
                  <a:moveTo>
                    <a:pt x="15711" y="32157"/>
                  </a:moveTo>
                  <a:lnTo>
                    <a:pt x="19481" y="32491"/>
                  </a:lnTo>
                  <a:lnTo>
                    <a:pt x="19114" y="36260"/>
                  </a:lnTo>
                  <a:lnTo>
                    <a:pt x="15378" y="35927"/>
                  </a:lnTo>
                  <a:lnTo>
                    <a:pt x="15711" y="32157"/>
                  </a:lnTo>
                  <a:close/>
                  <a:moveTo>
                    <a:pt x="19547" y="32524"/>
                  </a:moveTo>
                  <a:lnTo>
                    <a:pt x="23317" y="32858"/>
                  </a:lnTo>
                  <a:lnTo>
                    <a:pt x="22983" y="36627"/>
                  </a:lnTo>
                  <a:lnTo>
                    <a:pt x="19214" y="36260"/>
                  </a:lnTo>
                  <a:lnTo>
                    <a:pt x="19547" y="32524"/>
                  </a:lnTo>
                  <a:close/>
                  <a:moveTo>
                    <a:pt x="23383" y="32858"/>
                  </a:moveTo>
                  <a:lnTo>
                    <a:pt x="27153" y="33225"/>
                  </a:lnTo>
                  <a:lnTo>
                    <a:pt x="26819" y="36961"/>
                  </a:lnTo>
                  <a:lnTo>
                    <a:pt x="23050" y="36627"/>
                  </a:lnTo>
                  <a:lnTo>
                    <a:pt x="23383" y="32858"/>
                  </a:lnTo>
                  <a:close/>
                  <a:moveTo>
                    <a:pt x="27219" y="33258"/>
                  </a:moveTo>
                  <a:lnTo>
                    <a:pt x="30989" y="33592"/>
                  </a:lnTo>
                  <a:lnTo>
                    <a:pt x="30655" y="37328"/>
                  </a:lnTo>
                  <a:lnTo>
                    <a:pt x="26886" y="36994"/>
                  </a:lnTo>
                  <a:lnTo>
                    <a:pt x="27219" y="33258"/>
                  </a:lnTo>
                  <a:close/>
                  <a:moveTo>
                    <a:pt x="31089" y="33592"/>
                  </a:moveTo>
                  <a:lnTo>
                    <a:pt x="34825" y="33925"/>
                  </a:lnTo>
                  <a:lnTo>
                    <a:pt x="34491" y="37694"/>
                  </a:lnTo>
                  <a:lnTo>
                    <a:pt x="30722" y="37361"/>
                  </a:lnTo>
                  <a:lnTo>
                    <a:pt x="31089" y="33592"/>
                  </a:lnTo>
                  <a:close/>
                  <a:moveTo>
                    <a:pt x="3136" y="1"/>
                  </a:moveTo>
                  <a:lnTo>
                    <a:pt x="2769" y="3837"/>
                  </a:lnTo>
                  <a:lnTo>
                    <a:pt x="2769" y="3937"/>
                  </a:lnTo>
                  <a:lnTo>
                    <a:pt x="2435" y="7673"/>
                  </a:lnTo>
                  <a:lnTo>
                    <a:pt x="2435" y="7706"/>
                  </a:lnTo>
                  <a:lnTo>
                    <a:pt x="6204" y="8040"/>
                  </a:lnTo>
                  <a:lnTo>
                    <a:pt x="5871" y="11809"/>
                  </a:lnTo>
                  <a:lnTo>
                    <a:pt x="2102" y="11442"/>
                  </a:lnTo>
                  <a:lnTo>
                    <a:pt x="2370" y="8440"/>
                  </a:lnTo>
                  <a:lnTo>
                    <a:pt x="2068" y="11509"/>
                  </a:lnTo>
                  <a:lnTo>
                    <a:pt x="2068" y="11609"/>
                  </a:lnTo>
                  <a:lnTo>
                    <a:pt x="1735" y="15345"/>
                  </a:lnTo>
                  <a:lnTo>
                    <a:pt x="1735" y="15378"/>
                  </a:lnTo>
                  <a:lnTo>
                    <a:pt x="5504" y="15745"/>
                  </a:lnTo>
                  <a:lnTo>
                    <a:pt x="5170" y="19481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401" y="19181"/>
                  </a:lnTo>
                  <a:lnTo>
                    <a:pt x="1401" y="19215"/>
                  </a:lnTo>
                  <a:lnTo>
                    <a:pt x="5137" y="19581"/>
                  </a:lnTo>
                  <a:lnTo>
                    <a:pt x="4803" y="23318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067" y="23017"/>
                  </a:lnTo>
                  <a:lnTo>
                    <a:pt x="1067" y="23084"/>
                  </a:lnTo>
                  <a:lnTo>
                    <a:pt x="4803" y="23418"/>
                  </a:lnTo>
                  <a:lnTo>
                    <a:pt x="4470" y="27187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701" y="26853"/>
                  </a:lnTo>
                  <a:lnTo>
                    <a:pt x="701" y="26920"/>
                  </a:lnTo>
                  <a:lnTo>
                    <a:pt x="4437" y="27254"/>
                  </a:lnTo>
                  <a:lnTo>
                    <a:pt x="4103" y="31023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367" y="30689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4103" y="31123"/>
                  </a:lnTo>
                  <a:lnTo>
                    <a:pt x="3769" y="34859"/>
                  </a:lnTo>
                  <a:lnTo>
                    <a:pt x="10" y="34526"/>
                  </a:lnTo>
                  <a:lnTo>
                    <a:pt x="0" y="34626"/>
                  </a:lnTo>
                  <a:lnTo>
                    <a:pt x="3869" y="34993"/>
                  </a:lnTo>
                  <a:lnTo>
                    <a:pt x="3936" y="34993"/>
                  </a:lnTo>
                  <a:lnTo>
                    <a:pt x="7706" y="35326"/>
                  </a:lnTo>
                  <a:lnTo>
                    <a:pt x="7772" y="35326"/>
                  </a:lnTo>
                  <a:lnTo>
                    <a:pt x="11542" y="35660"/>
                  </a:lnTo>
                  <a:lnTo>
                    <a:pt x="11608" y="35660"/>
                  </a:lnTo>
                  <a:lnTo>
                    <a:pt x="15378" y="36027"/>
                  </a:lnTo>
                  <a:lnTo>
                    <a:pt x="15444" y="36027"/>
                  </a:lnTo>
                  <a:lnTo>
                    <a:pt x="19214" y="36360"/>
                  </a:lnTo>
                  <a:lnTo>
                    <a:pt x="19314" y="36360"/>
                  </a:lnTo>
                  <a:lnTo>
                    <a:pt x="23050" y="36694"/>
                  </a:lnTo>
                  <a:lnTo>
                    <a:pt x="23150" y="36694"/>
                  </a:lnTo>
                  <a:lnTo>
                    <a:pt x="26886" y="37027"/>
                  </a:lnTo>
                  <a:lnTo>
                    <a:pt x="26986" y="37027"/>
                  </a:lnTo>
                  <a:lnTo>
                    <a:pt x="30722" y="37394"/>
                  </a:lnTo>
                  <a:lnTo>
                    <a:pt x="30822" y="37394"/>
                  </a:lnTo>
                  <a:lnTo>
                    <a:pt x="34658" y="37728"/>
                  </a:lnTo>
                  <a:lnTo>
                    <a:pt x="34992" y="33892"/>
                  </a:lnTo>
                  <a:lnTo>
                    <a:pt x="34992" y="33792"/>
                  </a:lnTo>
                  <a:lnTo>
                    <a:pt x="35359" y="30056"/>
                  </a:lnTo>
                  <a:lnTo>
                    <a:pt x="35359" y="29956"/>
                  </a:lnTo>
                  <a:lnTo>
                    <a:pt x="35692" y="26220"/>
                  </a:lnTo>
                  <a:lnTo>
                    <a:pt x="35692" y="26120"/>
                  </a:lnTo>
                  <a:lnTo>
                    <a:pt x="36026" y="22384"/>
                  </a:lnTo>
                  <a:lnTo>
                    <a:pt x="36026" y="22283"/>
                  </a:lnTo>
                  <a:lnTo>
                    <a:pt x="36393" y="18547"/>
                  </a:lnTo>
                  <a:lnTo>
                    <a:pt x="36393" y="18447"/>
                  </a:lnTo>
                  <a:lnTo>
                    <a:pt x="36726" y="14711"/>
                  </a:lnTo>
                  <a:lnTo>
                    <a:pt x="36726" y="14611"/>
                  </a:lnTo>
                  <a:lnTo>
                    <a:pt x="37060" y="10875"/>
                  </a:lnTo>
                  <a:lnTo>
                    <a:pt x="37060" y="10775"/>
                  </a:lnTo>
                  <a:lnTo>
                    <a:pt x="37427" y="7039"/>
                  </a:lnTo>
                  <a:lnTo>
                    <a:pt x="37427" y="6939"/>
                  </a:lnTo>
                  <a:lnTo>
                    <a:pt x="37760" y="3103"/>
                  </a:lnTo>
                  <a:lnTo>
                    <a:pt x="33924" y="2736"/>
                  </a:lnTo>
                  <a:lnTo>
                    <a:pt x="33824" y="2736"/>
                  </a:lnTo>
                  <a:lnTo>
                    <a:pt x="30055" y="2403"/>
                  </a:lnTo>
                  <a:lnTo>
                    <a:pt x="29988" y="2403"/>
                  </a:lnTo>
                  <a:lnTo>
                    <a:pt x="26219" y="2069"/>
                  </a:lnTo>
                  <a:lnTo>
                    <a:pt x="26152" y="2069"/>
                  </a:lnTo>
                  <a:lnTo>
                    <a:pt x="22383" y="1735"/>
                  </a:lnTo>
                  <a:lnTo>
                    <a:pt x="22316" y="1735"/>
                  </a:lnTo>
                  <a:lnTo>
                    <a:pt x="18547" y="1368"/>
                  </a:lnTo>
                  <a:lnTo>
                    <a:pt x="18480" y="1368"/>
                  </a:lnTo>
                  <a:lnTo>
                    <a:pt x="14711" y="1035"/>
                  </a:lnTo>
                  <a:lnTo>
                    <a:pt x="14644" y="1035"/>
                  </a:lnTo>
                  <a:lnTo>
                    <a:pt x="10874" y="701"/>
                  </a:lnTo>
                  <a:lnTo>
                    <a:pt x="10841" y="701"/>
                  </a:lnTo>
                  <a:lnTo>
                    <a:pt x="14577" y="1068"/>
                  </a:lnTo>
                  <a:lnTo>
                    <a:pt x="14244" y="4804"/>
                  </a:lnTo>
                  <a:lnTo>
                    <a:pt x="10508" y="4471"/>
                  </a:lnTo>
                  <a:lnTo>
                    <a:pt x="10841" y="701"/>
                  </a:lnTo>
                  <a:lnTo>
                    <a:pt x="10808" y="701"/>
                  </a:lnTo>
                  <a:lnTo>
                    <a:pt x="7038" y="334"/>
                  </a:lnTo>
                  <a:lnTo>
                    <a:pt x="6972" y="33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6905" y="368"/>
                  </a:lnTo>
                  <a:lnTo>
                    <a:pt x="6571" y="4104"/>
                  </a:lnTo>
                  <a:lnTo>
                    <a:pt x="2802" y="3770"/>
                  </a:lnTo>
                  <a:lnTo>
                    <a:pt x="3169" y="4"/>
                  </a:lnTo>
                  <a:lnTo>
                    <a:pt x="3169" y="4"/>
                  </a:lnTo>
                  <a:lnTo>
                    <a:pt x="3136" y="1"/>
                  </a:lnTo>
                  <a:close/>
                </a:path>
              </a:pathLst>
            </a:custGeom>
            <a:solidFill>
              <a:srgbClr val="A8D8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82" name="Google Shape;182;p27"/>
          <p:cNvSpPr/>
          <p:nvPr/>
        </p:nvSpPr>
        <p:spPr>
          <a:xfrm rot="-4609788">
            <a:off x="7838444" y="443804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" name="Google Shape;183;p27"/>
          <p:cNvSpPr/>
          <p:nvPr/>
        </p:nvSpPr>
        <p:spPr>
          <a:xfrm rot="-4609788">
            <a:off x="8315811" y="1018370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4" name="Google Shape;184;p27"/>
          <p:cNvGrpSpPr/>
          <p:nvPr/>
        </p:nvGrpSpPr>
        <p:grpSpPr>
          <a:xfrm>
            <a:off x="591324" y="474007"/>
            <a:ext cx="270863" cy="401596"/>
            <a:chOff x="4508863" y="1528200"/>
            <a:chExt cx="318850" cy="472800"/>
          </a:xfrm>
        </p:grpSpPr>
        <p:sp>
          <p:nvSpPr>
            <p:cNvPr id="185" name="Google Shape;18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189;p27"/>
          <p:cNvGrpSpPr/>
          <p:nvPr/>
        </p:nvGrpSpPr>
        <p:grpSpPr>
          <a:xfrm>
            <a:off x="977896" y="515330"/>
            <a:ext cx="270863" cy="401596"/>
            <a:chOff x="4508863" y="1528200"/>
            <a:chExt cx="318850" cy="472800"/>
          </a:xfrm>
        </p:grpSpPr>
        <p:sp>
          <p:nvSpPr>
            <p:cNvPr id="190" name="Google Shape;190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7"/>
          <p:cNvGrpSpPr/>
          <p:nvPr/>
        </p:nvGrpSpPr>
        <p:grpSpPr>
          <a:xfrm>
            <a:off x="1364468" y="515330"/>
            <a:ext cx="270863" cy="401596"/>
            <a:chOff x="4508863" y="1528200"/>
            <a:chExt cx="318850" cy="472800"/>
          </a:xfrm>
        </p:grpSpPr>
        <p:sp>
          <p:nvSpPr>
            <p:cNvPr id="195" name="Google Shape;19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9" name="Google Shape;199;p27"/>
          <p:cNvSpPr/>
          <p:nvPr/>
        </p:nvSpPr>
        <p:spPr>
          <a:xfrm rot="-4609478">
            <a:off x="7465862" y="36957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27"/>
          <p:cNvSpPr/>
          <p:nvPr/>
        </p:nvSpPr>
        <p:spPr>
          <a:xfrm rot="-4609478">
            <a:off x="7618262" y="38481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250;p29">
            <a:extLst>
              <a:ext uri="{FF2B5EF4-FFF2-40B4-BE49-F238E27FC236}">
                <a16:creationId xmlns:a16="http://schemas.microsoft.com/office/drawing/2014/main" id="{AEEC7BCF-3010-4BC1-91DF-FE5C48E8BF0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03490" y="331581"/>
            <a:ext cx="5035994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latin typeface="SVN-Segoe Print" panose="020B0606040200020203" pitchFamily="34" charset="0"/>
              </a:rPr>
              <a:t>Khen thưởng</a:t>
            </a:r>
          </a:p>
        </p:txBody>
      </p:sp>
      <p:sp>
        <p:nvSpPr>
          <p:cNvPr id="37" name="Google Shape;250;p29">
            <a:extLst>
              <a:ext uri="{FF2B5EF4-FFF2-40B4-BE49-F238E27FC236}">
                <a16:creationId xmlns:a16="http://schemas.microsoft.com/office/drawing/2014/main" id="{6360BFEA-7CF3-4352-BCEC-223F24F6EE7C}"/>
              </a:ext>
            </a:extLst>
          </p:cNvPr>
          <p:cNvSpPr txBox="1">
            <a:spLocks/>
          </p:cNvSpPr>
          <p:nvPr/>
        </p:nvSpPr>
        <p:spPr>
          <a:xfrm>
            <a:off x="1835637" y="3813003"/>
            <a:ext cx="6718226" cy="3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16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unito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Segoe Print" panose="020B0606040200020203" pitchFamily="34" charset="0"/>
                <a:sym typeface="Nunito"/>
              </a:rPr>
              <a:t>ONG CHĂM CHỈ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8B6DB5DA-171F-4F84-A627-33A81CB975A2}"/>
              </a:ext>
            </a:extLst>
          </p:cNvPr>
          <p:cNvGrpSpPr/>
          <p:nvPr/>
        </p:nvGrpSpPr>
        <p:grpSpPr>
          <a:xfrm>
            <a:off x="4879089" y="1088819"/>
            <a:ext cx="1960004" cy="2229464"/>
            <a:chOff x="749055" y="1085454"/>
            <a:chExt cx="1960004" cy="2229464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44C53984-1CFB-49BF-A139-83FFEB4332C2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8B87D21A-2E7B-466B-9F2B-69EFEC579F3B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95" name="Picture 94" descr="A close-up of a toy&#10;&#10;Description automatically generated with medium confidence">
              <a:extLst>
                <a:ext uri="{FF2B5EF4-FFF2-40B4-BE49-F238E27FC236}">
                  <a16:creationId xmlns:a16="http://schemas.microsoft.com/office/drawing/2014/main" id="{04367D18-C1B7-4988-A903-90AE4E53B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224" b="90000" l="9862" r="89926">
                          <a14:foregroundMark x1="21633" y1="9388" x2="34677" y2="11020"/>
                          <a14:foregroundMark x1="45069" y1="9796" x2="48780" y2="6224"/>
                          <a14:foregroundMark x1="29056" y1="24592" x2="23648" y2="46327"/>
                          <a14:foregroundMark x1="26405" y1="27347" x2="25769" y2="36531"/>
                          <a14:foregroundMark x1="33192" y1="32245" x2="32662" y2="41224"/>
                          <a14:foregroundMark x1="27784" y1="28776" x2="32025" y2="32347"/>
                          <a14:foregroundMark x1="50265" y1="28776" x2="49311" y2="40714"/>
                          <a14:foregroundMark x1="46872" y1="27347" x2="41676" y2="34796"/>
                          <a14:foregroundMark x1="52492" y1="30204" x2="52916" y2="40714"/>
                          <a14:foregroundMark x1="45705" y1="37143" x2="50371" y2="42857"/>
                          <a14:foregroundMark x1="69671" y1="89694" x2="69671" y2="8969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34054" y="1085454"/>
              <a:ext cx="875005" cy="909337"/>
            </a:xfrm>
            <a:prstGeom prst="rect">
              <a:avLst/>
            </a:prstGeom>
          </p:spPr>
        </p:pic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38C893BC-FF37-4D52-B299-48125F699AEF}"/>
              </a:ext>
            </a:extLst>
          </p:cNvPr>
          <p:cNvGrpSpPr/>
          <p:nvPr/>
        </p:nvGrpSpPr>
        <p:grpSpPr>
          <a:xfrm>
            <a:off x="6907877" y="1076024"/>
            <a:ext cx="1960004" cy="2229464"/>
            <a:chOff x="749055" y="1085454"/>
            <a:chExt cx="1960004" cy="2229464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AF79B095-6FFF-44AB-AD2E-920ED22BB8F6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44B0C677-4DAB-4737-8A1B-B223174DCEF2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99" name="Picture 98" descr="A close-up of a toy&#10;&#10;Description automatically generated with medium confidence">
              <a:extLst>
                <a:ext uri="{FF2B5EF4-FFF2-40B4-BE49-F238E27FC236}">
                  <a16:creationId xmlns:a16="http://schemas.microsoft.com/office/drawing/2014/main" id="{BC9084EF-BE4B-4451-8CA4-9AC24D242A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224" b="90000" l="9862" r="89926">
                          <a14:foregroundMark x1="21633" y1="9388" x2="34677" y2="11020"/>
                          <a14:foregroundMark x1="45069" y1="9796" x2="48780" y2="6224"/>
                          <a14:foregroundMark x1="29056" y1="24592" x2="23648" y2="46327"/>
                          <a14:foregroundMark x1="26405" y1="27347" x2="25769" y2="36531"/>
                          <a14:foregroundMark x1="33192" y1="32245" x2="32662" y2="41224"/>
                          <a14:foregroundMark x1="27784" y1="28776" x2="32025" y2="32347"/>
                          <a14:foregroundMark x1="50265" y1="28776" x2="49311" y2="40714"/>
                          <a14:foregroundMark x1="46872" y1="27347" x2="41676" y2="34796"/>
                          <a14:foregroundMark x1="52492" y1="30204" x2="52916" y2="40714"/>
                          <a14:foregroundMark x1="45705" y1="37143" x2="50371" y2="42857"/>
                          <a14:foregroundMark x1="69671" y1="89694" x2="69671" y2="8969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34054" y="1085454"/>
              <a:ext cx="875005" cy="909337"/>
            </a:xfrm>
            <a:prstGeom prst="rect">
              <a:avLst/>
            </a:prstGeom>
          </p:spPr>
        </p:pic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256E6E66-EE94-4640-96F3-AC1FF6BCAF1E}"/>
              </a:ext>
            </a:extLst>
          </p:cNvPr>
          <p:cNvGrpSpPr/>
          <p:nvPr/>
        </p:nvGrpSpPr>
        <p:grpSpPr>
          <a:xfrm>
            <a:off x="591324" y="1049160"/>
            <a:ext cx="1960004" cy="2229464"/>
            <a:chOff x="749055" y="1085454"/>
            <a:chExt cx="1960004" cy="2229464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C5B6D36D-6CDB-4D71-9B1F-670E7862C927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B3BD49C9-70E9-4718-95EE-D410E6C63561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103" name="Picture 102" descr="A close-up of a toy&#10;&#10;Description automatically generated with medium confidence">
              <a:extLst>
                <a:ext uri="{FF2B5EF4-FFF2-40B4-BE49-F238E27FC236}">
                  <a16:creationId xmlns:a16="http://schemas.microsoft.com/office/drawing/2014/main" id="{44912347-3111-4E1F-A70C-A317716F4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224" b="90000" l="9862" r="89926">
                          <a14:foregroundMark x1="21633" y1="9388" x2="34677" y2="11020"/>
                          <a14:foregroundMark x1="45069" y1="9796" x2="48780" y2="6224"/>
                          <a14:foregroundMark x1="29056" y1="24592" x2="23648" y2="46327"/>
                          <a14:foregroundMark x1="26405" y1="27347" x2="25769" y2="36531"/>
                          <a14:foregroundMark x1="33192" y1="32245" x2="32662" y2="41224"/>
                          <a14:foregroundMark x1="27784" y1="28776" x2="32025" y2="32347"/>
                          <a14:foregroundMark x1="50265" y1="28776" x2="49311" y2="40714"/>
                          <a14:foregroundMark x1="46872" y1="27347" x2="41676" y2="34796"/>
                          <a14:foregroundMark x1="52492" y1="30204" x2="52916" y2="40714"/>
                          <a14:foregroundMark x1="45705" y1="37143" x2="50371" y2="42857"/>
                          <a14:foregroundMark x1="69671" y1="89694" x2="69671" y2="8969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34054" y="1085454"/>
              <a:ext cx="875005" cy="909337"/>
            </a:xfrm>
            <a:prstGeom prst="rect">
              <a:avLst/>
            </a:prstGeom>
          </p:spPr>
        </p:pic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50F68CAE-1B42-4876-8B76-4F7809C38805}"/>
              </a:ext>
            </a:extLst>
          </p:cNvPr>
          <p:cNvGrpSpPr/>
          <p:nvPr/>
        </p:nvGrpSpPr>
        <p:grpSpPr>
          <a:xfrm>
            <a:off x="2674151" y="1056944"/>
            <a:ext cx="1960004" cy="2229464"/>
            <a:chOff x="749055" y="1085454"/>
            <a:chExt cx="1960004" cy="2229464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D62D643B-2F36-493E-987B-BBF3AECB1F6F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AB9DDC44-3E9E-4487-A0BE-26E7150208E9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107" name="Picture 106" descr="A close-up of a toy&#10;&#10;Description automatically generated with medium confidence">
              <a:extLst>
                <a:ext uri="{FF2B5EF4-FFF2-40B4-BE49-F238E27FC236}">
                  <a16:creationId xmlns:a16="http://schemas.microsoft.com/office/drawing/2014/main" id="{0B7EEA92-ED4B-46A5-8306-09C274A81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224" b="90000" l="9862" r="89926">
                          <a14:foregroundMark x1="21633" y1="9388" x2="34677" y2="11020"/>
                          <a14:foregroundMark x1="45069" y1="9796" x2="48780" y2="6224"/>
                          <a14:foregroundMark x1="29056" y1="24592" x2="23648" y2="46327"/>
                          <a14:foregroundMark x1="26405" y1="27347" x2="25769" y2="36531"/>
                          <a14:foregroundMark x1="33192" y1="32245" x2="32662" y2="41224"/>
                          <a14:foregroundMark x1="27784" y1="28776" x2="32025" y2="32347"/>
                          <a14:foregroundMark x1="50265" y1="28776" x2="49311" y2="40714"/>
                          <a14:foregroundMark x1="46872" y1="27347" x2="41676" y2="34796"/>
                          <a14:foregroundMark x1="52492" y1="30204" x2="52916" y2="40714"/>
                          <a14:foregroundMark x1="45705" y1="37143" x2="50371" y2="42857"/>
                          <a14:foregroundMark x1="69671" y1="89694" x2="69671" y2="8969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34054" y="1085454"/>
              <a:ext cx="875005" cy="9093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05798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/>
          <p:nvPr/>
        </p:nvSpPr>
        <p:spPr>
          <a:xfrm rot="-397585">
            <a:off x="1221714" y="3789277"/>
            <a:ext cx="277491" cy="253489"/>
          </a:xfrm>
          <a:custGeom>
            <a:avLst/>
            <a:gdLst/>
            <a:ahLst/>
            <a:cxnLst/>
            <a:rect l="l" t="t" r="r" b="b"/>
            <a:pathLst>
              <a:path w="13110" h="11976" extrusionOk="0">
                <a:moveTo>
                  <a:pt x="6555" y="1"/>
                </a:moveTo>
                <a:cubicBezTo>
                  <a:pt x="5029" y="1"/>
                  <a:pt x="3503" y="584"/>
                  <a:pt x="2335" y="1752"/>
                </a:cubicBezTo>
                <a:cubicBezTo>
                  <a:pt x="0" y="4087"/>
                  <a:pt x="0" y="7890"/>
                  <a:pt x="2335" y="10225"/>
                </a:cubicBezTo>
                <a:cubicBezTo>
                  <a:pt x="3503" y="11392"/>
                  <a:pt x="5029" y="11976"/>
                  <a:pt x="6555" y="11976"/>
                </a:cubicBezTo>
                <a:cubicBezTo>
                  <a:pt x="8081" y="11976"/>
                  <a:pt x="9607" y="11392"/>
                  <a:pt x="10775" y="10225"/>
                </a:cubicBezTo>
                <a:cubicBezTo>
                  <a:pt x="13110" y="7890"/>
                  <a:pt x="13110" y="4087"/>
                  <a:pt x="10775" y="1752"/>
                </a:cubicBezTo>
                <a:cubicBezTo>
                  <a:pt x="9607" y="584"/>
                  <a:pt x="8081" y="1"/>
                  <a:pt x="655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79" name="Google Shape;179;p27"/>
          <p:cNvGrpSpPr/>
          <p:nvPr/>
        </p:nvGrpSpPr>
        <p:grpSpPr>
          <a:xfrm>
            <a:off x="7887879" y="594932"/>
            <a:ext cx="726010" cy="725455"/>
            <a:chOff x="7335698" y="3570615"/>
            <a:chExt cx="799306" cy="798607"/>
          </a:xfrm>
        </p:grpSpPr>
        <p:sp>
          <p:nvSpPr>
            <p:cNvPr id="180" name="Google Shape;180;p27"/>
            <p:cNvSpPr/>
            <p:nvPr/>
          </p:nvSpPr>
          <p:spPr>
            <a:xfrm>
              <a:off x="7340990" y="3576489"/>
              <a:ext cx="788722" cy="786859"/>
            </a:xfrm>
            <a:custGeom>
              <a:avLst/>
              <a:gdLst/>
              <a:ahLst/>
              <a:cxnLst/>
              <a:rect l="l" t="t" r="r" b="b"/>
              <a:pathLst>
                <a:path w="37261" h="37173" extrusionOk="0">
                  <a:moveTo>
                    <a:pt x="3736" y="1"/>
                  </a:moveTo>
                  <a:cubicBezTo>
                    <a:pt x="3366" y="1"/>
                    <a:pt x="3067" y="260"/>
                    <a:pt x="3036" y="637"/>
                  </a:cubicBezTo>
                  <a:lnTo>
                    <a:pt x="34" y="33428"/>
                  </a:lnTo>
                  <a:cubicBezTo>
                    <a:pt x="0" y="33795"/>
                    <a:pt x="300" y="34128"/>
                    <a:pt x="667" y="34195"/>
                  </a:cubicBezTo>
                  <a:lnTo>
                    <a:pt x="33457" y="37164"/>
                  </a:lnTo>
                  <a:cubicBezTo>
                    <a:pt x="33492" y="37170"/>
                    <a:pt x="33527" y="37173"/>
                    <a:pt x="33561" y="37173"/>
                  </a:cubicBezTo>
                  <a:cubicBezTo>
                    <a:pt x="33890" y="37173"/>
                    <a:pt x="34194" y="36892"/>
                    <a:pt x="34225" y="36530"/>
                  </a:cubicBezTo>
                  <a:lnTo>
                    <a:pt x="37227" y="3773"/>
                  </a:lnTo>
                  <a:cubicBezTo>
                    <a:pt x="37260" y="3373"/>
                    <a:pt x="36960" y="3039"/>
                    <a:pt x="36593" y="3006"/>
                  </a:cubicBezTo>
                  <a:lnTo>
                    <a:pt x="3803" y="4"/>
                  </a:lnTo>
                  <a:cubicBezTo>
                    <a:pt x="3780" y="2"/>
                    <a:pt x="3758" y="1"/>
                    <a:pt x="3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27"/>
            <p:cNvSpPr/>
            <p:nvPr/>
          </p:nvSpPr>
          <p:spPr>
            <a:xfrm>
              <a:off x="7335698" y="3570615"/>
              <a:ext cx="799306" cy="798607"/>
            </a:xfrm>
            <a:custGeom>
              <a:avLst/>
              <a:gdLst/>
              <a:ahLst/>
              <a:cxnLst/>
              <a:rect l="l" t="t" r="r" b="b"/>
              <a:pathLst>
                <a:path w="37761" h="37728" extrusionOk="0">
                  <a:moveTo>
                    <a:pt x="3169" y="1"/>
                  </a:moveTo>
                  <a:lnTo>
                    <a:pt x="3169" y="4"/>
                  </a:lnTo>
                  <a:lnTo>
                    <a:pt x="3169" y="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3169" y="1"/>
                  </a:lnTo>
                  <a:close/>
                  <a:moveTo>
                    <a:pt x="7005" y="368"/>
                  </a:moveTo>
                  <a:lnTo>
                    <a:pt x="10741" y="701"/>
                  </a:lnTo>
                  <a:lnTo>
                    <a:pt x="10407" y="4471"/>
                  </a:lnTo>
                  <a:lnTo>
                    <a:pt x="6638" y="4104"/>
                  </a:lnTo>
                  <a:lnTo>
                    <a:pt x="7005" y="368"/>
                  </a:lnTo>
                  <a:close/>
                  <a:moveTo>
                    <a:pt x="14677" y="1068"/>
                  </a:moveTo>
                  <a:lnTo>
                    <a:pt x="18447" y="1402"/>
                  </a:lnTo>
                  <a:lnTo>
                    <a:pt x="18080" y="5171"/>
                  </a:lnTo>
                  <a:lnTo>
                    <a:pt x="14344" y="4804"/>
                  </a:lnTo>
                  <a:lnTo>
                    <a:pt x="14677" y="1068"/>
                  </a:lnTo>
                  <a:close/>
                  <a:moveTo>
                    <a:pt x="18547" y="1402"/>
                  </a:moveTo>
                  <a:lnTo>
                    <a:pt x="22283" y="1769"/>
                  </a:lnTo>
                  <a:lnTo>
                    <a:pt x="21949" y="5505"/>
                  </a:lnTo>
                  <a:lnTo>
                    <a:pt x="18180" y="5171"/>
                  </a:lnTo>
                  <a:lnTo>
                    <a:pt x="18547" y="1402"/>
                  </a:lnTo>
                  <a:close/>
                  <a:moveTo>
                    <a:pt x="22349" y="1769"/>
                  </a:moveTo>
                  <a:lnTo>
                    <a:pt x="26119" y="2102"/>
                  </a:lnTo>
                  <a:lnTo>
                    <a:pt x="25785" y="5872"/>
                  </a:lnTo>
                  <a:lnTo>
                    <a:pt x="22016" y="5538"/>
                  </a:lnTo>
                  <a:lnTo>
                    <a:pt x="22349" y="1769"/>
                  </a:lnTo>
                  <a:close/>
                  <a:moveTo>
                    <a:pt x="26185" y="2136"/>
                  </a:moveTo>
                  <a:lnTo>
                    <a:pt x="29955" y="2503"/>
                  </a:lnTo>
                  <a:lnTo>
                    <a:pt x="29621" y="6239"/>
                  </a:lnTo>
                  <a:lnTo>
                    <a:pt x="25852" y="5905"/>
                  </a:lnTo>
                  <a:lnTo>
                    <a:pt x="26185" y="2136"/>
                  </a:lnTo>
                  <a:close/>
                  <a:moveTo>
                    <a:pt x="30055" y="2503"/>
                  </a:moveTo>
                  <a:lnTo>
                    <a:pt x="33791" y="2836"/>
                  </a:lnTo>
                  <a:lnTo>
                    <a:pt x="33457" y="6606"/>
                  </a:lnTo>
                  <a:lnTo>
                    <a:pt x="29688" y="6239"/>
                  </a:lnTo>
                  <a:lnTo>
                    <a:pt x="30055" y="2503"/>
                  </a:lnTo>
                  <a:close/>
                  <a:moveTo>
                    <a:pt x="33891" y="2836"/>
                  </a:moveTo>
                  <a:lnTo>
                    <a:pt x="37660" y="3170"/>
                  </a:lnTo>
                  <a:lnTo>
                    <a:pt x="37327" y="6939"/>
                  </a:lnTo>
                  <a:lnTo>
                    <a:pt x="33557" y="6606"/>
                  </a:lnTo>
                  <a:lnTo>
                    <a:pt x="33891" y="2836"/>
                  </a:lnTo>
                  <a:close/>
                  <a:moveTo>
                    <a:pt x="2802" y="3837"/>
                  </a:moveTo>
                  <a:lnTo>
                    <a:pt x="6538" y="4204"/>
                  </a:lnTo>
                  <a:lnTo>
                    <a:pt x="6204" y="7940"/>
                  </a:lnTo>
                  <a:lnTo>
                    <a:pt x="2468" y="7606"/>
                  </a:lnTo>
                  <a:lnTo>
                    <a:pt x="2802" y="3837"/>
                  </a:lnTo>
                  <a:close/>
                  <a:moveTo>
                    <a:pt x="6638" y="4204"/>
                  </a:moveTo>
                  <a:lnTo>
                    <a:pt x="10407" y="4537"/>
                  </a:lnTo>
                  <a:lnTo>
                    <a:pt x="10041" y="8307"/>
                  </a:lnTo>
                  <a:lnTo>
                    <a:pt x="6305" y="7973"/>
                  </a:lnTo>
                  <a:lnTo>
                    <a:pt x="6638" y="4204"/>
                  </a:lnTo>
                  <a:close/>
                  <a:moveTo>
                    <a:pt x="2435" y="7706"/>
                  </a:moveTo>
                  <a:lnTo>
                    <a:pt x="2370" y="8440"/>
                  </a:lnTo>
                  <a:lnTo>
                    <a:pt x="2435" y="7773"/>
                  </a:lnTo>
                  <a:lnTo>
                    <a:pt x="2435" y="7706"/>
                  </a:lnTo>
                  <a:close/>
                  <a:moveTo>
                    <a:pt x="10508" y="4571"/>
                  </a:moveTo>
                  <a:lnTo>
                    <a:pt x="14244" y="4904"/>
                  </a:lnTo>
                  <a:lnTo>
                    <a:pt x="13910" y="8640"/>
                  </a:lnTo>
                  <a:lnTo>
                    <a:pt x="10141" y="8307"/>
                  </a:lnTo>
                  <a:lnTo>
                    <a:pt x="10508" y="4571"/>
                  </a:lnTo>
                  <a:close/>
                  <a:moveTo>
                    <a:pt x="14344" y="4904"/>
                  </a:moveTo>
                  <a:lnTo>
                    <a:pt x="18080" y="5238"/>
                  </a:lnTo>
                  <a:lnTo>
                    <a:pt x="17746" y="9007"/>
                  </a:lnTo>
                  <a:lnTo>
                    <a:pt x="13977" y="8674"/>
                  </a:lnTo>
                  <a:lnTo>
                    <a:pt x="14344" y="4904"/>
                  </a:lnTo>
                  <a:close/>
                  <a:moveTo>
                    <a:pt x="18180" y="5271"/>
                  </a:moveTo>
                  <a:lnTo>
                    <a:pt x="21916" y="5605"/>
                  </a:lnTo>
                  <a:lnTo>
                    <a:pt x="21582" y="9341"/>
                  </a:lnTo>
                  <a:lnTo>
                    <a:pt x="17846" y="9007"/>
                  </a:lnTo>
                  <a:lnTo>
                    <a:pt x="18180" y="5271"/>
                  </a:lnTo>
                  <a:close/>
                  <a:moveTo>
                    <a:pt x="22016" y="5605"/>
                  </a:moveTo>
                  <a:lnTo>
                    <a:pt x="25752" y="5972"/>
                  </a:lnTo>
                  <a:lnTo>
                    <a:pt x="25418" y="9708"/>
                  </a:lnTo>
                  <a:lnTo>
                    <a:pt x="21682" y="9374"/>
                  </a:lnTo>
                  <a:lnTo>
                    <a:pt x="22016" y="5605"/>
                  </a:lnTo>
                  <a:close/>
                  <a:moveTo>
                    <a:pt x="25852" y="5972"/>
                  </a:moveTo>
                  <a:lnTo>
                    <a:pt x="29621" y="6339"/>
                  </a:lnTo>
                  <a:lnTo>
                    <a:pt x="29254" y="10075"/>
                  </a:lnTo>
                  <a:lnTo>
                    <a:pt x="25518" y="9741"/>
                  </a:lnTo>
                  <a:lnTo>
                    <a:pt x="25852" y="5972"/>
                  </a:lnTo>
                  <a:close/>
                  <a:moveTo>
                    <a:pt x="29688" y="6339"/>
                  </a:moveTo>
                  <a:lnTo>
                    <a:pt x="33457" y="6672"/>
                  </a:lnTo>
                  <a:lnTo>
                    <a:pt x="33090" y="10442"/>
                  </a:lnTo>
                  <a:lnTo>
                    <a:pt x="29354" y="10108"/>
                  </a:lnTo>
                  <a:lnTo>
                    <a:pt x="29688" y="6339"/>
                  </a:lnTo>
                  <a:close/>
                  <a:moveTo>
                    <a:pt x="33557" y="6672"/>
                  </a:moveTo>
                  <a:lnTo>
                    <a:pt x="37293" y="7006"/>
                  </a:lnTo>
                  <a:lnTo>
                    <a:pt x="36960" y="10775"/>
                  </a:lnTo>
                  <a:lnTo>
                    <a:pt x="33190" y="10442"/>
                  </a:lnTo>
                  <a:lnTo>
                    <a:pt x="33557" y="6672"/>
                  </a:lnTo>
                  <a:close/>
                  <a:moveTo>
                    <a:pt x="6305" y="8040"/>
                  </a:moveTo>
                  <a:lnTo>
                    <a:pt x="10041" y="8407"/>
                  </a:lnTo>
                  <a:lnTo>
                    <a:pt x="9707" y="12143"/>
                  </a:lnTo>
                  <a:lnTo>
                    <a:pt x="5938" y="11809"/>
                  </a:lnTo>
                  <a:lnTo>
                    <a:pt x="6305" y="8040"/>
                  </a:lnTo>
                  <a:close/>
                  <a:moveTo>
                    <a:pt x="10141" y="8407"/>
                  </a:moveTo>
                  <a:lnTo>
                    <a:pt x="13910" y="8740"/>
                  </a:lnTo>
                  <a:lnTo>
                    <a:pt x="13543" y="12510"/>
                  </a:lnTo>
                  <a:lnTo>
                    <a:pt x="9807" y="12143"/>
                  </a:lnTo>
                  <a:lnTo>
                    <a:pt x="10141" y="8407"/>
                  </a:lnTo>
                  <a:close/>
                  <a:moveTo>
                    <a:pt x="13977" y="8740"/>
                  </a:moveTo>
                  <a:lnTo>
                    <a:pt x="17746" y="9107"/>
                  </a:lnTo>
                  <a:lnTo>
                    <a:pt x="17379" y="12843"/>
                  </a:lnTo>
                  <a:lnTo>
                    <a:pt x="13643" y="12510"/>
                  </a:lnTo>
                  <a:lnTo>
                    <a:pt x="13977" y="8740"/>
                  </a:lnTo>
                  <a:close/>
                  <a:moveTo>
                    <a:pt x="17813" y="9107"/>
                  </a:moveTo>
                  <a:lnTo>
                    <a:pt x="21582" y="9441"/>
                  </a:lnTo>
                  <a:lnTo>
                    <a:pt x="21249" y="13210"/>
                  </a:lnTo>
                  <a:lnTo>
                    <a:pt x="17479" y="12843"/>
                  </a:lnTo>
                  <a:lnTo>
                    <a:pt x="17813" y="9107"/>
                  </a:lnTo>
                  <a:close/>
                  <a:moveTo>
                    <a:pt x="21682" y="9441"/>
                  </a:moveTo>
                  <a:lnTo>
                    <a:pt x="25418" y="9808"/>
                  </a:lnTo>
                  <a:lnTo>
                    <a:pt x="25085" y="13544"/>
                  </a:lnTo>
                  <a:lnTo>
                    <a:pt x="21315" y="13210"/>
                  </a:lnTo>
                  <a:lnTo>
                    <a:pt x="21682" y="9441"/>
                  </a:lnTo>
                  <a:close/>
                  <a:moveTo>
                    <a:pt x="25518" y="9841"/>
                  </a:moveTo>
                  <a:lnTo>
                    <a:pt x="29254" y="10175"/>
                  </a:lnTo>
                  <a:lnTo>
                    <a:pt x="28921" y="13944"/>
                  </a:lnTo>
                  <a:lnTo>
                    <a:pt x="25151" y="13577"/>
                  </a:lnTo>
                  <a:lnTo>
                    <a:pt x="25518" y="9841"/>
                  </a:lnTo>
                  <a:close/>
                  <a:moveTo>
                    <a:pt x="29354" y="10175"/>
                  </a:moveTo>
                  <a:lnTo>
                    <a:pt x="33090" y="10542"/>
                  </a:lnTo>
                  <a:lnTo>
                    <a:pt x="32757" y="14278"/>
                  </a:lnTo>
                  <a:lnTo>
                    <a:pt x="28987" y="13944"/>
                  </a:lnTo>
                  <a:lnTo>
                    <a:pt x="29354" y="10175"/>
                  </a:lnTo>
                  <a:close/>
                  <a:moveTo>
                    <a:pt x="33190" y="10542"/>
                  </a:moveTo>
                  <a:lnTo>
                    <a:pt x="36960" y="10875"/>
                  </a:lnTo>
                  <a:lnTo>
                    <a:pt x="36626" y="14611"/>
                  </a:lnTo>
                  <a:lnTo>
                    <a:pt x="32857" y="14278"/>
                  </a:lnTo>
                  <a:lnTo>
                    <a:pt x="33190" y="10542"/>
                  </a:lnTo>
                  <a:close/>
                  <a:moveTo>
                    <a:pt x="2102" y="11542"/>
                  </a:moveTo>
                  <a:lnTo>
                    <a:pt x="5871" y="11876"/>
                  </a:lnTo>
                  <a:lnTo>
                    <a:pt x="5504" y="15645"/>
                  </a:lnTo>
                  <a:lnTo>
                    <a:pt x="1768" y="15278"/>
                  </a:lnTo>
                  <a:lnTo>
                    <a:pt x="2102" y="11542"/>
                  </a:lnTo>
                  <a:close/>
                  <a:moveTo>
                    <a:pt x="5938" y="11876"/>
                  </a:moveTo>
                  <a:lnTo>
                    <a:pt x="9707" y="12243"/>
                  </a:lnTo>
                  <a:lnTo>
                    <a:pt x="9340" y="15979"/>
                  </a:lnTo>
                  <a:lnTo>
                    <a:pt x="5604" y="15645"/>
                  </a:lnTo>
                  <a:lnTo>
                    <a:pt x="5938" y="11876"/>
                  </a:lnTo>
                  <a:close/>
                  <a:moveTo>
                    <a:pt x="9774" y="12243"/>
                  </a:moveTo>
                  <a:lnTo>
                    <a:pt x="13543" y="12576"/>
                  </a:lnTo>
                  <a:lnTo>
                    <a:pt x="13209" y="16346"/>
                  </a:lnTo>
                  <a:lnTo>
                    <a:pt x="9440" y="16012"/>
                  </a:lnTo>
                  <a:lnTo>
                    <a:pt x="9774" y="12243"/>
                  </a:lnTo>
                  <a:close/>
                  <a:moveTo>
                    <a:pt x="13643" y="12610"/>
                  </a:moveTo>
                  <a:lnTo>
                    <a:pt x="17379" y="12943"/>
                  </a:lnTo>
                  <a:lnTo>
                    <a:pt x="17046" y="16679"/>
                  </a:lnTo>
                  <a:lnTo>
                    <a:pt x="13276" y="16346"/>
                  </a:lnTo>
                  <a:lnTo>
                    <a:pt x="13643" y="12610"/>
                  </a:lnTo>
                  <a:close/>
                  <a:moveTo>
                    <a:pt x="17479" y="12943"/>
                  </a:moveTo>
                  <a:lnTo>
                    <a:pt x="21215" y="13277"/>
                  </a:lnTo>
                  <a:lnTo>
                    <a:pt x="20882" y="17046"/>
                  </a:lnTo>
                  <a:lnTo>
                    <a:pt x="17146" y="16713"/>
                  </a:lnTo>
                  <a:lnTo>
                    <a:pt x="17479" y="12943"/>
                  </a:lnTo>
                  <a:close/>
                  <a:moveTo>
                    <a:pt x="21315" y="13310"/>
                  </a:moveTo>
                  <a:lnTo>
                    <a:pt x="25085" y="13644"/>
                  </a:lnTo>
                  <a:lnTo>
                    <a:pt x="24718" y="17380"/>
                  </a:lnTo>
                  <a:lnTo>
                    <a:pt x="20982" y="17046"/>
                  </a:lnTo>
                  <a:lnTo>
                    <a:pt x="21315" y="13310"/>
                  </a:lnTo>
                  <a:close/>
                  <a:moveTo>
                    <a:pt x="25151" y="13677"/>
                  </a:moveTo>
                  <a:lnTo>
                    <a:pt x="28887" y="14011"/>
                  </a:lnTo>
                  <a:lnTo>
                    <a:pt x="28554" y="17780"/>
                  </a:lnTo>
                  <a:lnTo>
                    <a:pt x="24818" y="17413"/>
                  </a:lnTo>
                  <a:lnTo>
                    <a:pt x="25151" y="13677"/>
                  </a:lnTo>
                  <a:close/>
                  <a:moveTo>
                    <a:pt x="28987" y="14011"/>
                  </a:moveTo>
                  <a:lnTo>
                    <a:pt x="32757" y="14378"/>
                  </a:lnTo>
                  <a:lnTo>
                    <a:pt x="32390" y="18114"/>
                  </a:lnTo>
                  <a:lnTo>
                    <a:pt x="28654" y="17780"/>
                  </a:lnTo>
                  <a:lnTo>
                    <a:pt x="28987" y="14011"/>
                  </a:lnTo>
                  <a:close/>
                  <a:moveTo>
                    <a:pt x="32857" y="14378"/>
                  </a:moveTo>
                  <a:lnTo>
                    <a:pt x="36593" y="14711"/>
                  </a:lnTo>
                  <a:lnTo>
                    <a:pt x="36259" y="18481"/>
                  </a:lnTo>
                  <a:lnTo>
                    <a:pt x="32523" y="18114"/>
                  </a:lnTo>
                  <a:lnTo>
                    <a:pt x="32857" y="14378"/>
                  </a:lnTo>
                  <a:close/>
                  <a:moveTo>
                    <a:pt x="1735" y="15378"/>
                  </a:moveTo>
                  <a:lnTo>
                    <a:pt x="1401" y="19148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735" y="15445"/>
                  </a:lnTo>
                  <a:lnTo>
                    <a:pt x="1735" y="15378"/>
                  </a:lnTo>
                  <a:close/>
                  <a:moveTo>
                    <a:pt x="5604" y="15745"/>
                  </a:moveTo>
                  <a:lnTo>
                    <a:pt x="9340" y="16079"/>
                  </a:lnTo>
                  <a:lnTo>
                    <a:pt x="9006" y="19815"/>
                  </a:lnTo>
                  <a:lnTo>
                    <a:pt x="5237" y="19481"/>
                  </a:lnTo>
                  <a:lnTo>
                    <a:pt x="5604" y="15745"/>
                  </a:lnTo>
                  <a:close/>
                  <a:moveTo>
                    <a:pt x="9440" y="16079"/>
                  </a:moveTo>
                  <a:lnTo>
                    <a:pt x="13176" y="16413"/>
                  </a:lnTo>
                  <a:lnTo>
                    <a:pt x="12843" y="20182"/>
                  </a:lnTo>
                  <a:lnTo>
                    <a:pt x="9107" y="19848"/>
                  </a:lnTo>
                  <a:lnTo>
                    <a:pt x="9440" y="16079"/>
                  </a:lnTo>
                  <a:close/>
                  <a:moveTo>
                    <a:pt x="13276" y="16446"/>
                  </a:moveTo>
                  <a:lnTo>
                    <a:pt x="17046" y="16779"/>
                  </a:lnTo>
                  <a:lnTo>
                    <a:pt x="16679" y="20549"/>
                  </a:lnTo>
                  <a:lnTo>
                    <a:pt x="12943" y="20182"/>
                  </a:lnTo>
                  <a:lnTo>
                    <a:pt x="13276" y="16446"/>
                  </a:lnTo>
                  <a:close/>
                  <a:moveTo>
                    <a:pt x="17112" y="16779"/>
                  </a:moveTo>
                  <a:lnTo>
                    <a:pt x="20882" y="17146"/>
                  </a:lnTo>
                  <a:lnTo>
                    <a:pt x="20515" y="20882"/>
                  </a:lnTo>
                  <a:lnTo>
                    <a:pt x="16779" y="20549"/>
                  </a:lnTo>
                  <a:lnTo>
                    <a:pt x="17112" y="16779"/>
                  </a:lnTo>
                  <a:close/>
                  <a:moveTo>
                    <a:pt x="20948" y="17146"/>
                  </a:moveTo>
                  <a:lnTo>
                    <a:pt x="24718" y="17480"/>
                  </a:lnTo>
                  <a:lnTo>
                    <a:pt x="24384" y="21249"/>
                  </a:lnTo>
                  <a:lnTo>
                    <a:pt x="20615" y="20882"/>
                  </a:lnTo>
                  <a:lnTo>
                    <a:pt x="20948" y="17146"/>
                  </a:lnTo>
                  <a:close/>
                  <a:moveTo>
                    <a:pt x="24818" y="17513"/>
                  </a:moveTo>
                  <a:lnTo>
                    <a:pt x="28554" y="17880"/>
                  </a:lnTo>
                  <a:lnTo>
                    <a:pt x="28220" y="21616"/>
                  </a:lnTo>
                  <a:lnTo>
                    <a:pt x="24451" y="21283"/>
                  </a:lnTo>
                  <a:lnTo>
                    <a:pt x="24818" y="17513"/>
                  </a:lnTo>
                  <a:close/>
                  <a:moveTo>
                    <a:pt x="28654" y="17880"/>
                  </a:moveTo>
                  <a:lnTo>
                    <a:pt x="32390" y="18214"/>
                  </a:lnTo>
                  <a:lnTo>
                    <a:pt x="32056" y="21950"/>
                  </a:lnTo>
                  <a:lnTo>
                    <a:pt x="28287" y="21616"/>
                  </a:lnTo>
                  <a:lnTo>
                    <a:pt x="28654" y="17880"/>
                  </a:lnTo>
                  <a:close/>
                  <a:moveTo>
                    <a:pt x="32490" y="18214"/>
                  </a:moveTo>
                  <a:lnTo>
                    <a:pt x="36226" y="18547"/>
                  </a:lnTo>
                  <a:lnTo>
                    <a:pt x="35892" y="22317"/>
                  </a:lnTo>
                  <a:lnTo>
                    <a:pt x="32123" y="21983"/>
                  </a:lnTo>
                  <a:lnTo>
                    <a:pt x="32490" y="18214"/>
                  </a:lnTo>
                  <a:close/>
                  <a:moveTo>
                    <a:pt x="1401" y="19215"/>
                  </a:moveTo>
                  <a:lnTo>
                    <a:pt x="1067" y="22984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401" y="19281"/>
                  </a:lnTo>
                  <a:lnTo>
                    <a:pt x="1401" y="19215"/>
                  </a:lnTo>
                  <a:close/>
                  <a:moveTo>
                    <a:pt x="5237" y="19581"/>
                  </a:moveTo>
                  <a:lnTo>
                    <a:pt x="9006" y="19915"/>
                  </a:lnTo>
                  <a:lnTo>
                    <a:pt x="8640" y="23684"/>
                  </a:lnTo>
                  <a:lnTo>
                    <a:pt x="4904" y="23318"/>
                  </a:lnTo>
                  <a:lnTo>
                    <a:pt x="5237" y="19581"/>
                  </a:lnTo>
                  <a:close/>
                  <a:moveTo>
                    <a:pt x="9107" y="19948"/>
                  </a:moveTo>
                  <a:lnTo>
                    <a:pt x="12843" y="20282"/>
                  </a:lnTo>
                  <a:lnTo>
                    <a:pt x="12509" y="24018"/>
                  </a:lnTo>
                  <a:lnTo>
                    <a:pt x="8740" y="23684"/>
                  </a:lnTo>
                  <a:lnTo>
                    <a:pt x="9107" y="19948"/>
                  </a:lnTo>
                  <a:close/>
                  <a:moveTo>
                    <a:pt x="12909" y="20282"/>
                  </a:moveTo>
                  <a:lnTo>
                    <a:pt x="16679" y="20616"/>
                  </a:lnTo>
                  <a:lnTo>
                    <a:pt x="16345" y="24385"/>
                  </a:lnTo>
                  <a:lnTo>
                    <a:pt x="12576" y="24018"/>
                  </a:lnTo>
                  <a:lnTo>
                    <a:pt x="12909" y="20282"/>
                  </a:lnTo>
                  <a:close/>
                  <a:moveTo>
                    <a:pt x="16779" y="20649"/>
                  </a:moveTo>
                  <a:lnTo>
                    <a:pt x="20515" y="20982"/>
                  </a:lnTo>
                  <a:lnTo>
                    <a:pt x="20181" y="24719"/>
                  </a:lnTo>
                  <a:lnTo>
                    <a:pt x="16412" y="24385"/>
                  </a:lnTo>
                  <a:lnTo>
                    <a:pt x="16779" y="20649"/>
                  </a:lnTo>
                  <a:close/>
                  <a:moveTo>
                    <a:pt x="20615" y="20982"/>
                  </a:moveTo>
                  <a:lnTo>
                    <a:pt x="24384" y="21316"/>
                  </a:lnTo>
                  <a:lnTo>
                    <a:pt x="24017" y="25085"/>
                  </a:lnTo>
                  <a:lnTo>
                    <a:pt x="20281" y="24752"/>
                  </a:lnTo>
                  <a:lnTo>
                    <a:pt x="20615" y="20982"/>
                  </a:lnTo>
                  <a:close/>
                  <a:moveTo>
                    <a:pt x="24451" y="21349"/>
                  </a:moveTo>
                  <a:lnTo>
                    <a:pt x="28220" y="21716"/>
                  </a:lnTo>
                  <a:lnTo>
                    <a:pt x="27853" y="25452"/>
                  </a:lnTo>
                  <a:lnTo>
                    <a:pt x="24117" y="25119"/>
                  </a:lnTo>
                  <a:lnTo>
                    <a:pt x="24451" y="21349"/>
                  </a:lnTo>
                  <a:close/>
                  <a:moveTo>
                    <a:pt x="28287" y="21716"/>
                  </a:moveTo>
                  <a:lnTo>
                    <a:pt x="32023" y="22050"/>
                  </a:lnTo>
                  <a:lnTo>
                    <a:pt x="31689" y="25819"/>
                  </a:lnTo>
                  <a:lnTo>
                    <a:pt x="27953" y="25452"/>
                  </a:lnTo>
                  <a:lnTo>
                    <a:pt x="28287" y="21716"/>
                  </a:lnTo>
                  <a:close/>
                  <a:moveTo>
                    <a:pt x="32123" y="22050"/>
                  </a:moveTo>
                  <a:lnTo>
                    <a:pt x="35892" y="22417"/>
                  </a:lnTo>
                  <a:lnTo>
                    <a:pt x="35525" y="26153"/>
                  </a:lnTo>
                  <a:lnTo>
                    <a:pt x="31789" y="25819"/>
                  </a:lnTo>
                  <a:lnTo>
                    <a:pt x="32123" y="22050"/>
                  </a:lnTo>
                  <a:close/>
                  <a:moveTo>
                    <a:pt x="1067" y="23084"/>
                  </a:moveTo>
                  <a:lnTo>
                    <a:pt x="701" y="26820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1067" y="23117"/>
                  </a:lnTo>
                  <a:lnTo>
                    <a:pt x="1067" y="23084"/>
                  </a:lnTo>
                  <a:close/>
                  <a:moveTo>
                    <a:pt x="4904" y="23418"/>
                  </a:moveTo>
                  <a:lnTo>
                    <a:pt x="8640" y="23751"/>
                  </a:lnTo>
                  <a:lnTo>
                    <a:pt x="8306" y="27521"/>
                  </a:lnTo>
                  <a:lnTo>
                    <a:pt x="4537" y="27187"/>
                  </a:lnTo>
                  <a:lnTo>
                    <a:pt x="4904" y="23418"/>
                  </a:lnTo>
                  <a:close/>
                  <a:moveTo>
                    <a:pt x="8740" y="23785"/>
                  </a:moveTo>
                  <a:lnTo>
                    <a:pt x="12476" y="24118"/>
                  </a:lnTo>
                  <a:lnTo>
                    <a:pt x="12142" y="27854"/>
                  </a:lnTo>
                  <a:lnTo>
                    <a:pt x="8406" y="27521"/>
                  </a:lnTo>
                  <a:lnTo>
                    <a:pt x="8740" y="23785"/>
                  </a:lnTo>
                  <a:close/>
                  <a:moveTo>
                    <a:pt x="12576" y="24118"/>
                  </a:moveTo>
                  <a:lnTo>
                    <a:pt x="16312" y="24452"/>
                  </a:lnTo>
                  <a:lnTo>
                    <a:pt x="15978" y="28221"/>
                  </a:lnTo>
                  <a:lnTo>
                    <a:pt x="12242" y="27887"/>
                  </a:lnTo>
                  <a:lnTo>
                    <a:pt x="12576" y="24118"/>
                  </a:lnTo>
                  <a:close/>
                  <a:moveTo>
                    <a:pt x="16412" y="24485"/>
                  </a:moveTo>
                  <a:lnTo>
                    <a:pt x="20181" y="24819"/>
                  </a:lnTo>
                  <a:lnTo>
                    <a:pt x="19814" y="28588"/>
                  </a:lnTo>
                  <a:lnTo>
                    <a:pt x="16078" y="28221"/>
                  </a:lnTo>
                  <a:lnTo>
                    <a:pt x="16412" y="24485"/>
                  </a:lnTo>
                  <a:close/>
                  <a:moveTo>
                    <a:pt x="20248" y="24819"/>
                  </a:moveTo>
                  <a:lnTo>
                    <a:pt x="24017" y="25186"/>
                  </a:lnTo>
                  <a:lnTo>
                    <a:pt x="23684" y="28922"/>
                  </a:lnTo>
                  <a:lnTo>
                    <a:pt x="19914" y="28588"/>
                  </a:lnTo>
                  <a:lnTo>
                    <a:pt x="20248" y="24819"/>
                  </a:lnTo>
                  <a:close/>
                  <a:moveTo>
                    <a:pt x="24084" y="25219"/>
                  </a:moveTo>
                  <a:lnTo>
                    <a:pt x="27853" y="25552"/>
                  </a:lnTo>
                  <a:lnTo>
                    <a:pt x="27520" y="29322"/>
                  </a:lnTo>
                  <a:lnTo>
                    <a:pt x="23750" y="28955"/>
                  </a:lnTo>
                  <a:lnTo>
                    <a:pt x="24084" y="25219"/>
                  </a:lnTo>
                  <a:close/>
                  <a:moveTo>
                    <a:pt x="27953" y="25552"/>
                  </a:moveTo>
                  <a:lnTo>
                    <a:pt x="31689" y="25886"/>
                  </a:lnTo>
                  <a:lnTo>
                    <a:pt x="31356" y="29655"/>
                  </a:lnTo>
                  <a:lnTo>
                    <a:pt x="27586" y="29322"/>
                  </a:lnTo>
                  <a:lnTo>
                    <a:pt x="27953" y="25552"/>
                  </a:lnTo>
                  <a:close/>
                  <a:moveTo>
                    <a:pt x="31789" y="25919"/>
                  </a:moveTo>
                  <a:lnTo>
                    <a:pt x="35525" y="26253"/>
                  </a:lnTo>
                  <a:lnTo>
                    <a:pt x="35192" y="29989"/>
                  </a:lnTo>
                  <a:lnTo>
                    <a:pt x="31422" y="29655"/>
                  </a:lnTo>
                  <a:lnTo>
                    <a:pt x="31789" y="25919"/>
                  </a:lnTo>
                  <a:close/>
                  <a:moveTo>
                    <a:pt x="701" y="26920"/>
                  </a:moveTo>
                  <a:lnTo>
                    <a:pt x="367" y="30656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701" y="26953"/>
                  </a:lnTo>
                  <a:lnTo>
                    <a:pt x="701" y="26920"/>
                  </a:lnTo>
                  <a:close/>
                  <a:moveTo>
                    <a:pt x="4537" y="27254"/>
                  </a:moveTo>
                  <a:lnTo>
                    <a:pt x="8273" y="27621"/>
                  </a:lnTo>
                  <a:lnTo>
                    <a:pt x="7939" y="31357"/>
                  </a:lnTo>
                  <a:lnTo>
                    <a:pt x="4203" y="31023"/>
                  </a:lnTo>
                  <a:lnTo>
                    <a:pt x="4537" y="27254"/>
                  </a:lnTo>
                  <a:close/>
                  <a:moveTo>
                    <a:pt x="8373" y="27621"/>
                  </a:moveTo>
                  <a:lnTo>
                    <a:pt x="12142" y="27954"/>
                  </a:lnTo>
                  <a:lnTo>
                    <a:pt x="11808" y="31724"/>
                  </a:lnTo>
                  <a:lnTo>
                    <a:pt x="8039" y="31390"/>
                  </a:lnTo>
                  <a:lnTo>
                    <a:pt x="8373" y="27621"/>
                  </a:lnTo>
                  <a:close/>
                  <a:moveTo>
                    <a:pt x="12242" y="27954"/>
                  </a:moveTo>
                  <a:lnTo>
                    <a:pt x="15978" y="28321"/>
                  </a:lnTo>
                  <a:lnTo>
                    <a:pt x="15645" y="32057"/>
                  </a:lnTo>
                  <a:lnTo>
                    <a:pt x="11875" y="31724"/>
                  </a:lnTo>
                  <a:lnTo>
                    <a:pt x="12242" y="27954"/>
                  </a:lnTo>
                  <a:close/>
                  <a:moveTo>
                    <a:pt x="16078" y="28321"/>
                  </a:moveTo>
                  <a:lnTo>
                    <a:pt x="19814" y="28655"/>
                  </a:lnTo>
                  <a:lnTo>
                    <a:pt x="19481" y="32424"/>
                  </a:lnTo>
                  <a:lnTo>
                    <a:pt x="15711" y="32057"/>
                  </a:lnTo>
                  <a:lnTo>
                    <a:pt x="16078" y="28321"/>
                  </a:lnTo>
                  <a:close/>
                  <a:moveTo>
                    <a:pt x="19914" y="28688"/>
                  </a:moveTo>
                  <a:lnTo>
                    <a:pt x="23650" y="29022"/>
                  </a:lnTo>
                  <a:lnTo>
                    <a:pt x="23317" y="32758"/>
                  </a:lnTo>
                  <a:lnTo>
                    <a:pt x="19581" y="32424"/>
                  </a:lnTo>
                  <a:lnTo>
                    <a:pt x="19914" y="28688"/>
                  </a:lnTo>
                  <a:close/>
                  <a:moveTo>
                    <a:pt x="23750" y="29022"/>
                  </a:moveTo>
                  <a:lnTo>
                    <a:pt x="27486" y="29355"/>
                  </a:lnTo>
                  <a:lnTo>
                    <a:pt x="27153" y="33125"/>
                  </a:lnTo>
                  <a:lnTo>
                    <a:pt x="23417" y="32791"/>
                  </a:lnTo>
                  <a:lnTo>
                    <a:pt x="23750" y="29022"/>
                  </a:lnTo>
                  <a:close/>
                  <a:moveTo>
                    <a:pt x="27586" y="29389"/>
                  </a:moveTo>
                  <a:lnTo>
                    <a:pt x="31356" y="29755"/>
                  </a:lnTo>
                  <a:lnTo>
                    <a:pt x="30989" y="33491"/>
                  </a:lnTo>
                  <a:lnTo>
                    <a:pt x="27253" y="33158"/>
                  </a:lnTo>
                  <a:lnTo>
                    <a:pt x="27586" y="29389"/>
                  </a:lnTo>
                  <a:close/>
                  <a:moveTo>
                    <a:pt x="31422" y="29755"/>
                  </a:moveTo>
                  <a:lnTo>
                    <a:pt x="35192" y="30089"/>
                  </a:lnTo>
                  <a:lnTo>
                    <a:pt x="34825" y="33858"/>
                  </a:lnTo>
                  <a:lnTo>
                    <a:pt x="31089" y="33491"/>
                  </a:lnTo>
                  <a:lnTo>
                    <a:pt x="31422" y="29755"/>
                  </a:lnTo>
                  <a:close/>
                  <a:moveTo>
                    <a:pt x="334" y="30756"/>
                  </a:moveTo>
                  <a:lnTo>
                    <a:pt x="0" y="34526"/>
                  </a:lnTo>
                  <a:lnTo>
                    <a:pt x="10" y="34526"/>
                  </a:lnTo>
                  <a:lnTo>
                    <a:pt x="367" y="30790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334" y="30756"/>
                  </a:lnTo>
                  <a:close/>
                  <a:moveTo>
                    <a:pt x="4203" y="31123"/>
                  </a:moveTo>
                  <a:lnTo>
                    <a:pt x="7939" y="31457"/>
                  </a:lnTo>
                  <a:lnTo>
                    <a:pt x="7605" y="35193"/>
                  </a:lnTo>
                  <a:lnTo>
                    <a:pt x="3836" y="34859"/>
                  </a:lnTo>
                  <a:lnTo>
                    <a:pt x="4203" y="31123"/>
                  </a:lnTo>
                  <a:close/>
                  <a:moveTo>
                    <a:pt x="8039" y="31457"/>
                  </a:moveTo>
                  <a:lnTo>
                    <a:pt x="11775" y="31790"/>
                  </a:lnTo>
                  <a:lnTo>
                    <a:pt x="11442" y="35560"/>
                  </a:lnTo>
                  <a:lnTo>
                    <a:pt x="7706" y="35226"/>
                  </a:lnTo>
                  <a:lnTo>
                    <a:pt x="8039" y="31457"/>
                  </a:lnTo>
                  <a:close/>
                  <a:moveTo>
                    <a:pt x="11875" y="31824"/>
                  </a:moveTo>
                  <a:lnTo>
                    <a:pt x="15611" y="32157"/>
                  </a:lnTo>
                  <a:lnTo>
                    <a:pt x="15278" y="35893"/>
                  </a:lnTo>
                  <a:lnTo>
                    <a:pt x="11542" y="35560"/>
                  </a:lnTo>
                  <a:lnTo>
                    <a:pt x="11875" y="31824"/>
                  </a:lnTo>
                  <a:close/>
                  <a:moveTo>
                    <a:pt x="15711" y="32157"/>
                  </a:moveTo>
                  <a:lnTo>
                    <a:pt x="19481" y="32491"/>
                  </a:lnTo>
                  <a:lnTo>
                    <a:pt x="19114" y="36260"/>
                  </a:lnTo>
                  <a:lnTo>
                    <a:pt x="15378" y="35927"/>
                  </a:lnTo>
                  <a:lnTo>
                    <a:pt x="15711" y="32157"/>
                  </a:lnTo>
                  <a:close/>
                  <a:moveTo>
                    <a:pt x="19547" y="32524"/>
                  </a:moveTo>
                  <a:lnTo>
                    <a:pt x="23317" y="32858"/>
                  </a:lnTo>
                  <a:lnTo>
                    <a:pt x="22983" y="36627"/>
                  </a:lnTo>
                  <a:lnTo>
                    <a:pt x="19214" y="36260"/>
                  </a:lnTo>
                  <a:lnTo>
                    <a:pt x="19547" y="32524"/>
                  </a:lnTo>
                  <a:close/>
                  <a:moveTo>
                    <a:pt x="23383" y="32858"/>
                  </a:moveTo>
                  <a:lnTo>
                    <a:pt x="27153" y="33225"/>
                  </a:lnTo>
                  <a:lnTo>
                    <a:pt x="26819" y="36961"/>
                  </a:lnTo>
                  <a:lnTo>
                    <a:pt x="23050" y="36627"/>
                  </a:lnTo>
                  <a:lnTo>
                    <a:pt x="23383" y="32858"/>
                  </a:lnTo>
                  <a:close/>
                  <a:moveTo>
                    <a:pt x="27219" y="33258"/>
                  </a:moveTo>
                  <a:lnTo>
                    <a:pt x="30989" y="33592"/>
                  </a:lnTo>
                  <a:lnTo>
                    <a:pt x="30655" y="37328"/>
                  </a:lnTo>
                  <a:lnTo>
                    <a:pt x="26886" y="36994"/>
                  </a:lnTo>
                  <a:lnTo>
                    <a:pt x="27219" y="33258"/>
                  </a:lnTo>
                  <a:close/>
                  <a:moveTo>
                    <a:pt x="31089" y="33592"/>
                  </a:moveTo>
                  <a:lnTo>
                    <a:pt x="34825" y="33925"/>
                  </a:lnTo>
                  <a:lnTo>
                    <a:pt x="34491" y="37694"/>
                  </a:lnTo>
                  <a:lnTo>
                    <a:pt x="30722" y="37361"/>
                  </a:lnTo>
                  <a:lnTo>
                    <a:pt x="31089" y="33592"/>
                  </a:lnTo>
                  <a:close/>
                  <a:moveTo>
                    <a:pt x="3136" y="1"/>
                  </a:moveTo>
                  <a:lnTo>
                    <a:pt x="2769" y="3837"/>
                  </a:lnTo>
                  <a:lnTo>
                    <a:pt x="2769" y="3937"/>
                  </a:lnTo>
                  <a:lnTo>
                    <a:pt x="2435" y="7673"/>
                  </a:lnTo>
                  <a:lnTo>
                    <a:pt x="2435" y="7706"/>
                  </a:lnTo>
                  <a:lnTo>
                    <a:pt x="6204" y="8040"/>
                  </a:lnTo>
                  <a:lnTo>
                    <a:pt x="5871" y="11809"/>
                  </a:lnTo>
                  <a:lnTo>
                    <a:pt x="2102" y="11442"/>
                  </a:lnTo>
                  <a:lnTo>
                    <a:pt x="2370" y="8440"/>
                  </a:lnTo>
                  <a:lnTo>
                    <a:pt x="2068" y="11509"/>
                  </a:lnTo>
                  <a:lnTo>
                    <a:pt x="2068" y="11609"/>
                  </a:lnTo>
                  <a:lnTo>
                    <a:pt x="1735" y="15345"/>
                  </a:lnTo>
                  <a:lnTo>
                    <a:pt x="1735" y="15378"/>
                  </a:lnTo>
                  <a:lnTo>
                    <a:pt x="5504" y="15745"/>
                  </a:lnTo>
                  <a:lnTo>
                    <a:pt x="5170" y="19481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401" y="19181"/>
                  </a:lnTo>
                  <a:lnTo>
                    <a:pt x="1401" y="19215"/>
                  </a:lnTo>
                  <a:lnTo>
                    <a:pt x="5137" y="19581"/>
                  </a:lnTo>
                  <a:lnTo>
                    <a:pt x="4803" y="23318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067" y="23017"/>
                  </a:lnTo>
                  <a:lnTo>
                    <a:pt x="1067" y="23084"/>
                  </a:lnTo>
                  <a:lnTo>
                    <a:pt x="4803" y="23418"/>
                  </a:lnTo>
                  <a:lnTo>
                    <a:pt x="4470" y="27187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701" y="26853"/>
                  </a:lnTo>
                  <a:lnTo>
                    <a:pt x="701" y="26920"/>
                  </a:lnTo>
                  <a:lnTo>
                    <a:pt x="4437" y="27254"/>
                  </a:lnTo>
                  <a:lnTo>
                    <a:pt x="4103" y="31023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367" y="30689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4103" y="31123"/>
                  </a:lnTo>
                  <a:lnTo>
                    <a:pt x="3769" y="34859"/>
                  </a:lnTo>
                  <a:lnTo>
                    <a:pt x="10" y="34526"/>
                  </a:lnTo>
                  <a:lnTo>
                    <a:pt x="0" y="34626"/>
                  </a:lnTo>
                  <a:lnTo>
                    <a:pt x="3869" y="34993"/>
                  </a:lnTo>
                  <a:lnTo>
                    <a:pt x="3936" y="34993"/>
                  </a:lnTo>
                  <a:lnTo>
                    <a:pt x="7706" y="35326"/>
                  </a:lnTo>
                  <a:lnTo>
                    <a:pt x="7772" y="35326"/>
                  </a:lnTo>
                  <a:lnTo>
                    <a:pt x="11542" y="35660"/>
                  </a:lnTo>
                  <a:lnTo>
                    <a:pt x="11608" y="35660"/>
                  </a:lnTo>
                  <a:lnTo>
                    <a:pt x="15378" y="36027"/>
                  </a:lnTo>
                  <a:lnTo>
                    <a:pt x="15444" y="36027"/>
                  </a:lnTo>
                  <a:lnTo>
                    <a:pt x="19214" y="36360"/>
                  </a:lnTo>
                  <a:lnTo>
                    <a:pt x="19314" y="36360"/>
                  </a:lnTo>
                  <a:lnTo>
                    <a:pt x="23050" y="36694"/>
                  </a:lnTo>
                  <a:lnTo>
                    <a:pt x="23150" y="36694"/>
                  </a:lnTo>
                  <a:lnTo>
                    <a:pt x="26886" y="37027"/>
                  </a:lnTo>
                  <a:lnTo>
                    <a:pt x="26986" y="37027"/>
                  </a:lnTo>
                  <a:lnTo>
                    <a:pt x="30722" y="37394"/>
                  </a:lnTo>
                  <a:lnTo>
                    <a:pt x="30822" y="37394"/>
                  </a:lnTo>
                  <a:lnTo>
                    <a:pt x="34658" y="37728"/>
                  </a:lnTo>
                  <a:lnTo>
                    <a:pt x="34992" y="33892"/>
                  </a:lnTo>
                  <a:lnTo>
                    <a:pt x="34992" y="33792"/>
                  </a:lnTo>
                  <a:lnTo>
                    <a:pt x="35359" y="30056"/>
                  </a:lnTo>
                  <a:lnTo>
                    <a:pt x="35359" y="29956"/>
                  </a:lnTo>
                  <a:lnTo>
                    <a:pt x="35692" y="26220"/>
                  </a:lnTo>
                  <a:lnTo>
                    <a:pt x="35692" y="26120"/>
                  </a:lnTo>
                  <a:lnTo>
                    <a:pt x="36026" y="22384"/>
                  </a:lnTo>
                  <a:lnTo>
                    <a:pt x="36026" y="22283"/>
                  </a:lnTo>
                  <a:lnTo>
                    <a:pt x="36393" y="18547"/>
                  </a:lnTo>
                  <a:lnTo>
                    <a:pt x="36393" y="18447"/>
                  </a:lnTo>
                  <a:lnTo>
                    <a:pt x="36726" y="14711"/>
                  </a:lnTo>
                  <a:lnTo>
                    <a:pt x="36726" y="14611"/>
                  </a:lnTo>
                  <a:lnTo>
                    <a:pt x="37060" y="10875"/>
                  </a:lnTo>
                  <a:lnTo>
                    <a:pt x="37060" y="10775"/>
                  </a:lnTo>
                  <a:lnTo>
                    <a:pt x="37427" y="7039"/>
                  </a:lnTo>
                  <a:lnTo>
                    <a:pt x="37427" y="6939"/>
                  </a:lnTo>
                  <a:lnTo>
                    <a:pt x="37760" y="3103"/>
                  </a:lnTo>
                  <a:lnTo>
                    <a:pt x="33924" y="2736"/>
                  </a:lnTo>
                  <a:lnTo>
                    <a:pt x="33824" y="2736"/>
                  </a:lnTo>
                  <a:lnTo>
                    <a:pt x="30055" y="2403"/>
                  </a:lnTo>
                  <a:lnTo>
                    <a:pt x="29988" y="2403"/>
                  </a:lnTo>
                  <a:lnTo>
                    <a:pt x="26219" y="2069"/>
                  </a:lnTo>
                  <a:lnTo>
                    <a:pt x="26152" y="2069"/>
                  </a:lnTo>
                  <a:lnTo>
                    <a:pt x="22383" y="1735"/>
                  </a:lnTo>
                  <a:lnTo>
                    <a:pt x="22316" y="1735"/>
                  </a:lnTo>
                  <a:lnTo>
                    <a:pt x="18547" y="1368"/>
                  </a:lnTo>
                  <a:lnTo>
                    <a:pt x="18480" y="1368"/>
                  </a:lnTo>
                  <a:lnTo>
                    <a:pt x="14711" y="1035"/>
                  </a:lnTo>
                  <a:lnTo>
                    <a:pt x="14644" y="1035"/>
                  </a:lnTo>
                  <a:lnTo>
                    <a:pt x="10874" y="701"/>
                  </a:lnTo>
                  <a:lnTo>
                    <a:pt x="10841" y="701"/>
                  </a:lnTo>
                  <a:lnTo>
                    <a:pt x="14577" y="1068"/>
                  </a:lnTo>
                  <a:lnTo>
                    <a:pt x="14244" y="4804"/>
                  </a:lnTo>
                  <a:lnTo>
                    <a:pt x="10508" y="4471"/>
                  </a:lnTo>
                  <a:lnTo>
                    <a:pt x="10841" y="701"/>
                  </a:lnTo>
                  <a:lnTo>
                    <a:pt x="10808" y="701"/>
                  </a:lnTo>
                  <a:lnTo>
                    <a:pt x="7038" y="334"/>
                  </a:lnTo>
                  <a:lnTo>
                    <a:pt x="6972" y="33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6905" y="368"/>
                  </a:lnTo>
                  <a:lnTo>
                    <a:pt x="6571" y="4104"/>
                  </a:lnTo>
                  <a:lnTo>
                    <a:pt x="2802" y="3770"/>
                  </a:lnTo>
                  <a:lnTo>
                    <a:pt x="3169" y="4"/>
                  </a:lnTo>
                  <a:lnTo>
                    <a:pt x="3169" y="4"/>
                  </a:lnTo>
                  <a:lnTo>
                    <a:pt x="3136" y="1"/>
                  </a:lnTo>
                  <a:close/>
                </a:path>
              </a:pathLst>
            </a:custGeom>
            <a:solidFill>
              <a:srgbClr val="A8D8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82" name="Google Shape;182;p27"/>
          <p:cNvSpPr/>
          <p:nvPr/>
        </p:nvSpPr>
        <p:spPr>
          <a:xfrm rot="-4609788">
            <a:off x="7838444" y="443804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" name="Google Shape;183;p27"/>
          <p:cNvSpPr/>
          <p:nvPr/>
        </p:nvSpPr>
        <p:spPr>
          <a:xfrm rot="-4609788">
            <a:off x="8315811" y="1018370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4" name="Google Shape;184;p27"/>
          <p:cNvGrpSpPr/>
          <p:nvPr/>
        </p:nvGrpSpPr>
        <p:grpSpPr>
          <a:xfrm>
            <a:off x="591324" y="474007"/>
            <a:ext cx="270863" cy="401596"/>
            <a:chOff x="4508863" y="1528200"/>
            <a:chExt cx="318850" cy="472800"/>
          </a:xfrm>
        </p:grpSpPr>
        <p:sp>
          <p:nvSpPr>
            <p:cNvPr id="185" name="Google Shape;18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189;p27"/>
          <p:cNvGrpSpPr/>
          <p:nvPr/>
        </p:nvGrpSpPr>
        <p:grpSpPr>
          <a:xfrm>
            <a:off x="977896" y="515330"/>
            <a:ext cx="270863" cy="401596"/>
            <a:chOff x="4508863" y="1528200"/>
            <a:chExt cx="318850" cy="472800"/>
          </a:xfrm>
        </p:grpSpPr>
        <p:sp>
          <p:nvSpPr>
            <p:cNvPr id="190" name="Google Shape;190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7"/>
          <p:cNvGrpSpPr/>
          <p:nvPr/>
        </p:nvGrpSpPr>
        <p:grpSpPr>
          <a:xfrm>
            <a:off x="1364468" y="515330"/>
            <a:ext cx="270863" cy="401596"/>
            <a:chOff x="4508863" y="1528200"/>
            <a:chExt cx="318850" cy="472800"/>
          </a:xfrm>
        </p:grpSpPr>
        <p:sp>
          <p:nvSpPr>
            <p:cNvPr id="195" name="Google Shape;19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9" name="Google Shape;199;p27"/>
          <p:cNvSpPr/>
          <p:nvPr/>
        </p:nvSpPr>
        <p:spPr>
          <a:xfrm rot="-4609478">
            <a:off x="7465862" y="36957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27"/>
          <p:cNvSpPr/>
          <p:nvPr/>
        </p:nvSpPr>
        <p:spPr>
          <a:xfrm rot="-4609478">
            <a:off x="7618262" y="38481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250;p29">
            <a:extLst>
              <a:ext uri="{FF2B5EF4-FFF2-40B4-BE49-F238E27FC236}">
                <a16:creationId xmlns:a16="http://schemas.microsoft.com/office/drawing/2014/main" id="{AEEC7BCF-3010-4BC1-91DF-FE5C48E8BF0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03490" y="331581"/>
            <a:ext cx="5035994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latin typeface="SVN-Segoe Print" panose="020B0606040200020203" pitchFamily="34" charset="0"/>
              </a:rPr>
              <a:t>Khen thưởng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78F781C-2019-4789-BE48-2C54FD0D9402}"/>
              </a:ext>
            </a:extLst>
          </p:cNvPr>
          <p:cNvGrpSpPr/>
          <p:nvPr/>
        </p:nvGrpSpPr>
        <p:grpSpPr>
          <a:xfrm>
            <a:off x="591324" y="1505911"/>
            <a:ext cx="1582266" cy="1935195"/>
            <a:chOff x="749055" y="1379723"/>
            <a:chExt cx="1582266" cy="193519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AED04EA-81E6-4061-8FD2-A6A5BF950CDC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5F17396F-8C0A-4A11-A4F2-79A3335D1A51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632D1CD-0333-4602-B93A-C99452D0C0DA}"/>
              </a:ext>
            </a:extLst>
          </p:cNvPr>
          <p:cNvGrpSpPr/>
          <p:nvPr/>
        </p:nvGrpSpPr>
        <p:grpSpPr>
          <a:xfrm>
            <a:off x="4879089" y="1526490"/>
            <a:ext cx="1582266" cy="1935195"/>
            <a:chOff x="749055" y="1379723"/>
            <a:chExt cx="1582266" cy="1935195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A8DD953-5B7E-47B3-979B-72FADACF1214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EAEC53A0-8C97-42B3-811E-F4B79ED7A06F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7" name="Google Shape;250;p29">
            <a:extLst>
              <a:ext uri="{FF2B5EF4-FFF2-40B4-BE49-F238E27FC236}">
                <a16:creationId xmlns:a16="http://schemas.microsoft.com/office/drawing/2014/main" id="{6360BFEA-7CF3-4352-BCEC-223F24F6EE7C}"/>
              </a:ext>
            </a:extLst>
          </p:cNvPr>
          <p:cNvSpPr txBox="1">
            <a:spLocks/>
          </p:cNvSpPr>
          <p:nvPr/>
        </p:nvSpPr>
        <p:spPr>
          <a:xfrm>
            <a:off x="1835637" y="3813003"/>
            <a:ext cx="6718226" cy="3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16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unito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Segoe Print" panose="020B0606040200020203" pitchFamily="34" charset="0"/>
                <a:sym typeface="Nunito"/>
              </a:rPr>
              <a:t>ONG TỐC ĐỘ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1F6B687-102A-45CF-B63C-593ACCF78370}"/>
              </a:ext>
            </a:extLst>
          </p:cNvPr>
          <p:cNvGrpSpPr/>
          <p:nvPr/>
        </p:nvGrpSpPr>
        <p:grpSpPr>
          <a:xfrm>
            <a:off x="2674151" y="1513695"/>
            <a:ext cx="1582266" cy="1935195"/>
            <a:chOff x="749055" y="1379723"/>
            <a:chExt cx="1582266" cy="1935195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1ECC2820-7EC5-41C9-8C9D-62F9E8708F16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99F327A6-2BE2-4BE2-9A6D-35DFEBE43CB8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A4EBAC8-2850-47A3-88D4-EFC3482794A8}"/>
              </a:ext>
            </a:extLst>
          </p:cNvPr>
          <p:cNvGrpSpPr/>
          <p:nvPr/>
        </p:nvGrpSpPr>
        <p:grpSpPr>
          <a:xfrm>
            <a:off x="6907877" y="1513695"/>
            <a:ext cx="1582266" cy="1935195"/>
            <a:chOff x="749055" y="1379723"/>
            <a:chExt cx="1582266" cy="1935195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581E2A62-B5C8-43B7-BC8F-7B94840C6844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7CA2B0DB-280A-4AC3-8ED2-981E52CEE947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7D7745B7-8B1E-4EE8-AC1E-71373418D4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19" b="92484" l="9508" r="91511">
                        <a14:foregroundMark x1="12733" y1="57353" x2="30560" y2="65850"/>
                        <a14:foregroundMark x1="32598" y1="24510" x2="35484" y2="41667"/>
                        <a14:foregroundMark x1="50085" y1="16340" x2="58404" y2="36111"/>
                        <a14:foregroundMark x1="48557" y1="21895" x2="51443" y2="43137"/>
                        <a14:foregroundMark x1="54499" y1="32190" x2="55348" y2="43464"/>
                        <a14:foregroundMark x1="35144" y1="20752" x2="29032" y2="37582"/>
                        <a14:foregroundMark x1="37012" y1="24837" x2="38200" y2="39869"/>
                        <a14:foregroundMark x1="31749" y1="24837" x2="29032" y2="32190"/>
                        <a14:foregroundMark x1="39728" y1="91830" x2="40577" y2="92810"/>
                        <a14:foregroundMark x1="27504" y1="60948" x2="31070" y2="48529"/>
                        <a14:foregroundMark x1="50764" y1="5719" x2="50764" y2="5719"/>
                        <a14:foregroundMark x1="91511" y1="52288" x2="91511" y2="522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7098" y="2989260"/>
            <a:ext cx="595110" cy="618349"/>
          </a:xfrm>
          <a:prstGeom prst="rect">
            <a:avLst/>
          </a:prstGeom>
        </p:spPr>
      </p:pic>
      <p:pic>
        <p:nvPicPr>
          <p:cNvPr id="48" name="Picture 47" descr="Shape&#10;&#10;Description automatically generated">
            <a:extLst>
              <a:ext uri="{FF2B5EF4-FFF2-40B4-BE49-F238E27FC236}">
                <a16:creationId xmlns:a16="http://schemas.microsoft.com/office/drawing/2014/main" id="{A3C262E5-32B1-46AC-9BCF-247EE9351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19" b="92484" l="9508" r="91511">
                        <a14:foregroundMark x1="12733" y1="57353" x2="30560" y2="65850"/>
                        <a14:foregroundMark x1="32598" y1="24510" x2="35484" y2="41667"/>
                        <a14:foregroundMark x1="50085" y1="16340" x2="58404" y2="36111"/>
                        <a14:foregroundMark x1="48557" y1="21895" x2="51443" y2="43137"/>
                        <a14:foregroundMark x1="54499" y1="32190" x2="55348" y2="43464"/>
                        <a14:foregroundMark x1="35144" y1="20752" x2="29032" y2="37582"/>
                        <a14:foregroundMark x1="37012" y1="24837" x2="38200" y2="39869"/>
                        <a14:foregroundMark x1="31749" y1="24837" x2="29032" y2="32190"/>
                        <a14:foregroundMark x1="39728" y1="91830" x2="40577" y2="92810"/>
                        <a14:foregroundMark x1="27504" y1="60948" x2="31070" y2="48529"/>
                        <a14:foregroundMark x1="50764" y1="5719" x2="50764" y2="5719"/>
                        <a14:foregroundMark x1="91511" y1="52288" x2="91511" y2="522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6694" y="2955892"/>
            <a:ext cx="595110" cy="618349"/>
          </a:xfrm>
          <a:prstGeom prst="rect">
            <a:avLst/>
          </a:prstGeom>
        </p:spPr>
      </p:pic>
      <p:pic>
        <p:nvPicPr>
          <p:cNvPr id="49" name="Picture 48" descr="Shape&#10;&#10;Description automatically generated">
            <a:extLst>
              <a:ext uri="{FF2B5EF4-FFF2-40B4-BE49-F238E27FC236}">
                <a16:creationId xmlns:a16="http://schemas.microsoft.com/office/drawing/2014/main" id="{3C982DEF-EF64-429E-9072-5E2F4D010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19" b="92484" l="9508" r="91511">
                        <a14:foregroundMark x1="12733" y1="57353" x2="30560" y2="65850"/>
                        <a14:foregroundMark x1="32598" y1="24510" x2="35484" y2="41667"/>
                        <a14:foregroundMark x1="50085" y1="16340" x2="58404" y2="36111"/>
                        <a14:foregroundMark x1="48557" y1="21895" x2="51443" y2="43137"/>
                        <a14:foregroundMark x1="54499" y1="32190" x2="55348" y2="43464"/>
                        <a14:foregroundMark x1="35144" y1="20752" x2="29032" y2="37582"/>
                        <a14:foregroundMark x1="37012" y1="24837" x2="38200" y2="39869"/>
                        <a14:foregroundMark x1="31749" y1="24837" x2="29032" y2="32190"/>
                        <a14:foregroundMark x1="39728" y1="91830" x2="40577" y2="92810"/>
                        <a14:foregroundMark x1="27504" y1="60948" x2="31070" y2="48529"/>
                        <a14:foregroundMark x1="50764" y1="5719" x2="50764" y2="5719"/>
                        <a14:foregroundMark x1="91511" y1="52288" x2="91511" y2="522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6290" y="2922524"/>
            <a:ext cx="595110" cy="618349"/>
          </a:xfrm>
          <a:prstGeom prst="rect">
            <a:avLst/>
          </a:prstGeom>
        </p:spPr>
      </p:pic>
      <p:pic>
        <p:nvPicPr>
          <p:cNvPr id="50" name="Picture 49" descr="Shape&#10;&#10;Description automatically generated">
            <a:extLst>
              <a:ext uri="{FF2B5EF4-FFF2-40B4-BE49-F238E27FC236}">
                <a16:creationId xmlns:a16="http://schemas.microsoft.com/office/drawing/2014/main" id="{74A871F6-DC2C-4D4B-9456-642BB72D8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19" b="92484" l="9508" r="91511">
                        <a14:foregroundMark x1="12733" y1="57353" x2="30560" y2="65850"/>
                        <a14:foregroundMark x1="32598" y1="24510" x2="35484" y2="41667"/>
                        <a14:foregroundMark x1="50085" y1="16340" x2="58404" y2="36111"/>
                        <a14:foregroundMark x1="48557" y1="21895" x2="51443" y2="43137"/>
                        <a14:foregroundMark x1="54499" y1="32190" x2="55348" y2="43464"/>
                        <a14:foregroundMark x1="35144" y1="20752" x2="29032" y2="37582"/>
                        <a14:foregroundMark x1="37012" y1="24837" x2="38200" y2="39869"/>
                        <a14:foregroundMark x1="31749" y1="24837" x2="29032" y2="32190"/>
                        <a14:foregroundMark x1="39728" y1="91830" x2="40577" y2="92810"/>
                        <a14:foregroundMark x1="27504" y1="60948" x2="31070" y2="48529"/>
                        <a14:foregroundMark x1="50764" y1="5719" x2="50764" y2="5719"/>
                        <a14:foregroundMark x1="91511" y1="52288" x2="91511" y2="522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61504" y="2922524"/>
            <a:ext cx="595110" cy="6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9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/>
          <p:nvPr/>
        </p:nvSpPr>
        <p:spPr>
          <a:xfrm rot="-397585">
            <a:off x="1221714" y="3789277"/>
            <a:ext cx="277491" cy="253489"/>
          </a:xfrm>
          <a:custGeom>
            <a:avLst/>
            <a:gdLst/>
            <a:ahLst/>
            <a:cxnLst/>
            <a:rect l="l" t="t" r="r" b="b"/>
            <a:pathLst>
              <a:path w="13110" h="11976" extrusionOk="0">
                <a:moveTo>
                  <a:pt x="6555" y="1"/>
                </a:moveTo>
                <a:cubicBezTo>
                  <a:pt x="5029" y="1"/>
                  <a:pt x="3503" y="584"/>
                  <a:pt x="2335" y="1752"/>
                </a:cubicBezTo>
                <a:cubicBezTo>
                  <a:pt x="0" y="4087"/>
                  <a:pt x="0" y="7890"/>
                  <a:pt x="2335" y="10225"/>
                </a:cubicBezTo>
                <a:cubicBezTo>
                  <a:pt x="3503" y="11392"/>
                  <a:pt x="5029" y="11976"/>
                  <a:pt x="6555" y="11976"/>
                </a:cubicBezTo>
                <a:cubicBezTo>
                  <a:pt x="8081" y="11976"/>
                  <a:pt x="9607" y="11392"/>
                  <a:pt x="10775" y="10225"/>
                </a:cubicBezTo>
                <a:cubicBezTo>
                  <a:pt x="13110" y="7890"/>
                  <a:pt x="13110" y="4087"/>
                  <a:pt x="10775" y="1752"/>
                </a:cubicBezTo>
                <a:cubicBezTo>
                  <a:pt x="9607" y="584"/>
                  <a:pt x="8081" y="1"/>
                  <a:pt x="655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79" name="Google Shape;179;p27"/>
          <p:cNvGrpSpPr/>
          <p:nvPr/>
        </p:nvGrpSpPr>
        <p:grpSpPr>
          <a:xfrm>
            <a:off x="7887879" y="594932"/>
            <a:ext cx="726010" cy="725455"/>
            <a:chOff x="7335698" y="3570615"/>
            <a:chExt cx="799306" cy="798607"/>
          </a:xfrm>
        </p:grpSpPr>
        <p:sp>
          <p:nvSpPr>
            <p:cNvPr id="180" name="Google Shape;180;p27"/>
            <p:cNvSpPr/>
            <p:nvPr/>
          </p:nvSpPr>
          <p:spPr>
            <a:xfrm>
              <a:off x="7340990" y="3576489"/>
              <a:ext cx="788722" cy="786859"/>
            </a:xfrm>
            <a:custGeom>
              <a:avLst/>
              <a:gdLst/>
              <a:ahLst/>
              <a:cxnLst/>
              <a:rect l="l" t="t" r="r" b="b"/>
              <a:pathLst>
                <a:path w="37261" h="37173" extrusionOk="0">
                  <a:moveTo>
                    <a:pt x="3736" y="1"/>
                  </a:moveTo>
                  <a:cubicBezTo>
                    <a:pt x="3366" y="1"/>
                    <a:pt x="3067" y="260"/>
                    <a:pt x="3036" y="637"/>
                  </a:cubicBezTo>
                  <a:lnTo>
                    <a:pt x="34" y="33428"/>
                  </a:lnTo>
                  <a:cubicBezTo>
                    <a:pt x="0" y="33795"/>
                    <a:pt x="300" y="34128"/>
                    <a:pt x="667" y="34195"/>
                  </a:cubicBezTo>
                  <a:lnTo>
                    <a:pt x="33457" y="37164"/>
                  </a:lnTo>
                  <a:cubicBezTo>
                    <a:pt x="33492" y="37170"/>
                    <a:pt x="33527" y="37173"/>
                    <a:pt x="33561" y="37173"/>
                  </a:cubicBezTo>
                  <a:cubicBezTo>
                    <a:pt x="33890" y="37173"/>
                    <a:pt x="34194" y="36892"/>
                    <a:pt x="34225" y="36530"/>
                  </a:cubicBezTo>
                  <a:lnTo>
                    <a:pt x="37227" y="3773"/>
                  </a:lnTo>
                  <a:cubicBezTo>
                    <a:pt x="37260" y="3373"/>
                    <a:pt x="36960" y="3039"/>
                    <a:pt x="36593" y="3006"/>
                  </a:cubicBezTo>
                  <a:lnTo>
                    <a:pt x="3803" y="4"/>
                  </a:lnTo>
                  <a:cubicBezTo>
                    <a:pt x="3780" y="2"/>
                    <a:pt x="3758" y="1"/>
                    <a:pt x="3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27"/>
            <p:cNvSpPr/>
            <p:nvPr/>
          </p:nvSpPr>
          <p:spPr>
            <a:xfrm>
              <a:off x="7335698" y="3570615"/>
              <a:ext cx="799306" cy="798607"/>
            </a:xfrm>
            <a:custGeom>
              <a:avLst/>
              <a:gdLst/>
              <a:ahLst/>
              <a:cxnLst/>
              <a:rect l="l" t="t" r="r" b="b"/>
              <a:pathLst>
                <a:path w="37761" h="37728" extrusionOk="0">
                  <a:moveTo>
                    <a:pt x="3169" y="1"/>
                  </a:moveTo>
                  <a:lnTo>
                    <a:pt x="3169" y="4"/>
                  </a:lnTo>
                  <a:lnTo>
                    <a:pt x="3169" y="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3169" y="1"/>
                  </a:lnTo>
                  <a:close/>
                  <a:moveTo>
                    <a:pt x="7005" y="368"/>
                  </a:moveTo>
                  <a:lnTo>
                    <a:pt x="10741" y="701"/>
                  </a:lnTo>
                  <a:lnTo>
                    <a:pt x="10407" y="4471"/>
                  </a:lnTo>
                  <a:lnTo>
                    <a:pt x="6638" y="4104"/>
                  </a:lnTo>
                  <a:lnTo>
                    <a:pt x="7005" y="368"/>
                  </a:lnTo>
                  <a:close/>
                  <a:moveTo>
                    <a:pt x="14677" y="1068"/>
                  </a:moveTo>
                  <a:lnTo>
                    <a:pt x="18447" y="1402"/>
                  </a:lnTo>
                  <a:lnTo>
                    <a:pt x="18080" y="5171"/>
                  </a:lnTo>
                  <a:lnTo>
                    <a:pt x="14344" y="4804"/>
                  </a:lnTo>
                  <a:lnTo>
                    <a:pt x="14677" y="1068"/>
                  </a:lnTo>
                  <a:close/>
                  <a:moveTo>
                    <a:pt x="18547" y="1402"/>
                  </a:moveTo>
                  <a:lnTo>
                    <a:pt x="22283" y="1769"/>
                  </a:lnTo>
                  <a:lnTo>
                    <a:pt x="21949" y="5505"/>
                  </a:lnTo>
                  <a:lnTo>
                    <a:pt x="18180" y="5171"/>
                  </a:lnTo>
                  <a:lnTo>
                    <a:pt x="18547" y="1402"/>
                  </a:lnTo>
                  <a:close/>
                  <a:moveTo>
                    <a:pt x="22349" y="1769"/>
                  </a:moveTo>
                  <a:lnTo>
                    <a:pt x="26119" y="2102"/>
                  </a:lnTo>
                  <a:lnTo>
                    <a:pt x="25785" y="5872"/>
                  </a:lnTo>
                  <a:lnTo>
                    <a:pt x="22016" y="5538"/>
                  </a:lnTo>
                  <a:lnTo>
                    <a:pt x="22349" y="1769"/>
                  </a:lnTo>
                  <a:close/>
                  <a:moveTo>
                    <a:pt x="26185" y="2136"/>
                  </a:moveTo>
                  <a:lnTo>
                    <a:pt x="29955" y="2503"/>
                  </a:lnTo>
                  <a:lnTo>
                    <a:pt x="29621" y="6239"/>
                  </a:lnTo>
                  <a:lnTo>
                    <a:pt x="25852" y="5905"/>
                  </a:lnTo>
                  <a:lnTo>
                    <a:pt x="26185" y="2136"/>
                  </a:lnTo>
                  <a:close/>
                  <a:moveTo>
                    <a:pt x="30055" y="2503"/>
                  </a:moveTo>
                  <a:lnTo>
                    <a:pt x="33791" y="2836"/>
                  </a:lnTo>
                  <a:lnTo>
                    <a:pt x="33457" y="6606"/>
                  </a:lnTo>
                  <a:lnTo>
                    <a:pt x="29688" y="6239"/>
                  </a:lnTo>
                  <a:lnTo>
                    <a:pt x="30055" y="2503"/>
                  </a:lnTo>
                  <a:close/>
                  <a:moveTo>
                    <a:pt x="33891" y="2836"/>
                  </a:moveTo>
                  <a:lnTo>
                    <a:pt x="37660" y="3170"/>
                  </a:lnTo>
                  <a:lnTo>
                    <a:pt x="37327" y="6939"/>
                  </a:lnTo>
                  <a:lnTo>
                    <a:pt x="33557" y="6606"/>
                  </a:lnTo>
                  <a:lnTo>
                    <a:pt x="33891" y="2836"/>
                  </a:lnTo>
                  <a:close/>
                  <a:moveTo>
                    <a:pt x="2802" y="3837"/>
                  </a:moveTo>
                  <a:lnTo>
                    <a:pt x="6538" y="4204"/>
                  </a:lnTo>
                  <a:lnTo>
                    <a:pt x="6204" y="7940"/>
                  </a:lnTo>
                  <a:lnTo>
                    <a:pt x="2468" y="7606"/>
                  </a:lnTo>
                  <a:lnTo>
                    <a:pt x="2802" y="3837"/>
                  </a:lnTo>
                  <a:close/>
                  <a:moveTo>
                    <a:pt x="6638" y="4204"/>
                  </a:moveTo>
                  <a:lnTo>
                    <a:pt x="10407" y="4537"/>
                  </a:lnTo>
                  <a:lnTo>
                    <a:pt x="10041" y="8307"/>
                  </a:lnTo>
                  <a:lnTo>
                    <a:pt x="6305" y="7973"/>
                  </a:lnTo>
                  <a:lnTo>
                    <a:pt x="6638" y="4204"/>
                  </a:lnTo>
                  <a:close/>
                  <a:moveTo>
                    <a:pt x="2435" y="7706"/>
                  </a:moveTo>
                  <a:lnTo>
                    <a:pt x="2370" y="8440"/>
                  </a:lnTo>
                  <a:lnTo>
                    <a:pt x="2435" y="7773"/>
                  </a:lnTo>
                  <a:lnTo>
                    <a:pt x="2435" y="7706"/>
                  </a:lnTo>
                  <a:close/>
                  <a:moveTo>
                    <a:pt x="10508" y="4571"/>
                  </a:moveTo>
                  <a:lnTo>
                    <a:pt x="14244" y="4904"/>
                  </a:lnTo>
                  <a:lnTo>
                    <a:pt x="13910" y="8640"/>
                  </a:lnTo>
                  <a:lnTo>
                    <a:pt x="10141" y="8307"/>
                  </a:lnTo>
                  <a:lnTo>
                    <a:pt x="10508" y="4571"/>
                  </a:lnTo>
                  <a:close/>
                  <a:moveTo>
                    <a:pt x="14344" y="4904"/>
                  </a:moveTo>
                  <a:lnTo>
                    <a:pt x="18080" y="5238"/>
                  </a:lnTo>
                  <a:lnTo>
                    <a:pt x="17746" y="9007"/>
                  </a:lnTo>
                  <a:lnTo>
                    <a:pt x="13977" y="8674"/>
                  </a:lnTo>
                  <a:lnTo>
                    <a:pt x="14344" y="4904"/>
                  </a:lnTo>
                  <a:close/>
                  <a:moveTo>
                    <a:pt x="18180" y="5271"/>
                  </a:moveTo>
                  <a:lnTo>
                    <a:pt x="21916" y="5605"/>
                  </a:lnTo>
                  <a:lnTo>
                    <a:pt x="21582" y="9341"/>
                  </a:lnTo>
                  <a:lnTo>
                    <a:pt x="17846" y="9007"/>
                  </a:lnTo>
                  <a:lnTo>
                    <a:pt x="18180" y="5271"/>
                  </a:lnTo>
                  <a:close/>
                  <a:moveTo>
                    <a:pt x="22016" y="5605"/>
                  </a:moveTo>
                  <a:lnTo>
                    <a:pt x="25752" y="5972"/>
                  </a:lnTo>
                  <a:lnTo>
                    <a:pt x="25418" y="9708"/>
                  </a:lnTo>
                  <a:lnTo>
                    <a:pt x="21682" y="9374"/>
                  </a:lnTo>
                  <a:lnTo>
                    <a:pt x="22016" y="5605"/>
                  </a:lnTo>
                  <a:close/>
                  <a:moveTo>
                    <a:pt x="25852" y="5972"/>
                  </a:moveTo>
                  <a:lnTo>
                    <a:pt x="29621" y="6339"/>
                  </a:lnTo>
                  <a:lnTo>
                    <a:pt x="29254" y="10075"/>
                  </a:lnTo>
                  <a:lnTo>
                    <a:pt x="25518" y="9741"/>
                  </a:lnTo>
                  <a:lnTo>
                    <a:pt x="25852" y="5972"/>
                  </a:lnTo>
                  <a:close/>
                  <a:moveTo>
                    <a:pt x="29688" y="6339"/>
                  </a:moveTo>
                  <a:lnTo>
                    <a:pt x="33457" y="6672"/>
                  </a:lnTo>
                  <a:lnTo>
                    <a:pt x="33090" y="10442"/>
                  </a:lnTo>
                  <a:lnTo>
                    <a:pt x="29354" y="10108"/>
                  </a:lnTo>
                  <a:lnTo>
                    <a:pt x="29688" y="6339"/>
                  </a:lnTo>
                  <a:close/>
                  <a:moveTo>
                    <a:pt x="33557" y="6672"/>
                  </a:moveTo>
                  <a:lnTo>
                    <a:pt x="37293" y="7006"/>
                  </a:lnTo>
                  <a:lnTo>
                    <a:pt x="36960" y="10775"/>
                  </a:lnTo>
                  <a:lnTo>
                    <a:pt x="33190" y="10442"/>
                  </a:lnTo>
                  <a:lnTo>
                    <a:pt x="33557" y="6672"/>
                  </a:lnTo>
                  <a:close/>
                  <a:moveTo>
                    <a:pt x="6305" y="8040"/>
                  </a:moveTo>
                  <a:lnTo>
                    <a:pt x="10041" y="8407"/>
                  </a:lnTo>
                  <a:lnTo>
                    <a:pt x="9707" y="12143"/>
                  </a:lnTo>
                  <a:lnTo>
                    <a:pt x="5938" y="11809"/>
                  </a:lnTo>
                  <a:lnTo>
                    <a:pt x="6305" y="8040"/>
                  </a:lnTo>
                  <a:close/>
                  <a:moveTo>
                    <a:pt x="10141" y="8407"/>
                  </a:moveTo>
                  <a:lnTo>
                    <a:pt x="13910" y="8740"/>
                  </a:lnTo>
                  <a:lnTo>
                    <a:pt x="13543" y="12510"/>
                  </a:lnTo>
                  <a:lnTo>
                    <a:pt x="9807" y="12143"/>
                  </a:lnTo>
                  <a:lnTo>
                    <a:pt x="10141" y="8407"/>
                  </a:lnTo>
                  <a:close/>
                  <a:moveTo>
                    <a:pt x="13977" y="8740"/>
                  </a:moveTo>
                  <a:lnTo>
                    <a:pt x="17746" y="9107"/>
                  </a:lnTo>
                  <a:lnTo>
                    <a:pt x="17379" y="12843"/>
                  </a:lnTo>
                  <a:lnTo>
                    <a:pt x="13643" y="12510"/>
                  </a:lnTo>
                  <a:lnTo>
                    <a:pt x="13977" y="8740"/>
                  </a:lnTo>
                  <a:close/>
                  <a:moveTo>
                    <a:pt x="17813" y="9107"/>
                  </a:moveTo>
                  <a:lnTo>
                    <a:pt x="21582" y="9441"/>
                  </a:lnTo>
                  <a:lnTo>
                    <a:pt x="21249" y="13210"/>
                  </a:lnTo>
                  <a:lnTo>
                    <a:pt x="17479" y="12843"/>
                  </a:lnTo>
                  <a:lnTo>
                    <a:pt x="17813" y="9107"/>
                  </a:lnTo>
                  <a:close/>
                  <a:moveTo>
                    <a:pt x="21682" y="9441"/>
                  </a:moveTo>
                  <a:lnTo>
                    <a:pt x="25418" y="9808"/>
                  </a:lnTo>
                  <a:lnTo>
                    <a:pt x="25085" y="13544"/>
                  </a:lnTo>
                  <a:lnTo>
                    <a:pt x="21315" y="13210"/>
                  </a:lnTo>
                  <a:lnTo>
                    <a:pt x="21682" y="9441"/>
                  </a:lnTo>
                  <a:close/>
                  <a:moveTo>
                    <a:pt x="25518" y="9841"/>
                  </a:moveTo>
                  <a:lnTo>
                    <a:pt x="29254" y="10175"/>
                  </a:lnTo>
                  <a:lnTo>
                    <a:pt x="28921" y="13944"/>
                  </a:lnTo>
                  <a:lnTo>
                    <a:pt x="25151" y="13577"/>
                  </a:lnTo>
                  <a:lnTo>
                    <a:pt x="25518" y="9841"/>
                  </a:lnTo>
                  <a:close/>
                  <a:moveTo>
                    <a:pt x="29354" y="10175"/>
                  </a:moveTo>
                  <a:lnTo>
                    <a:pt x="33090" y="10542"/>
                  </a:lnTo>
                  <a:lnTo>
                    <a:pt x="32757" y="14278"/>
                  </a:lnTo>
                  <a:lnTo>
                    <a:pt x="28987" y="13944"/>
                  </a:lnTo>
                  <a:lnTo>
                    <a:pt x="29354" y="10175"/>
                  </a:lnTo>
                  <a:close/>
                  <a:moveTo>
                    <a:pt x="33190" y="10542"/>
                  </a:moveTo>
                  <a:lnTo>
                    <a:pt x="36960" y="10875"/>
                  </a:lnTo>
                  <a:lnTo>
                    <a:pt x="36626" y="14611"/>
                  </a:lnTo>
                  <a:lnTo>
                    <a:pt x="32857" y="14278"/>
                  </a:lnTo>
                  <a:lnTo>
                    <a:pt x="33190" y="10542"/>
                  </a:lnTo>
                  <a:close/>
                  <a:moveTo>
                    <a:pt x="2102" y="11542"/>
                  </a:moveTo>
                  <a:lnTo>
                    <a:pt x="5871" y="11876"/>
                  </a:lnTo>
                  <a:lnTo>
                    <a:pt x="5504" y="15645"/>
                  </a:lnTo>
                  <a:lnTo>
                    <a:pt x="1768" y="15278"/>
                  </a:lnTo>
                  <a:lnTo>
                    <a:pt x="2102" y="11542"/>
                  </a:lnTo>
                  <a:close/>
                  <a:moveTo>
                    <a:pt x="5938" y="11876"/>
                  </a:moveTo>
                  <a:lnTo>
                    <a:pt x="9707" y="12243"/>
                  </a:lnTo>
                  <a:lnTo>
                    <a:pt x="9340" y="15979"/>
                  </a:lnTo>
                  <a:lnTo>
                    <a:pt x="5604" y="15645"/>
                  </a:lnTo>
                  <a:lnTo>
                    <a:pt x="5938" y="11876"/>
                  </a:lnTo>
                  <a:close/>
                  <a:moveTo>
                    <a:pt x="9774" y="12243"/>
                  </a:moveTo>
                  <a:lnTo>
                    <a:pt x="13543" y="12576"/>
                  </a:lnTo>
                  <a:lnTo>
                    <a:pt x="13209" y="16346"/>
                  </a:lnTo>
                  <a:lnTo>
                    <a:pt x="9440" y="16012"/>
                  </a:lnTo>
                  <a:lnTo>
                    <a:pt x="9774" y="12243"/>
                  </a:lnTo>
                  <a:close/>
                  <a:moveTo>
                    <a:pt x="13643" y="12610"/>
                  </a:moveTo>
                  <a:lnTo>
                    <a:pt x="17379" y="12943"/>
                  </a:lnTo>
                  <a:lnTo>
                    <a:pt x="17046" y="16679"/>
                  </a:lnTo>
                  <a:lnTo>
                    <a:pt x="13276" y="16346"/>
                  </a:lnTo>
                  <a:lnTo>
                    <a:pt x="13643" y="12610"/>
                  </a:lnTo>
                  <a:close/>
                  <a:moveTo>
                    <a:pt x="17479" y="12943"/>
                  </a:moveTo>
                  <a:lnTo>
                    <a:pt x="21215" y="13277"/>
                  </a:lnTo>
                  <a:lnTo>
                    <a:pt x="20882" y="17046"/>
                  </a:lnTo>
                  <a:lnTo>
                    <a:pt x="17146" y="16713"/>
                  </a:lnTo>
                  <a:lnTo>
                    <a:pt x="17479" y="12943"/>
                  </a:lnTo>
                  <a:close/>
                  <a:moveTo>
                    <a:pt x="21315" y="13310"/>
                  </a:moveTo>
                  <a:lnTo>
                    <a:pt x="25085" y="13644"/>
                  </a:lnTo>
                  <a:lnTo>
                    <a:pt x="24718" y="17380"/>
                  </a:lnTo>
                  <a:lnTo>
                    <a:pt x="20982" y="17046"/>
                  </a:lnTo>
                  <a:lnTo>
                    <a:pt x="21315" y="13310"/>
                  </a:lnTo>
                  <a:close/>
                  <a:moveTo>
                    <a:pt x="25151" y="13677"/>
                  </a:moveTo>
                  <a:lnTo>
                    <a:pt x="28887" y="14011"/>
                  </a:lnTo>
                  <a:lnTo>
                    <a:pt x="28554" y="17780"/>
                  </a:lnTo>
                  <a:lnTo>
                    <a:pt x="24818" y="17413"/>
                  </a:lnTo>
                  <a:lnTo>
                    <a:pt x="25151" y="13677"/>
                  </a:lnTo>
                  <a:close/>
                  <a:moveTo>
                    <a:pt x="28987" y="14011"/>
                  </a:moveTo>
                  <a:lnTo>
                    <a:pt x="32757" y="14378"/>
                  </a:lnTo>
                  <a:lnTo>
                    <a:pt x="32390" y="18114"/>
                  </a:lnTo>
                  <a:lnTo>
                    <a:pt x="28654" y="17780"/>
                  </a:lnTo>
                  <a:lnTo>
                    <a:pt x="28987" y="14011"/>
                  </a:lnTo>
                  <a:close/>
                  <a:moveTo>
                    <a:pt x="32857" y="14378"/>
                  </a:moveTo>
                  <a:lnTo>
                    <a:pt x="36593" y="14711"/>
                  </a:lnTo>
                  <a:lnTo>
                    <a:pt x="36259" y="18481"/>
                  </a:lnTo>
                  <a:lnTo>
                    <a:pt x="32523" y="18114"/>
                  </a:lnTo>
                  <a:lnTo>
                    <a:pt x="32857" y="14378"/>
                  </a:lnTo>
                  <a:close/>
                  <a:moveTo>
                    <a:pt x="1735" y="15378"/>
                  </a:moveTo>
                  <a:lnTo>
                    <a:pt x="1401" y="19148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735" y="15445"/>
                  </a:lnTo>
                  <a:lnTo>
                    <a:pt x="1735" y="15378"/>
                  </a:lnTo>
                  <a:close/>
                  <a:moveTo>
                    <a:pt x="5604" y="15745"/>
                  </a:moveTo>
                  <a:lnTo>
                    <a:pt x="9340" y="16079"/>
                  </a:lnTo>
                  <a:lnTo>
                    <a:pt x="9006" y="19815"/>
                  </a:lnTo>
                  <a:lnTo>
                    <a:pt x="5237" y="19481"/>
                  </a:lnTo>
                  <a:lnTo>
                    <a:pt x="5604" y="15745"/>
                  </a:lnTo>
                  <a:close/>
                  <a:moveTo>
                    <a:pt x="9440" y="16079"/>
                  </a:moveTo>
                  <a:lnTo>
                    <a:pt x="13176" y="16413"/>
                  </a:lnTo>
                  <a:lnTo>
                    <a:pt x="12843" y="20182"/>
                  </a:lnTo>
                  <a:lnTo>
                    <a:pt x="9107" y="19848"/>
                  </a:lnTo>
                  <a:lnTo>
                    <a:pt x="9440" y="16079"/>
                  </a:lnTo>
                  <a:close/>
                  <a:moveTo>
                    <a:pt x="13276" y="16446"/>
                  </a:moveTo>
                  <a:lnTo>
                    <a:pt x="17046" y="16779"/>
                  </a:lnTo>
                  <a:lnTo>
                    <a:pt x="16679" y="20549"/>
                  </a:lnTo>
                  <a:lnTo>
                    <a:pt x="12943" y="20182"/>
                  </a:lnTo>
                  <a:lnTo>
                    <a:pt x="13276" y="16446"/>
                  </a:lnTo>
                  <a:close/>
                  <a:moveTo>
                    <a:pt x="17112" y="16779"/>
                  </a:moveTo>
                  <a:lnTo>
                    <a:pt x="20882" y="17146"/>
                  </a:lnTo>
                  <a:lnTo>
                    <a:pt x="20515" y="20882"/>
                  </a:lnTo>
                  <a:lnTo>
                    <a:pt x="16779" y="20549"/>
                  </a:lnTo>
                  <a:lnTo>
                    <a:pt x="17112" y="16779"/>
                  </a:lnTo>
                  <a:close/>
                  <a:moveTo>
                    <a:pt x="20948" y="17146"/>
                  </a:moveTo>
                  <a:lnTo>
                    <a:pt x="24718" y="17480"/>
                  </a:lnTo>
                  <a:lnTo>
                    <a:pt x="24384" y="21249"/>
                  </a:lnTo>
                  <a:lnTo>
                    <a:pt x="20615" y="20882"/>
                  </a:lnTo>
                  <a:lnTo>
                    <a:pt x="20948" y="17146"/>
                  </a:lnTo>
                  <a:close/>
                  <a:moveTo>
                    <a:pt x="24818" y="17513"/>
                  </a:moveTo>
                  <a:lnTo>
                    <a:pt x="28554" y="17880"/>
                  </a:lnTo>
                  <a:lnTo>
                    <a:pt x="28220" y="21616"/>
                  </a:lnTo>
                  <a:lnTo>
                    <a:pt x="24451" y="21283"/>
                  </a:lnTo>
                  <a:lnTo>
                    <a:pt x="24818" y="17513"/>
                  </a:lnTo>
                  <a:close/>
                  <a:moveTo>
                    <a:pt x="28654" y="17880"/>
                  </a:moveTo>
                  <a:lnTo>
                    <a:pt x="32390" y="18214"/>
                  </a:lnTo>
                  <a:lnTo>
                    <a:pt x="32056" y="21950"/>
                  </a:lnTo>
                  <a:lnTo>
                    <a:pt x="28287" y="21616"/>
                  </a:lnTo>
                  <a:lnTo>
                    <a:pt x="28654" y="17880"/>
                  </a:lnTo>
                  <a:close/>
                  <a:moveTo>
                    <a:pt x="32490" y="18214"/>
                  </a:moveTo>
                  <a:lnTo>
                    <a:pt x="36226" y="18547"/>
                  </a:lnTo>
                  <a:lnTo>
                    <a:pt x="35892" y="22317"/>
                  </a:lnTo>
                  <a:lnTo>
                    <a:pt x="32123" y="21983"/>
                  </a:lnTo>
                  <a:lnTo>
                    <a:pt x="32490" y="18214"/>
                  </a:lnTo>
                  <a:close/>
                  <a:moveTo>
                    <a:pt x="1401" y="19215"/>
                  </a:moveTo>
                  <a:lnTo>
                    <a:pt x="1067" y="22984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401" y="19281"/>
                  </a:lnTo>
                  <a:lnTo>
                    <a:pt x="1401" y="19215"/>
                  </a:lnTo>
                  <a:close/>
                  <a:moveTo>
                    <a:pt x="5237" y="19581"/>
                  </a:moveTo>
                  <a:lnTo>
                    <a:pt x="9006" y="19915"/>
                  </a:lnTo>
                  <a:lnTo>
                    <a:pt x="8640" y="23684"/>
                  </a:lnTo>
                  <a:lnTo>
                    <a:pt x="4904" y="23318"/>
                  </a:lnTo>
                  <a:lnTo>
                    <a:pt x="5237" y="19581"/>
                  </a:lnTo>
                  <a:close/>
                  <a:moveTo>
                    <a:pt x="9107" y="19948"/>
                  </a:moveTo>
                  <a:lnTo>
                    <a:pt x="12843" y="20282"/>
                  </a:lnTo>
                  <a:lnTo>
                    <a:pt x="12509" y="24018"/>
                  </a:lnTo>
                  <a:lnTo>
                    <a:pt x="8740" y="23684"/>
                  </a:lnTo>
                  <a:lnTo>
                    <a:pt x="9107" y="19948"/>
                  </a:lnTo>
                  <a:close/>
                  <a:moveTo>
                    <a:pt x="12909" y="20282"/>
                  </a:moveTo>
                  <a:lnTo>
                    <a:pt x="16679" y="20616"/>
                  </a:lnTo>
                  <a:lnTo>
                    <a:pt x="16345" y="24385"/>
                  </a:lnTo>
                  <a:lnTo>
                    <a:pt x="12576" y="24018"/>
                  </a:lnTo>
                  <a:lnTo>
                    <a:pt x="12909" y="20282"/>
                  </a:lnTo>
                  <a:close/>
                  <a:moveTo>
                    <a:pt x="16779" y="20649"/>
                  </a:moveTo>
                  <a:lnTo>
                    <a:pt x="20515" y="20982"/>
                  </a:lnTo>
                  <a:lnTo>
                    <a:pt x="20181" y="24719"/>
                  </a:lnTo>
                  <a:lnTo>
                    <a:pt x="16412" y="24385"/>
                  </a:lnTo>
                  <a:lnTo>
                    <a:pt x="16779" y="20649"/>
                  </a:lnTo>
                  <a:close/>
                  <a:moveTo>
                    <a:pt x="20615" y="20982"/>
                  </a:moveTo>
                  <a:lnTo>
                    <a:pt x="24384" y="21316"/>
                  </a:lnTo>
                  <a:lnTo>
                    <a:pt x="24017" y="25085"/>
                  </a:lnTo>
                  <a:lnTo>
                    <a:pt x="20281" y="24752"/>
                  </a:lnTo>
                  <a:lnTo>
                    <a:pt x="20615" y="20982"/>
                  </a:lnTo>
                  <a:close/>
                  <a:moveTo>
                    <a:pt x="24451" y="21349"/>
                  </a:moveTo>
                  <a:lnTo>
                    <a:pt x="28220" y="21716"/>
                  </a:lnTo>
                  <a:lnTo>
                    <a:pt x="27853" y="25452"/>
                  </a:lnTo>
                  <a:lnTo>
                    <a:pt x="24117" y="25119"/>
                  </a:lnTo>
                  <a:lnTo>
                    <a:pt x="24451" y="21349"/>
                  </a:lnTo>
                  <a:close/>
                  <a:moveTo>
                    <a:pt x="28287" y="21716"/>
                  </a:moveTo>
                  <a:lnTo>
                    <a:pt x="32023" y="22050"/>
                  </a:lnTo>
                  <a:lnTo>
                    <a:pt x="31689" y="25819"/>
                  </a:lnTo>
                  <a:lnTo>
                    <a:pt x="27953" y="25452"/>
                  </a:lnTo>
                  <a:lnTo>
                    <a:pt x="28287" y="21716"/>
                  </a:lnTo>
                  <a:close/>
                  <a:moveTo>
                    <a:pt x="32123" y="22050"/>
                  </a:moveTo>
                  <a:lnTo>
                    <a:pt x="35892" y="22417"/>
                  </a:lnTo>
                  <a:lnTo>
                    <a:pt x="35525" y="26153"/>
                  </a:lnTo>
                  <a:lnTo>
                    <a:pt x="31789" y="25819"/>
                  </a:lnTo>
                  <a:lnTo>
                    <a:pt x="32123" y="22050"/>
                  </a:lnTo>
                  <a:close/>
                  <a:moveTo>
                    <a:pt x="1067" y="23084"/>
                  </a:moveTo>
                  <a:lnTo>
                    <a:pt x="701" y="26820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1067" y="23117"/>
                  </a:lnTo>
                  <a:lnTo>
                    <a:pt x="1067" y="23084"/>
                  </a:lnTo>
                  <a:close/>
                  <a:moveTo>
                    <a:pt x="4904" y="23418"/>
                  </a:moveTo>
                  <a:lnTo>
                    <a:pt x="8640" y="23751"/>
                  </a:lnTo>
                  <a:lnTo>
                    <a:pt x="8306" y="27521"/>
                  </a:lnTo>
                  <a:lnTo>
                    <a:pt x="4537" y="27187"/>
                  </a:lnTo>
                  <a:lnTo>
                    <a:pt x="4904" y="23418"/>
                  </a:lnTo>
                  <a:close/>
                  <a:moveTo>
                    <a:pt x="8740" y="23785"/>
                  </a:moveTo>
                  <a:lnTo>
                    <a:pt x="12476" y="24118"/>
                  </a:lnTo>
                  <a:lnTo>
                    <a:pt x="12142" y="27854"/>
                  </a:lnTo>
                  <a:lnTo>
                    <a:pt x="8406" y="27521"/>
                  </a:lnTo>
                  <a:lnTo>
                    <a:pt x="8740" y="23785"/>
                  </a:lnTo>
                  <a:close/>
                  <a:moveTo>
                    <a:pt x="12576" y="24118"/>
                  </a:moveTo>
                  <a:lnTo>
                    <a:pt x="16312" y="24452"/>
                  </a:lnTo>
                  <a:lnTo>
                    <a:pt x="15978" y="28221"/>
                  </a:lnTo>
                  <a:lnTo>
                    <a:pt x="12242" y="27887"/>
                  </a:lnTo>
                  <a:lnTo>
                    <a:pt x="12576" y="24118"/>
                  </a:lnTo>
                  <a:close/>
                  <a:moveTo>
                    <a:pt x="16412" y="24485"/>
                  </a:moveTo>
                  <a:lnTo>
                    <a:pt x="20181" y="24819"/>
                  </a:lnTo>
                  <a:lnTo>
                    <a:pt x="19814" y="28588"/>
                  </a:lnTo>
                  <a:lnTo>
                    <a:pt x="16078" y="28221"/>
                  </a:lnTo>
                  <a:lnTo>
                    <a:pt x="16412" y="24485"/>
                  </a:lnTo>
                  <a:close/>
                  <a:moveTo>
                    <a:pt x="20248" y="24819"/>
                  </a:moveTo>
                  <a:lnTo>
                    <a:pt x="24017" y="25186"/>
                  </a:lnTo>
                  <a:lnTo>
                    <a:pt x="23684" y="28922"/>
                  </a:lnTo>
                  <a:lnTo>
                    <a:pt x="19914" y="28588"/>
                  </a:lnTo>
                  <a:lnTo>
                    <a:pt x="20248" y="24819"/>
                  </a:lnTo>
                  <a:close/>
                  <a:moveTo>
                    <a:pt x="24084" y="25219"/>
                  </a:moveTo>
                  <a:lnTo>
                    <a:pt x="27853" y="25552"/>
                  </a:lnTo>
                  <a:lnTo>
                    <a:pt x="27520" y="29322"/>
                  </a:lnTo>
                  <a:lnTo>
                    <a:pt x="23750" y="28955"/>
                  </a:lnTo>
                  <a:lnTo>
                    <a:pt x="24084" y="25219"/>
                  </a:lnTo>
                  <a:close/>
                  <a:moveTo>
                    <a:pt x="27953" y="25552"/>
                  </a:moveTo>
                  <a:lnTo>
                    <a:pt x="31689" y="25886"/>
                  </a:lnTo>
                  <a:lnTo>
                    <a:pt x="31356" y="29655"/>
                  </a:lnTo>
                  <a:lnTo>
                    <a:pt x="27586" y="29322"/>
                  </a:lnTo>
                  <a:lnTo>
                    <a:pt x="27953" y="25552"/>
                  </a:lnTo>
                  <a:close/>
                  <a:moveTo>
                    <a:pt x="31789" y="25919"/>
                  </a:moveTo>
                  <a:lnTo>
                    <a:pt x="35525" y="26253"/>
                  </a:lnTo>
                  <a:lnTo>
                    <a:pt x="35192" y="29989"/>
                  </a:lnTo>
                  <a:lnTo>
                    <a:pt x="31422" y="29655"/>
                  </a:lnTo>
                  <a:lnTo>
                    <a:pt x="31789" y="25919"/>
                  </a:lnTo>
                  <a:close/>
                  <a:moveTo>
                    <a:pt x="701" y="26920"/>
                  </a:moveTo>
                  <a:lnTo>
                    <a:pt x="367" y="30656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701" y="26953"/>
                  </a:lnTo>
                  <a:lnTo>
                    <a:pt x="701" y="26920"/>
                  </a:lnTo>
                  <a:close/>
                  <a:moveTo>
                    <a:pt x="4537" y="27254"/>
                  </a:moveTo>
                  <a:lnTo>
                    <a:pt x="8273" y="27621"/>
                  </a:lnTo>
                  <a:lnTo>
                    <a:pt x="7939" y="31357"/>
                  </a:lnTo>
                  <a:lnTo>
                    <a:pt x="4203" y="31023"/>
                  </a:lnTo>
                  <a:lnTo>
                    <a:pt x="4537" y="27254"/>
                  </a:lnTo>
                  <a:close/>
                  <a:moveTo>
                    <a:pt x="8373" y="27621"/>
                  </a:moveTo>
                  <a:lnTo>
                    <a:pt x="12142" y="27954"/>
                  </a:lnTo>
                  <a:lnTo>
                    <a:pt x="11808" y="31724"/>
                  </a:lnTo>
                  <a:lnTo>
                    <a:pt x="8039" y="31390"/>
                  </a:lnTo>
                  <a:lnTo>
                    <a:pt x="8373" y="27621"/>
                  </a:lnTo>
                  <a:close/>
                  <a:moveTo>
                    <a:pt x="12242" y="27954"/>
                  </a:moveTo>
                  <a:lnTo>
                    <a:pt x="15978" y="28321"/>
                  </a:lnTo>
                  <a:lnTo>
                    <a:pt x="15645" y="32057"/>
                  </a:lnTo>
                  <a:lnTo>
                    <a:pt x="11875" y="31724"/>
                  </a:lnTo>
                  <a:lnTo>
                    <a:pt x="12242" y="27954"/>
                  </a:lnTo>
                  <a:close/>
                  <a:moveTo>
                    <a:pt x="16078" y="28321"/>
                  </a:moveTo>
                  <a:lnTo>
                    <a:pt x="19814" y="28655"/>
                  </a:lnTo>
                  <a:lnTo>
                    <a:pt x="19481" y="32424"/>
                  </a:lnTo>
                  <a:lnTo>
                    <a:pt x="15711" y="32057"/>
                  </a:lnTo>
                  <a:lnTo>
                    <a:pt x="16078" y="28321"/>
                  </a:lnTo>
                  <a:close/>
                  <a:moveTo>
                    <a:pt x="19914" y="28688"/>
                  </a:moveTo>
                  <a:lnTo>
                    <a:pt x="23650" y="29022"/>
                  </a:lnTo>
                  <a:lnTo>
                    <a:pt x="23317" y="32758"/>
                  </a:lnTo>
                  <a:lnTo>
                    <a:pt x="19581" y="32424"/>
                  </a:lnTo>
                  <a:lnTo>
                    <a:pt x="19914" y="28688"/>
                  </a:lnTo>
                  <a:close/>
                  <a:moveTo>
                    <a:pt x="23750" y="29022"/>
                  </a:moveTo>
                  <a:lnTo>
                    <a:pt x="27486" y="29355"/>
                  </a:lnTo>
                  <a:lnTo>
                    <a:pt x="27153" y="33125"/>
                  </a:lnTo>
                  <a:lnTo>
                    <a:pt x="23417" y="32791"/>
                  </a:lnTo>
                  <a:lnTo>
                    <a:pt x="23750" y="29022"/>
                  </a:lnTo>
                  <a:close/>
                  <a:moveTo>
                    <a:pt x="27586" y="29389"/>
                  </a:moveTo>
                  <a:lnTo>
                    <a:pt x="31356" y="29755"/>
                  </a:lnTo>
                  <a:lnTo>
                    <a:pt x="30989" y="33491"/>
                  </a:lnTo>
                  <a:lnTo>
                    <a:pt x="27253" y="33158"/>
                  </a:lnTo>
                  <a:lnTo>
                    <a:pt x="27586" y="29389"/>
                  </a:lnTo>
                  <a:close/>
                  <a:moveTo>
                    <a:pt x="31422" y="29755"/>
                  </a:moveTo>
                  <a:lnTo>
                    <a:pt x="35192" y="30089"/>
                  </a:lnTo>
                  <a:lnTo>
                    <a:pt x="34825" y="33858"/>
                  </a:lnTo>
                  <a:lnTo>
                    <a:pt x="31089" y="33491"/>
                  </a:lnTo>
                  <a:lnTo>
                    <a:pt x="31422" y="29755"/>
                  </a:lnTo>
                  <a:close/>
                  <a:moveTo>
                    <a:pt x="334" y="30756"/>
                  </a:moveTo>
                  <a:lnTo>
                    <a:pt x="0" y="34526"/>
                  </a:lnTo>
                  <a:lnTo>
                    <a:pt x="10" y="34526"/>
                  </a:lnTo>
                  <a:lnTo>
                    <a:pt x="367" y="30790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334" y="30756"/>
                  </a:lnTo>
                  <a:close/>
                  <a:moveTo>
                    <a:pt x="4203" y="31123"/>
                  </a:moveTo>
                  <a:lnTo>
                    <a:pt x="7939" y="31457"/>
                  </a:lnTo>
                  <a:lnTo>
                    <a:pt x="7605" y="35193"/>
                  </a:lnTo>
                  <a:lnTo>
                    <a:pt x="3836" y="34859"/>
                  </a:lnTo>
                  <a:lnTo>
                    <a:pt x="4203" y="31123"/>
                  </a:lnTo>
                  <a:close/>
                  <a:moveTo>
                    <a:pt x="8039" y="31457"/>
                  </a:moveTo>
                  <a:lnTo>
                    <a:pt x="11775" y="31790"/>
                  </a:lnTo>
                  <a:lnTo>
                    <a:pt x="11442" y="35560"/>
                  </a:lnTo>
                  <a:lnTo>
                    <a:pt x="7706" y="35226"/>
                  </a:lnTo>
                  <a:lnTo>
                    <a:pt x="8039" y="31457"/>
                  </a:lnTo>
                  <a:close/>
                  <a:moveTo>
                    <a:pt x="11875" y="31824"/>
                  </a:moveTo>
                  <a:lnTo>
                    <a:pt x="15611" y="32157"/>
                  </a:lnTo>
                  <a:lnTo>
                    <a:pt x="15278" y="35893"/>
                  </a:lnTo>
                  <a:lnTo>
                    <a:pt x="11542" y="35560"/>
                  </a:lnTo>
                  <a:lnTo>
                    <a:pt x="11875" y="31824"/>
                  </a:lnTo>
                  <a:close/>
                  <a:moveTo>
                    <a:pt x="15711" y="32157"/>
                  </a:moveTo>
                  <a:lnTo>
                    <a:pt x="19481" y="32491"/>
                  </a:lnTo>
                  <a:lnTo>
                    <a:pt x="19114" y="36260"/>
                  </a:lnTo>
                  <a:lnTo>
                    <a:pt x="15378" y="35927"/>
                  </a:lnTo>
                  <a:lnTo>
                    <a:pt x="15711" y="32157"/>
                  </a:lnTo>
                  <a:close/>
                  <a:moveTo>
                    <a:pt x="19547" y="32524"/>
                  </a:moveTo>
                  <a:lnTo>
                    <a:pt x="23317" y="32858"/>
                  </a:lnTo>
                  <a:lnTo>
                    <a:pt x="22983" y="36627"/>
                  </a:lnTo>
                  <a:lnTo>
                    <a:pt x="19214" y="36260"/>
                  </a:lnTo>
                  <a:lnTo>
                    <a:pt x="19547" y="32524"/>
                  </a:lnTo>
                  <a:close/>
                  <a:moveTo>
                    <a:pt x="23383" y="32858"/>
                  </a:moveTo>
                  <a:lnTo>
                    <a:pt x="27153" y="33225"/>
                  </a:lnTo>
                  <a:lnTo>
                    <a:pt x="26819" y="36961"/>
                  </a:lnTo>
                  <a:lnTo>
                    <a:pt x="23050" y="36627"/>
                  </a:lnTo>
                  <a:lnTo>
                    <a:pt x="23383" y="32858"/>
                  </a:lnTo>
                  <a:close/>
                  <a:moveTo>
                    <a:pt x="27219" y="33258"/>
                  </a:moveTo>
                  <a:lnTo>
                    <a:pt x="30989" y="33592"/>
                  </a:lnTo>
                  <a:lnTo>
                    <a:pt x="30655" y="37328"/>
                  </a:lnTo>
                  <a:lnTo>
                    <a:pt x="26886" y="36994"/>
                  </a:lnTo>
                  <a:lnTo>
                    <a:pt x="27219" y="33258"/>
                  </a:lnTo>
                  <a:close/>
                  <a:moveTo>
                    <a:pt x="31089" y="33592"/>
                  </a:moveTo>
                  <a:lnTo>
                    <a:pt x="34825" y="33925"/>
                  </a:lnTo>
                  <a:lnTo>
                    <a:pt x="34491" y="37694"/>
                  </a:lnTo>
                  <a:lnTo>
                    <a:pt x="30722" y="37361"/>
                  </a:lnTo>
                  <a:lnTo>
                    <a:pt x="31089" y="33592"/>
                  </a:lnTo>
                  <a:close/>
                  <a:moveTo>
                    <a:pt x="3136" y="1"/>
                  </a:moveTo>
                  <a:lnTo>
                    <a:pt x="2769" y="3837"/>
                  </a:lnTo>
                  <a:lnTo>
                    <a:pt x="2769" y="3937"/>
                  </a:lnTo>
                  <a:lnTo>
                    <a:pt x="2435" y="7673"/>
                  </a:lnTo>
                  <a:lnTo>
                    <a:pt x="2435" y="7706"/>
                  </a:lnTo>
                  <a:lnTo>
                    <a:pt x="6204" y="8040"/>
                  </a:lnTo>
                  <a:lnTo>
                    <a:pt x="5871" y="11809"/>
                  </a:lnTo>
                  <a:lnTo>
                    <a:pt x="2102" y="11442"/>
                  </a:lnTo>
                  <a:lnTo>
                    <a:pt x="2370" y="8440"/>
                  </a:lnTo>
                  <a:lnTo>
                    <a:pt x="2068" y="11509"/>
                  </a:lnTo>
                  <a:lnTo>
                    <a:pt x="2068" y="11609"/>
                  </a:lnTo>
                  <a:lnTo>
                    <a:pt x="1735" y="15345"/>
                  </a:lnTo>
                  <a:lnTo>
                    <a:pt x="1735" y="15378"/>
                  </a:lnTo>
                  <a:lnTo>
                    <a:pt x="5504" y="15745"/>
                  </a:lnTo>
                  <a:lnTo>
                    <a:pt x="5170" y="19481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401" y="19181"/>
                  </a:lnTo>
                  <a:lnTo>
                    <a:pt x="1401" y="19215"/>
                  </a:lnTo>
                  <a:lnTo>
                    <a:pt x="5137" y="19581"/>
                  </a:lnTo>
                  <a:lnTo>
                    <a:pt x="4803" y="23318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067" y="23017"/>
                  </a:lnTo>
                  <a:lnTo>
                    <a:pt x="1067" y="23084"/>
                  </a:lnTo>
                  <a:lnTo>
                    <a:pt x="4803" y="23418"/>
                  </a:lnTo>
                  <a:lnTo>
                    <a:pt x="4470" y="27187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701" y="26853"/>
                  </a:lnTo>
                  <a:lnTo>
                    <a:pt x="701" y="26920"/>
                  </a:lnTo>
                  <a:lnTo>
                    <a:pt x="4437" y="27254"/>
                  </a:lnTo>
                  <a:lnTo>
                    <a:pt x="4103" y="31023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367" y="30689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4103" y="31123"/>
                  </a:lnTo>
                  <a:lnTo>
                    <a:pt x="3769" y="34859"/>
                  </a:lnTo>
                  <a:lnTo>
                    <a:pt x="10" y="34526"/>
                  </a:lnTo>
                  <a:lnTo>
                    <a:pt x="0" y="34626"/>
                  </a:lnTo>
                  <a:lnTo>
                    <a:pt x="3869" y="34993"/>
                  </a:lnTo>
                  <a:lnTo>
                    <a:pt x="3936" y="34993"/>
                  </a:lnTo>
                  <a:lnTo>
                    <a:pt x="7706" y="35326"/>
                  </a:lnTo>
                  <a:lnTo>
                    <a:pt x="7772" y="35326"/>
                  </a:lnTo>
                  <a:lnTo>
                    <a:pt x="11542" y="35660"/>
                  </a:lnTo>
                  <a:lnTo>
                    <a:pt x="11608" y="35660"/>
                  </a:lnTo>
                  <a:lnTo>
                    <a:pt x="15378" y="36027"/>
                  </a:lnTo>
                  <a:lnTo>
                    <a:pt x="15444" y="36027"/>
                  </a:lnTo>
                  <a:lnTo>
                    <a:pt x="19214" y="36360"/>
                  </a:lnTo>
                  <a:lnTo>
                    <a:pt x="19314" y="36360"/>
                  </a:lnTo>
                  <a:lnTo>
                    <a:pt x="23050" y="36694"/>
                  </a:lnTo>
                  <a:lnTo>
                    <a:pt x="23150" y="36694"/>
                  </a:lnTo>
                  <a:lnTo>
                    <a:pt x="26886" y="37027"/>
                  </a:lnTo>
                  <a:lnTo>
                    <a:pt x="26986" y="37027"/>
                  </a:lnTo>
                  <a:lnTo>
                    <a:pt x="30722" y="37394"/>
                  </a:lnTo>
                  <a:lnTo>
                    <a:pt x="30822" y="37394"/>
                  </a:lnTo>
                  <a:lnTo>
                    <a:pt x="34658" y="37728"/>
                  </a:lnTo>
                  <a:lnTo>
                    <a:pt x="34992" y="33892"/>
                  </a:lnTo>
                  <a:lnTo>
                    <a:pt x="34992" y="33792"/>
                  </a:lnTo>
                  <a:lnTo>
                    <a:pt x="35359" y="30056"/>
                  </a:lnTo>
                  <a:lnTo>
                    <a:pt x="35359" y="29956"/>
                  </a:lnTo>
                  <a:lnTo>
                    <a:pt x="35692" y="26220"/>
                  </a:lnTo>
                  <a:lnTo>
                    <a:pt x="35692" y="26120"/>
                  </a:lnTo>
                  <a:lnTo>
                    <a:pt x="36026" y="22384"/>
                  </a:lnTo>
                  <a:lnTo>
                    <a:pt x="36026" y="22283"/>
                  </a:lnTo>
                  <a:lnTo>
                    <a:pt x="36393" y="18547"/>
                  </a:lnTo>
                  <a:lnTo>
                    <a:pt x="36393" y="18447"/>
                  </a:lnTo>
                  <a:lnTo>
                    <a:pt x="36726" y="14711"/>
                  </a:lnTo>
                  <a:lnTo>
                    <a:pt x="36726" y="14611"/>
                  </a:lnTo>
                  <a:lnTo>
                    <a:pt x="37060" y="10875"/>
                  </a:lnTo>
                  <a:lnTo>
                    <a:pt x="37060" y="10775"/>
                  </a:lnTo>
                  <a:lnTo>
                    <a:pt x="37427" y="7039"/>
                  </a:lnTo>
                  <a:lnTo>
                    <a:pt x="37427" y="6939"/>
                  </a:lnTo>
                  <a:lnTo>
                    <a:pt x="37760" y="3103"/>
                  </a:lnTo>
                  <a:lnTo>
                    <a:pt x="33924" y="2736"/>
                  </a:lnTo>
                  <a:lnTo>
                    <a:pt x="33824" y="2736"/>
                  </a:lnTo>
                  <a:lnTo>
                    <a:pt x="30055" y="2403"/>
                  </a:lnTo>
                  <a:lnTo>
                    <a:pt x="29988" y="2403"/>
                  </a:lnTo>
                  <a:lnTo>
                    <a:pt x="26219" y="2069"/>
                  </a:lnTo>
                  <a:lnTo>
                    <a:pt x="26152" y="2069"/>
                  </a:lnTo>
                  <a:lnTo>
                    <a:pt x="22383" y="1735"/>
                  </a:lnTo>
                  <a:lnTo>
                    <a:pt x="22316" y="1735"/>
                  </a:lnTo>
                  <a:lnTo>
                    <a:pt x="18547" y="1368"/>
                  </a:lnTo>
                  <a:lnTo>
                    <a:pt x="18480" y="1368"/>
                  </a:lnTo>
                  <a:lnTo>
                    <a:pt x="14711" y="1035"/>
                  </a:lnTo>
                  <a:lnTo>
                    <a:pt x="14644" y="1035"/>
                  </a:lnTo>
                  <a:lnTo>
                    <a:pt x="10874" y="701"/>
                  </a:lnTo>
                  <a:lnTo>
                    <a:pt x="10841" y="701"/>
                  </a:lnTo>
                  <a:lnTo>
                    <a:pt x="14577" y="1068"/>
                  </a:lnTo>
                  <a:lnTo>
                    <a:pt x="14244" y="4804"/>
                  </a:lnTo>
                  <a:lnTo>
                    <a:pt x="10508" y="4471"/>
                  </a:lnTo>
                  <a:lnTo>
                    <a:pt x="10841" y="701"/>
                  </a:lnTo>
                  <a:lnTo>
                    <a:pt x="10808" y="701"/>
                  </a:lnTo>
                  <a:lnTo>
                    <a:pt x="7038" y="334"/>
                  </a:lnTo>
                  <a:lnTo>
                    <a:pt x="6972" y="33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6905" y="368"/>
                  </a:lnTo>
                  <a:lnTo>
                    <a:pt x="6571" y="4104"/>
                  </a:lnTo>
                  <a:lnTo>
                    <a:pt x="2802" y="3770"/>
                  </a:lnTo>
                  <a:lnTo>
                    <a:pt x="3169" y="4"/>
                  </a:lnTo>
                  <a:lnTo>
                    <a:pt x="3169" y="4"/>
                  </a:lnTo>
                  <a:lnTo>
                    <a:pt x="3136" y="1"/>
                  </a:lnTo>
                  <a:close/>
                </a:path>
              </a:pathLst>
            </a:custGeom>
            <a:solidFill>
              <a:srgbClr val="A8D8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82" name="Google Shape;182;p27"/>
          <p:cNvSpPr/>
          <p:nvPr/>
        </p:nvSpPr>
        <p:spPr>
          <a:xfrm rot="-4609788">
            <a:off x="7838444" y="443804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" name="Google Shape;183;p27"/>
          <p:cNvSpPr/>
          <p:nvPr/>
        </p:nvSpPr>
        <p:spPr>
          <a:xfrm rot="-4609788">
            <a:off x="8315811" y="1018370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4" name="Google Shape;184;p27"/>
          <p:cNvGrpSpPr/>
          <p:nvPr/>
        </p:nvGrpSpPr>
        <p:grpSpPr>
          <a:xfrm>
            <a:off x="591324" y="474007"/>
            <a:ext cx="270863" cy="401596"/>
            <a:chOff x="4508863" y="1528200"/>
            <a:chExt cx="318850" cy="472800"/>
          </a:xfrm>
        </p:grpSpPr>
        <p:sp>
          <p:nvSpPr>
            <p:cNvPr id="185" name="Google Shape;18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189;p27"/>
          <p:cNvGrpSpPr/>
          <p:nvPr/>
        </p:nvGrpSpPr>
        <p:grpSpPr>
          <a:xfrm>
            <a:off x="977896" y="515330"/>
            <a:ext cx="270863" cy="401596"/>
            <a:chOff x="4508863" y="1528200"/>
            <a:chExt cx="318850" cy="472800"/>
          </a:xfrm>
        </p:grpSpPr>
        <p:sp>
          <p:nvSpPr>
            <p:cNvPr id="190" name="Google Shape;190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7"/>
          <p:cNvGrpSpPr/>
          <p:nvPr/>
        </p:nvGrpSpPr>
        <p:grpSpPr>
          <a:xfrm>
            <a:off x="1364468" y="515330"/>
            <a:ext cx="270863" cy="401596"/>
            <a:chOff x="4508863" y="1528200"/>
            <a:chExt cx="318850" cy="472800"/>
          </a:xfrm>
        </p:grpSpPr>
        <p:sp>
          <p:nvSpPr>
            <p:cNvPr id="195" name="Google Shape;19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9" name="Google Shape;199;p27"/>
          <p:cNvSpPr/>
          <p:nvPr/>
        </p:nvSpPr>
        <p:spPr>
          <a:xfrm rot="-4609478">
            <a:off x="7465862" y="36957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27"/>
          <p:cNvSpPr/>
          <p:nvPr/>
        </p:nvSpPr>
        <p:spPr>
          <a:xfrm rot="-4609478">
            <a:off x="7618262" y="38481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250;p29">
            <a:extLst>
              <a:ext uri="{FF2B5EF4-FFF2-40B4-BE49-F238E27FC236}">
                <a16:creationId xmlns:a16="http://schemas.microsoft.com/office/drawing/2014/main" id="{AEEC7BCF-3010-4BC1-91DF-FE5C48E8BF0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03490" y="331581"/>
            <a:ext cx="5035994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latin typeface="SVN-Segoe Print" panose="020B0606040200020203" pitchFamily="34" charset="0"/>
              </a:rPr>
              <a:t>Khen thưởng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78F781C-2019-4789-BE48-2C54FD0D9402}"/>
              </a:ext>
            </a:extLst>
          </p:cNvPr>
          <p:cNvGrpSpPr/>
          <p:nvPr/>
        </p:nvGrpSpPr>
        <p:grpSpPr>
          <a:xfrm>
            <a:off x="591324" y="1505911"/>
            <a:ext cx="1582266" cy="1935195"/>
            <a:chOff x="749055" y="1379723"/>
            <a:chExt cx="1582266" cy="193519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AED04EA-81E6-4061-8FD2-A6A5BF950CDC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5F17396F-8C0A-4A11-A4F2-79A3335D1A51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632D1CD-0333-4602-B93A-C99452D0C0DA}"/>
              </a:ext>
            </a:extLst>
          </p:cNvPr>
          <p:cNvGrpSpPr/>
          <p:nvPr/>
        </p:nvGrpSpPr>
        <p:grpSpPr>
          <a:xfrm>
            <a:off x="4879089" y="1526490"/>
            <a:ext cx="1582266" cy="1935195"/>
            <a:chOff x="749055" y="1379723"/>
            <a:chExt cx="1582266" cy="1935195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A8DD953-5B7E-47B3-979B-72FADACF1214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EAEC53A0-8C97-42B3-811E-F4B79ED7A06F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37" name="Google Shape;250;p29">
            <a:extLst>
              <a:ext uri="{FF2B5EF4-FFF2-40B4-BE49-F238E27FC236}">
                <a16:creationId xmlns:a16="http://schemas.microsoft.com/office/drawing/2014/main" id="{6360BFEA-7CF3-4352-BCEC-223F24F6EE7C}"/>
              </a:ext>
            </a:extLst>
          </p:cNvPr>
          <p:cNvSpPr txBox="1">
            <a:spLocks/>
          </p:cNvSpPr>
          <p:nvPr/>
        </p:nvSpPr>
        <p:spPr>
          <a:xfrm>
            <a:off x="1789278" y="3811946"/>
            <a:ext cx="6718226" cy="3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16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unito"/>
              <a:buNone/>
              <a:defRPr sz="2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Nunito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Segoe Print" panose="020B0606040200020203" pitchFamily="34" charset="0"/>
                <a:sym typeface="Nunito"/>
              </a:rPr>
              <a:t>ONG TỐT  BỤNG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1F6B687-102A-45CF-B63C-593ACCF78370}"/>
              </a:ext>
            </a:extLst>
          </p:cNvPr>
          <p:cNvGrpSpPr/>
          <p:nvPr/>
        </p:nvGrpSpPr>
        <p:grpSpPr>
          <a:xfrm>
            <a:off x="2674151" y="1513695"/>
            <a:ext cx="1582266" cy="1935195"/>
            <a:chOff x="749055" y="1379723"/>
            <a:chExt cx="1582266" cy="1935195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1ECC2820-7EC5-41C9-8C9D-62F9E8708F16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99F327A6-2BE2-4BE2-9A6D-35DFEBE43CB8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A4EBAC8-2850-47A3-88D4-EFC3482794A8}"/>
              </a:ext>
            </a:extLst>
          </p:cNvPr>
          <p:cNvGrpSpPr/>
          <p:nvPr/>
        </p:nvGrpSpPr>
        <p:grpSpPr>
          <a:xfrm>
            <a:off x="6907877" y="1513695"/>
            <a:ext cx="1582266" cy="1935195"/>
            <a:chOff x="749055" y="1379723"/>
            <a:chExt cx="1582266" cy="1935195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581E2A62-B5C8-43B7-BC8F-7B94840C6844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7CA2B0DB-280A-4AC3-8ED2-981E52CEE947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E2270EB1-B0A3-423D-8106-0469960083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1111" l="10000" r="90000">
                        <a14:foregroundMark x1="36471" y1="54444" x2="51373" y2="52500"/>
                        <a14:foregroundMark x1="51373" y1="64444" x2="43922" y2="75556"/>
                        <a14:foregroundMark x1="48627" y1="61389" x2="41569" y2="75000"/>
                        <a14:foregroundMark x1="30196" y1="46944" x2="42941" y2="53889"/>
                        <a14:foregroundMark x1="38627" y1="48889" x2="48627" y2="51389"/>
                        <a14:foregroundMark x1="33725" y1="56389" x2="48235" y2="58056"/>
                        <a14:foregroundMark x1="71961" y1="41944" x2="84706" y2="31944"/>
                        <a14:foregroundMark x1="72745" y1="47500" x2="82549" y2="53889"/>
                        <a14:foregroundMark x1="72353" y1="51389" x2="82549" y2="54444"/>
                        <a14:foregroundMark x1="76275" y1="46944" x2="81961" y2="55556"/>
                        <a14:foregroundMark x1="73725" y1="55556" x2="83333" y2="57500"/>
                        <a14:foregroundMark x1="81176" y1="48889" x2="84314" y2="54444"/>
                        <a14:foregroundMark x1="75098" y1="56389" x2="84314" y2="58889"/>
                        <a14:foregroundMark x1="83725" y1="53056" x2="86078" y2="55000"/>
                        <a14:foregroundMark x1="74510" y1="39444" x2="77647" y2="32778"/>
                        <a14:foregroundMark x1="71961" y1="40000" x2="76275" y2="23889"/>
                        <a14:foregroundMark x1="77255" y1="91111" x2="77255" y2="91111"/>
                      </a14:backgroundRemoval>
                    </a14:imgEffect>
                  </a14:imgLayer>
                </a14:imgProps>
              </a:ext>
            </a:extLst>
          </a:blip>
          <a:srcRect l="29936" t="-1" b="1363"/>
          <a:stretch/>
        </p:blipFill>
        <p:spPr>
          <a:xfrm>
            <a:off x="1439871" y="2626246"/>
            <a:ext cx="1089142" cy="108232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5FC80A2-24BA-4CD4-8742-58CBF577E6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1111" l="10000" r="90000">
                        <a14:foregroundMark x1="36471" y1="54444" x2="51373" y2="52500"/>
                        <a14:foregroundMark x1="51373" y1="64444" x2="43922" y2="75556"/>
                        <a14:foregroundMark x1="48627" y1="61389" x2="41569" y2="75000"/>
                        <a14:foregroundMark x1="30196" y1="46944" x2="42941" y2="53889"/>
                        <a14:foregroundMark x1="38627" y1="48889" x2="48627" y2="51389"/>
                        <a14:foregroundMark x1="33725" y1="56389" x2="48235" y2="58056"/>
                        <a14:foregroundMark x1="71961" y1="41944" x2="84706" y2="31944"/>
                        <a14:foregroundMark x1="72745" y1="47500" x2="82549" y2="53889"/>
                        <a14:foregroundMark x1="72353" y1="51389" x2="82549" y2="54444"/>
                        <a14:foregroundMark x1="76275" y1="46944" x2="81961" y2="55556"/>
                        <a14:foregroundMark x1="73725" y1="55556" x2="83333" y2="57500"/>
                        <a14:foregroundMark x1="81176" y1="48889" x2="84314" y2="54444"/>
                        <a14:foregroundMark x1="75098" y1="56389" x2="84314" y2="58889"/>
                        <a14:foregroundMark x1="83725" y1="53056" x2="86078" y2="55000"/>
                        <a14:foregroundMark x1="74510" y1="39444" x2="77647" y2="32778"/>
                        <a14:foregroundMark x1="71961" y1="40000" x2="76275" y2="23889"/>
                        <a14:foregroundMark x1="77255" y1="91111" x2="77255" y2="91111"/>
                      </a14:backgroundRemoval>
                    </a14:imgEffect>
                  </a14:imgLayer>
                </a14:imgProps>
              </a:ext>
            </a:extLst>
          </a:blip>
          <a:srcRect l="29936" t="-1" b="1363"/>
          <a:stretch/>
        </p:blipFill>
        <p:spPr>
          <a:xfrm>
            <a:off x="3611265" y="2697988"/>
            <a:ext cx="1089142" cy="108232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83209D9-29A2-42A5-BDCC-3EC841BAF7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1111" l="10000" r="90000">
                        <a14:foregroundMark x1="36471" y1="54444" x2="51373" y2="52500"/>
                        <a14:foregroundMark x1="51373" y1="64444" x2="43922" y2="75556"/>
                        <a14:foregroundMark x1="48627" y1="61389" x2="41569" y2="75000"/>
                        <a14:foregroundMark x1="30196" y1="46944" x2="42941" y2="53889"/>
                        <a14:foregroundMark x1="38627" y1="48889" x2="48627" y2="51389"/>
                        <a14:foregroundMark x1="33725" y1="56389" x2="48235" y2="58056"/>
                        <a14:foregroundMark x1="71961" y1="41944" x2="84706" y2="31944"/>
                        <a14:foregroundMark x1="72745" y1="47500" x2="82549" y2="53889"/>
                        <a14:foregroundMark x1="72353" y1="51389" x2="82549" y2="54444"/>
                        <a14:foregroundMark x1="76275" y1="46944" x2="81961" y2="55556"/>
                        <a14:foregroundMark x1="73725" y1="55556" x2="83333" y2="57500"/>
                        <a14:foregroundMark x1="81176" y1="48889" x2="84314" y2="54444"/>
                        <a14:foregroundMark x1="75098" y1="56389" x2="84314" y2="58889"/>
                        <a14:foregroundMark x1="83725" y1="53056" x2="86078" y2="55000"/>
                        <a14:foregroundMark x1="74510" y1="39444" x2="77647" y2="32778"/>
                        <a14:foregroundMark x1="71961" y1="40000" x2="76275" y2="23889"/>
                        <a14:foregroundMark x1="77255" y1="91111" x2="77255" y2="91111"/>
                      </a14:backgroundRemoval>
                    </a14:imgEffect>
                  </a14:imgLayer>
                </a14:imgProps>
              </a:ext>
            </a:extLst>
          </a:blip>
          <a:srcRect l="29936" t="-1" b="1363"/>
          <a:stretch/>
        </p:blipFill>
        <p:spPr>
          <a:xfrm>
            <a:off x="5782659" y="2769730"/>
            <a:ext cx="1089142" cy="108232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1E35A40A-8135-459C-AEB2-E0321B5C50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1111" l="10000" r="90000">
                        <a14:foregroundMark x1="36471" y1="54444" x2="51373" y2="52500"/>
                        <a14:foregroundMark x1="51373" y1="64444" x2="43922" y2="75556"/>
                        <a14:foregroundMark x1="48627" y1="61389" x2="41569" y2="75000"/>
                        <a14:foregroundMark x1="30196" y1="46944" x2="42941" y2="53889"/>
                        <a14:foregroundMark x1="38627" y1="48889" x2="48627" y2="51389"/>
                        <a14:foregroundMark x1="33725" y1="56389" x2="48235" y2="58056"/>
                        <a14:foregroundMark x1="71961" y1="41944" x2="84706" y2="31944"/>
                        <a14:foregroundMark x1="72745" y1="47500" x2="82549" y2="53889"/>
                        <a14:foregroundMark x1="72353" y1="51389" x2="82549" y2="54444"/>
                        <a14:foregroundMark x1="76275" y1="46944" x2="81961" y2="55556"/>
                        <a14:foregroundMark x1="73725" y1="55556" x2="83333" y2="57500"/>
                        <a14:foregroundMark x1="81176" y1="48889" x2="84314" y2="54444"/>
                        <a14:foregroundMark x1="75098" y1="56389" x2="84314" y2="58889"/>
                        <a14:foregroundMark x1="83725" y1="53056" x2="86078" y2="55000"/>
                        <a14:foregroundMark x1="74510" y1="39444" x2="77647" y2="32778"/>
                        <a14:foregroundMark x1="71961" y1="40000" x2="76275" y2="23889"/>
                        <a14:foregroundMark x1="77255" y1="91111" x2="77255" y2="91111"/>
                      </a14:backgroundRemoval>
                    </a14:imgEffect>
                  </a14:imgLayer>
                </a14:imgProps>
              </a:ext>
            </a:extLst>
          </a:blip>
          <a:srcRect l="29936" t="-1" b="1363"/>
          <a:stretch/>
        </p:blipFill>
        <p:spPr>
          <a:xfrm>
            <a:off x="7954053" y="2841472"/>
            <a:ext cx="1089142" cy="108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27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oogle Shape;205;p28"/>
          <p:cNvGrpSpPr/>
          <p:nvPr/>
        </p:nvGrpSpPr>
        <p:grpSpPr>
          <a:xfrm>
            <a:off x="535109" y="1100467"/>
            <a:ext cx="8198004" cy="3796517"/>
            <a:chOff x="305309" y="699608"/>
            <a:chExt cx="9129180" cy="3470942"/>
          </a:xfrm>
        </p:grpSpPr>
        <p:sp>
          <p:nvSpPr>
            <p:cNvPr id="206" name="Google Shape;206;p28"/>
            <p:cNvSpPr/>
            <p:nvPr/>
          </p:nvSpPr>
          <p:spPr>
            <a:xfrm rot="125998">
              <a:off x="359857" y="863815"/>
              <a:ext cx="9020083" cy="3142530"/>
            </a:xfrm>
            <a:custGeom>
              <a:avLst/>
              <a:gdLst/>
              <a:ahLst/>
              <a:cxnLst/>
              <a:rect l="l" t="t" r="r" b="b"/>
              <a:pathLst>
                <a:path w="73984" h="25776" extrusionOk="0">
                  <a:moveTo>
                    <a:pt x="62038" y="0"/>
                  </a:moveTo>
                  <a:lnTo>
                    <a:pt x="0" y="1854"/>
                  </a:lnTo>
                  <a:lnTo>
                    <a:pt x="699" y="25776"/>
                  </a:lnTo>
                  <a:lnTo>
                    <a:pt x="62737" y="23922"/>
                  </a:lnTo>
                  <a:lnTo>
                    <a:pt x="73983" y="11824"/>
                  </a:lnTo>
                  <a:lnTo>
                    <a:pt x="62038" y="0"/>
                  </a:lnTo>
                  <a:close/>
                </a:path>
              </a:pathLst>
            </a:custGeom>
            <a:solidFill>
              <a:srgbClr val="89E1D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28"/>
            <p:cNvSpPr/>
            <p:nvPr/>
          </p:nvSpPr>
          <p:spPr>
            <a:xfrm rot="125998">
              <a:off x="358820" y="920372"/>
              <a:ext cx="585579" cy="2931369"/>
            </a:xfrm>
            <a:custGeom>
              <a:avLst/>
              <a:gdLst/>
              <a:ahLst/>
              <a:cxnLst/>
              <a:rect l="l" t="t" r="r" b="b"/>
              <a:pathLst>
                <a:path w="4803" h="24044" extrusionOk="0">
                  <a:moveTo>
                    <a:pt x="4104" y="1"/>
                  </a:moveTo>
                  <a:lnTo>
                    <a:pt x="0" y="122"/>
                  </a:lnTo>
                  <a:lnTo>
                    <a:pt x="699" y="24044"/>
                  </a:lnTo>
                  <a:lnTo>
                    <a:pt x="4803" y="23922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60D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28"/>
          <p:cNvGrpSpPr/>
          <p:nvPr/>
        </p:nvGrpSpPr>
        <p:grpSpPr>
          <a:xfrm>
            <a:off x="563507" y="599142"/>
            <a:ext cx="4588897" cy="585711"/>
            <a:chOff x="611550" y="2773950"/>
            <a:chExt cx="2698875" cy="344475"/>
          </a:xfrm>
        </p:grpSpPr>
        <p:sp>
          <p:nvSpPr>
            <p:cNvPr id="210" name="Google Shape;210;p28"/>
            <p:cNvSpPr/>
            <p:nvPr/>
          </p:nvSpPr>
          <p:spPr>
            <a:xfrm>
              <a:off x="611550" y="2773950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D4D89">
                <a:alpha val="5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28"/>
            <p:cNvSpPr/>
            <p:nvPr/>
          </p:nvSpPr>
          <p:spPr>
            <a:xfrm>
              <a:off x="851850" y="2919750"/>
              <a:ext cx="2011250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D4D89">
                <a:alpha val="5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28"/>
          <p:cNvSpPr txBox="1">
            <a:spLocks noGrp="1"/>
          </p:cNvSpPr>
          <p:nvPr>
            <p:ph type="title"/>
          </p:nvPr>
        </p:nvSpPr>
        <p:spPr>
          <a:xfrm>
            <a:off x="715900" y="605650"/>
            <a:ext cx="6117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>
                <a:latin typeface="SVN-Caprica Script" pitchFamily="2" charset="0"/>
              </a:rPr>
              <a:t>Định hướng tuần mới</a:t>
            </a:r>
          </a:p>
        </p:txBody>
      </p:sp>
      <p:grpSp>
        <p:nvGrpSpPr>
          <p:cNvPr id="213" name="Google Shape;213;p28"/>
          <p:cNvGrpSpPr/>
          <p:nvPr/>
        </p:nvGrpSpPr>
        <p:grpSpPr>
          <a:xfrm rot="-463532">
            <a:off x="7256700" y="551379"/>
            <a:ext cx="1310542" cy="612106"/>
            <a:chOff x="2358590" y="2770261"/>
            <a:chExt cx="701327" cy="327531"/>
          </a:xfrm>
        </p:grpSpPr>
        <p:sp>
          <p:nvSpPr>
            <p:cNvPr id="214" name="Google Shape;214;p28"/>
            <p:cNvSpPr/>
            <p:nvPr/>
          </p:nvSpPr>
          <p:spPr>
            <a:xfrm>
              <a:off x="2358590" y="2816992"/>
              <a:ext cx="660225" cy="280801"/>
            </a:xfrm>
            <a:custGeom>
              <a:avLst/>
              <a:gdLst/>
              <a:ahLst/>
              <a:cxnLst/>
              <a:rect l="l" t="t" r="r" b="b"/>
              <a:pathLst>
                <a:path w="50904" h="21650" extrusionOk="0">
                  <a:moveTo>
                    <a:pt x="2169" y="0"/>
                  </a:moveTo>
                  <a:lnTo>
                    <a:pt x="0" y="14244"/>
                  </a:lnTo>
                  <a:lnTo>
                    <a:pt x="48735" y="21649"/>
                  </a:lnTo>
                  <a:lnTo>
                    <a:pt x="50903" y="7406"/>
                  </a:lnTo>
                  <a:lnTo>
                    <a:pt x="2169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28"/>
            <p:cNvSpPr/>
            <p:nvPr/>
          </p:nvSpPr>
          <p:spPr>
            <a:xfrm>
              <a:off x="2358590" y="2770261"/>
              <a:ext cx="701327" cy="281112"/>
            </a:xfrm>
            <a:custGeom>
              <a:avLst/>
              <a:gdLst/>
              <a:ahLst/>
              <a:cxnLst/>
              <a:rect l="l" t="t" r="r" b="b"/>
              <a:pathLst>
                <a:path w="54073" h="21674" extrusionOk="0">
                  <a:moveTo>
                    <a:pt x="2736" y="1"/>
                  </a:moveTo>
                  <a:lnTo>
                    <a:pt x="0" y="17847"/>
                  </a:lnTo>
                  <a:cubicBezTo>
                    <a:pt x="0" y="17847"/>
                    <a:pt x="20463" y="21673"/>
                    <a:pt x="35986" y="21673"/>
                  </a:cubicBezTo>
                  <a:cubicBezTo>
                    <a:pt x="42728" y="21673"/>
                    <a:pt x="48539" y="20952"/>
                    <a:pt x="51337" y="18881"/>
                  </a:cubicBezTo>
                  <a:lnTo>
                    <a:pt x="54072" y="1035"/>
                  </a:lnTo>
                  <a:lnTo>
                    <a:pt x="54072" y="1035"/>
                  </a:lnTo>
                  <a:cubicBezTo>
                    <a:pt x="51431" y="2973"/>
                    <a:pt x="45726" y="3651"/>
                    <a:pt x="39042" y="3651"/>
                  </a:cubicBezTo>
                  <a:cubicBezTo>
                    <a:pt x="23527" y="3651"/>
                    <a:pt x="2736" y="1"/>
                    <a:pt x="2736" y="1"/>
                  </a:cubicBezTo>
                  <a:close/>
                </a:path>
              </a:pathLst>
            </a:custGeom>
            <a:solidFill>
              <a:srgbClr val="FFE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28"/>
            <p:cNvSpPr/>
            <p:nvPr/>
          </p:nvSpPr>
          <p:spPr>
            <a:xfrm>
              <a:off x="2358590" y="2770261"/>
              <a:ext cx="149272" cy="249219"/>
            </a:xfrm>
            <a:custGeom>
              <a:avLst/>
              <a:gdLst/>
              <a:ahLst/>
              <a:cxnLst/>
              <a:rect l="l" t="t" r="r" b="b"/>
              <a:pathLst>
                <a:path w="11509" h="19215" extrusionOk="0">
                  <a:moveTo>
                    <a:pt x="2702" y="1"/>
                  </a:moveTo>
                  <a:lnTo>
                    <a:pt x="0" y="17880"/>
                  </a:lnTo>
                  <a:lnTo>
                    <a:pt x="8807" y="19215"/>
                  </a:lnTo>
                  <a:lnTo>
                    <a:pt x="11509" y="1335"/>
                  </a:lnTo>
                  <a:lnTo>
                    <a:pt x="2702" y="1"/>
                  </a:lnTo>
                  <a:close/>
                </a:path>
              </a:pathLst>
            </a:custGeom>
            <a:solidFill>
              <a:srgbClr val="EDD6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7" name="Google Shape;217;p28"/>
          <p:cNvGrpSpPr/>
          <p:nvPr/>
        </p:nvGrpSpPr>
        <p:grpSpPr>
          <a:xfrm>
            <a:off x="7933661" y="4324314"/>
            <a:ext cx="275582" cy="408594"/>
            <a:chOff x="4508863" y="1528200"/>
            <a:chExt cx="318850" cy="472800"/>
          </a:xfrm>
        </p:grpSpPr>
        <p:sp>
          <p:nvSpPr>
            <p:cNvPr id="218" name="Google Shape;218;p28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28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28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28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2" name="Google Shape;222;p28"/>
          <p:cNvGrpSpPr/>
          <p:nvPr/>
        </p:nvGrpSpPr>
        <p:grpSpPr>
          <a:xfrm>
            <a:off x="8326962" y="4324314"/>
            <a:ext cx="275582" cy="408594"/>
            <a:chOff x="4508863" y="1528200"/>
            <a:chExt cx="318850" cy="472800"/>
          </a:xfrm>
        </p:grpSpPr>
        <p:sp>
          <p:nvSpPr>
            <p:cNvPr id="223" name="Google Shape;223;p28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28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28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28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27" name="Google Shape;227;p28"/>
          <p:cNvSpPr/>
          <p:nvPr/>
        </p:nvSpPr>
        <p:spPr>
          <a:xfrm rot="10311944">
            <a:off x="405218" y="3997196"/>
            <a:ext cx="685357" cy="856189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FE638">
              <a:alpha val="379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8" name="Google Shape;228;p28"/>
          <p:cNvSpPr/>
          <p:nvPr/>
        </p:nvSpPr>
        <p:spPr>
          <a:xfrm rot="-6716069">
            <a:off x="7801330" y="1684219"/>
            <a:ext cx="835111" cy="1086434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FE638">
              <a:alpha val="379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12;p28">
            <a:extLst>
              <a:ext uri="{FF2B5EF4-FFF2-40B4-BE49-F238E27FC236}">
                <a16:creationId xmlns:a16="http://schemas.microsoft.com/office/drawing/2014/main" id="{AE3C8D70-D696-429A-8D8B-8263078C1666}"/>
              </a:ext>
            </a:extLst>
          </p:cNvPr>
          <p:cNvSpPr txBox="1">
            <a:spLocks/>
          </p:cNvSpPr>
          <p:nvPr/>
        </p:nvSpPr>
        <p:spPr>
          <a:xfrm>
            <a:off x="972089" y="2540200"/>
            <a:ext cx="755424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Just Another Han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Just Another Hand"/>
              </a:rPr>
              <a:t>- Tiếp tục tham gia đầy đủ các giờ học trực tuyến</a:t>
            </a:r>
            <a:endParaRPr kumimoji="0" lang="vi-VN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Just Another Hand"/>
            </a:endParaRPr>
          </a:p>
        </p:txBody>
      </p:sp>
      <p:sp>
        <p:nvSpPr>
          <p:cNvPr id="29" name="Google Shape;212;p28">
            <a:extLst>
              <a:ext uri="{FF2B5EF4-FFF2-40B4-BE49-F238E27FC236}">
                <a16:creationId xmlns:a16="http://schemas.microsoft.com/office/drawing/2014/main" id="{3673DA8F-8DE3-48A6-B390-7E83F4DC2D22}"/>
              </a:ext>
            </a:extLst>
          </p:cNvPr>
          <p:cNvSpPr txBox="1">
            <a:spLocks/>
          </p:cNvSpPr>
          <p:nvPr/>
        </p:nvSpPr>
        <p:spPr>
          <a:xfrm>
            <a:off x="923415" y="3332998"/>
            <a:ext cx="8124088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Just Another Han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Just Another Hand"/>
              </a:rPr>
              <a:t>- Xem trước báo bài và chuẩn bị đồ dung học tập</a:t>
            </a:r>
            <a:endParaRPr kumimoji="0" lang="vi-VN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Just Another Hand"/>
            </a:endParaRPr>
          </a:p>
        </p:txBody>
      </p:sp>
      <p:sp>
        <p:nvSpPr>
          <p:cNvPr id="31" name="Google Shape;212;p28">
            <a:extLst>
              <a:ext uri="{FF2B5EF4-FFF2-40B4-BE49-F238E27FC236}">
                <a16:creationId xmlns:a16="http://schemas.microsoft.com/office/drawing/2014/main" id="{38EF2A55-B61E-43B9-A932-98C9A9E8FB71}"/>
              </a:ext>
            </a:extLst>
          </p:cNvPr>
          <p:cNvSpPr txBox="1">
            <a:spLocks/>
          </p:cNvSpPr>
          <p:nvPr/>
        </p:nvSpPr>
        <p:spPr>
          <a:xfrm>
            <a:off x="972533" y="1752580"/>
            <a:ext cx="8124088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Just Another Hand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Just Another Hand"/>
              </a:rPr>
              <a:t>- Học chương trình tuần 29</a:t>
            </a:r>
            <a:endParaRPr kumimoji="0" lang="vi-VN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Just Another Han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" name="Google Shape;477;p33"/>
          <p:cNvGrpSpPr/>
          <p:nvPr/>
        </p:nvGrpSpPr>
        <p:grpSpPr>
          <a:xfrm>
            <a:off x="1150277" y="1297618"/>
            <a:ext cx="6843428" cy="3286859"/>
            <a:chOff x="5871550" y="1383450"/>
            <a:chExt cx="1173850" cy="502075"/>
          </a:xfrm>
        </p:grpSpPr>
        <p:sp>
          <p:nvSpPr>
            <p:cNvPr id="478" name="Google Shape;478;p33"/>
            <p:cNvSpPr/>
            <p:nvPr/>
          </p:nvSpPr>
          <p:spPr>
            <a:xfrm>
              <a:off x="5871550" y="1491375"/>
              <a:ext cx="1173850" cy="184925"/>
            </a:xfrm>
            <a:custGeom>
              <a:avLst/>
              <a:gdLst/>
              <a:ahLst/>
              <a:cxnLst/>
              <a:rect l="l" t="t" r="r" b="b"/>
              <a:pathLst>
                <a:path w="46954" h="7397" extrusionOk="0">
                  <a:moveTo>
                    <a:pt x="38949" y="1"/>
                  </a:moveTo>
                  <a:cubicBezTo>
                    <a:pt x="38915" y="1"/>
                    <a:pt x="38872" y="13"/>
                    <a:pt x="38820" y="39"/>
                  </a:cubicBezTo>
                  <a:cubicBezTo>
                    <a:pt x="38384" y="330"/>
                    <a:pt x="35228" y="529"/>
                    <a:pt x="33449" y="529"/>
                  </a:cubicBezTo>
                  <a:cubicBezTo>
                    <a:pt x="32966" y="529"/>
                    <a:pt x="32585" y="515"/>
                    <a:pt x="32387" y="483"/>
                  </a:cubicBezTo>
                  <a:cubicBezTo>
                    <a:pt x="32099" y="403"/>
                    <a:pt x="31798" y="365"/>
                    <a:pt x="31495" y="365"/>
                  </a:cubicBezTo>
                  <a:cubicBezTo>
                    <a:pt x="31096" y="365"/>
                    <a:pt x="30694" y="431"/>
                    <a:pt x="30317" y="557"/>
                  </a:cubicBezTo>
                  <a:cubicBezTo>
                    <a:pt x="29134" y="816"/>
                    <a:pt x="25732" y="594"/>
                    <a:pt x="24180" y="853"/>
                  </a:cubicBezTo>
                  <a:cubicBezTo>
                    <a:pt x="24049" y="872"/>
                    <a:pt x="23957" y="880"/>
                    <a:pt x="23889" y="880"/>
                  </a:cubicBezTo>
                  <a:cubicBezTo>
                    <a:pt x="23575" y="880"/>
                    <a:pt x="23810" y="705"/>
                    <a:pt x="23292" y="705"/>
                  </a:cubicBezTo>
                  <a:cubicBezTo>
                    <a:pt x="22510" y="705"/>
                    <a:pt x="15460" y="1064"/>
                    <a:pt x="11980" y="1064"/>
                  </a:cubicBezTo>
                  <a:cubicBezTo>
                    <a:pt x="10854" y="1064"/>
                    <a:pt x="10102" y="1026"/>
                    <a:pt x="10057" y="927"/>
                  </a:cubicBezTo>
                  <a:cubicBezTo>
                    <a:pt x="10044" y="896"/>
                    <a:pt x="10026" y="884"/>
                    <a:pt x="10004" y="884"/>
                  </a:cubicBezTo>
                  <a:cubicBezTo>
                    <a:pt x="9909" y="884"/>
                    <a:pt x="9738" y="1103"/>
                    <a:pt x="9631" y="1103"/>
                  </a:cubicBezTo>
                  <a:cubicBezTo>
                    <a:pt x="9610" y="1103"/>
                    <a:pt x="9591" y="1095"/>
                    <a:pt x="9576" y="1074"/>
                  </a:cubicBezTo>
                  <a:cubicBezTo>
                    <a:pt x="9576" y="1074"/>
                    <a:pt x="4670" y="1392"/>
                    <a:pt x="2533" y="1392"/>
                  </a:cubicBezTo>
                  <a:cubicBezTo>
                    <a:pt x="2040" y="1392"/>
                    <a:pt x="1694" y="1375"/>
                    <a:pt x="1590" y="1333"/>
                  </a:cubicBezTo>
                  <a:cubicBezTo>
                    <a:pt x="1463" y="1295"/>
                    <a:pt x="1357" y="1274"/>
                    <a:pt x="1269" y="1274"/>
                  </a:cubicBezTo>
                  <a:cubicBezTo>
                    <a:pt x="1102" y="1274"/>
                    <a:pt x="998" y="1349"/>
                    <a:pt x="925" y="1518"/>
                  </a:cubicBezTo>
                  <a:cubicBezTo>
                    <a:pt x="555" y="2221"/>
                    <a:pt x="1" y="7027"/>
                    <a:pt x="407" y="7286"/>
                  </a:cubicBezTo>
                  <a:cubicBezTo>
                    <a:pt x="476" y="7315"/>
                    <a:pt x="660" y="7327"/>
                    <a:pt x="929" y="7327"/>
                  </a:cubicBezTo>
                  <a:cubicBezTo>
                    <a:pt x="2052" y="7327"/>
                    <a:pt x="4663" y="7120"/>
                    <a:pt x="6625" y="7120"/>
                  </a:cubicBezTo>
                  <a:cubicBezTo>
                    <a:pt x="7740" y="7120"/>
                    <a:pt x="8645" y="7187"/>
                    <a:pt x="8948" y="7396"/>
                  </a:cubicBezTo>
                  <a:cubicBezTo>
                    <a:pt x="9981" y="7285"/>
                    <a:pt x="13569" y="6814"/>
                    <a:pt x="15899" y="6814"/>
                  </a:cubicBezTo>
                  <a:cubicBezTo>
                    <a:pt x="16652" y="6814"/>
                    <a:pt x="17274" y="6863"/>
                    <a:pt x="17636" y="6990"/>
                  </a:cubicBezTo>
                  <a:cubicBezTo>
                    <a:pt x="17968" y="6721"/>
                    <a:pt x="19596" y="6662"/>
                    <a:pt x="21378" y="6662"/>
                  </a:cubicBezTo>
                  <a:cubicBezTo>
                    <a:pt x="22785" y="6662"/>
                    <a:pt x="24289" y="6699"/>
                    <a:pt x="25325" y="6699"/>
                  </a:cubicBezTo>
                  <a:cubicBezTo>
                    <a:pt x="26046" y="6699"/>
                    <a:pt x="26541" y="6681"/>
                    <a:pt x="26620" y="6620"/>
                  </a:cubicBezTo>
                  <a:cubicBezTo>
                    <a:pt x="26780" y="6496"/>
                    <a:pt x="27222" y="6440"/>
                    <a:pt x="27662" y="6440"/>
                  </a:cubicBezTo>
                  <a:cubicBezTo>
                    <a:pt x="28138" y="6440"/>
                    <a:pt x="28612" y="6505"/>
                    <a:pt x="28727" y="6620"/>
                  </a:cubicBezTo>
                  <a:cubicBezTo>
                    <a:pt x="28864" y="6757"/>
                    <a:pt x="29025" y="6804"/>
                    <a:pt x="29191" y="6804"/>
                  </a:cubicBezTo>
                  <a:cubicBezTo>
                    <a:pt x="29534" y="6804"/>
                    <a:pt x="29899" y="6608"/>
                    <a:pt x="30131" y="6608"/>
                  </a:cubicBezTo>
                  <a:cubicBezTo>
                    <a:pt x="30211" y="6608"/>
                    <a:pt x="30275" y="6631"/>
                    <a:pt x="30317" y="6694"/>
                  </a:cubicBezTo>
                  <a:lnTo>
                    <a:pt x="32239" y="6324"/>
                  </a:lnTo>
                  <a:lnTo>
                    <a:pt x="41334" y="6213"/>
                  </a:lnTo>
                  <a:cubicBezTo>
                    <a:pt x="41818" y="6065"/>
                    <a:pt x="42334" y="6019"/>
                    <a:pt x="42843" y="6019"/>
                  </a:cubicBezTo>
                  <a:cubicBezTo>
                    <a:pt x="43659" y="6019"/>
                    <a:pt x="44456" y="6137"/>
                    <a:pt x="45064" y="6137"/>
                  </a:cubicBezTo>
                  <a:cubicBezTo>
                    <a:pt x="45582" y="6137"/>
                    <a:pt x="45963" y="6051"/>
                    <a:pt x="46103" y="5733"/>
                  </a:cubicBezTo>
                  <a:cubicBezTo>
                    <a:pt x="46547" y="4808"/>
                    <a:pt x="46953" y="1037"/>
                    <a:pt x="46732" y="150"/>
                  </a:cubicBezTo>
                  <a:cubicBezTo>
                    <a:pt x="46722" y="62"/>
                    <a:pt x="46454" y="29"/>
                    <a:pt x="46063" y="29"/>
                  </a:cubicBezTo>
                  <a:cubicBezTo>
                    <a:pt x="44972" y="29"/>
                    <a:pt x="42922" y="290"/>
                    <a:pt x="42813" y="372"/>
                  </a:cubicBezTo>
                  <a:cubicBezTo>
                    <a:pt x="42785" y="381"/>
                    <a:pt x="42757" y="386"/>
                    <a:pt x="42731" y="386"/>
                  </a:cubicBezTo>
                  <a:cubicBezTo>
                    <a:pt x="42651" y="386"/>
                    <a:pt x="42582" y="344"/>
                    <a:pt x="42554" y="261"/>
                  </a:cubicBezTo>
                  <a:cubicBezTo>
                    <a:pt x="42554" y="187"/>
                    <a:pt x="39042" y="113"/>
                    <a:pt x="39042" y="113"/>
                  </a:cubicBezTo>
                  <a:cubicBezTo>
                    <a:pt x="39042" y="42"/>
                    <a:pt x="39011" y="1"/>
                    <a:pt x="38949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33"/>
            <p:cNvSpPr/>
            <p:nvPr/>
          </p:nvSpPr>
          <p:spPr>
            <a:xfrm>
              <a:off x="6031450" y="1597625"/>
              <a:ext cx="907650" cy="173875"/>
            </a:xfrm>
            <a:custGeom>
              <a:avLst/>
              <a:gdLst/>
              <a:ahLst/>
              <a:cxnLst/>
              <a:rect l="l" t="t" r="r" b="b"/>
              <a:pathLst>
                <a:path w="36306" h="6955" extrusionOk="0">
                  <a:moveTo>
                    <a:pt x="30114" y="1"/>
                  </a:moveTo>
                  <a:cubicBezTo>
                    <a:pt x="30083" y="1"/>
                    <a:pt x="30049" y="13"/>
                    <a:pt x="30021" y="41"/>
                  </a:cubicBezTo>
                  <a:cubicBezTo>
                    <a:pt x="29698" y="283"/>
                    <a:pt x="27593" y="447"/>
                    <a:pt x="26186" y="447"/>
                  </a:cubicBezTo>
                  <a:cubicBezTo>
                    <a:pt x="25660" y="447"/>
                    <a:pt x="25231" y="424"/>
                    <a:pt x="25030" y="374"/>
                  </a:cubicBezTo>
                  <a:cubicBezTo>
                    <a:pt x="24797" y="290"/>
                    <a:pt x="24556" y="252"/>
                    <a:pt x="24315" y="252"/>
                  </a:cubicBezTo>
                  <a:cubicBezTo>
                    <a:pt x="24020" y="252"/>
                    <a:pt x="23724" y="309"/>
                    <a:pt x="23440" y="411"/>
                  </a:cubicBezTo>
                  <a:cubicBezTo>
                    <a:pt x="23051" y="519"/>
                    <a:pt x="22362" y="537"/>
                    <a:pt x="21603" y="537"/>
                  </a:cubicBezTo>
                  <a:cubicBezTo>
                    <a:pt x="21249" y="537"/>
                    <a:pt x="20880" y="533"/>
                    <a:pt x="20519" y="533"/>
                  </a:cubicBezTo>
                  <a:cubicBezTo>
                    <a:pt x="19813" y="533"/>
                    <a:pt x="19139" y="547"/>
                    <a:pt x="18671" y="632"/>
                  </a:cubicBezTo>
                  <a:cubicBezTo>
                    <a:pt x="18583" y="650"/>
                    <a:pt x="18519" y="657"/>
                    <a:pt x="18470" y="657"/>
                  </a:cubicBezTo>
                  <a:cubicBezTo>
                    <a:pt x="18212" y="657"/>
                    <a:pt x="18410" y="448"/>
                    <a:pt x="18005" y="448"/>
                  </a:cubicBezTo>
                  <a:cubicBezTo>
                    <a:pt x="17470" y="473"/>
                    <a:pt x="12872" y="692"/>
                    <a:pt x="10021" y="692"/>
                  </a:cubicBezTo>
                  <a:cubicBezTo>
                    <a:pt x="8739" y="692"/>
                    <a:pt x="7810" y="648"/>
                    <a:pt x="7764" y="522"/>
                  </a:cubicBezTo>
                  <a:cubicBezTo>
                    <a:pt x="7758" y="491"/>
                    <a:pt x="7747" y="479"/>
                    <a:pt x="7732" y="479"/>
                  </a:cubicBezTo>
                  <a:cubicBezTo>
                    <a:pt x="7670" y="479"/>
                    <a:pt x="7545" y="698"/>
                    <a:pt x="7470" y="698"/>
                  </a:cubicBezTo>
                  <a:cubicBezTo>
                    <a:pt x="7455" y="698"/>
                    <a:pt x="7442" y="690"/>
                    <a:pt x="7432" y="669"/>
                  </a:cubicBezTo>
                  <a:cubicBezTo>
                    <a:pt x="7432" y="669"/>
                    <a:pt x="4041" y="888"/>
                    <a:pt x="2257" y="888"/>
                  </a:cubicBezTo>
                  <a:cubicBezTo>
                    <a:pt x="1722" y="888"/>
                    <a:pt x="1332" y="868"/>
                    <a:pt x="1221" y="817"/>
                  </a:cubicBezTo>
                  <a:cubicBezTo>
                    <a:pt x="1129" y="765"/>
                    <a:pt x="1051" y="740"/>
                    <a:pt x="986" y="740"/>
                  </a:cubicBezTo>
                  <a:cubicBezTo>
                    <a:pt x="866" y="740"/>
                    <a:pt x="788" y="822"/>
                    <a:pt x="740" y="965"/>
                  </a:cubicBezTo>
                  <a:cubicBezTo>
                    <a:pt x="444" y="1668"/>
                    <a:pt x="1" y="6474"/>
                    <a:pt x="333" y="6770"/>
                  </a:cubicBezTo>
                  <a:cubicBezTo>
                    <a:pt x="386" y="6794"/>
                    <a:pt x="525" y="6803"/>
                    <a:pt x="728" y="6803"/>
                  </a:cubicBezTo>
                  <a:cubicBezTo>
                    <a:pt x="1534" y="6803"/>
                    <a:pt x="3350" y="6651"/>
                    <a:pt x="4821" y="6651"/>
                  </a:cubicBezTo>
                  <a:cubicBezTo>
                    <a:pt x="5817" y="6651"/>
                    <a:pt x="6655" y="6721"/>
                    <a:pt x="6914" y="6954"/>
                  </a:cubicBezTo>
                  <a:cubicBezTo>
                    <a:pt x="7689" y="6874"/>
                    <a:pt x="10262" y="6485"/>
                    <a:pt x="12060" y="6485"/>
                  </a:cubicBezTo>
                  <a:cubicBezTo>
                    <a:pt x="12750" y="6485"/>
                    <a:pt x="13325" y="6542"/>
                    <a:pt x="13643" y="6696"/>
                  </a:cubicBezTo>
                  <a:cubicBezTo>
                    <a:pt x="13868" y="6457"/>
                    <a:pt x="14889" y="6394"/>
                    <a:pt x="16081" y="6394"/>
                  </a:cubicBezTo>
                  <a:cubicBezTo>
                    <a:pt x="17392" y="6394"/>
                    <a:pt x="18908" y="6470"/>
                    <a:pt x="19798" y="6470"/>
                  </a:cubicBezTo>
                  <a:cubicBezTo>
                    <a:pt x="20228" y="6470"/>
                    <a:pt x="20512" y="6452"/>
                    <a:pt x="20556" y="6400"/>
                  </a:cubicBezTo>
                  <a:cubicBezTo>
                    <a:pt x="20671" y="6302"/>
                    <a:pt x="20974" y="6254"/>
                    <a:pt x="21288" y="6254"/>
                  </a:cubicBezTo>
                  <a:cubicBezTo>
                    <a:pt x="21685" y="6254"/>
                    <a:pt x="22101" y="6330"/>
                    <a:pt x="22183" y="6474"/>
                  </a:cubicBezTo>
                  <a:cubicBezTo>
                    <a:pt x="22296" y="6628"/>
                    <a:pt x="22429" y="6679"/>
                    <a:pt x="22567" y="6679"/>
                  </a:cubicBezTo>
                  <a:cubicBezTo>
                    <a:pt x="22839" y="6679"/>
                    <a:pt x="23127" y="6478"/>
                    <a:pt x="23307" y="6478"/>
                  </a:cubicBezTo>
                  <a:cubicBezTo>
                    <a:pt x="23363" y="6478"/>
                    <a:pt x="23409" y="6497"/>
                    <a:pt x="23440" y="6548"/>
                  </a:cubicBezTo>
                  <a:lnTo>
                    <a:pt x="24919" y="6215"/>
                  </a:lnTo>
                  <a:lnTo>
                    <a:pt x="31943" y="6252"/>
                  </a:lnTo>
                  <a:cubicBezTo>
                    <a:pt x="32302" y="6109"/>
                    <a:pt x="32684" y="6063"/>
                    <a:pt x="33063" y="6063"/>
                  </a:cubicBezTo>
                  <a:cubicBezTo>
                    <a:pt x="33725" y="6063"/>
                    <a:pt x="34375" y="6203"/>
                    <a:pt x="34863" y="6203"/>
                  </a:cubicBezTo>
                  <a:cubicBezTo>
                    <a:pt x="35246" y="6203"/>
                    <a:pt x="35529" y="6116"/>
                    <a:pt x="35640" y="5808"/>
                  </a:cubicBezTo>
                  <a:cubicBezTo>
                    <a:pt x="35936" y="4884"/>
                    <a:pt x="36306" y="1113"/>
                    <a:pt x="36121" y="226"/>
                  </a:cubicBezTo>
                  <a:cubicBezTo>
                    <a:pt x="36111" y="149"/>
                    <a:pt x="35906" y="119"/>
                    <a:pt x="35606" y="119"/>
                  </a:cubicBezTo>
                  <a:cubicBezTo>
                    <a:pt x="34755" y="119"/>
                    <a:pt x="33144" y="356"/>
                    <a:pt x="33089" y="411"/>
                  </a:cubicBezTo>
                  <a:cubicBezTo>
                    <a:pt x="33069" y="431"/>
                    <a:pt x="33045" y="440"/>
                    <a:pt x="33022" y="440"/>
                  </a:cubicBezTo>
                  <a:cubicBezTo>
                    <a:pt x="32962" y="440"/>
                    <a:pt x="32905" y="380"/>
                    <a:pt x="32905" y="300"/>
                  </a:cubicBezTo>
                  <a:cubicBezTo>
                    <a:pt x="32905" y="226"/>
                    <a:pt x="30206" y="78"/>
                    <a:pt x="30206" y="78"/>
                  </a:cubicBezTo>
                  <a:cubicBezTo>
                    <a:pt x="30206" y="32"/>
                    <a:pt x="30163" y="1"/>
                    <a:pt x="30114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33"/>
            <p:cNvSpPr/>
            <p:nvPr/>
          </p:nvSpPr>
          <p:spPr>
            <a:xfrm>
              <a:off x="6070275" y="1383450"/>
              <a:ext cx="828175" cy="187475"/>
            </a:xfrm>
            <a:custGeom>
              <a:avLst/>
              <a:gdLst/>
              <a:ahLst/>
              <a:cxnLst/>
              <a:rect l="l" t="t" r="r" b="b"/>
              <a:pathLst>
                <a:path w="33127" h="7499" extrusionOk="0">
                  <a:moveTo>
                    <a:pt x="27486" y="1"/>
                  </a:moveTo>
                  <a:cubicBezTo>
                    <a:pt x="27458" y="1"/>
                    <a:pt x="27427" y="21"/>
                    <a:pt x="27396" y="68"/>
                  </a:cubicBezTo>
                  <a:cubicBezTo>
                    <a:pt x="27069" y="335"/>
                    <a:pt x="24769" y="554"/>
                    <a:pt x="23528" y="554"/>
                  </a:cubicBezTo>
                  <a:cubicBezTo>
                    <a:pt x="23222" y="554"/>
                    <a:pt x="22980" y="541"/>
                    <a:pt x="22848" y="511"/>
                  </a:cubicBezTo>
                  <a:cubicBezTo>
                    <a:pt x="22641" y="431"/>
                    <a:pt x="22419" y="393"/>
                    <a:pt x="22199" y="393"/>
                  </a:cubicBezTo>
                  <a:cubicBezTo>
                    <a:pt x="21909" y="393"/>
                    <a:pt x="21621" y="459"/>
                    <a:pt x="21369" y="585"/>
                  </a:cubicBezTo>
                  <a:cubicBezTo>
                    <a:pt x="20556" y="844"/>
                    <a:pt x="18116" y="659"/>
                    <a:pt x="17007" y="881"/>
                  </a:cubicBezTo>
                  <a:cubicBezTo>
                    <a:pt x="16903" y="911"/>
                    <a:pt x="16835" y="922"/>
                    <a:pt x="16789" y="922"/>
                  </a:cubicBezTo>
                  <a:cubicBezTo>
                    <a:pt x="16603" y="922"/>
                    <a:pt x="16763" y="733"/>
                    <a:pt x="16378" y="733"/>
                  </a:cubicBezTo>
                  <a:cubicBezTo>
                    <a:pt x="15839" y="762"/>
                    <a:pt x="10684" y="1160"/>
                    <a:pt x="8248" y="1160"/>
                  </a:cubicBezTo>
                  <a:cubicBezTo>
                    <a:pt x="7510" y="1160"/>
                    <a:pt x="7022" y="1123"/>
                    <a:pt x="6988" y="1029"/>
                  </a:cubicBezTo>
                  <a:cubicBezTo>
                    <a:pt x="6982" y="998"/>
                    <a:pt x="6972" y="986"/>
                    <a:pt x="6959" y="986"/>
                  </a:cubicBezTo>
                  <a:cubicBezTo>
                    <a:pt x="6904" y="986"/>
                    <a:pt x="6797" y="1205"/>
                    <a:pt x="6728" y="1205"/>
                  </a:cubicBezTo>
                  <a:cubicBezTo>
                    <a:pt x="6714" y="1205"/>
                    <a:pt x="6702" y="1197"/>
                    <a:pt x="6692" y="1177"/>
                  </a:cubicBezTo>
                  <a:cubicBezTo>
                    <a:pt x="6692" y="1177"/>
                    <a:pt x="3107" y="1528"/>
                    <a:pt x="1614" y="1528"/>
                  </a:cubicBezTo>
                  <a:cubicBezTo>
                    <a:pt x="1294" y="1528"/>
                    <a:pt x="1070" y="1512"/>
                    <a:pt x="999" y="1473"/>
                  </a:cubicBezTo>
                  <a:cubicBezTo>
                    <a:pt x="909" y="1434"/>
                    <a:pt x="838" y="1414"/>
                    <a:pt x="777" y="1414"/>
                  </a:cubicBezTo>
                  <a:cubicBezTo>
                    <a:pt x="663" y="1414"/>
                    <a:pt x="591" y="1488"/>
                    <a:pt x="518" y="1657"/>
                  </a:cubicBezTo>
                  <a:cubicBezTo>
                    <a:pt x="296" y="2360"/>
                    <a:pt x="0" y="7166"/>
                    <a:pt x="333" y="7425"/>
                  </a:cubicBezTo>
                  <a:cubicBezTo>
                    <a:pt x="374" y="7445"/>
                    <a:pt x="473" y="7454"/>
                    <a:pt x="617" y="7454"/>
                  </a:cubicBezTo>
                  <a:cubicBezTo>
                    <a:pt x="1357" y="7454"/>
                    <a:pt x="3294" y="7224"/>
                    <a:pt x="4742" y="7224"/>
                  </a:cubicBezTo>
                  <a:cubicBezTo>
                    <a:pt x="5526" y="7224"/>
                    <a:pt x="6166" y="7291"/>
                    <a:pt x="6396" y="7499"/>
                  </a:cubicBezTo>
                  <a:cubicBezTo>
                    <a:pt x="7130" y="7386"/>
                    <a:pt x="9697" y="6885"/>
                    <a:pt x="11330" y="6885"/>
                  </a:cubicBezTo>
                  <a:cubicBezTo>
                    <a:pt x="11836" y="6885"/>
                    <a:pt x="12252" y="6933"/>
                    <a:pt x="12496" y="7055"/>
                  </a:cubicBezTo>
                  <a:cubicBezTo>
                    <a:pt x="12762" y="6736"/>
                    <a:pt x="14183" y="6680"/>
                    <a:pt x="15615" y="6680"/>
                  </a:cubicBezTo>
                  <a:cubicBezTo>
                    <a:pt x="16383" y="6680"/>
                    <a:pt x="17155" y="6697"/>
                    <a:pt x="17753" y="6697"/>
                  </a:cubicBezTo>
                  <a:cubicBezTo>
                    <a:pt x="18366" y="6697"/>
                    <a:pt x="18797" y="6680"/>
                    <a:pt x="18855" y="6611"/>
                  </a:cubicBezTo>
                  <a:cubicBezTo>
                    <a:pt x="18985" y="6501"/>
                    <a:pt x="19318" y="6445"/>
                    <a:pt x="19641" y="6445"/>
                  </a:cubicBezTo>
                  <a:cubicBezTo>
                    <a:pt x="19965" y="6445"/>
                    <a:pt x="20279" y="6501"/>
                    <a:pt x="20371" y="6611"/>
                  </a:cubicBezTo>
                  <a:cubicBezTo>
                    <a:pt x="20475" y="6778"/>
                    <a:pt x="20597" y="6833"/>
                    <a:pt x="20721" y="6833"/>
                  </a:cubicBezTo>
                  <a:cubicBezTo>
                    <a:pt x="20966" y="6833"/>
                    <a:pt x="21222" y="6618"/>
                    <a:pt x="21375" y="6618"/>
                  </a:cubicBezTo>
                  <a:cubicBezTo>
                    <a:pt x="21420" y="6618"/>
                    <a:pt x="21456" y="6637"/>
                    <a:pt x="21480" y="6685"/>
                  </a:cubicBezTo>
                  <a:lnTo>
                    <a:pt x="22885" y="6316"/>
                  </a:lnTo>
                  <a:lnTo>
                    <a:pt x="29318" y="6205"/>
                  </a:lnTo>
                  <a:cubicBezTo>
                    <a:pt x="29660" y="6048"/>
                    <a:pt x="30025" y="5999"/>
                    <a:pt x="30385" y="5999"/>
                  </a:cubicBezTo>
                  <a:cubicBezTo>
                    <a:pt x="30966" y="5999"/>
                    <a:pt x="31534" y="6126"/>
                    <a:pt x="31969" y="6126"/>
                  </a:cubicBezTo>
                  <a:cubicBezTo>
                    <a:pt x="32342" y="6126"/>
                    <a:pt x="32617" y="6033"/>
                    <a:pt x="32719" y="5687"/>
                  </a:cubicBezTo>
                  <a:cubicBezTo>
                    <a:pt x="33015" y="3839"/>
                    <a:pt x="33126" y="1953"/>
                    <a:pt x="33015" y="105"/>
                  </a:cubicBezTo>
                  <a:cubicBezTo>
                    <a:pt x="33006" y="32"/>
                    <a:pt x="32837" y="4"/>
                    <a:pt x="32586" y="4"/>
                  </a:cubicBezTo>
                  <a:cubicBezTo>
                    <a:pt x="31813" y="4"/>
                    <a:pt x="30261" y="271"/>
                    <a:pt x="30205" y="326"/>
                  </a:cubicBezTo>
                  <a:cubicBezTo>
                    <a:pt x="30195" y="348"/>
                    <a:pt x="30177" y="357"/>
                    <a:pt x="30159" y="357"/>
                  </a:cubicBezTo>
                  <a:cubicBezTo>
                    <a:pt x="30113" y="357"/>
                    <a:pt x="30058" y="305"/>
                    <a:pt x="30058" y="253"/>
                  </a:cubicBezTo>
                  <a:cubicBezTo>
                    <a:pt x="30058" y="179"/>
                    <a:pt x="27581" y="105"/>
                    <a:pt x="27581" y="105"/>
                  </a:cubicBezTo>
                  <a:cubicBezTo>
                    <a:pt x="27559" y="40"/>
                    <a:pt x="27525" y="1"/>
                    <a:pt x="27486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33"/>
            <p:cNvSpPr/>
            <p:nvPr/>
          </p:nvSpPr>
          <p:spPr>
            <a:xfrm>
              <a:off x="5929775" y="1648425"/>
              <a:ext cx="941850" cy="237100"/>
            </a:xfrm>
            <a:custGeom>
              <a:avLst/>
              <a:gdLst/>
              <a:ahLst/>
              <a:cxnLst/>
              <a:rect l="l" t="t" r="r" b="b"/>
              <a:pathLst>
                <a:path w="37674" h="9484" extrusionOk="0">
                  <a:moveTo>
                    <a:pt x="37098" y="1"/>
                  </a:moveTo>
                  <a:cubicBezTo>
                    <a:pt x="36304" y="1"/>
                    <a:pt x="34296" y="426"/>
                    <a:pt x="34236" y="486"/>
                  </a:cubicBezTo>
                  <a:cubicBezTo>
                    <a:pt x="34214" y="508"/>
                    <a:pt x="34192" y="517"/>
                    <a:pt x="34172" y="517"/>
                  </a:cubicBezTo>
                  <a:cubicBezTo>
                    <a:pt x="34122" y="517"/>
                    <a:pt x="34077" y="464"/>
                    <a:pt x="34051" y="412"/>
                  </a:cubicBezTo>
                  <a:cubicBezTo>
                    <a:pt x="34041" y="393"/>
                    <a:pt x="33842" y="386"/>
                    <a:pt x="33553" y="386"/>
                  </a:cubicBezTo>
                  <a:cubicBezTo>
                    <a:pt x="32903" y="386"/>
                    <a:pt x="31799" y="420"/>
                    <a:pt x="31376" y="420"/>
                  </a:cubicBezTo>
                  <a:cubicBezTo>
                    <a:pt x="31268" y="420"/>
                    <a:pt x="31204" y="418"/>
                    <a:pt x="31204" y="412"/>
                  </a:cubicBezTo>
                  <a:cubicBezTo>
                    <a:pt x="31204" y="348"/>
                    <a:pt x="31167" y="308"/>
                    <a:pt x="31114" y="308"/>
                  </a:cubicBezTo>
                  <a:cubicBezTo>
                    <a:pt x="31075" y="308"/>
                    <a:pt x="31029" y="329"/>
                    <a:pt x="30982" y="375"/>
                  </a:cubicBezTo>
                  <a:cubicBezTo>
                    <a:pt x="30616" y="708"/>
                    <a:pt x="27343" y="1131"/>
                    <a:pt x="26128" y="1131"/>
                  </a:cubicBezTo>
                  <a:cubicBezTo>
                    <a:pt x="25993" y="1131"/>
                    <a:pt x="25884" y="1125"/>
                    <a:pt x="25806" y="1114"/>
                  </a:cubicBezTo>
                  <a:cubicBezTo>
                    <a:pt x="25610" y="1062"/>
                    <a:pt x="25409" y="1037"/>
                    <a:pt x="25208" y="1037"/>
                  </a:cubicBezTo>
                  <a:cubicBezTo>
                    <a:pt x="24842" y="1037"/>
                    <a:pt x="24477" y="1119"/>
                    <a:pt x="24143" y="1262"/>
                  </a:cubicBezTo>
                  <a:cubicBezTo>
                    <a:pt x="23218" y="1595"/>
                    <a:pt x="20409" y="1558"/>
                    <a:pt x="19152" y="1854"/>
                  </a:cubicBezTo>
                  <a:cubicBezTo>
                    <a:pt x="19030" y="1895"/>
                    <a:pt x="18952" y="1910"/>
                    <a:pt x="18900" y="1910"/>
                  </a:cubicBezTo>
                  <a:cubicBezTo>
                    <a:pt x="18729" y="1910"/>
                    <a:pt x="18836" y="1740"/>
                    <a:pt x="18525" y="1740"/>
                  </a:cubicBezTo>
                  <a:cubicBezTo>
                    <a:pt x="18502" y="1740"/>
                    <a:pt x="18477" y="1741"/>
                    <a:pt x="18449" y="1743"/>
                  </a:cubicBezTo>
                  <a:cubicBezTo>
                    <a:pt x="17754" y="1838"/>
                    <a:pt x="10556" y="2715"/>
                    <a:pt x="8359" y="2715"/>
                  </a:cubicBezTo>
                  <a:cubicBezTo>
                    <a:pt x="7984" y="2715"/>
                    <a:pt x="7755" y="2689"/>
                    <a:pt x="7728" y="2630"/>
                  </a:cubicBezTo>
                  <a:cubicBezTo>
                    <a:pt x="7716" y="2602"/>
                    <a:pt x="7702" y="2590"/>
                    <a:pt x="7686" y="2590"/>
                  </a:cubicBezTo>
                  <a:cubicBezTo>
                    <a:pt x="7612" y="2590"/>
                    <a:pt x="7495" y="2842"/>
                    <a:pt x="7404" y="2842"/>
                  </a:cubicBezTo>
                  <a:cubicBezTo>
                    <a:pt x="7388" y="2842"/>
                    <a:pt x="7372" y="2834"/>
                    <a:pt x="7358" y="2815"/>
                  </a:cubicBezTo>
                  <a:cubicBezTo>
                    <a:pt x="7358" y="2815"/>
                    <a:pt x="2529" y="3471"/>
                    <a:pt x="1195" y="3471"/>
                  </a:cubicBezTo>
                  <a:cubicBezTo>
                    <a:pt x="1044" y="3471"/>
                    <a:pt x="937" y="3462"/>
                    <a:pt x="888" y="3444"/>
                  </a:cubicBezTo>
                  <a:cubicBezTo>
                    <a:pt x="802" y="3422"/>
                    <a:pt x="732" y="3410"/>
                    <a:pt x="672" y="3410"/>
                  </a:cubicBezTo>
                  <a:cubicBezTo>
                    <a:pt x="528" y="3410"/>
                    <a:pt x="449" y="3482"/>
                    <a:pt x="371" y="3665"/>
                  </a:cubicBezTo>
                  <a:cubicBezTo>
                    <a:pt x="112" y="4368"/>
                    <a:pt x="1" y="9211"/>
                    <a:pt x="371" y="9470"/>
                  </a:cubicBezTo>
                  <a:cubicBezTo>
                    <a:pt x="399" y="9479"/>
                    <a:pt x="448" y="9484"/>
                    <a:pt x="516" y="9484"/>
                  </a:cubicBezTo>
                  <a:cubicBezTo>
                    <a:pt x="1276" y="9484"/>
                    <a:pt x="4356" y="8943"/>
                    <a:pt x="6138" y="8943"/>
                  </a:cubicBezTo>
                  <a:cubicBezTo>
                    <a:pt x="6698" y="8943"/>
                    <a:pt x="7130" y="8996"/>
                    <a:pt x="7321" y="9137"/>
                  </a:cubicBezTo>
                  <a:cubicBezTo>
                    <a:pt x="8212" y="8983"/>
                    <a:pt x="11605" y="8217"/>
                    <a:pt x="13427" y="8217"/>
                  </a:cubicBezTo>
                  <a:cubicBezTo>
                    <a:pt x="13797" y="8217"/>
                    <a:pt x="14102" y="8249"/>
                    <a:pt x="14308" y="8324"/>
                  </a:cubicBezTo>
                  <a:cubicBezTo>
                    <a:pt x="14900" y="7621"/>
                    <a:pt x="21296" y="7732"/>
                    <a:pt x="21555" y="7473"/>
                  </a:cubicBezTo>
                  <a:cubicBezTo>
                    <a:pt x="21699" y="7329"/>
                    <a:pt x="22153" y="7254"/>
                    <a:pt x="22566" y="7254"/>
                  </a:cubicBezTo>
                  <a:cubicBezTo>
                    <a:pt x="22893" y="7254"/>
                    <a:pt x="23194" y="7301"/>
                    <a:pt x="23292" y="7399"/>
                  </a:cubicBezTo>
                  <a:cubicBezTo>
                    <a:pt x="23407" y="7542"/>
                    <a:pt x="23533" y="7592"/>
                    <a:pt x="23662" y="7592"/>
                  </a:cubicBezTo>
                  <a:cubicBezTo>
                    <a:pt x="23955" y="7592"/>
                    <a:pt x="24259" y="7335"/>
                    <a:pt x="24455" y="7335"/>
                  </a:cubicBezTo>
                  <a:cubicBezTo>
                    <a:pt x="24507" y="7335"/>
                    <a:pt x="24552" y="7353"/>
                    <a:pt x="24586" y="7399"/>
                  </a:cubicBezTo>
                  <a:lnTo>
                    <a:pt x="26102" y="6919"/>
                  </a:lnTo>
                  <a:lnTo>
                    <a:pt x="33459" y="6401"/>
                  </a:lnTo>
                  <a:cubicBezTo>
                    <a:pt x="33991" y="6161"/>
                    <a:pt x="34580" y="6111"/>
                    <a:pt x="35134" y="6111"/>
                  </a:cubicBezTo>
                  <a:cubicBezTo>
                    <a:pt x="35524" y="6111"/>
                    <a:pt x="35897" y="6135"/>
                    <a:pt x="36221" y="6135"/>
                  </a:cubicBezTo>
                  <a:cubicBezTo>
                    <a:pt x="36781" y="6135"/>
                    <a:pt x="37197" y="6062"/>
                    <a:pt x="37304" y="5662"/>
                  </a:cubicBezTo>
                  <a:cubicBezTo>
                    <a:pt x="37600" y="4738"/>
                    <a:pt x="37674" y="967"/>
                    <a:pt x="37415" y="79"/>
                  </a:cubicBezTo>
                  <a:cubicBezTo>
                    <a:pt x="37401" y="24"/>
                    <a:pt x="37282" y="1"/>
                    <a:pt x="3709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83" name="Google Shape;483;p33"/>
          <p:cNvGrpSpPr/>
          <p:nvPr/>
        </p:nvGrpSpPr>
        <p:grpSpPr>
          <a:xfrm rot="-986207">
            <a:off x="7647906" y="647301"/>
            <a:ext cx="1108030" cy="1105944"/>
            <a:chOff x="6184211" y="3374741"/>
            <a:chExt cx="941234" cy="939562"/>
          </a:xfrm>
        </p:grpSpPr>
        <p:sp>
          <p:nvSpPr>
            <p:cNvPr id="484" name="Google Shape;484;p33"/>
            <p:cNvSpPr/>
            <p:nvPr/>
          </p:nvSpPr>
          <p:spPr>
            <a:xfrm>
              <a:off x="6184211" y="3374741"/>
              <a:ext cx="941234" cy="939562"/>
            </a:xfrm>
            <a:custGeom>
              <a:avLst/>
              <a:gdLst/>
              <a:ahLst/>
              <a:cxnLst/>
              <a:rect l="l" t="t" r="r" b="b"/>
              <a:pathLst>
                <a:path w="44466" h="44387" extrusionOk="0">
                  <a:moveTo>
                    <a:pt x="36940" y="1"/>
                  </a:moveTo>
                  <a:cubicBezTo>
                    <a:pt x="36903" y="1"/>
                    <a:pt x="36865" y="4"/>
                    <a:pt x="36827" y="11"/>
                  </a:cubicBezTo>
                  <a:lnTo>
                    <a:pt x="634" y="6783"/>
                  </a:lnTo>
                  <a:cubicBezTo>
                    <a:pt x="234" y="6849"/>
                    <a:pt x="0" y="7216"/>
                    <a:pt x="67" y="7617"/>
                  </a:cubicBezTo>
                  <a:lnTo>
                    <a:pt x="6838" y="43809"/>
                  </a:lnTo>
                  <a:cubicBezTo>
                    <a:pt x="6898" y="44138"/>
                    <a:pt x="7199" y="44386"/>
                    <a:pt x="7525" y="44386"/>
                  </a:cubicBezTo>
                  <a:cubicBezTo>
                    <a:pt x="7563" y="44386"/>
                    <a:pt x="7601" y="44383"/>
                    <a:pt x="7639" y="44376"/>
                  </a:cubicBezTo>
                  <a:lnTo>
                    <a:pt x="43832" y="37571"/>
                  </a:lnTo>
                  <a:cubicBezTo>
                    <a:pt x="44232" y="37505"/>
                    <a:pt x="44465" y="37138"/>
                    <a:pt x="44399" y="36771"/>
                  </a:cubicBezTo>
                  <a:lnTo>
                    <a:pt x="37627" y="578"/>
                  </a:lnTo>
                  <a:cubicBezTo>
                    <a:pt x="37567" y="249"/>
                    <a:pt x="37266" y="1"/>
                    <a:pt x="369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33"/>
            <p:cNvSpPr/>
            <p:nvPr/>
          </p:nvSpPr>
          <p:spPr>
            <a:xfrm>
              <a:off x="6269643" y="3504879"/>
              <a:ext cx="151115" cy="794374"/>
            </a:xfrm>
            <a:custGeom>
              <a:avLst/>
              <a:gdLst/>
              <a:ahLst/>
              <a:cxnLst/>
              <a:rect l="l" t="t" r="r" b="b"/>
              <a:pathLst>
                <a:path w="7139" h="37528" extrusionOk="0">
                  <a:moveTo>
                    <a:pt x="101" y="1"/>
                  </a:moveTo>
                  <a:lnTo>
                    <a:pt x="0" y="34"/>
                  </a:lnTo>
                  <a:lnTo>
                    <a:pt x="7005" y="37528"/>
                  </a:lnTo>
                  <a:lnTo>
                    <a:pt x="7139" y="37528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3"/>
            <p:cNvSpPr/>
            <p:nvPr/>
          </p:nvSpPr>
          <p:spPr>
            <a:xfrm>
              <a:off x="6196912" y="3446986"/>
              <a:ext cx="795072" cy="151115"/>
            </a:xfrm>
            <a:custGeom>
              <a:avLst/>
              <a:gdLst/>
              <a:ahLst/>
              <a:cxnLst/>
              <a:rect l="l" t="t" r="r" b="b"/>
              <a:pathLst>
                <a:path w="37561" h="7139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33"/>
            <p:cNvSpPr/>
            <p:nvPr/>
          </p:nvSpPr>
          <p:spPr>
            <a:xfrm>
              <a:off x="6211750" y="3527486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33"/>
            <p:cNvSpPr/>
            <p:nvPr/>
          </p:nvSpPr>
          <p:spPr>
            <a:xfrm>
              <a:off x="6226568" y="3607965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94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94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33"/>
            <p:cNvSpPr/>
            <p:nvPr/>
          </p:nvSpPr>
          <p:spPr>
            <a:xfrm>
              <a:off x="6242105" y="3688465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33"/>
            <p:cNvSpPr/>
            <p:nvPr/>
          </p:nvSpPr>
          <p:spPr>
            <a:xfrm>
              <a:off x="6256943" y="3768965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9"/>
                  </a:lnTo>
                  <a:lnTo>
                    <a:pt x="33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33"/>
            <p:cNvSpPr/>
            <p:nvPr/>
          </p:nvSpPr>
          <p:spPr>
            <a:xfrm>
              <a:off x="6271760" y="3849465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94" y="0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33"/>
            <p:cNvSpPr/>
            <p:nvPr/>
          </p:nvSpPr>
          <p:spPr>
            <a:xfrm>
              <a:off x="6287297" y="3929944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0" y="7039"/>
                  </a:lnTo>
                  <a:lnTo>
                    <a:pt x="0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33"/>
            <p:cNvSpPr/>
            <p:nvPr/>
          </p:nvSpPr>
          <p:spPr>
            <a:xfrm>
              <a:off x="6302114" y="4010444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33"/>
            <p:cNvSpPr/>
            <p:nvPr/>
          </p:nvSpPr>
          <p:spPr>
            <a:xfrm>
              <a:off x="6316953" y="4090944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94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95" name="Google Shape;495;p33"/>
          <p:cNvGrpSpPr/>
          <p:nvPr/>
        </p:nvGrpSpPr>
        <p:grpSpPr>
          <a:xfrm rot="-713365">
            <a:off x="7265268" y="562385"/>
            <a:ext cx="1030569" cy="1013203"/>
            <a:chOff x="5290308" y="3500646"/>
            <a:chExt cx="875551" cy="860798"/>
          </a:xfrm>
        </p:grpSpPr>
        <p:sp>
          <p:nvSpPr>
            <p:cNvPr id="496" name="Google Shape;496;p33"/>
            <p:cNvSpPr/>
            <p:nvPr/>
          </p:nvSpPr>
          <p:spPr>
            <a:xfrm>
              <a:off x="5745727" y="4155907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7" y="0"/>
                  </a:moveTo>
                  <a:cubicBezTo>
                    <a:pt x="67" y="0"/>
                    <a:pt x="34" y="67"/>
                    <a:pt x="0" y="134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lnTo>
                    <a:pt x="301" y="134"/>
                  </a:lnTo>
                  <a:cubicBezTo>
                    <a:pt x="267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33"/>
            <p:cNvSpPr/>
            <p:nvPr/>
          </p:nvSpPr>
          <p:spPr>
            <a:xfrm>
              <a:off x="5747843" y="410364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3"/>
            <p:cNvSpPr/>
            <p:nvPr/>
          </p:nvSpPr>
          <p:spPr>
            <a:xfrm>
              <a:off x="5744308" y="4208847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8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33"/>
            <p:cNvSpPr/>
            <p:nvPr/>
          </p:nvSpPr>
          <p:spPr>
            <a:xfrm>
              <a:off x="5741493" y="431407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33"/>
            <p:cNvSpPr/>
            <p:nvPr/>
          </p:nvSpPr>
          <p:spPr>
            <a:xfrm>
              <a:off x="5742911" y="4261109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01"/>
                    <a:pt x="133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3"/>
            <p:cNvSpPr/>
            <p:nvPr/>
          </p:nvSpPr>
          <p:spPr>
            <a:xfrm>
              <a:off x="5804339" y="4105063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75" y="301"/>
                    <a:pt x="134" y="301"/>
                  </a:cubicBezTo>
                  <a:cubicBezTo>
                    <a:pt x="192" y="301"/>
                    <a:pt x="250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33"/>
            <p:cNvSpPr/>
            <p:nvPr/>
          </p:nvSpPr>
          <p:spPr>
            <a:xfrm>
              <a:off x="5802921" y="4157833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209"/>
                  </a:lnTo>
                  <a:cubicBezTo>
                    <a:pt x="0" y="293"/>
                    <a:pt x="67" y="334"/>
                    <a:pt x="134" y="334"/>
                  </a:cubicBezTo>
                  <a:cubicBezTo>
                    <a:pt x="201" y="334"/>
                    <a:pt x="267" y="293"/>
                    <a:pt x="267" y="209"/>
                  </a:cubicBezTo>
                  <a:lnTo>
                    <a:pt x="267" y="143"/>
                  </a:lnTo>
                  <a:cubicBezTo>
                    <a:pt x="267" y="76"/>
                    <a:pt x="201" y="9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33"/>
            <p:cNvSpPr/>
            <p:nvPr/>
          </p:nvSpPr>
          <p:spPr>
            <a:xfrm>
              <a:off x="5797968" y="4315468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34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33"/>
            <p:cNvSpPr/>
            <p:nvPr/>
          </p:nvSpPr>
          <p:spPr>
            <a:xfrm>
              <a:off x="5799386" y="426322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51"/>
                    <a:pt x="67" y="292"/>
                    <a:pt x="134" y="292"/>
                  </a:cubicBezTo>
                  <a:cubicBezTo>
                    <a:pt x="201" y="292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1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33"/>
            <p:cNvSpPr/>
            <p:nvPr/>
          </p:nvSpPr>
          <p:spPr>
            <a:xfrm>
              <a:off x="5801503" y="4210265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33"/>
            <p:cNvSpPr/>
            <p:nvPr/>
          </p:nvSpPr>
          <p:spPr>
            <a:xfrm>
              <a:off x="5860814" y="4106989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31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8" y="231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33"/>
            <p:cNvSpPr/>
            <p:nvPr/>
          </p:nvSpPr>
          <p:spPr>
            <a:xfrm>
              <a:off x="5859396" y="4159421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33"/>
            <p:cNvSpPr/>
            <p:nvPr/>
          </p:nvSpPr>
          <p:spPr>
            <a:xfrm>
              <a:off x="5857999" y="4212191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60"/>
                    <a:pt x="67" y="302"/>
                    <a:pt x="134" y="302"/>
                  </a:cubicBezTo>
                  <a:cubicBezTo>
                    <a:pt x="200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33"/>
            <p:cNvSpPr/>
            <p:nvPr/>
          </p:nvSpPr>
          <p:spPr>
            <a:xfrm>
              <a:off x="5856581" y="4264644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301" y="200"/>
                  </a:cubicBezTo>
                  <a:lnTo>
                    <a:pt x="301" y="134"/>
                  </a:ln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33"/>
            <p:cNvSpPr/>
            <p:nvPr/>
          </p:nvSpPr>
          <p:spPr>
            <a:xfrm>
              <a:off x="5855163" y="4317415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34" y="276"/>
                    <a:pt x="134" y="276"/>
                  </a:cubicBezTo>
                  <a:cubicBezTo>
                    <a:pt x="201" y="276"/>
                    <a:pt x="234" y="242"/>
                    <a:pt x="268" y="176"/>
                  </a:cubicBezTo>
                  <a:lnTo>
                    <a:pt x="268" y="109"/>
                  </a:lnTo>
                  <a:cubicBezTo>
                    <a:pt x="234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33"/>
            <p:cNvSpPr/>
            <p:nvPr/>
          </p:nvSpPr>
          <p:spPr>
            <a:xfrm>
              <a:off x="5914474" y="4213800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68" y="0"/>
                  </a:moveTo>
                  <a:cubicBezTo>
                    <a:pt x="101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34" y="301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301" y="34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33"/>
            <p:cNvSpPr/>
            <p:nvPr/>
          </p:nvSpPr>
          <p:spPr>
            <a:xfrm>
              <a:off x="5916591" y="41608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34" y="301"/>
                    <a:pt x="134" y="301"/>
                  </a:cubicBezTo>
                  <a:cubicBezTo>
                    <a:pt x="147" y="307"/>
                    <a:pt x="158" y="310"/>
                    <a:pt x="168" y="310"/>
                  </a:cubicBezTo>
                  <a:cubicBezTo>
                    <a:pt x="213" y="310"/>
                    <a:pt x="241" y="255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33"/>
            <p:cNvSpPr/>
            <p:nvPr/>
          </p:nvSpPr>
          <p:spPr>
            <a:xfrm>
              <a:off x="5911659" y="431900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33"/>
            <p:cNvSpPr/>
            <p:nvPr/>
          </p:nvSpPr>
          <p:spPr>
            <a:xfrm>
              <a:off x="5913077" y="4266041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146" y="307"/>
                    <a:pt x="158" y="310"/>
                    <a:pt x="170" y="310"/>
                  </a:cubicBezTo>
                  <a:cubicBezTo>
                    <a:pt x="222" y="310"/>
                    <a:pt x="267" y="256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33"/>
            <p:cNvSpPr/>
            <p:nvPr/>
          </p:nvSpPr>
          <p:spPr>
            <a:xfrm>
              <a:off x="5918009" y="410910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3"/>
            <p:cNvSpPr/>
            <p:nvPr/>
          </p:nvSpPr>
          <p:spPr>
            <a:xfrm>
              <a:off x="5970271" y="4267989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3" y="309"/>
                  </a:cubicBezTo>
                  <a:cubicBezTo>
                    <a:pt x="200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2" y="0"/>
                    <a:pt x="170" y="0"/>
                  </a:cubicBezTo>
                  <a:cubicBezTo>
                    <a:pt x="158" y="0"/>
                    <a:pt x="146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33"/>
            <p:cNvSpPr/>
            <p:nvPr/>
          </p:nvSpPr>
          <p:spPr>
            <a:xfrm>
              <a:off x="5973087" y="416295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33"/>
            <p:cNvSpPr/>
            <p:nvPr/>
          </p:nvSpPr>
          <p:spPr>
            <a:xfrm>
              <a:off x="5974505" y="4109995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67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168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33"/>
            <p:cNvSpPr/>
            <p:nvPr/>
          </p:nvSpPr>
          <p:spPr>
            <a:xfrm>
              <a:off x="5968853" y="432092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34" y="310"/>
                    <a:pt x="100" y="310"/>
                  </a:cubicBezTo>
                  <a:cubicBezTo>
                    <a:pt x="167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33"/>
            <p:cNvSpPr/>
            <p:nvPr/>
          </p:nvSpPr>
          <p:spPr>
            <a:xfrm>
              <a:off x="5971669" y="421521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33"/>
            <p:cNvSpPr/>
            <p:nvPr/>
          </p:nvSpPr>
          <p:spPr>
            <a:xfrm>
              <a:off x="6031700" y="4111942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33"/>
            <p:cNvSpPr/>
            <p:nvPr/>
          </p:nvSpPr>
          <p:spPr>
            <a:xfrm>
              <a:off x="6025328" y="4322347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60"/>
                    <a:pt x="68" y="301"/>
                    <a:pt x="134" y="301"/>
                  </a:cubicBezTo>
                  <a:cubicBezTo>
                    <a:pt x="201" y="301"/>
                    <a:pt x="268" y="260"/>
                    <a:pt x="268" y="176"/>
                  </a:cubicBezTo>
                  <a:lnTo>
                    <a:pt x="268" y="110"/>
                  </a:lnTo>
                  <a:cubicBezTo>
                    <a:pt x="268" y="43"/>
                    <a:pt x="201" y="9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33"/>
            <p:cNvSpPr/>
            <p:nvPr/>
          </p:nvSpPr>
          <p:spPr>
            <a:xfrm>
              <a:off x="6037330" y="3901516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1" y="1"/>
                  </a:moveTo>
                  <a:cubicBezTo>
                    <a:pt x="79" y="1"/>
                    <a:pt x="34" y="55"/>
                    <a:pt x="34" y="110"/>
                  </a:cubicBezTo>
                  <a:lnTo>
                    <a:pt x="34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6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3"/>
                    <a:pt x="168" y="10"/>
                  </a:cubicBezTo>
                  <a:cubicBezTo>
                    <a:pt x="155" y="3"/>
                    <a:pt x="143" y="1"/>
                    <a:pt x="13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33"/>
            <p:cNvSpPr/>
            <p:nvPr/>
          </p:nvSpPr>
          <p:spPr>
            <a:xfrm>
              <a:off x="6028165" y="4217144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18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34" y="9"/>
                    <a:pt x="167" y="9"/>
                  </a:cubicBezTo>
                  <a:cubicBezTo>
                    <a:pt x="149" y="3"/>
                    <a:pt x="133" y="0"/>
                    <a:pt x="11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33"/>
            <p:cNvSpPr/>
            <p:nvPr/>
          </p:nvSpPr>
          <p:spPr>
            <a:xfrm>
              <a:off x="6026746" y="426957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33"/>
            <p:cNvSpPr/>
            <p:nvPr/>
          </p:nvSpPr>
          <p:spPr>
            <a:xfrm>
              <a:off x="6030281" y="4164374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33"/>
            <p:cNvSpPr/>
            <p:nvPr/>
          </p:nvSpPr>
          <p:spPr>
            <a:xfrm>
              <a:off x="5980855" y="389959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33"/>
            <p:cNvSpPr/>
            <p:nvPr/>
          </p:nvSpPr>
          <p:spPr>
            <a:xfrm>
              <a:off x="5753495" y="3893239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200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34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33"/>
            <p:cNvSpPr/>
            <p:nvPr/>
          </p:nvSpPr>
          <p:spPr>
            <a:xfrm>
              <a:off x="5924359" y="38981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34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33"/>
            <p:cNvSpPr/>
            <p:nvPr/>
          </p:nvSpPr>
          <p:spPr>
            <a:xfrm>
              <a:off x="5867165" y="3896055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68" y="334"/>
                    <a:pt x="134" y="334"/>
                  </a:cubicBezTo>
                  <a:cubicBezTo>
                    <a:pt x="201" y="334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33"/>
            <p:cNvSpPr/>
            <p:nvPr/>
          </p:nvSpPr>
          <p:spPr>
            <a:xfrm>
              <a:off x="5696999" y="389112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7" y="267"/>
                    <a:pt x="76" y="300"/>
                    <a:pt x="134" y="300"/>
                  </a:cubicBezTo>
                  <a:cubicBezTo>
                    <a:pt x="193" y="300"/>
                    <a:pt x="251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33"/>
            <p:cNvSpPr/>
            <p:nvPr/>
          </p:nvSpPr>
          <p:spPr>
            <a:xfrm>
              <a:off x="5810690" y="389463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8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33"/>
            <p:cNvSpPr/>
            <p:nvPr/>
          </p:nvSpPr>
          <p:spPr>
            <a:xfrm>
              <a:off x="5699836" y="3785899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84" y="301"/>
                    <a:pt x="146" y="301"/>
                  </a:cubicBezTo>
                  <a:cubicBezTo>
                    <a:pt x="209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33"/>
            <p:cNvSpPr/>
            <p:nvPr/>
          </p:nvSpPr>
          <p:spPr>
            <a:xfrm>
              <a:off x="5698417" y="3838860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33"/>
            <p:cNvSpPr/>
            <p:nvPr/>
          </p:nvSpPr>
          <p:spPr>
            <a:xfrm>
              <a:off x="5701233" y="373365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33"/>
            <p:cNvSpPr/>
            <p:nvPr/>
          </p:nvSpPr>
          <p:spPr>
            <a:xfrm>
              <a:off x="5695602" y="3944084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33" y="33"/>
                    <a:pt x="0" y="67"/>
                  </a:cubicBezTo>
                  <a:cubicBezTo>
                    <a:pt x="0" y="67"/>
                    <a:pt x="0" y="100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167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33"/>
            <p:cNvSpPr/>
            <p:nvPr/>
          </p:nvSpPr>
          <p:spPr>
            <a:xfrm>
              <a:off x="5757030" y="3788037"/>
              <a:ext cx="5673" cy="5652"/>
            </a:xfrm>
            <a:custGeom>
              <a:avLst/>
              <a:gdLst/>
              <a:ahLst/>
              <a:cxnLst/>
              <a:rect l="l" t="t" r="r" b="b"/>
              <a:pathLst>
                <a:path w="268" h="267" extrusionOk="0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4" y="267"/>
                    <a:pt x="134" y="267"/>
                  </a:cubicBezTo>
                  <a:cubicBezTo>
                    <a:pt x="200" y="267"/>
                    <a:pt x="234" y="234"/>
                    <a:pt x="267" y="167"/>
                  </a:cubicBezTo>
                  <a:lnTo>
                    <a:pt x="267" y="100"/>
                  </a:ln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33"/>
            <p:cNvSpPr/>
            <p:nvPr/>
          </p:nvSpPr>
          <p:spPr>
            <a:xfrm>
              <a:off x="5758427" y="373507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8" y="250"/>
                    <a:pt x="76" y="292"/>
                    <a:pt x="134" y="292"/>
                  </a:cubicBezTo>
                  <a:cubicBezTo>
                    <a:pt x="193" y="292"/>
                    <a:pt x="251" y="250"/>
                    <a:pt x="268" y="167"/>
                  </a:cubicBez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33"/>
            <p:cNvSpPr/>
            <p:nvPr/>
          </p:nvSpPr>
          <p:spPr>
            <a:xfrm>
              <a:off x="5755612" y="384027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0" y="267"/>
                    <a:pt x="59" y="301"/>
                    <a:pt x="121" y="301"/>
                  </a:cubicBezTo>
                  <a:cubicBezTo>
                    <a:pt x="184" y="301"/>
                    <a:pt x="251" y="267"/>
                    <a:pt x="267" y="201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33"/>
            <p:cNvSpPr/>
            <p:nvPr/>
          </p:nvSpPr>
          <p:spPr>
            <a:xfrm>
              <a:off x="5752077" y="3945481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34" y="1"/>
                  </a:moveTo>
                  <a:cubicBezTo>
                    <a:pt x="101" y="1"/>
                    <a:pt x="34" y="34"/>
                    <a:pt x="34" y="67"/>
                  </a:cubicBezTo>
                  <a:cubicBezTo>
                    <a:pt x="1" y="101"/>
                    <a:pt x="1" y="101"/>
                    <a:pt x="34" y="134"/>
                  </a:cubicBezTo>
                  <a:lnTo>
                    <a:pt x="34" y="201"/>
                  </a:lnTo>
                  <a:cubicBezTo>
                    <a:pt x="34" y="268"/>
                    <a:pt x="92" y="301"/>
                    <a:pt x="155" y="301"/>
                  </a:cubicBezTo>
                  <a:cubicBezTo>
                    <a:pt x="217" y="301"/>
                    <a:pt x="284" y="268"/>
                    <a:pt x="301" y="201"/>
                  </a:cubicBezTo>
                  <a:lnTo>
                    <a:pt x="301" y="134"/>
                  </a:lnTo>
                  <a:cubicBezTo>
                    <a:pt x="301" y="101"/>
                    <a:pt x="301" y="101"/>
                    <a:pt x="301" y="67"/>
                  </a:cubicBez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33"/>
            <p:cNvSpPr/>
            <p:nvPr/>
          </p:nvSpPr>
          <p:spPr>
            <a:xfrm>
              <a:off x="5749262" y="405068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75" y="301"/>
                    <a:pt x="134" y="301"/>
                  </a:cubicBezTo>
                  <a:cubicBezTo>
                    <a:pt x="192" y="301"/>
                    <a:pt x="250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33"/>
            <p:cNvSpPr/>
            <p:nvPr/>
          </p:nvSpPr>
          <p:spPr>
            <a:xfrm>
              <a:off x="5750659" y="399844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33"/>
            <p:cNvSpPr/>
            <p:nvPr/>
          </p:nvSpPr>
          <p:spPr>
            <a:xfrm>
              <a:off x="5812108" y="384220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1"/>
                  </a:moveTo>
                  <a:cubicBezTo>
                    <a:pt x="44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3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3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44;p33"/>
            <p:cNvSpPr/>
            <p:nvPr/>
          </p:nvSpPr>
          <p:spPr>
            <a:xfrm>
              <a:off x="5813505" y="378943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45;p33"/>
            <p:cNvSpPr/>
            <p:nvPr/>
          </p:nvSpPr>
          <p:spPr>
            <a:xfrm>
              <a:off x="5805737" y="4052631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276"/>
                    <a:pt x="134" y="276"/>
                  </a:cubicBezTo>
                  <a:cubicBezTo>
                    <a:pt x="201" y="276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33"/>
            <p:cNvSpPr/>
            <p:nvPr/>
          </p:nvSpPr>
          <p:spPr>
            <a:xfrm>
              <a:off x="5814923" y="3737002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00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60"/>
                    <a:pt x="67" y="301"/>
                    <a:pt x="134" y="301"/>
                  </a:cubicBezTo>
                  <a:cubicBezTo>
                    <a:pt x="201" y="301"/>
                    <a:pt x="267" y="260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11" y="0"/>
                    <a:pt x="10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33"/>
            <p:cNvSpPr/>
            <p:nvPr/>
          </p:nvSpPr>
          <p:spPr>
            <a:xfrm>
              <a:off x="5807155" y="3999860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33"/>
            <p:cNvSpPr/>
            <p:nvPr/>
          </p:nvSpPr>
          <p:spPr>
            <a:xfrm>
              <a:off x="5809271" y="3947322"/>
              <a:ext cx="5673" cy="6477"/>
            </a:xfrm>
            <a:custGeom>
              <a:avLst/>
              <a:gdLst/>
              <a:ahLst/>
              <a:cxnLst/>
              <a:rect l="l" t="t" r="r" b="b"/>
              <a:pathLst>
                <a:path w="268" h="306" extrusionOk="0">
                  <a:moveTo>
                    <a:pt x="87" y="1"/>
                  </a:moveTo>
                  <a:cubicBezTo>
                    <a:pt x="49" y="1"/>
                    <a:pt x="25" y="32"/>
                    <a:pt x="1" y="81"/>
                  </a:cubicBezTo>
                  <a:cubicBezTo>
                    <a:pt x="1" y="81"/>
                    <a:pt x="1" y="114"/>
                    <a:pt x="1" y="114"/>
                  </a:cubicBezTo>
                  <a:lnTo>
                    <a:pt x="1" y="181"/>
                  </a:lnTo>
                  <a:cubicBezTo>
                    <a:pt x="1" y="264"/>
                    <a:pt x="67" y="306"/>
                    <a:pt x="134" y="306"/>
                  </a:cubicBezTo>
                  <a:cubicBezTo>
                    <a:pt x="201" y="306"/>
                    <a:pt x="267" y="264"/>
                    <a:pt x="267" y="181"/>
                  </a:cubicBezTo>
                  <a:lnTo>
                    <a:pt x="267" y="147"/>
                  </a:lnTo>
                  <a:cubicBezTo>
                    <a:pt x="267" y="114"/>
                    <a:pt x="267" y="81"/>
                    <a:pt x="267" y="81"/>
                  </a:cubicBezTo>
                  <a:cubicBezTo>
                    <a:pt x="243" y="32"/>
                    <a:pt x="201" y="1"/>
                    <a:pt x="167" y="1"/>
                  </a:cubicBezTo>
                  <a:cubicBezTo>
                    <a:pt x="154" y="1"/>
                    <a:pt x="143" y="5"/>
                    <a:pt x="134" y="14"/>
                  </a:cubicBezTo>
                  <a:cubicBezTo>
                    <a:pt x="116" y="5"/>
                    <a:pt x="101" y="1"/>
                    <a:pt x="8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33"/>
            <p:cNvSpPr/>
            <p:nvPr/>
          </p:nvSpPr>
          <p:spPr>
            <a:xfrm>
              <a:off x="5872118" y="3738420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5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33"/>
            <p:cNvSpPr/>
            <p:nvPr/>
          </p:nvSpPr>
          <p:spPr>
            <a:xfrm>
              <a:off x="5868583" y="3844321"/>
              <a:ext cx="6371" cy="5863"/>
            </a:xfrm>
            <a:custGeom>
              <a:avLst/>
              <a:gdLst/>
              <a:ahLst/>
              <a:cxnLst/>
              <a:rect l="l" t="t" r="r" b="b"/>
              <a:pathLst>
                <a:path w="301" h="277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4"/>
                    <a:pt x="167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33"/>
            <p:cNvSpPr/>
            <p:nvPr/>
          </p:nvSpPr>
          <p:spPr>
            <a:xfrm>
              <a:off x="5870700" y="3791360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8" y="260"/>
                    <a:pt x="268" y="177"/>
                  </a:cubicBezTo>
                  <a:lnTo>
                    <a:pt x="268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33"/>
            <p:cNvSpPr/>
            <p:nvPr/>
          </p:nvSpPr>
          <p:spPr>
            <a:xfrm>
              <a:off x="5865768" y="394901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67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17" y="251"/>
                    <a:pt x="84" y="292"/>
                    <a:pt x="146" y="292"/>
                  </a:cubicBezTo>
                  <a:cubicBezTo>
                    <a:pt x="209" y="292"/>
                    <a:pt x="267" y="251"/>
                    <a:pt x="267" y="167"/>
                  </a:cubicBezTo>
                  <a:lnTo>
                    <a:pt x="267" y="134"/>
                  </a:lnTo>
                  <a:cubicBezTo>
                    <a:pt x="267" y="101"/>
                    <a:pt x="267" y="67"/>
                    <a:pt x="267" y="67"/>
                  </a:cubicBezTo>
                  <a:cubicBezTo>
                    <a:pt x="234" y="1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33"/>
            <p:cNvSpPr/>
            <p:nvPr/>
          </p:nvSpPr>
          <p:spPr>
            <a:xfrm>
              <a:off x="5864349" y="4001786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1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33"/>
            <p:cNvSpPr/>
            <p:nvPr/>
          </p:nvSpPr>
          <p:spPr>
            <a:xfrm>
              <a:off x="5862931" y="4054218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33"/>
            <p:cNvSpPr/>
            <p:nvPr/>
          </p:nvSpPr>
          <p:spPr>
            <a:xfrm>
              <a:off x="5922962" y="3950434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4" y="0"/>
                  </a:moveTo>
                  <a:cubicBezTo>
                    <a:pt x="67" y="0"/>
                    <a:pt x="33" y="34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2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134"/>
                    <a:pt x="267" y="100"/>
                    <a:pt x="267" y="100"/>
                  </a:cubicBezTo>
                  <a:cubicBezTo>
                    <a:pt x="234" y="34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33"/>
            <p:cNvSpPr/>
            <p:nvPr/>
          </p:nvSpPr>
          <p:spPr>
            <a:xfrm>
              <a:off x="5928593" y="3740008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33"/>
            <p:cNvSpPr/>
            <p:nvPr/>
          </p:nvSpPr>
          <p:spPr>
            <a:xfrm>
              <a:off x="5927196" y="3792969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300" y="167"/>
                  </a:cubicBezTo>
                  <a:lnTo>
                    <a:pt x="300" y="134"/>
                  </a:lnTo>
                  <a:cubicBezTo>
                    <a:pt x="300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33"/>
            <p:cNvSpPr/>
            <p:nvPr/>
          </p:nvSpPr>
          <p:spPr>
            <a:xfrm>
              <a:off x="5919427" y="4056144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5920845" y="400320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3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42"/>
                  </a:lnTo>
                  <a:cubicBezTo>
                    <a:pt x="267" y="60"/>
                    <a:pt x="244" y="0"/>
                    <a:pt x="181" y="0"/>
                  </a:cubicBezTo>
                  <a:cubicBezTo>
                    <a:pt x="167" y="0"/>
                    <a:pt x="151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5925777" y="384521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5978019" y="400479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01" y="301"/>
                  </a:cubicBezTo>
                  <a:cubicBezTo>
                    <a:pt x="201" y="301"/>
                    <a:pt x="234" y="268"/>
                    <a:pt x="268" y="201"/>
                  </a:cubicBezTo>
                  <a:lnTo>
                    <a:pt x="268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5982273" y="3847158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5983671" y="379438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34" y="67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5975902" y="4057563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34" y="310"/>
                    <a:pt x="268" y="243"/>
                    <a:pt x="301" y="176"/>
                  </a:cubicBezTo>
                  <a:lnTo>
                    <a:pt x="301" y="143"/>
                  </a:lnTo>
                  <a:cubicBezTo>
                    <a:pt x="301" y="43"/>
                    <a:pt x="234" y="10"/>
                    <a:pt x="168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5985787" y="3741934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34" y="310"/>
                  </a:cubicBezTo>
                  <a:cubicBezTo>
                    <a:pt x="201" y="310"/>
                    <a:pt x="234" y="243"/>
                    <a:pt x="268" y="177"/>
                  </a:cubicBezTo>
                  <a:lnTo>
                    <a:pt x="268" y="110"/>
                  </a:lnTo>
                  <a:cubicBezTo>
                    <a:pt x="268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5979437" y="3952276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6" y="0"/>
                  </a:moveTo>
                  <a:cubicBezTo>
                    <a:pt x="170" y="0"/>
                    <a:pt x="152" y="4"/>
                    <a:pt x="134" y="13"/>
                  </a:cubicBezTo>
                  <a:cubicBezTo>
                    <a:pt x="67" y="13"/>
                    <a:pt x="34" y="13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7" y="314"/>
                    <a:pt x="134" y="314"/>
                  </a:cubicBezTo>
                  <a:cubicBezTo>
                    <a:pt x="201" y="314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68" y="31"/>
                    <a:pt x="232" y="0"/>
                    <a:pt x="186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6040865" y="379631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43"/>
                  </a:lnTo>
                  <a:cubicBezTo>
                    <a:pt x="268" y="60"/>
                    <a:pt x="222" y="1"/>
                    <a:pt x="169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6042283" y="374354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6039468" y="3848745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33" y="301"/>
                    <a:pt x="100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6043702" y="3691111"/>
              <a:ext cx="5673" cy="6033"/>
            </a:xfrm>
            <a:custGeom>
              <a:avLst/>
              <a:gdLst/>
              <a:ahLst/>
              <a:cxnLst/>
              <a:rect l="l" t="t" r="r" b="b"/>
              <a:pathLst>
                <a:path w="268" h="285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30"/>
                    <a:pt x="45" y="285"/>
                    <a:pt x="97" y="285"/>
                  </a:cubicBezTo>
                  <a:cubicBezTo>
                    <a:pt x="109" y="285"/>
                    <a:pt x="121" y="282"/>
                    <a:pt x="134" y="276"/>
                  </a:cubicBezTo>
                  <a:cubicBezTo>
                    <a:pt x="146" y="282"/>
                    <a:pt x="158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6033097" y="40591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6045099" y="363834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6036632" y="3953969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3"/>
                    <a:pt x="1" y="67"/>
                  </a:cubicBezTo>
                  <a:lnTo>
                    <a:pt x="1" y="133"/>
                  </a:lnTo>
                  <a:lnTo>
                    <a:pt x="1" y="167"/>
                  </a:lnTo>
                  <a:cubicBezTo>
                    <a:pt x="1" y="234"/>
                    <a:pt x="34" y="300"/>
                    <a:pt x="134" y="300"/>
                  </a:cubicBezTo>
                  <a:cubicBezTo>
                    <a:pt x="201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6034515" y="4006718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31"/>
                    <a:pt x="45" y="286"/>
                    <a:pt x="98" y="286"/>
                  </a:cubicBezTo>
                  <a:cubicBezTo>
                    <a:pt x="109" y="286"/>
                    <a:pt x="122" y="283"/>
                    <a:pt x="134" y="277"/>
                  </a:cubicBezTo>
                  <a:cubicBezTo>
                    <a:pt x="146" y="283"/>
                    <a:pt x="158" y="286"/>
                    <a:pt x="170" y="286"/>
                  </a:cubicBezTo>
                  <a:cubicBezTo>
                    <a:pt x="223" y="286"/>
                    <a:pt x="267" y="231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2" y="4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5988624" y="363673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5761264" y="3629873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46" y="292"/>
                  </a:cubicBezTo>
                  <a:cubicBezTo>
                    <a:pt x="209" y="292"/>
                    <a:pt x="267" y="250"/>
                    <a:pt x="267" y="167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577;p33"/>
            <p:cNvSpPr/>
            <p:nvPr/>
          </p:nvSpPr>
          <p:spPr>
            <a:xfrm>
              <a:off x="5932128" y="3634805"/>
              <a:ext cx="5313" cy="6901"/>
            </a:xfrm>
            <a:custGeom>
              <a:avLst/>
              <a:gdLst/>
              <a:ahLst/>
              <a:cxnLst/>
              <a:rect l="l" t="t" r="r" b="b"/>
              <a:pathLst>
                <a:path w="251" h="326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7" y="326"/>
                    <a:pt x="130" y="326"/>
                  </a:cubicBezTo>
                  <a:cubicBezTo>
                    <a:pt x="193" y="326"/>
                    <a:pt x="251" y="284"/>
                    <a:pt x="234" y="201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578;p33"/>
            <p:cNvSpPr/>
            <p:nvPr/>
          </p:nvSpPr>
          <p:spPr>
            <a:xfrm>
              <a:off x="5874933" y="3633387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33"/>
            <p:cNvSpPr/>
            <p:nvPr/>
          </p:nvSpPr>
          <p:spPr>
            <a:xfrm>
              <a:off x="5704768" y="3628455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1" y="34"/>
                    <a:pt x="1" y="100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8" y="284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33"/>
            <p:cNvSpPr/>
            <p:nvPr/>
          </p:nvSpPr>
          <p:spPr>
            <a:xfrm>
              <a:off x="5818458" y="363180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213" y="0"/>
                    <a:pt x="167" y="0"/>
                  </a:cubicBezTo>
                  <a:cubicBezTo>
                    <a:pt x="157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33"/>
            <p:cNvSpPr/>
            <p:nvPr/>
          </p:nvSpPr>
          <p:spPr>
            <a:xfrm>
              <a:off x="5703370" y="3680697"/>
              <a:ext cx="5652" cy="6202"/>
            </a:xfrm>
            <a:custGeom>
              <a:avLst/>
              <a:gdLst/>
              <a:ahLst/>
              <a:cxnLst/>
              <a:rect l="l" t="t" r="r" b="b"/>
              <a:pathLst>
                <a:path w="267" h="293" extrusionOk="0">
                  <a:moveTo>
                    <a:pt x="133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8"/>
                  </a:lnTo>
                  <a:cubicBezTo>
                    <a:pt x="0" y="251"/>
                    <a:pt x="58" y="293"/>
                    <a:pt x="121" y="293"/>
                  </a:cubicBezTo>
                  <a:cubicBezTo>
                    <a:pt x="183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34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5759845" y="368262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5817040" y="3684232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2"/>
                    <a:pt x="121" y="292"/>
                  </a:cubicBezTo>
                  <a:cubicBezTo>
                    <a:pt x="184" y="292"/>
                    <a:pt x="251" y="251"/>
                    <a:pt x="267" y="167"/>
                  </a:cubicBezTo>
                  <a:lnTo>
                    <a:pt x="267" y="134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5873536" y="3685650"/>
              <a:ext cx="5652" cy="6901"/>
            </a:xfrm>
            <a:custGeom>
              <a:avLst/>
              <a:gdLst/>
              <a:ahLst/>
              <a:cxnLst/>
              <a:rect l="l" t="t" r="r" b="b"/>
              <a:pathLst>
                <a:path w="267" h="326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84"/>
                    <a:pt x="67" y="325"/>
                    <a:pt x="134" y="325"/>
                  </a:cubicBezTo>
                  <a:cubicBezTo>
                    <a:pt x="200" y="325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5930011" y="368776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7" y="251"/>
                    <a:pt x="84" y="292"/>
                    <a:pt x="147" y="292"/>
                  </a:cubicBezTo>
                  <a:cubicBezTo>
                    <a:pt x="209" y="292"/>
                    <a:pt x="268" y="251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5987205" y="368918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5290308" y="3566964"/>
              <a:ext cx="795771" cy="794480"/>
            </a:xfrm>
            <a:custGeom>
              <a:avLst/>
              <a:gdLst/>
              <a:ahLst/>
              <a:cxnLst/>
              <a:rect l="l" t="t" r="r" b="b"/>
              <a:pathLst>
                <a:path w="37594" h="37533" extrusionOk="0">
                  <a:moveTo>
                    <a:pt x="1712" y="1"/>
                  </a:moveTo>
                  <a:cubicBezTo>
                    <a:pt x="1368" y="1"/>
                    <a:pt x="1068" y="290"/>
                    <a:pt x="1068" y="670"/>
                  </a:cubicBezTo>
                  <a:lnTo>
                    <a:pt x="33" y="35796"/>
                  </a:lnTo>
                  <a:cubicBezTo>
                    <a:pt x="0" y="36162"/>
                    <a:pt x="334" y="36496"/>
                    <a:pt x="701" y="36496"/>
                  </a:cubicBezTo>
                  <a:lnTo>
                    <a:pt x="35826" y="37530"/>
                  </a:lnTo>
                  <a:cubicBezTo>
                    <a:pt x="35846" y="37532"/>
                    <a:pt x="35866" y="37533"/>
                    <a:pt x="35886" y="37533"/>
                  </a:cubicBezTo>
                  <a:cubicBezTo>
                    <a:pt x="36256" y="37533"/>
                    <a:pt x="36528" y="37243"/>
                    <a:pt x="36560" y="36863"/>
                  </a:cubicBezTo>
                  <a:lnTo>
                    <a:pt x="37560" y="1738"/>
                  </a:lnTo>
                  <a:cubicBezTo>
                    <a:pt x="37594" y="1371"/>
                    <a:pt x="37293" y="1037"/>
                    <a:pt x="36893" y="1037"/>
                  </a:cubicBezTo>
                  <a:lnTo>
                    <a:pt x="1768" y="3"/>
                  </a:lnTo>
                  <a:cubicBezTo>
                    <a:pt x="1749" y="2"/>
                    <a:pt x="1731" y="1"/>
                    <a:pt x="17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5736540" y="4146720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5738657" y="4094479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4" y="0"/>
                  </a:moveTo>
                  <a:cubicBezTo>
                    <a:pt x="68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50"/>
                    <a:pt x="59" y="292"/>
                    <a:pt x="122" y="292"/>
                  </a:cubicBezTo>
                  <a:cubicBezTo>
                    <a:pt x="184" y="292"/>
                    <a:pt x="251" y="250"/>
                    <a:pt x="268" y="167"/>
                  </a:cubicBezTo>
                  <a:lnTo>
                    <a:pt x="268" y="100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5735143" y="4199681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5732306" y="430488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7" y="251"/>
                    <a:pt x="76" y="292"/>
                    <a:pt x="134" y="292"/>
                  </a:cubicBezTo>
                  <a:cubicBezTo>
                    <a:pt x="192" y="292"/>
                    <a:pt x="251" y="251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5733026" y="4251923"/>
              <a:ext cx="5652" cy="6901"/>
            </a:xfrm>
            <a:custGeom>
              <a:avLst/>
              <a:gdLst/>
              <a:ahLst/>
              <a:cxnLst/>
              <a:rect l="l" t="t" r="r" b="b"/>
              <a:pathLst>
                <a:path w="267" h="326" extrusionOk="0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3" y="326"/>
                  </a:cubicBezTo>
                  <a:cubicBezTo>
                    <a:pt x="200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5795153" y="4095876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34"/>
                    <a:pt x="134" y="334"/>
                  </a:cubicBezTo>
                  <a:cubicBezTo>
                    <a:pt x="201" y="334"/>
                    <a:pt x="267" y="268"/>
                    <a:pt x="267" y="201"/>
                  </a:cubicBezTo>
                  <a:lnTo>
                    <a:pt x="267" y="168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5793735" y="414864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5788803" y="430630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5790200" y="4253849"/>
              <a:ext cx="6393" cy="6583"/>
            </a:xfrm>
            <a:custGeom>
              <a:avLst/>
              <a:gdLst/>
              <a:ahLst/>
              <a:cxnLst/>
              <a:rect l="l" t="t" r="r" b="b"/>
              <a:pathLst>
                <a:path w="302" h="311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7"/>
                  </a:lnTo>
                  <a:cubicBezTo>
                    <a:pt x="34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7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4"/>
                    <a:pt x="168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5792337" y="4201100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34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5851649" y="4097294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83" y="301"/>
                    <a:pt x="150" y="301"/>
                  </a:cubicBezTo>
                  <a:cubicBezTo>
                    <a:pt x="217" y="301"/>
                    <a:pt x="284" y="267"/>
                    <a:pt x="300" y="201"/>
                  </a:cubicBezTo>
                  <a:lnTo>
                    <a:pt x="300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5850231" y="415025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5848812" y="4203026"/>
              <a:ext cx="5673" cy="6033"/>
            </a:xfrm>
            <a:custGeom>
              <a:avLst/>
              <a:gdLst/>
              <a:ahLst/>
              <a:cxnLst/>
              <a:rect l="l" t="t" r="r" b="b"/>
              <a:pathLst>
                <a:path w="268" h="285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30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9" y="0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5847394" y="425545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5845997" y="430822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43"/>
                  </a:lnTo>
                  <a:cubicBezTo>
                    <a:pt x="267" y="60"/>
                    <a:pt x="222" y="1"/>
                    <a:pt x="169" y="1"/>
                  </a:cubicBezTo>
                  <a:cubicBezTo>
                    <a:pt x="157" y="1"/>
                    <a:pt x="145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5905308" y="420461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8"/>
                  </a:lnTo>
                  <a:cubicBezTo>
                    <a:pt x="34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5907425" y="415167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34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5902472" y="430983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8" y="234"/>
                    <a:pt x="268" y="167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33"/>
            <p:cNvSpPr/>
            <p:nvPr/>
          </p:nvSpPr>
          <p:spPr>
            <a:xfrm>
              <a:off x="5903890" y="425687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33"/>
            <p:cNvSpPr/>
            <p:nvPr/>
          </p:nvSpPr>
          <p:spPr>
            <a:xfrm>
              <a:off x="5908822" y="409941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5961085" y="425899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5963900" y="4153600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5965318" y="4100829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5959667" y="4311234"/>
              <a:ext cx="5313" cy="6731"/>
            </a:xfrm>
            <a:custGeom>
              <a:avLst/>
              <a:gdLst/>
              <a:ahLst/>
              <a:cxnLst/>
              <a:rect l="l" t="t" r="r" b="b"/>
              <a:pathLst>
                <a:path w="251" h="318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0" y="318"/>
                  </a:cubicBezTo>
                  <a:cubicBezTo>
                    <a:pt x="192" y="318"/>
                    <a:pt x="251" y="268"/>
                    <a:pt x="234" y="168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5962503" y="4206032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67" y="1"/>
                  </a:moveTo>
                  <a:cubicBezTo>
                    <a:pt x="67" y="1"/>
                    <a:pt x="33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6022513" y="4102755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6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6016163" y="4313160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17" y="243"/>
                    <a:pt x="75" y="277"/>
                    <a:pt x="134" y="277"/>
                  </a:cubicBezTo>
                  <a:cubicBezTo>
                    <a:pt x="192" y="277"/>
                    <a:pt x="250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33"/>
            <p:cNvSpPr/>
            <p:nvPr/>
          </p:nvSpPr>
          <p:spPr>
            <a:xfrm>
              <a:off x="6028165" y="389235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1" y="0"/>
                  </a:moveTo>
                  <a:cubicBezTo>
                    <a:pt x="77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34" y="242"/>
                    <a:pt x="67" y="276"/>
                    <a:pt x="134" y="309"/>
                  </a:cubicBezTo>
                  <a:cubicBezTo>
                    <a:pt x="200" y="309"/>
                    <a:pt x="267" y="242"/>
                    <a:pt x="301" y="176"/>
                  </a:cubicBezTo>
                  <a:lnTo>
                    <a:pt x="301" y="109"/>
                  </a:lnTo>
                  <a:cubicBezTo>
                    <a:pt x="301" y="55"/>
                    <a:pt x="256" y="0"/>
                    <a:pt x="203" y="0"/>
                  </a:cubicBezTo>
                  <a:cubicBezTo>
                    <a:pt x="192" y="0"/>
                    <a:pt x="179" y="3"/>
                    <a:pt x="167" y="9"/>
                  </a:cubicBezTo>
                  <a:cubicBezTo>
                    <a:pt x="155" y="3"/>
                    <a:pt x="143" y="0"/>
                    <a:pt x="13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33"/>
            <p:cNvSpPr/>
            <p:nvPr/>
          </p:nvSpPr>
          <p:spPr>
            <a:xfrm>
              <a:off x="6018978" y="4207958"/>
              <a:ext cx="6371" cy="5863"/>
            </a:xfrm>
            <a:custGeom>
              <a:avLst/>
              <a:gdLst/>
              <a:ahLst/>
              <a:cxnLst/>
              <a:rect l="l" t="t" r="r" b="b"/>
              <a:pathLst>
                <a:path w="301" h="277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33"/>
            <p:cNvSpPr/>
            <p:nvPr/>
          </p:nvSpPr>
          <p:spPr>
            <a:xfrm>
              <a:off x="6017560" y="426041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33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33"/>
            <p:cNvSpPr/>
            <p:nvPr/>
          </p:nvSpPr>
          <p:spPr>
            <a:xfrm>
              <a:off x="6020396" y="4155187"/>
              <a:ext cx="6012" cy="6731"/>
            </a:xfrm>
            <a:custGeom>
              <a:avLst/>
              <a:gdLst/>
              <a:ahLst/>
              <a:cxnLst/>
              <a:rect l="l" t="t" r="r" b="b"/>
              <a:pathLst>
                <a:path w="284" h="318" extrusionOk="0">
                  <a:moveTo>
                    <a:pt x="167" y="1"/>
                  </a:moveTo>
                  <a:cubicBezTo>
                    <a:pt x="100" y="1"/>
                    <a:pt x="34" y="34"/>
                    <a:pt x="0" y="134"/>
                  </a:cubicBezTo>
                  <a:lnTo>
                    <a:pt x="0" y="168"/>
                  </a:lnTo>
                  <a:cubicBezTo>
                    <a:pt x="17" y="268"/>
                    <a:pt x="92" y="318"/>
                    <a:pt x="159" y="318"/>
                  </a:cubicBezTo>
                  <a:cubicBezTo>
                    <a:pt x="226" y="318"/>
                    <a:pt x="284" y="268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33"/>
            <p:cNvSpPr/>
            <p:nvPr/>
          </p:nvSpPr>
          <p:spPr>
            <a:xfrm>
              <a:off x="5971669" y="3890403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33"/>
            <p:cNvSpPr/>
            <p:nvPr/>
          </p:nvSpPr>
          <p:spPr>
            <a:xfrm>
              <a:off x="5744308" y="3883862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47" y="276"/>
                  </a:cubicBezTo>
                  <a:cubicBezTo>
                    <a:pt x="209" y="276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33"/>
            <p:cNvSpPr/>
            <p:nvPr/>
          </p:nvSpPr>
          <p:spPr>
            <a:xfrm>
              <a:off x="5914474" y="3889006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68" y="0"/>
                  </a:moveTo>
                  <a:cubicBezTo>
                    <a:pt x="101" y="0"/>
                    <a:pt x="34" y="33"/>
                    <a:pt x="1" y="100"/>
                  </a:cubicBezTo>
                  <a:lnTo>
                    <a:pt x="1" y="167"/>
                  </a:lnTo>
                  <a:cubicBezTo>
                    <a:pt x="34" y="234"/>
                    <a:pt x="68" y="300"/>
                    <a:pt x="134" y="300"/>
                  </a:cubicBezTo>
                  <a:cubicBezTo>
                    <a:pt x="201" y="300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268" y="33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5857999" y="388688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6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5801503" y="38854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5747843" y="3778660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60"/>
                    <a:pt x="59" y="301"/>
                    <a:pt x="121" y="301"/>
                  </a:cubicBezTo>
                  <a:cubicBezTo>
                    <a:pt x="184" y="301"/>
                    <a:pt x="251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5749262" y="3725889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5745727" y="3831092"/>
              <a:ext cx="5673" cy="6922"/>
            </a:xfrm>
            <a:custGeom>
              <a:avLst/>
              <a:gdLst/>
              <a:ahLst/>
              <a:cxnLst/>
              <a:rect l="l" t="t" r="r" b="b"/>
              <a:pathLst>
                <a:path w="268" h="327" extrusionOk="0">
                  <a:moveTo>
                    <a:pt x="167" y="1"/>
                  </a:moveTo>
                  <a:cubicBezTo>
                    <a:pt x="67" y="1"/>
                    <a:pt x="34" y="68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5742911" y="3936315"/>
              <a:ext cx="6371" cy="6710"/>
            </a:xfrm>
            <a:custGeom>
              <a:avLst/>
              <a:gdLst/>
              <a:ahLst/>
              <a:cxnLst/>
              <a:rect l="l" t="t" r="r" b="b"/>
              <a:pathLst>
                <a:path w="301" h="317" extrusionOk="0">
                  <a:moveTo>
                    <a:pt x="133" y="0"/>
                  </a:moveTo>
                  <a:cubicBezTo>
                    <a:pt x="100" y="0"/>
                    <a:pt x="33" y="33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3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300" y="100"/>
                    <a:pt x="300" y="100"/>
                    <a:pt x="267" y="67"/>
                  </a:cubicBezTo>
                  <a:cubicBezTo>
                    <a:pt x="267" y="33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5740075" y="4041518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5741493" y="3989065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5802921" y="38330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4" y="309"/>
                  </a:cubicBezTo>
                  <a:cubicBezTo>
                    <a:pt x="201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5804339" y="3780268"/>
              <a:ext cx="5652" cy="6731"/>
            </a:xfrm>
            <a:custGeom>
              <a:avLst/>
              <a:gdLst/>
              <a:ahLst/>
              <a:cxnLst/>
              <a:rect l="l" t="t" r="r" b="b"/>
              <a:pathLst>
                <a:path w="267" h="318" extrusionOk="0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5796571" y="4043444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60"/>
                    <a:pt x="75" y="301"/>
                    <a:pt x="134" y="301"/>
                  </a:cubicBezTo>
                  <a:cubicBezTo>
                    <a:pt x="192" y="301"/>
                    <a:pt x="250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5805737" y="372781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183" y="1"/>
                  </a:cubicBezTo>
                  <a:cubicBezTo>
                    <a:pt x="169" y="1"/>
                    <a:pt x="153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33"/>
            <p:cNvSpPr/>
            <p:nvPr/>
          </p:nvSpPr>
          <p:spPr>
            <a:xfrm>
              <a:off x="5797968" y="399067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3"/>
            <p:cNvSpPr/>
            <p:nvPr/>
          </p:nvSpPr>
          <p:spPr>
            <a:xfrm>
              <a:off x="5800085" y="3938157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87" y="0"/>
                  </a:moveTo>
                  <a:cubicBezTo>
                    <a:pt x="50" y="0"/>
                    <a:pt x="25" y="31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8" y="313"/>
                    <a:pt x="134" y="313"/>
                  </a:cubicBezTo>
                  <a:cubicBezTo>
                    <a:pt x="201" y="313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43" y="31"/>
                    <a:pt x="201" y="0"/>
                    <a:pt x="167" y="0"/>
                  </a:cubicBezTo>
                  <a:cubicBezTo>
                    <a:pt x="155" y="0"/>
                    <a:pt x="143" y="4"/>
                    <a:pt x="134" y="13"/>
                  </a:cubicBezTo>
                  <a:cubicBezTo>
                    <a:pt x="117" y="4"/>
                    <a:pt x="101" y="0"/>
                    <a:pt x="8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33"/>
            <p:cNvSpPr/>
            <p:nvPr/>
          </p:nvSpPr>
          <p:spPr>
            <a:xfrm>
              <a:off x="5862931" y="3729424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33"/>
            <p:cNvSpPr/>
            <p:nvPr/>
          </p:nvSpPr>
          <p:spPr>
            <a:xfrm>
              <a:off x="5859396" y="383462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33"/>
            <p:cNvSpPr/>
            <p:nvPr/>
          </p:nvSpPr>
          <p:spPr>
            <a:xfrm>
              <a:off x="5861534" y="3782385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33"/>
            <p:cNvSpPr/>
            <p:nvPr/>
          </p:nvSpPr>
          <p:spPr>
            <a:xfrm>
              <a:off x="5857279" y="3939829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34" y="34"/>
                    <a:pt x="1" y="68"/>
                  </a:cubicBezTo>
                  <a:cubicBezTo>
                    <a:pt x="1" y="68"/>
                    <a:pt x="1" y="101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101"/>
                    <a:pt x="268" y="101"/>
                    <a:pt x="268" y="68"/>
                  </a:cubicBezTo>
                  <a:cubicBezTo>
                    <a:pt x="234" y="34"/>
                    <a:pt x="168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33"/>
            <p:cNvSpPr/>
            <p:nvPr/>
          </p:nvSpPr>
          <p:spPr>
            <a:xfrm>
              <a:off x="5855163" y="399209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146" y="307"/>
                    <a:pt x="159" y="309"/>
                    <a:pt x="171" y="309"/>
                  </a:cubicBezTo>
                  <a:cubicBezTo>
                    <a:pt x="223" y="309"/>
                    <a:pt x="268" y="255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33"/>
            <p:cNvSpPr/>
            <p:nvPr/>
          </p:nvSpPr>
          <p:spPr>
            <a:xfrm>
              <a:off x="5853766" y="4045053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33"/>
            <p:cNvSpPr/>
            <p:nvPr/>
          </p:nvSpPr>
          <p:spPr>
            <a:xfrm>
              <a:off x="5913775" y="394124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101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101"/>
                    <a:pt x="267" y="101"/>
                    <a:pt x="267" y="67"/>
                  </a:cubicBezTo>
                  <a:cubicBezTo>
                    <a:pt x="234" y="34"/>
                    <a:pt x="167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33"/>
            <p:cNvSpPr/>
            <p:nvPr/>
          </p:nvSpPr>
          <p:spPr>
            <a:xfrm>
              <a:off x="5919427" y="373084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33"/>
            <p:cNvSpPr/>
            <p:nvPr/>
          </p:nvSpPr>
          <p:spPr>
            <a:xfrm>
              <a:off x="5918009" y="3783782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3"/>
            <p:cNvSpPr/>
            <p:nvPr/>
          </p:nvSpPr>
          <p:spPr>
            <a:xfrm>
              <a:off x="5910240" y="404645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3"/>
            <p:cNvSpPr/>
            <p:nvPr/>
          </p:nvSpPr>
          <p:spPr>
            <a:xfrm>
              <a:off x="5911659" y="399420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33"/>
            <p:cNvSpPr/>
            <p:nvPr/>
          </p:nvSpPr>
          <p:spPr>
            <a:xfrm>
              <a:off x="5916591" y="383604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33"/>
            <p:cNvSpPr/>
            <p:nvPr/>
          </p:nvSpPr>
          <p:spPr>
            <a:xfrm>
              <a:off x="5968853" y="3995627"/>
              <a:ext cx="5673" cy="6710"/>
            </a:xfrm>
            <a:custGeom>
              <a:avLst/>
              <a:gdLst/>
              <a:ahLst/>
              <a:cxnLst/>
              <a:rect l="l" t="t" r="r" b="b"/>
              <a:pathLst>
                <a:path w="268" h="317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3"/>
            <p:cNvSpPr/>
            <p:nvPr/>
          </p:nvSpPr>
          <p:spPr>
            <a:xfrm>
              <a:off x="5973087" y="3837971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33"/>
            <p:cNvSpPr/>
            <p:nvPr/>
          </p:nvSpPr>
          <p:spPr>
            <a:xfrm>
              <a:off x="5974505" y="378520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67" y="1"/>
                  </a:moveTo>
                  <a:cubicBezTo>
                    <a:pt x="67" y="1"/>
                    <a:pt x="34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8"/>
                    <a:pt x="134" y="318"/>
                  </a:cubicBezTo>
                  <a:cubicBezTo>
                    <a:pt x="200" y="318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33"/>
            <p:cNvSpPr/>
            <p:nvPr/>
          </p:nvSpPr>
          <p:spPr>
            <a:xfrm>
              <a:off x="5967435" y="4048376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01" y="310"/>
                  </a:cubicBezTo>
                  <a:cubicBezTo>
                    <a:pt x="201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33"/>
            <p:cNvSpPr/>
            <p:nvPr/>
          </p:nvSpPr>
          <p:spPr>
            <a:xfrm>
              <a:off x="5976622" y="373276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34" y="309"/>
                    <a:pt x="100" y="309"/>
                  </a:cubicBezTo>
                  <a:cubicBezTo>
                    <a:pt x="200" y="309"/>
                    <a:pt x="234" y="243"/>
                    <a:pt x="267" y="176"/>
                  </a:cubicBezTo>
                  <a:lnTo>
                    <a:pt x="267" y="109"/>
                  </a:lnTo>
                  <a:cubicBezTo>
                    <a:pt x="234" y="43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33"/>
            <p:cNvSpPr/>
            <p:nvPr/>
          </p:nvSpPr>
          <p:spPr>
            <a:xfrm>
              <a:off x="5970271" y="3943089"/>
              <a:ext cx="5652" cy="6647"/>
            </a:xfrm>
            <a:custGeom>
              <a:avLst/>
              <a:gdLst/>
              <a:ahLst/>
              <a:cxnLst/>
              <a:rect l="l" t="t" r="r" b="b"/>
              <a:pathLst>
                <a:path w="267" h="314" extrusionOk="0">
                  <a:moveTo>
                    <a:pt x="86" y="1"/>
                  </a:moveTo>
                  <a:cubicBezTo>
                    <a:pt x="49" y="1"/>
                    <a:pt x="24" y="32"/>
                    <a:pt x="0" y="80"/>
                  </a:cubicBezTo>
                  <a:cubicBezTo>
                    <a:pt x="0" y="80"/>
                    <a:pt x="0" y="114"/>
                    <a:pt x="0" y="114"/>
                  </a:cubicBezTo>
                  <a:lnTo>
                    <a:pt x="0" y="180"/>
                  </a:lnTo>
                  <a:cubicBezTo>
                    <a:pt x="0" y="247"/>
                    <a:pt x="67" y="314"/>
                    <a:pt x="133" y="314"/>
                  </a:cubicBezTo>
                  <a:cubicBezTo>
                    <a:pt x="200" y="314"/>
                    <a:pt x="267" y="247"/>
                    <a:pt x="267" y="180"/>
                  </a:cubicBezTo>
                  <a:lnTo>
                    <a:pt x="267" y="114"/>
                  </a:lnTo>
                  <a:cubicBezTo>
                    <a:pt x="267" y="114"/>
                    <a:pt x="267" y="80"/>
                    <a:pt x="267" y="80"/>
                  </a:cubicBezTo>
                  <a:cubicBezTo>
                    <a:pt x="242" y="32"/>
                    <a:pt x="218" y="1"/>
                    <a:pt x="181" y="1"/>
                  </a:cubicBezTo>
                  <a:cubicBezTo>
                    <a:pt x="167" y="1"/>
                    <a:pt x="151" y="5"/>
                    <a:pt x="133" y="14"/>
                  </a:cubicBezTo>
                  <a:cubicBezTo>
                    <a:pt x="116" y="5"/>
                    <a:pt x="100" y="1"/>
                    <a:pt x="86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33"/>
            <p:cNvSpPr/>
            <p:nvPr/>
          </p:nvSpPr>
          <p:spPr>
            <a:xfrm>
              <a:off x="6031700" y="3786619"/>
              <a:ext cx="5652" cy="7070"/>
            </a:xfrm>
            <a:custGeom>
              <a:avLst/>
              <a:gdLst/>
              <a:ahLst/>
              <a:cxnLst/>
              <a:rect l="l" t="t" r="r" b="b"/>
              <a:pathLst>
                <a:path w="267" h="334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1"/>
                    <a:pt x="134" y="334"/>
                  </a:cubicBezTo>
                  <a:cubicBezTo>
                    <a:pt x="200" y="334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33"/>
            <p:cNvSpPr/>
            <p:nvPr/>
          </p:nvSpPr>
          <p:spPr>
            <a:xfrm>
              <a:off x="6033097" y="3734356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201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146" y="307"/>
                    <a:pt x="159" y="310"/>
                    <a:pt x="171" y="310"/>
                  </a:cubicBezTo>
                  <a:cubicBezTo>
                    <a:pt x="223" y="310"/>
                    <a:pt x="268" y="256"/>
                    <a:pt x="268" y="201"/>
                  </a:cubicBezTo>
                  <a:lnTo>
                    <a:pt x="268" y="134"/>
                  </a:lnTo>
                  <a:cubicBezTo>
                    <a:pt x="301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33"/>
            <p:cNvSpPr/>
            <p:nvPr/>
          </p:nvSpPr>
          <p:spPr>
            <a:xfrm>
              <a:off x="6030281" y="383958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33"/>
            <p:cNvSpPr/>
            <p:nvPr/>
          </p:nvSpPr>
          <p:spPr>
            <a:xfrm>
              <a:off x="6034515" y="368141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33"/>
            <p:cNvSpPr/>
            <p:nvPr/>
          </p:nvSpPr>
          <p:spPr>
            <a:xfrm>
              <a:off x="6023931" y="4049985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33"/>
            <p:cNvSpPr/>
            <p:nvPr/>
          </p:nvSpPr>
          <p:spPr>
            <a:xfrm>
              <a:off x="6035933" y="362915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33"/>
            <p:cNvSpPr/>
            <p:nvPr/>
          </p:nvSpPr>
          <p:spPr>
            <a:xfrm>
              <a:off x="6026746" y="3944782"/>
              <a:ext cx="6371" cy="6731"/>
            </a:xfrm>
            <a:custGeom>
              <a:avLst/>
              <a:gdLst/>
              <a:ahLst/>
              <a:cxnLst/>
              <a:rect l="l" t="t" r="r" b="b"/>
              <a:pathLst>
                <a:path w="301" h="318" extrusionOk="0">
                  <a:moveTo>
                    <a:pt x="134" y="0"/>
                  </a:moveTo>
                  <a:cubicBezTo>
                    <a:pt x="101" y="0"/>
                    <a:pt x="34" y="34"/>
                    <a:pt x="34" y="67"/>
                  </a:cubicBezTo>
                  <a:cubicBezTo>
                    <a:pt x="1" y="100"/>
                    <a:pt x="1" y="100"/>
                    <a:pt x="34" y="134"/>
                  </a:cubicBezTo>
                  <a:lnTo>
                    <a:pt x="34" y="167"/>
                  </a:lnTo>
                  <a:cubicBezTo>
                    <a:pt x="34" y="267"/>
                    <a:pt x="101" y="317"/>
                    <a:pt x="167" y="317"/>
                  </a:cubicBezTo>
                  <a:cubicBezTo>
                    <a:pt x="234" y="317"/>
                    <a:pt x="301" y="267"/>
                    <a:pt x="301" y="167"/>
                  </a:cubicBezTo>
                  <a:lnTo>
                    <a:pt x="301" y="134"/>
                  </a:lnTo>
                  <a:cubicBezTo>
                    <a:pt x="301" y="100"/>
                    <a:pt x="301" y="67"/>
                    <a:pt x="301" y="67"/>
                  </a:cubicBezTo>
                  <a:cubicBezTo>
                    <a:pt x="267" y="0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33"/>
            <p:cNvSpPr/>
            <p:nvPr/>
          </p:nvSpPr>
          <p:spPr>
            <a:xfrm>
              <a:off x="6025328" y="399755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71" y="0"/>
                  </a:cubicBezTo>
                  <a:cubicBezTo>
                    <a:pt x="159" y="0"/>
                    <a:pt x="147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33"/>
            <p:cNvSpPr/>
            <p:nvPr/>
          </p:nvSpPr>
          <p:spPr>
            <a:xfrm>
              <a:off x="5979437" y="362756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67" y="309"/>
                    <a:pt x="134" y="309"/>
                  </a:cubicBezTo>
                  <a:cubicBezTo>
                    <a:pt x="201" y="309"/>
                    <a:pt x="268" y="242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33"/>
            <p:cNvSpPr/>
            <p:nvPr/>
          </p:nvSpPr>
          <p:spPr>
            <a:xfrm>
              <a:off x="5752077" y="3620687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33"/>
            <p:cNvSpPr/>
            <p:nvPr/>
          </p:nvSpPr>
          <p:spPr>
            <a:xfrm>
              <a:off x="5922242" y="3625619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8" y="1"/>
                  </a:moveTo>
                  <a:cubicBezTo>
                    <a:pt x="101" y="1"/>
                    <a:pt x="34" y="68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84" y="293"/>
                    <a:pt x="151" y="293"/>
                  </a:cubicBezTo>
                  <a:cubicBezTo>
                    <a:pt x="218" y="293"/>
                    <a:pt x="284" y="251"/>
                    <a:pt x="301" y="168"/>
                  </a:cubicBezTo>
                  <a:lnTo>
                    <a:pt x="301" y="134"/>
                  </a:lnTo>
                  <a:cubicBezTo>
                    <a:pt x="268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33"/>
            <p:cNvSpPr/>
            <p:nvPr/>
          </p:nvSpPr>
          <p:spPr>
            <a:xfrm>
              <a:off x="5865768" y="3624222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50"/>
                    <a:pt x="67" y="292"/>
                    <a:pt x="134" y="292"/>
                  </a:cubicBezTo>
                  <a:cubicBezTo>
                    <a:pt x="200" y="292"/>
                    <a:pt x="267" y="250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33"/>
            <p:cNvSpPr/>
            <p:nvPr/>
          </p:nvSpPr>
          <p:spPr>
            <a:xfrm>
              <a:off x="5695602" y="3619268"/>
              <a:ext cx="5652" cy="6202"/>
            </a:xfrm>
            <a:custGeom>
              <a:avLst/>
              <a:gdLst/>
              <a:ahLst/>
              <a:cxnLst/>
              <a:rect l="l" t="t" r="r" b="b"/>
              <a:pathLst>
                <a:path w="267" h="293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33"/>
            <p:cNvSpPr/>
            <p:nvPr/>
          </p:nvSpPr>
          <p:spPr>
            <a:xfrm>
              <a:off x="5809271" y="3622613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59" y="276"/>
                    <a:pt x="122" y="276"/>
                  </a:cubicBezTo>
                  <a:cubicBezTo>
                    <a:pt x="184" y="276"/>
                    <a:pt x="251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33"/>
            <p:cNvSpPr/>
            <p:nvPr/>
          </p:nvSpPr>
          <p:spPr>
            <a:xfrm>
              <a:off x="5750659" y="3673457"/>
              <a:ext cx="6393" cy="5863"/>
            </a:xfrm>
            <a:custGeom>
              <a:avLst/>
              <a:gdLst/>
              <a:ahLst/>
              <a:cxnLst/>
              <a:rect l="l" t="t" r="r" b="b"/>
              <a:pathLst>
                <a:path w="302" h="277" extrusionOk="0">
                  <a:moveTo>
                    <a:pt x="119" y="0"/>
                  </a:moveTo>
                  <a:cubicBezTo>
                    <a:pt x="55" y="0"/>
                    <a:pt x="28" y="55"/>
                    <a:pt x="1" y="109"/>
                  </a:cubicBezTo>
                  <a:lnTo>
                    <a:pt x="1" y="176"/>
                  </a:lnTo>
                  <a:cubicBezTo>
                    <a:pt x="18" y="243"/>
                    <a:pt x="84" y="276"/>
                    <a:pt x="151" y="276"/>
                  </a:cubicBezTo>
                  <a:cubicBezTo>
                    <a:pt x="218" y="276"/>
                    <a:pt x="284" y="243"/>
                    <a:pt x="301" y="176"/>
                  </a:cubicBezTo>
                  <a:lnTo>
                    <a:pt x="301" y="143"/>
                  </a:lnTo>
                  <a:cubicBezTo>
                    <a:pt x="301" y="85"/>
                    <a:pt x="251" y="3"/>
                    <a:pt x="195" y="3"/>
                  </a:cubicBezTo>
                  <a:cubicBezTo>
                    <a:pt x="186" y="3"/>
                    <a:pt x="177" y="5"/>
                    <a:pt x="168" y="9"/>
                  </a:cubicBezTo>
                  <a:cubicBezTo>
                    <a:pt x="149" y="3"/>
                    <a:pt x="133" y="0"/>
                    <a:pt x="119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33"/>
            <p:cNvSpPr/>
            <p:nvPr/>
          </p:nvSpPr>
          <p:spPr>
            <a:xfrm>
              <a:off x="5807155" y="3675045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67" y="1"/>
                  </a:moveTo>
                  <a:cubicBezTo>
                    <a:pt x="67" y="1"/>
                    <a:pt x="34" y="34"/>
                    <a:pt x="1" y="101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01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33"/>
            <p:cNvSpPr/>
            <p:nvPr/>
          </p:nvSpPr>
          <p:spPr>
            <a:xfrm>
              <a:off x="5864349" y="367646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33"/>
            <p:cNvSpPr/>
            <p:nvPr/>
          </p:nvSpPr>
          <p:spPr>
            <a:xfrm>
              <a:off x="5920845" y="3678580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1"/>
                  </a:moveTo>
                  <a:cubicBezTo>
                    <a:pt x="67" y="1"/>
                    <a:pt x="33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3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33"/>
            <p:cNvSpPr/>
            <p:nvPr/>
          </p:nvSpPr>
          <p:spPr>
            <a:xfrm>
              <a:off x="5978019" y="367999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33"/>
            <p:cNvSpPr/>
            <p:nvPr/>
          </p:nvSpPr>
          <p:spPr>
            <a:xfrm>
              <a:off x="5896820" y="3500646"/>
              <a:ext cx="269039" cy="269759"/>
            </a:xfrm>
            <a:custGeom>
              <a:avLst/>
              <a:gdLst/>
              <a:ahLst/>
              <a:cxnLst/>
              <a:rect l="l" t="t" r="r" b="b"/>
              <a:pathLst>
                <a:path w="12710" h="12744" extrusionOk="0">
                  <a:moveTo>
                    <a:pt x="6372" y="1"/>
                  </a:moveTo>
                  <a:cubicBezTo>
                    <a:pt x="2836" y="1"/>
                    <a:pt x="1" y="2869"/>
                    <a:pt x="1" y="6372"/>
                  </a:cubicBezTo>
                  <a:cubicBezTo>
                    <a:pt x="1" y="9874"/>
                    <a:pt x="2836" y="12743"/>
                    <a:pt x="6372" y="12743"/>
                  </a:cubicBezTo>
                  <a:cubicBezTo>
                    <a:pt x="9875" y="12743"/>
                    <a:pt x="12710" y="9874"/>
                    <a:pt x="12710" y="6372"/>
                  </a:cubicBezTo>
                  <a:cubicBezTo>
                    <a:pt x="12710" y="2869"/>
                    <a:pt x="9875" y="1"/>
                    <a:pt x="63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33"/>
          <p:cNvSpPr/>
          <p:nvPr/>
        </p:nvSpPr>
        <p:spPr>
          <a:xfrm rot="-4609478">
            <a:off x="794687" y="4486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95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5" name="Google Shape;675;p33"/>
          <p:cNvSpPr/>
          <p:nvPr/>
        </p:nvSpPr>
        <p:spPr>
          <a:xfrm rot="-4609478">
            <a:off x="947087" y="6010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95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 descr="A yellow smiley face&#10;&#10;Description automatically generated with low confidence">
            <a:extLst>
              <a:ext uri="{FF2B5EF4-FFF2-40B4-BE49-F238E27FC236}">
                <a16:creationId xmlns:a16="http://schemas.microsoft.com/office/drawing/2014/main" id="{0A2BB45A-5BBC-4163-8A6D-04FD19F92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99" b="96154" l="4060" r="95299">
                        <a14:foregroundMark x1="4060" y1="14480" x2="8547" y2="19457"/>
                        <a14:foregroundMark x1="37821" y1="8824" x2="44017" y2="4299"/>
                        <a14:foregroundMark x1="18590" y1="79864" x2="26709" y2="85973"/>
                        <a14:foregroundMark x1="21795" y1="72851" x2="26496" y2="83710"/>
                        <a14:foregroundMark x1="26496" y1="83710" x2="27137" y2="84615"/>
                        <a14:foregroundMark x1="29060" y1="83032" x2="29701" y2="89819"/>
                        <a14:foregroundMark x1="17521" y1="76923" x2="17521" y2="77602"/>
                        <a14:foregroundMark x1="21581" y1="70136" x2="20299" y2="76697"/>
                        <a14:foregroundMark x1="18376" y1="80995" x2="19872" y2="86425"/>
                        <a14:foregroundMark x1="61538" y1="83710" x2="55342" y2="92986"/>
                        <a14:foregroundMark x1="65598" y1="80317" x2="52350" y2="87557"/>
                        <a14:foregroundMark x1="47222" y1="89140" x2="50855" y2="94344"/>
                        <a14:foregroundMark x1="49145" y1="96380" x2="51282" y2="96154"/>
                        <a14:foregroundMark x1="51923" y1="94796" x2="56410" y2="94118"/>
                        <a14:foregroundMark x1="90598" y1="33258" x2="95299" y2="343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0277" y="921263"/>
            <a:ext cx="1428173" cy="1348830"/>
          </a:xfrm>
          <a:prstGeom prst="rect">
            <a:avLst/>
          </a:prstGeom>
        </p:spPr>
      </p:pic>
      <p:sp>
        <p:nvSpPr>
          <p:cNvPr id="6" name="AutoShape 2" descr="Mr. Happy White Phone Case">
            <a:extLst>
              <a:ext uri="{FF2B5EF4-FFF2-40B4-BE49-F238E27FC236}">
                <a16:creationId xmlns:a16="http://schemas.microsoft.com/office/drawing/2014/main" id="{3EB384F9-66EA-4060-9602-EC4484BF28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D9DD1B-C9C9-4543-BF96-9D66F3E67947}"/>
              </a:ext>
            </a:extLst>
          </p:cNvPr>
          <p:cNvSpPr txBox="1"/>
          <p:nvPr/>
        </p:nvSpPr>
        <p:spPr>
          <a:xfrm>
            <a:off x="1470061" y="1770172"/>
            <a:ext cx="62650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89E1D0">
                    <a:lumMod val="75000"/>
                  </a:srgbClr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  <a:sym typeface="Arial"/>
              </a:rPr>
              <a:t>CHỦ ĐỀ</a:t>
            </a:r>
          </a:p>
          <a:p>
            <a:pPr algn="ctr"/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-087" panose="020B0803050302020204" pitchFamily="34" charset="0"/>
                <a:ea typeface="AvantGarde" panose="00000400000000000000" pitchFamily="2" charset="0"/>
                <a:cs typeface="AvantGarde" panose="00000400000000000000" pitchFamily="2" charset="0"/>
                <a:sym typeface="Arial"/>
              </a:rPr>
              <a:t>ĐIỀU EM HỌC ĐƯỢC TỪ CHỦ ĐỀ GIA ĐÌNH EM</a:t>
            </a:r>
          </a:p>
        </p:txBody>
      </p:sp>
    </p:spTree>
    <p:extLst>
      <p:ext uri="{BB962C8B-B14F-4D97-AF65-F5344CB8AC3E}">
        <p14:creationId xmlns:p14="http://schemas.microsoft.com/office/powerpoint/2010/main" val="296276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750">
        <p15:prstTrans prst="curtains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smoke, stack&#10;&#10;Description automatically generated">
            <a:extLst>
              <a:ext uri="{FF2B5EF4-FFF2-40B4-BE49-F238E27FC236}">
                <a16:creationId xmlns:a16="http://schemas.microsoft.com/office/drawing/2014/main" id="{3114033E-87EB-496D-9436-5508B09E74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0404"/>
          <a:stretch/>
        </p:blipFill>
        <p:spPr>
          <a:xfrm>
            <a:off x="242252" y="2966720"/>
            <a:ext cx="8659496" cy="18929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20C6D5-2DB7-49F5-8063-671860D38F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7159" y="1804291"/>
            <a:ext cx="5931922" cy="1457070"/>
          </a:xfrm>
          <a:prstGeom prst="rect">
            <a:avLst/>
          </a:prstGeom>
        </p:spPr>
      </p:pic>
      <p:pic>
        <p:nvPicPr>
          <p:cNvPr id="14" name="Picture 13" descr="Pink flowers on a tree&#10;&#10;Description automatically generated with low confidence">
            <a:extLst>
              <a:ext uri="{FF2B5EF4-FFF2-40B4-BE49-F238E27FC236}">
                <a16:creationId xmlns:a16="http://schemas.microsoft.com/office/drawing/2014/main" id="{F489CCA7-665D-465F-9ED4-38BF7FAA9A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717105"/>
            <a:ext cx="3623238" cy="2599245"/>
          </a:xfrm>
          <a:prstGeom prst="rect">
            <a:avLst/>
          </a:prstGeom>
        </p:spPr>
      </p:pic>
      <p:pic>
        <p:nvPicPr>
          <p:cNvPr id="213" name="Picture 212" descr="Pink flowers on a tree&#10;&#10;Description automatically generated with low confidence">
            <a:extLst>
              <a:ext uri="{FF2B5EF4-FFF2-40B4-BE49-F238E27FC236}">
                <a16:creationId xmlns:a16="http://schemas.microsoft.com/office/drawing/2014/main" id="{7908E352-ED8B-4240-BDA6-66B1A3FA0A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97179">
            <a:off x="4986819" y="-1160162"/>
            <a:ext cx="4858442" cy="348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93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75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ả nhà thương nhau">
            <a:hlinkClick r:id="" action="ppaction://media"/>
            <a:extLst>
              <a:ext uri="{FF2B5EF4-FFF2-40B4-BE49-F238E27FC236}">
                <a16:creationId xmlns:a16="http://schemas.microsoft.com/office/drawing/2014/main" id="{5CA07ED1-F7E7-45CE-8752-D63100B5BD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491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2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477;p33">
            <a:extLst>
              <a:ext uri="{FF2B5EF4-FFF2-40B4-BE49-F238E27FC236}">
                <a16:creationId xmlns:a16="http://schemas.microsoft.com/office/drawing/2014/main" id="{5CEDAFA2-53A0-43C0-98FB-37A5335570FD}"/>
              </a:ext>
            </a:extLst>
          </p:cNvPr>
          <p:cNvGrpSpPr/>
          <p:nvPr/>
        </p:nvGrpSpPr>
        <p:grpSpPr>
          <a:xfrm>
            <a:off x="1150277" y="1297618"/>
            <a:ext cx="6843428" cy="3286859"/>
            <a:chOff x="5871550" y="1383450"/>
            <a:chExt cx="1173850" cy="502075"/>
          </a:xfrm>
        </p:grpSpPr>
        <p:sp>
          <p:nvSpPr>
            <p:cNvPr id="4" name="Google Shape;478;p33">
              <a:extLst>
                <a:ext uri="{FF2B5EF4-FFF2-40B4-BE49-F238E27FC236}">
                  <a16:creationId xmlns:a16="http://schemas.microsoft.com/office/drawing/2014/main" id="{6DF521DA-7CAB-43D3-A4BF-0FF64597BBD1}"/>
                </a:ext>
              </a:extLst>
            </p:cNvPr>
            <p:cNvSpPr/>
            <p:nvPr/>
          </p:nvSpPr>
          <p:spPr>
            <a:xfrm>
              <a:off x="5871550" y="1491375"/>
              <a:ext cx="1173850" cy="184925"/>
            </a:xfrm>
            <a:custGeom>
              <a:avLst/>
              <a:gdLst/>
              <a:ahLst/>
              <a:cxnLst/>
              <a:rect l="l" t="t" r="r" b="b"/>
              <a:pathLst>
                <a:path w="46954" h="7397" extrusionOk="0">
                  <a:moveTo>
                    <a:pt x="38949" y="1"/>
                  </a:moveTo>
                  <a:cubicBezTo>
                    <a:pt x="38915" y="1"/>
                    <a:pt x="38872" y="13"/>
                    <a:pt x="38820" y="39"/>
                  </a:cubicBezTo>
                  <a:cubicBezTo>
                    <a:pt x="38384" y="330"/>
                    <a:pt x="35228" y="529"/>
                    <a:pt x="33449" y="529"/>
                  </a:cubicBezTo>
                  <a:cubicBezTo>
                    <a:pt x="32966" y="529"/>
                    <a:pt x="32585" y="515"/>
                    <a:pt x="32387" y="483"/>
                  </a:cubicBezTo>
                  <a:cubicBezTo>
                    <a:pt x="32099" y="403"/>
                    <a:pt x="31798" y="365"/>
                    <a:pt x="31495" y="365"/>
                  </a:cubicBezTo>
                  <a:cubicBezTo>
                    <a:pt x="31096" y="365"/>
                    <a:pt x="30694" y="431"/>
                    <a:pt x="30317" y="557"/>
                  </a:cubicBezTo>
                  <a:cubicBezTo>
                    <a:pt x="29134" y="816"/>
                    <a:pt x="25732" y="594"/>
                    <a:pt x="24180" y="853"/>
                  </a:cubicBezTo>
                  <a:cubicBezTo>
                    <a:pt x="24049" y="872"/>
                    <a:pt x="23957" y="880"/>
                    <a:pt x="23889" y="880"/>
                  </a:cubicBezTo>
                  <a:cubicBezTo>
                    <a:pt x="23575" y="880"/>
                    <a:pt x="23810" y="705"/>
                    <a:pt x="23292" y="705"/>
                  </a:cubicBezTo>
                  <a:cubicBezTo>
                    <a:pt x="22510" y="705"/>
                    <a:pt x="15460" y="1064"/>
                    <a:pt x="11980" y="1064"/>
                  </a:cubicBezTo>
                  <a:cubicBezTo>
                    <a:pt x="10854" y="1064"/>
                    <a:pt x="10102" y="1026"/>
                    <a:pt x="10057" y="927"/>
                  </a:cubicBezTo>
                  <a:cubicBezTo>
                    <a:pt x="10044" y="896"/>
                    <a:pt x="10026" y="884"/>
                    <a:pt x="10004" y="884"/>
                  </a:cubicBezTo>
                  <a:cubicBezTo>
                    <a:pt x="9909" y="884"/>
                    <a:pt x="9738" y="1103"/>
                    <a:pt x="9631" y="1103"/>
                  </a:cubicBezTo>
                  <a:cubicBezTo>
                    <a:pt x="9610" y="1103"/>
                    <a:pt x="9591" y="1095"/>
                    <a:pt x="9576" y="1074"/>
                  </a:cubicBezTo>
                  <a:cubicBezTo>
                    <a:pt x="9576" y="1074"/>
                    <a:pt x="4670" y="1392"/>
                    <a:pt x="2533" y="1392"/>
                  </a:cubicBezTo>
                  <a:cubicBezTo>
                    <a:pt x="2040" y="1392"/>
                    <a:pt x="1694" y="1375"/>
                    <a:pt x="1590" y="1333"/>
                  </a:cubicBezTo>
                  <a:cubicBezTo>
                    <a:pt x="1463" y="1295"/>
                    <a:pt x="1357" y="1274"/>
                    <a:pt x="1269" y="1274"/>
                  </a:cubicBezTo>
                  <a:cubicBezTo>
                    <a:pt x="1102" y="1274"/>
                    <a:pt x="998" y="1349"/>
                    <a:pt x="925" y="1518"/>
                  </a:cubicBezTo>
                  <a:cubicBezTo>
                    <a:pt x="555" y="2221"/>
                    <a:pt x="1" y="7027"/>
                    <a:pt x="407" y="7286"/>
                  </a:cubicBezTo>
                  <a:cubicBezTo>
                    <a:pt x="476" y="7315"/>
                    <a:pt x="660" y="7327"/>
                    <a:pt x="929" y="7327"/>
                  </a:cubicBezTo>
                  <a:cubicBezTo>
                    <a:pt x="2052" y="7327"/>
                    <a:pt x="4663" y="7120"/>
                    <a:pt x="6625" y="7120"/>
                  </a:cubicBezTo>
                  <a:cubicBezTo>
                    <a:pt x="7740" y="7120"/>
                    <a:pt x="8645" y="7187"/>
                    <a:pt x="8948" y="7396"/>
                  </a:cubicBezTo>
                  <a:cubicBezTo>
                    <a:pt x="9981" y="7285"/>
                    <a:pt x="13569" y="6814"/>
                    <a:pt x="15899" y="6814"/>
                  </a:cubicBezTo>
                  <a:cubicBezTo>
                    <a:pt x="16652" y="6814"/>
                    <a:pt x="17274" y="6863"/>
                    <a:pt x="17636" y="6990"/>
                  </a:cubicBezTo>
                  <a:cubicBezTo>
                    <a:pt x="17968" y="6721"/>
                    <a:pt x="19596" y="6662"/>
                    <a:pt x="21378" y="6662"/>
                  </a:cubicBezTo>
                  <a:cubicBezTo>
                    <a:pt x="22785" y="6662"/>
                    <a:pt x="24289" y="6699"/>
                    <a:pt x="25325" y="6699"/>
                  </a:cubicBezTo>
                  <a:cubicBezTo>
                    <a:pt x="26046" y="6699"/>
                    <a:pt x="26541" y="6681"/>
                    <a:pt x="26620" y="6620"/>
                  </a:cubicBezTo>
                  <a:cubicBezTo>
                    <a:pt x="26780" y="6496"/>
                    <a:pt x="27222" y="6440"/>
                    <a:pt x="27662" y="6440"/>
                  </a:cubicBezTo>
                  <a:cubicBezTo>
                    <a:pt x="28138" y="6440"/>
                    <a:pt x="28612" y="6505"/>
                    <a:pt x="28727" y="6620"/>
                  </a:cubicBezTo>
                  <a:cubicBezTo>
                    <a:pt x="28864" y="6757"/>
                    <a:pt x="29025" y="6804"/>
                    <a:pt x="29191" y="6804"/>
                  </a:cubicBezTo>
                  <a:cubicBezTo>
                    <a:pt x="29534" y="6804"/>
                    <a:pt x="29899" y="6608"/>
                    <a:pt x="30131" y="6608"/>
                  </a:cubicBezTo>
                  <a:cubicBezTo>
                    <a:pt x="30211" y="6608"/>
                    <a:pt x="30275" y="6631"/>
                    <a:pt x="30317" y="6694"/>
                  </a:cubicBezTo>
                  <a:lnTo>
                    <a:pt x="32239" y="6324"/>
                  </a:lnTo>
                  <a:lnTo>
                    <a:pt x="41334" y="6213"/>
                  </a:lnTo>
                  <a:cubicBezTo>
                    <a:pt x="41818" y="6065"/>
                    <a:pt x="42334" y="6019"/>
                    <a:pt x="42843" y="6019"/>
                  </a:cubicBezTo>
                  <a:cubicBezTo>
                    <a:pt x="43659" y="6019"/>
                    <a:pt x="44456" y="6137"/>
                    <a:pt x="45064" y="6137"/>
                  </a:cubicBezTo>
                  <a:cubicBezTo>
                    <a:pt x="45582" y="6137"/>
                    <a:pt x="45963" y="6051"/>
                    <a:pt x="46103" y="5733"/>
                  </a:cubicBezTo>
                  <a:cubicBezTo>
                    <a:pt x="46547" y="4808"/>
                    <a:pt x="46953" y="1037"/>
                    <a:pt x="46732" y="150"/>
                  </a:cubicBezTo>
                  <a:cubicBezTo>
                    <a:pt x="46722" y="62"/>
                    <a:pt x="46454" y="29"/>
                    <a:pt x="46063" y="29"/>
                  </a:cubicBezTo>
                  <a:cubicBezTo>
                    <a:pt x="44972" y="29"/>
                    <a:pt x="42922" y="290"/>
                    <a:pt x="42813" y="372"/>
                  </a:cubicBezTo>
                  <a:cubicBezTo>
                    <a:pt x="42785" y="381"/>
                    <a:pt x="42757" y="386"/>
                    <a:pt x="42731" y="386"/>
                  </a:cubicBezTo>
                  <a:cubicBezTo>
                    <a:pt x="42651" y="386"/>
                    <a:pt x="42582" y="344"/>
                    <a:pt x="42554" y="261"/>
                  </a:cubicBezTo>
                  <a:cubicBezTo>
                    <a:pt x="42554" y="187"/>
                    <a:pt x="39042" y="113"/>
                    <a:pt x="39042" y="113"/>
                  </a:cubicBezTo>
                  <a:cubicBezTo>
                    <a:pt x="39042" y="42"/>
                    <a:pt x="39011" y="1"/>
                    <a:pt x="38949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" name="Google Shape;479;p33">
              <a:extLst>
                <a:ext uri="{FF2B5EF4-FFF2-40B4-BE49-F238E27FC236}">
                  <a16:creationId xmlns:a16="http://schemas.microsoft.com/office/drawing/2014/main" id="{8A879E7B-6E82-490A-B0AF-4A86F524F4E2}"/>
                </a:ext>
              </a:extLst>
            </p:cNvPr>
            <p:cNvSpPr/>
            <p:nvPr/>
          </p:nvSpPr>
          <p:spPr>
            <a:xfrm>
              <a:off x="6031450" y="1597625"/>
              <a:ext cx="907650" cy="173875"/>
            </a:xfrm>
            <a:custGeom>
              <a:avLst/>
              <a:gdLst/>
              <a:ahLst/>
              <a:cxnLst/>
              <a:rect l="l" t="t" r="r" b="b"/>
              <a:pathLst>
                <a:path w="36306" h="6955" extrusionOk="0">
                  <a:moveTo>
                    <a:pt x="30114" y="1"/>
                  </a:moveTo>
                  <a:cubicBezTo>
                    <a:pt x="30083" y="1"/>
                    <a:pt x="30049" y="13"/>
                    <a:pt x="30021" y="41"/>
                  </a:cubicBezTo>
                  <a:cubicBezTo>
                    <a:pt x="29698" y="283"/>
                    <a:pt x="27593" y="447"/>
                    <a:pt x="26186" y="447"/>
                  </a:cubicBezTo>
                  <a:cubicBezTo>
                    <a:pt x="25660" y="447"/>
                    <a:pt x="25231" y="424"/>
                    <a:pt x="25030" y="374"/>
                  </a:cubicBezTo>
                  <a:cubicBezTo>
                    <a:pt x="24797" y="290"/>
                    <a:pt x="24556" y="252"/>
                    <a:pt x="24315" y="252"/>
                  </a:cubicBezTo>
                  <a:cubicBezTo>
                    <a:pt x="24020" y="252"/>
                    <a:pt x="23724" y="309"/>
                    <a:pt x="23440" y="411"/>
                  </a:cubicBezTo>
                  <a:cubicBezTo>
                    <a:pt x="23051" y="519"/>
                    <a:pt x="22362" y="537"/>
                    <a:pt x="21603" y="537"/>
                  </a:cubicBezTo>
                  <a:cubicBezTo>
                    <a:pt x="21249" y="537"/>
                    <a:pt x="20880" y="533"/>
                    <a:pt x="20519" y="533"/>
                  </a:cubicBezTo>
                  <a:cubicBezTo>
                    <a:pt x="19813" y="533"/>
                    <a:pt x="19139" y="547"/>
                    <a:pt x="18671" y="632"/>
                  </a:cubicBezTo>
                  <a:cubicBezTo>
                    <a:pt x="18583" y="650"/>
                    <a:pt x="18519" y="657"/>
                    <a:pt x="18470" y="657"/>
                  </a:cubicBezTo>
                  <a:cubicBezTo>
                    <a:pt x="18212" y="657"/>
                    <a:pt x="18410" y="448"/>
                    <a:pt x="18005" y="448"/>
                  </a:cubicBezTo>
                  <a:cubicBezTo>
                    <a:pt x="17470" y="473"/>
                    <a:pt x="12872" y="692"/>
                    <a:pt x="10021" y="692"/>
                  </a:cubicBezTo>
                  <a:cubicBezTo>
                    <a:pt x="8739" y="692"/>
                    <a:pt x="7810" y="648"/>
                    <a:pt x="7764" y="522"/>
                  </a:cubicBezTo>
                  <a:cubicBezTo>
                    <a:pt x="7758" y="491"/>
                    <a:pt x="7747" y="479"/>
                    <a:pt x="7732" y="479"/>
                  </a:cubicBezTo>
                  <a:cubicBezTo>
                    <a:pt x="7670" y="479"/>
                    <a:pt x="7545" y="698"/>
                    <a:pt x="7470" y="698"/>
                  </a:cubicBezTo>
                  <a:cubicBezTo>
                    <a:pt x="7455" y="698"/>
                    <a:pt x="7442" y="690"/>
                    <a:pt x="7432" y="669"/>
                  </a:cubicBezTo>
                  <a:cubicBezTo>
                    <a:pt x="7432" y="669"/>
                    <a:pt x="4041" y="888"/>
                    <a:pt x="2257" y="888"/>
                  </a:cubicBezTo>
                  <a:cubicBezTo>
                    <a:pt x="1722" y="888"/>
                    <a:pt x="1332" y="868"/>
                    <a:pt x="1221" y="817"/>
                  </a:cubicBezTo>
                  <a:cubicBezTo>
                    <a:pt x="1129" y="765"/>
                    <a:pt x="1051" y="740"/>
                    <a:pt x="986" y="740"/>
                  </a:cubicBezTo>
                  <a:cubicBezTo>
                    <a:pt x="866" y="740"/>
                    <a:pt x="788" y="822"/>
                    <a:pt x="740" y="965"/>
                  </a:cubicBezTo>
                  <a:cubicBezTo>
                    <a:pt x="444" y="1668"/>
                    <a:pt x="1" y="6474"/>
                    <a:pt x="333" y="6770"/>
                  </a:cubicBezTo>
                  <a:cubicBezTo>
                    <a:pt x="386" y="6794"/>
                    <a:pt x="525" y="6803"/>
                    <a:pt x="728" y="6803"/>
                  </a:cubicBezTo>
                  <a:cubicBezTo>
                    <a:pt x="1534" y="6803"/>
                    <a:pt x="3350" y="6651"/>
                    <a:pt x="4821" y="6651"/>
                  </a:cubicBezTo>
                  <a:cubicBezTo>
                    <a:pt x="5817" y="6651"/>
                    <a:pt x="6655" y="6721"/>
                    <a:pt x="6914" y="6954"/>
                  </a:cubicBezTo>
                  <a:cubicBezTo>
                    <a:pt x="7689" y="6874"/>
                    <a:pt x="10262" y="6485"/>
                    <a:pt x="12060" y="6485"/>
                  </a:cubicBezTo>
                  <a:cubicBezTo>
                    <a:pt x="12750" y="6485"/>
                    <a:pt x="13325" y="6542"/>
                    <a:pt x="13643" y="6696"/>
                  </a:cubicBezTo>
                  <a:cubicBezTo>
                    <a:pt x="13868" y="6457"/>
                    <a:pt x="14889" y="6394"/>
                    <a:pt x="16081" y="6394"/>
                  </a:cubicBezTo>
                  <a:cubicBezTo>
                    <a:pt x="17392" y="6394"/>
                    <a:pt x="18908" y="6470"/>
                    <a:pt x="19798" y="6470"/>
                  </a:cubicBezTo>
                  <a:cubicBezTo>
                    <a:pt x="20228" y="6470"/>
                    <a:pt x="20512" y="6452"/>
                    <a:pt x="20556" y="6400"/>
                  </a:cubicBezTo>
                  <a:cubicBezTo>
                    <a:pt x="20671" y="6302"/>
                    <a:pt x="20974" y="6254"/>
                    <a:pt x="21288" y="6254"/>
                  </a:cubicBezTo>
                  <a:cubicBezTo>
                    <a:pt x="21685" y="6254"/>
                    <a:pt x="22101" y="6330"/>
                    <a:pt x="22183" y="6474"/>
                  </a:cubicBezTo>
                  <a:cubicBezTo>
                    <a:pt x="22296" y="6628"/>
                    <a:pt x="22429" y="6679"/>
                    <a:pt x="22567" y="6679"/>
                  </a:cubicBezTo>
                  <a:cubicBezTo>
                    <a:pt x="22839" y="6679"/>
                    <a:pt x="23127" y="6478"/>
                    <a:pt x="23307" y="6478"/>
                  </a:cubicBezTo>
                  <a:cubicBezTo>
                    <a:pt x="23363" y="6478"/>
                    <a:pt x="23409" y="6497"/>
                    <a:pt x="23440" y="6548"/>
                  </a:cubicBezTo>
                  <a:lnTo>
                    <a:pt x="24919" y="6215"/>
                  </a:lnTo>
                  <a:lnTo>
                    <a:pt x="31943" y="6252"/>
                  </a:lnTo>
                  <a:cubicBezTo>
                    <a:pt x="32302" y="6109"/>
                    <a:pt x="32684" y="6063"/>
                    <a:pt x="33063" y="6063"/>
                  </a:cubicBezTo>
                  <a:cubicBezTo>
                    <a:pt x="33725" y="6063"/>
                    <a:pt x="34375" y="6203"/>
                    <a:pt x="34863" y="6203"/>
                  </a:cubicBezTo>
                  <a:cubicBezTo>
                    <a:pt x="35246" y="6203"/>
                    <a:pt x="35529" y="6116"/>
                    <a:pt x="35640" y="5808"/>
                  </a:cubicBezTo>
                  <a:cubicBezTo>
                    <a:pt x="35936" y="4884"/>
                    <a:pt x="36306" y="1113"/>
                    <a:pt x="36121" y="226"/>
                  </a:cubicBezTo>
                  <a:cubicBezTo>
                    <a:pt x="36111" y="149"/>
                    <a:pt x="35906" y="119"/>
                    <a:pt x="35606" y="119"/>
                  </a:cubicBezTo>
                  <a:cubicBezTo>
                    <a:pt x="34755" y="119"/>
                    <a:pt x="33144" y="356"/>
                    <a:pt x="33089" y="411"/>
                  </a:cubicBezTo>
                  <a:cubicBezTo>
                    <a:pt x="33069" y="431"/>
                    <a:pt x="33045" y="440"/>
                    <a:pt x="33022" y="440"/>
                  </a:cubicBezTo>
                  <a:cubicBezTo>
                    <a:pt x="32962" y="440"/>
                    <a:pt x="32905" y="380"/>
                    <a:pt x="32905" y="300"/>
                  </a:cubicBezTo>
                  <a:cubicBezTo>
                    <a:pt x="32905" y="226"/>
                    <a:pt x="30206" y="78"/>
                    <a:pt x="30206" y="78"/>
                  </a:cubicBezTo>
                  <a:cubicBezTo>
                    <a:pt x="30206" y="32"/>
                    <a:pt x="30163" y="1"/>
                    <a:pt x="30114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" name="Google Shape;480;p33">
              <a:extLst>
                <a:ext uri="{FF2B5EF4-FFF2-40B4-BE49-F238E27FC236}">
                  <a16:creationId xmlns:a16="http://schemas.microsoft.com/office/drawing/2014/main" id="{B0BD6EF6-263E-4F63-8157-170FFCD40617}"/>
                </a:ext>
              </a:extLst>
            </p:cNvPr>
            <p:cNvSpPr/>
            <p:nvPr/>
          </p:nvSpPr>
          <p:spPr>
            <a:xfrm>
              <a:off x="6070275" y="1383450"/>
              <a:ext cx="828175" cy="187475"/>
            </a:xfrm>
            <a:custGeom>
              <a:avLst/>
              <a:gdLst/>
              <a:ahLst/>
              <a:cxnLst/>
              <a:rect l="l" t="t" r="r" b="b"/>
              <a:pathLst>
                <a:path w="33127" h="7499" extrusionOk="0">
                  <a:moveTo>
                    <a:pt x="27486" y="1"/>
                  </a:moveTo>
                  <a:cubicBezTo>
                    <a:pt x="27458" y="1"/>
                    <a:pt x="27427" y="21"/>
                    <a:pt x="27396" y="68"/>
                  </a:cubicBezTo>
                  <a:cubicBezTo>
                    <a:pt x="27069" y="335"/>
                    <a:pt x="24769" y="554"/>
                    <a:pt x="23528" y="554"/>
                  </a:cubicBezTo>
                  <a:cubicBezTo>
                    <a:pt x="23222" y="554"/>
                    <a:pt x="22980" y="541"/>
                    <a:pt x="22848" y="511"/>
                  </a:cubicBezTo>
                  <a:cubicBezTo>
                    <a:pt x="22641" y="431"/>
                    <a:pt x="22419" y="393"/>
                    <a:pt x="22199" y="393"/>
                  </a:cubicBezTo>
                  <a:cubicBezTo>
                    <a:pt x="21909" y="393"/>
                    <a:pt x="21621" y="459"/>
                    <a:pt x="21369" y="585"/>
                  </a:cubicBezTo>
                  <a:cubicBezTo>
                    <a:pt x="20556" y="844"/>
                    <a:pt x="18116" y="659"/>
                    <a:pt x="17007" y="881"/>
                  </a:cubicBezTo>
                  <a:cubicBezTo>
                    <a:pt x="16903" y="911"/>
                    <a:pt x="16835" y="922"/>
                    <a:pt x="16789" y="922"/>
                  </a:cubicBezTo>
                  <a:cubicBezTo>
                    <a:pt x="16603" y="922"/>
                    <a:pt x="16763" y="733"/>
                    <a:pt x="16378" y="733"/>
                  </a:cubicBezTo>
                  <a:cubicBezTo>
                    <a:pt x="15839" y="762"/>
                    <a:pt x="10684" y="1160"/>
                    <a:pt x="8248" y="1160"/>
                  </a:cubicBezTo>
                  <a:cubicBezTo>
                    <a:pt x="7510" y="1160"/>
                    <a:pt x="7022" y="1123"/>
                    <a:pt x="6988" y="1029"/>
                  </a:cubicBezTo>
                  <a:cubicBezTo>
                    <a:pt x="6982" y="998"/>
                    <a:pt x="6972" y="986"/>
                    <a:pt x="6959" y="986"/>
                  </a:cubicBezTo>
                  <a:cubicBezTo>
                    <a:pt x="6904" y="986"/>
                    <a:pt x="6797" y="1205"/>
                    <a:pt x="6728" y="1205"/>
                  </a:cubicBezTo>
                  <a:cubicBezTo>
                    <a:pt x="6714" y="1205"/>
                    <a:pt x="6702" y="1197"/>
                    <a:pt x="6692" y="1177"/>
                  </a:cubicBezTo>
                  <a:cubicBezTo>
                    <a:pt x="6692" y="1177"/>
                    <a:pt x="3107" y="1528"/>
                    <a:pt x="1614" y="1528"/>
                  </a:cubicBezTo>
                  <a:cubicBezTo>
                    <a:pt x="1294" y="1528"/>
                    <a:pt x="1070" y="1512"/>
                    <a:pt x="999" y="1473"/>
                  </a:cubicBezTo>
                  <a:cubicBezTo>
                    <a:pt x="909" y="1434"/>
                    <a:pt x="838" y="1414"/>
                    <a:pt x="777" y="1414"/>
                  </a:cubicBezTo>
                  <a:cubicBezTo>
                    <a:pt x="663" y="1414"/>
                    <a:pt x="591" y="1488"/>
                    <a:pt x="518" y="1657"/>
                  </a:cubicBezTo>
                  <a:cubicBezTo>
                    <a:pt x="296" y="2360"/>
                    <a:pt x="0" y="7166"/>
                    <a:pt x="333" y="7425"/>
                  </a:cubicBezTo>
                  <a:cubicBezTo>
                    <a:pt x="374" y="7445"/>
                    <a:pt x="473" y="7454"/>
                    <a:pt x="617" y="7454"/>
                  </a:cubicBezTo>
                  <a:cubicBezTo>
                    <a:pt x="1357" y="7454"/>
                    <a:pt x="3294" y="7224"/>
                    <a:pt x="4742" y="7224"/>
                  </a:cubicBezTo>
                  <a:cubicBezTo>
                    <a:pt x="5526" y="7224"/>
                    <a:pt x="6166" y="7291"/>
                    <a:pt x="6396" y="7499"/>
                  </a:cubicBezTo>
                  <a:cubicBezTo>
                    <a:pt x="7130" y="7386"/>
                    <a:pt x="9697" y="6885"/>
                    <a:pt x="11330" y="6885"/>
                  </a:cubicBezTo>
                  <a:cubicBezTo>
                    <a:pt x="11836" y="6885"/>
                    <a:pt x="12252" y="6933"/>
                    <a:pt x="12496" y="7055"/>
                  </a:cubicBezTo>
                  <a:cubicBezTo>
                    <a:pt x="12762" y="6736"/>
                    <a:pt x="14183" y="6680"/>
                    <a:pt x="15615" y="6680"/>
                  </a:cubicBezTo>
                  <a:cubicBezTo>
                    <a:pt x="16383" y="6680"/>
                    <a:pt x="17155" y="6697"/>
                    <a:pt x="17753" y="6697"/>
                  </a:cubicBezTo>
                  <a:cubicBezTo>
                    <a:pt x="18366" y="6697"/>
                    <a:pt x="18797" y="6680"/>
                    <a:pt x="18855" y="6611"/>
                  </a:cubicBezTo>
                  <a:cubicBezTo>
                    <a:pt x="18985" y="6501"/>
                    <a:pt x="19318" y="6445"/>
                    <a:pt x="19641" y="6445"/>
                  </a:cubicBezTo>
                  <a:cubicBezTo>
                    <a:pt x="19965" y="6445"/>
                    <a:pt x="20279" y="6501"/>
                    <a:pt x="20371" y="6611"/>
                  </a:cubicBezTo>
                  <a:cubicBezTo>
                    <a:pt x="20475" y="6778"/>
                    <a:pt x="20597" y="6833"/>
                    <a:pt x="20721" y="6833"/>
                  </a:cubicBezTo>
                  <a:cubicBezTo>
                    <a:pt x="20966" y="6833"/>
                    <a:pt x="21222" y="6618"/>
                    <a:pt x="21375" y="6618"/>
                  </a:cubicBezTo>
                  <a:cubicBezTo>
                    <a:pt x="21420" y="6618"/>
                    <a:pt x="21456" y="6637"/>
                    <a:pt x="21480" y="6685"/>
                  </a:cubicBezTo>
                  <a:lnTo>
                    <a:pt x="22885" y="6316"/>
                  </a:lnTo>
                  <a:lnTo>
                    <a:pt x="29318" y="6205"/>
                  </a:lnTo>
                  <a:cubicBezTo>
                    <a:pt x="29660" y="6048"/>
                    <a:pt x="30025" y="5999"/>
                    <a:pt x="30385" y="5999"/>
                  </a:cubicBezTo>
                  <a:cubicBezTo>
                    <a:pt x="30966" y="5999"/>
                    <a:pt x="31534" y="6126"/>
                    <a:pt x="31969" y="6126"/>
                  </a:cubicBezTo>
                  <a:cubicBezTo>
                    <a:pt x="32342" y="6126"/>
                    <a:pt x="32617" y="6033"/>
                    <a:pt x="32719" y="5687"/>
                  </a:cubicBezTo>
                  <a:cubicBezTo>
                    <a:pt x="33015" y="3839"/>
                    <a:pt x="33126" y="1953"/>
                    <a:pt x="33015" y="105"/>
                  </a:cubicBezTo>
                  <a:cubicBezTo>
                    <a:pt x="33006" y="32"/>
                    <a:pt x="32837" y="4"/>
                    <a:pt x="32586" y="4"/>
                  </a:cubicBezTo>
                  <a:cubicBezTo>
                    <a:pt x="31813" y="4"/>
                    <a:pt x="30261" y="271"/>
                    <a:pt x="30205" y="326"/>
                  </a:cubicBezTo>
                  <a:cubicBezTo>
                    <a:pt x="30195" y="348"/>
                    <a:pt x="30177" y="357"/>
                    <a:pt x="30159" y="357"/>
                  </a:cubicBezTo>
                  <a:cubicBezTo>
                    <a:pt x="30113" y="357"/>
                    <a:pt x="30058" y="305"/>
                    <a:pt x="30058" y="253"/>
                  </a:cubicBezTo>
                  <a:cubicBezTo>
                    <a:pt x="30058" y="179"/>
                    <a:pt x="27581" y="105"/>
                    <a:pt x="27581" y="105"/>
                  </a:cubicBezTo>
                  <a:cubicBezTo>
                    <a:pt x="27559" y="40"/>
                    <a:pt x="27525" y="1"/>
                    <a:pt x="27486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" name="Google Shape;481;p33">
              <a:extLst>
                <a:ext uri="{FF2B5EF4-FFF2-40B4-BE49-F238E27FC236}">
                  <a16:creationId xmlns:a16="http://schemas.microsoft.com/office/drawing/2014/main" id="{F162E0B7-308B-41BF-82EC-775F96DF559F}"/>
                </a:ext>
              </a:extLst>
            </p:cNvPr>
            <p:cNvSpPr/>
            <p:nvPr/>
          </p:nvSpPr>
          <p:spPr>
            <a:xfrm>
              <a:off x="5929775" y="1648425"/>
              <a:ext cx="941850" cy="237100"/>
            </a:xfrm>
            <a:custGeom>
              <a:avLst/>
              <a:gdLst/>
              <a:ahLst/>
              <a:cxnLst/>
              <a:rect l="l" t="t" r="r" b="b"/>
              <a:pathLst>
                <a:path w="37674" h="9484" extrusionOk="0">
                  <a:moveTo>
                    <a:pt x="37098" y="1"/>
                  </a:moveTo>
                  <a:cubicBezTo>
                    <a:pt x="36304" y="1"/>
                    <a:pt x="34296" y="426"/>
                    <a:pt x="34236" y="486"/>
                  </a:cubicBezTo>
                  <a:cubicBezTo>
                    <a:pt x="34214" y="508"/>
                    <a:pt x="34192" y="517"/>
                    <a:pt x="34172" y="517"/>
                  </a:cubicBezTo>
                  <a:cubicBezTo>
                    <a:pt x="34122" y="517"/>
                    <a:pt x="34077" y="464"/>
                    <a:pt x="34051" y="412"/>
                  </a:cubicBezTo>
                  <a:cubicBezTo>
                    <a:pt x="34041" y="393"/>
                    <a:pt x="33842" y="386"/>
                    <a:pt x="33553" y="386"/>
                  </a:cubicBezTo>
                  <a:cubicBezTo>
                    <a:pt x="32903" y="386"/>
                    <a:pt x="31799" y="420"/>
                    <a:pt x="31376" y="420"/>
                  </a:cubicBezTo>
                  <a:cubicBezTo>
                    <a:pt x="31268" y="420"/>
                    <a:pt x="31204" y="418"/>
                    <a:pt x="31204" y="412"/>
                  </a:cubicBezTo>
                  <a:cubicBezTo>
                    <a:pt x="31204" y="348"/>
                    <a:pt x="31167" y="308"/>
                    <a:pt x="31114" y="308"/>
                  </a:cubicBezTo>
                  <a:cubicBezTo>
                    <a:pt x="31075" y="308"/>
                    <a:pt x="31029" y="329"/>
                    <a:pt x="30982" y="375"/>
                  </a:cubicBezTo>
                  <a:cubicBezTo>
                    <a:pt x="30616" y="708"/>
                    <a:pt x="27343" y="1131"/>
                    <a:pt x="26128" y="1131"/>
                  </a:cubicBezTo>
                  <a:cubicBezTo>
                    <a:pt x="25993" y="1131"/>
                    <a:pt x="25884" y="1125"/>
                    <a:pt x="25806" y="1114"/>
                  </a:cubicBezTo>
                  <a:cubicBezTo>
                    <a:pt x="25610" y="1062"/>
                    <a:pt x="25409" y="1037"/>
                    <a:pt x="25208" y="1037"/>
                  </a:cubicBezTo>
                  <a:cubicBezTo>
                    <a:pt x="24842" y="1037"/>
                    <a:pt x="24477" y="1119"/>
                    <a:pt x="24143" y="1262"/>
                  </a:cubicBezTo>
                  <a:cubicBezTo>
                    <a:pt x="23218" y="1595"/>
                    <a:pt x="20409" y="1558"/>
                    <a:pt x="19152" y="1854"/>
                  </a:cubicBezTo>
                  <a:cubicBezTo>
                    <a:pt x="19030" y="1895"/>
                    <a:pt x="18952" y="1910"/>
                    <a:pt x="18900" y="1910"/>
                  </a:cubicBezTo>
                  <a:cubicBezTo>
                    <a:pt x="18729" y="1910"/>
                    <a:pt x="18836" y="1740"/>
                    <a:pt x="18525" y="1740"/>
                  </a:cubicBezTo>
                  <a:cubicBezTo>
                    <a:pt x="18502" y="1740"/>
                    <a:pt x="18477" y="1741"/>
                    <a:pt x="18449" y="1743"/>
                  </a:cubicBezTo>
                  <a:cubicBezTo>
                    <a:pt x="17754" y="1838"/>
                    <a:pt x="10556" y="2715"/>
                    <a:pt x="8359" y="2715"/>
                  </a:cubicBezTo>
                  <a:cubicBezTo>
                    <a:pt x="7984" y="2715"/>
                    <a:pt x="7755" y="2689"/>
                    <a:pt x="7728" y="2630"/>
                  </a:cubicBezTo>
                  <a:cubicBezTo>
                    <a:pt x="7716" y="2602"/>
                    <a:pt x="7702" y="2590"/>
                    <a:pt x="7686" y="2590"/>
                  </a:cubicBezTo>
                  <a:cubicBezTo>
                    <a:pt x="7612" y="2590"/>
                    <a:pt x="7495" y="2842"/>
                    <a:pt x="7404" y="2842"/>
                  </a:cubicBezTo>
                  <a:cubicBezTo>
                    <a:pt x="7388" y="2842"/>
                    <a:pt x="7372" y="2834"/>
                    <a:pt x="7358" y="2815"/>
                  </a:cubicBezTo>
                  <a:cubicBezTo>
                    <a:pt x="7358" y="2815"/>
                    <a:pt x="2529" y="3471"/>
                    <a:pt x="1195" y="3471"/>
                  </a:cubicBezTo>
                  <a:cubicBezTo>
                    <a:pt x="1044" y="3471"/>
                    <a:pt x="937" y="3462"/>
                    <a:pt x="888" y="3444"/>
                  </a:cubicBezTo>
                  <a:cubicBezTo>
                    <a:pt x="802" y="3422"/>
                    <a:pt x="732" y="3410"/>
                    <a:pt x="672" y="3410"/>
                  </a:cubicBezTo>
                  <a:cubicBezTo>
                    <a:pt x="528" y="3410"/>
                    <a:pt x="449" y="3482"/>
                    <a:pt x="371" y="3665"/>
                  </a:cubicBezTo>
                  <a:cubicBezTo>
                    <a:pt x="112" y="4368"/>
                    <a:pt x="1" y="9211"/>
                    <a:pt x="371" y="9470"/>
                  </a:cubicBezTo>
                  <a:cubicBezTo>
                    <a:pt x="399" y="9479"/>
                    <a:pt x="448" y="9484"/>
                    <a:pt x="516" y="9484"/>
                  </a:cubicBezTo>
                  <a:cubicBezTo>
                    <a:pt x="1276" y="9484"/>
                    <a:pt x="4356" y="8943"/>
                    <a:pt x="6138" y="8943"/>
                  </a:cubicBezTo>
                  <a:cubicBezTo>
                    <a:pt x="6698" y="8943"/>
                    <a:pt x="7130" y="8996"/>
                    <a:pt x="7321" y="9137"/>
                  </a:cubicBezTo>
                  <a:cubicBezTo>
                    <a:pt x="8212" y="8983"/>
                    <a:pt x="11605" y="8217"/>
                    <a:pt x="13427" y="8217"/>
                  </a:cubicBezTo>
                  <a:cubicBezTo>
                    <a:pt x="13797" y="8217"/>
                    <a:pt x="14102" y="8249"/>
                    <a:pt x="14308" y="8324"/>
                  </a:cubicBezTo>
                  <a:cubicBezTo>
                    <a:pt x="14900" y="7621"/>
                    <a:pt x="21296" y="7732"/>
                    <a:pt x="21555" y="7473"/>
                  </a:cubicBezTo>
                  <a:cubicBezTo>
                    <a:pt x="21699" y="7329"/>
                    <a:pt x="22153" y="7254"/>
                    <a:pt x="22566" y="7254"/>
                  </a:cubicBezTo>
                  <a:cubicBezTo>
                    <a:pt x="22893" y="7254"/>
                    <a:pt x="23194" y="7301"/>
                    <a:pt x="23292" y="7399"/>
                  </a:cubicBezTo>
                  <a:cubicBezTo>
                    <a:pt x="23407" y="7542"/>
                    <a:pt x="23533" y="7592"/>
                    <a:pt x="23662" y="7592"/>
                  </a:cubicBezTo>
                  <a:cubicBezTo>
                    <a:pt x="23955" y="7592"/>
                    <a:pt x="24259" y="7335"/>
                    <a:pt x="24455" y="7335"/>
                  </a:cubicBezTo>
                  <a:cubicBezTo>
                    <a:pt x="24507" y="7335"/>
                    <a:pt x="24552" y="7353"/>
                    <a:pt x="24586" y="7399"/>
                  </a:cubicBezTo>
                  <a:lnTo>
                    <a:pt x="26102" y="6919"/>
                  </a:lnTo>
                  <a:lnTo>
                    <a:pt x="33459" y="6401"/>
                  </a:lnTo>
                  <a:cubicBezTo>
                    <a:pt x="33991" y="6161"/>
                    <a:pt x="34580" y="6111"/>
                    <a:pt x="35134" y="6111"/>
                  </a:cubicBezTo>
                  <a:cubicBezTo>
                    <a:pt x="35524" y="6111"/>
                    <a:pt x="35897" y="6135"/>
                    <a:pt x="36221" y="6135"/>
                  </a:cubicBezTo>
                  <a:cubicBezTo>
                    <a:pt x="36781" y="6135"/>
                    <a:pt x="37197" y="6062"/>
                    <a:pt x="37304" y="5662"/>
                  </a:cubicBezTo>
                  <a:cubicBezTo>
                    <a:pt x="37600" y="4738"/>
                    <a:pt x="37674" y="967"/>
                    <a:pt x="37415" y="79"/>
                  </a:cubicBezTo>
                  <a:cubicBezTo>
                    <a:pt x="37401" y="24"/>
                    <a:pt x="37282" y="1"/>
                    <a:pt x="3709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" name="Google Shape;483;p33">
            <a:extLst>
              <a:ext uri="{FF2B5EF4-FFF2-40B4-BE49-F238E27FC236}">
                <a16:creationId xmlns:a16="http://schemas.microsoft.com/office/drawing/2014/main" id="{0A42BBDF-A749-44AC-8C90-6BE6CC3DBD83}"/>
              </a:ext>
            </a:extLst>
          </p:cNvPr>
          <p:cNvGrpSpPr/>
          <p:nvPr/>
        </p:nvGrpSpPr>
        <p:grpSpPr>
          <a:xfrm rot="-986207">
            <a:off x="7647906" y="647301"/>
            <a:ext cx="1108030" cy="1105944"/>
            <a:chOff x="6184211" y="3374741"/>
            <a:chExt cx="941234" cy="939562"/>
          </a:xfrm>
        </p:grpSpPr>
        <p:sp>
          <p:nvSpPr>
            <p:cNvPr id="9" name="Google Shape;484;p33">
              <a:extLst>
                <a:ext uri="{FF2B5EF4-FFF2-40B4-BE49-F238E27FC236}">
                  <a16:creationId xmlns:a16="http://schemas.microsoft.com/office/drawing/2014/main" id="{AC9BE105-BD12-46C3-AC53-8466C981AAEE}"/>
                </a:ext>
              </a:extLst>
            </p:cNvPr>
            <p:cNvSpPr/>
            <p:nvPr/>
          </p:nvSpPr>
          <p:spPr>
            <a:xfrm>
              <a:off x="6184211" y="3374741"/>
              <a:ext cx="941234" cy="939562"/>
            </a:xfrm>
            <a:custGeom>
              <a:avLst/>
              <a:gdLst/>
              <a:ahLst/>
              <a:cxnLst/>
              <a:rect l="l" t="t" r="r" b="b"/>
              <a:pathLst>
                <a:path w="44466" h="44387" extrusionOk="0">
                  <a:moveTo>
                    <a:pt x="36940" y="1"/>
                  </a:moveTo>
                  <a:cubicBezTo>
                    <a:pt x="36903" y="1"/>
                    <a:pt x="36865" y="4"/>
                    <a:pt x="36827" y="11"/>
                  </a:cubicBezTo>
                  <a:lnTo>
                    <a:pt x="634" y="6783"/>
                  </a:lnTo>
                  <a:cubicBezTo>
                    <a:pt x="234" y="6849"/>
                    <a:pt x="0" y="7216"/>
                    <a:pt x="67" y="7617"/>
                  </a:cubicBezTo>
                  <a:lnTo>
                    <a:pt x="6838" y="43809"/>
                  </a:lnTo>
                  <a:cubicBezTo>
                    <a:pt x="6898" y="44138"/>
                    <a:pt x="7199" y="44386"/>
                    <a:pt x="7525" y="44386"/>
                  </a:cubicBezTo>
                  <a:cubicBezTo>
                    <a:pt x="7563" y="44386"/>
                    <a:pt x="7601" y="44383"/>
                    <a:pt x="7639" y="44376"/>
                  </a:cubicBezTo>
                  <a:lnTo>
                    <a:pt x="43832" y="37571"/>
                  </a:lnTo>
                  <a:cubicBezTo>
                    <a:pt x="44232" y="37505"/>
                    <a:pt x="44465" y="37138"/>
                    <a:pt x="44399" y="36771"/>
                  </a:cubicBezTo>
                  <a:lnTo>
                    <a:pt x="37627" y="578"/>
                  </a:lnTo>
                  <a:cubicBezTo>
                    <a:pt x="37567" y="249"/>
                    <a:pt x="37266" y="1"/>
                    <a:pt x="369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485;p33">
              <a:extLst>
                <a:ext uri="{FF2B5EF4-FFF2-40B4-BE49-F238E27FC236}">
                  <a16:creationId xmlns:a16="http://schemas.microsoft.com/office/drawing/2014/main" id="{29A7D27F-51E2-4FC4-A9F8-5730BDB270D9}"/>
                </a:ext>
              </a:extLst>
            </p:cNvPr>
            <p:cNvSpPr/>
            <p:nvPr/>
          </p:nvSpPr>
          <p:spPr>
            <a:xfrm>
              <a:off x="6269643" y="3504879"/>
              <a:ext cx="151115" cy="794374"/>
            </a:xfrm>
            <a:custGeom>
              <a:avLst/>
              <a:gdLst/>
              <a:ahLst/>
              <a:cxnLst/>
              <a:rect l="l" t="t" r="r" b="b"/>
              <a:pathLst>
                <a:path w="7139" h="37528" extrusionOk="0">
                  <a:moveTo>
                    <a:pt x="101" y="1"/>
                  </a:moveTo>
                  <a:lnTo>
                    <a:pt x="0" y="34"/>
                  </a:lnTo>
                  <a:lnTo>
                    <a:pt x="7005" y="37528"/>
                  </a:lnTo>
                  <a:lnTo>
                    <a:pt x="7139" y="37528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486;p33">
              <a:extLst>
                <a:ext uri="{FF2B5EF4-FFF2-40B4-BE49-F238E27FC236}">
                  <a16:creationId xmlns:a16="http://schemas.microsoft.com/office/drawing/2014/main" id="{4197AA30-D44E-445E-93A3-0D2695106CA1}"/>
                </a:ext>
              </a:extLst>
            </p:cNvPr>
            <p:cNvSpPr/>
            <p:nvPr/>
          </p:nvSpPr>
          <p:spPr>
            <a:xfrm>
              <a:off x="6196912" y="3446986"/>
              <a:ext cx="795072" cy="151115"/>
            </a:xfrm>
            <a:custGeom>
              <a:avLst/>
              <a:gdLst/>
              <a:ahLst/>
              <a:cxnLst/>
              <a:rect l="l" t="t" r="r" b="b"/>
              <a:pathLst>
                <a:path w="37561" h="7139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487;p33">
              <a:extLst>
                <a:ext uri="{FF2B5EF4-FFF2-40B4-BE49-F238E27FC236}">
                  <a16:creationId xmlns:a16="http://schemas.microsoft.com/office/drawing/2014/main" id="{654CA2EC-2D4F-413C-9CE0-808B94AEFD69}"/>
                </a:ext>
              </a:extLst>
            </p:cNvPr>
            <p:cNvSpPr/>
            <p:nvPr/>
          </p:nvSpPr>
          <p:spPr>
            <a:xfrm>
              <a:off x="6211750" y="3527486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488;p33">
              <a:extLst>
                <a:ext uri="{FF2B5EF4-FFF2-40B4-BE49-F238E27FC236}">
                  <a16:creationId xmlns:a16="http://schemas.microsoft.com/office/drawing/2014/main" id="{4FEA203E-1902-4112-B27B-84494117CB09}"/>
                </a:ext>
              </a:extLst>
            </p:cNvPr>
            <p:cNvSpPr/>
            <p:nvPr/>
          </p:nvSpPr>
          <p:spPr>
            <a:xfrm>
              <a:off x="6226568" y="3607965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94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94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489;p33">
              <a:extLst>
                <a:ext uri="{FF2B5EF4-FFF2-40B4-BE49-F238E27FC236}">
                  <a16:creationId xmlns:a16="http://schemas.microsoft.com/office/drawing/2014/main" id="{0976393A-6B54-46C3-9DBD-B161D17453A7}"/>
                </a:ext>
              </a:extLst>
            </p:cNvPr>
            <p:cNvSpPr/>
            <p:nvPr/>
          </p:nvSpPr>
          <p:spPr>
            <a:xfrm>
              <a:off x="6242105" y="3688465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490;p33">
              <a:extLst>
                <a:ext uri="{FF2B5EF4-FFF2-40B4-BE49-F238E27FC236}">
                  <a16:creationId xmlns:a16="http://schemas.microsoft.com/office/drawing/2014/main" id="{6D37E4BD-38B8-459F-A440-CE73381DAA90}"/>
                </a:ext>
              </a:extLst>
            </p:cNvPr>
            <p:cNvSpPr/>
            <p:nvPr/>
          </p:nvSpPr>
          <p:spPr>
            <a:xfrm>
              <a:off x="6256943" y="3768965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9"/>
                  </a:lnTo>
                  <a:lnTo>
                    <a:pt x="33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491;p33">
              <a:extLst>
                <a:ext uri="{FF2B5EF4-FFF2-40B4-BE49-F238E27FC236}">
                  <a16:creationId xmlns:a16="http://schemas.microsoft.com/office/drawing/2014/main" id="{3C484C26-FBA4-476B-980E-726FA2A857FC}"/>
                </a:ext>
              </a:extLst>
            </p:cNvPr>
            <p:cNvSpPr/>
            <p:nvPr/>
          </p:nvSpPr>
          <p:spPr>
            <a:xfrm>
              <a:off x="6271760" y="3849465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94" y="0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492;p33">
              <a:extLst>
                <a:ext uri="{FF2B5EF4-FFF2-40B4-BE49-F238E27FC236}">
                  <a16:creationId xmlns:a16="http://schemas.microsoft.com/office/drawing/2014/main" id="{1F5AC102-FE2C-42BA-AEF3-1864E6EDFB4F}"/>
                </a:ext>
              </a:extLst>
            </p:cNvPr>
            <p:cNvSpPr/>
            <p:nvPr/>
          </p:nvSpPr>
          <p:spPr>
            <a:xfrm>
              <a:off x="6287297" y="3929944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0" y="7039"/>
                  </a:lnTo>
                  <a:lnTo>
                    <a:pt x="0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493;p33">
              <a:extLst>
                <a:ext uri="{FF2B5EF4-FFF2-40B4-BE49-F238E27FC236}">
                  <a16:creationId xmlns:a16="http://schemas.microsoft.com/office/drawing/2014/main" id="{35A2BA26-E6DF-46C6-A575-DDE0AD659352}"/>
                </a:ext>
              </a:extLst>
            </p:cNvPr>
            <p:cNvSpPr/>
            <p:nvPr/>
          </p:nvSpPr>
          <p:spPr>
            <a:xfrm>
              <a:off x="6302114" y="4010444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494;p33">
              <a:extLst>
                <a:ext uri="{FF2B5EF4-FFF2-40B4-BE49-F238E27FC236}">
                  <a16:creationId xmlns:a16="http://schemas.microsoft.com/office/drawing/2014/main" id="{F6C53186-B3B9-49DF-9C9D-2C5C319F8A4B}"/>
                </a:ext>
              </a:extLst>
            </p:cNvPr>
            <p:cNvSpPr/>
            <p:nvPr/>
          </p:nvSpPr>
          <p:spPr>
            <a:xfrm>
              <a:off x="6316953" y="4090944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94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" name="Google Shape;495;p33">
            <a:extLst>
              <a:ext uri="{FF2B5EF4-FFF2-40B4-BE49-F238E27FC236}">
                <a16:creationId xmlns:a16="http://schemas.microsoft.com/office/drawing/2014/main" id="{758B694A-0860-4B37-8476-B1CB5290FBBE}"/>
              </a:ext>
            </a:extLst>
          </p:cNvPr>
          <p:cNvGrpSpPr/>
          <p:nvPr/>
        </p:nvGrpSpPr>
        <p:grpSpPr>
          <a:xfrm rot="-713365">
            <a:off x="7265268" y="562385"/>
            <a:ext cx="1030569" cy="1013203"/>
            <a:chOff x="5290308" y="3500646"/>
            <a:chExt cx="875551" cy="860798"/>
          </a:xfrm>
        </p:grpSpPr>
        <p:sp>
          <p:nvSpPr>
            <p:cNvPr id="21" name="Google Shape;496;p33">
              <a:extLst>
                <a:ext uri="{FF2B5EF4-FFF2-40B4-BE49-F238E27FC236}">
                  <a16:creationId xmlns:a16="http://schemas.microsoft.com/office/drawing/2014/main" id="{89D6F899-FC8E-45EE-93CD-2C0B2FA4D854}"/>
                </a:ext>
              </a:extLst>
            </p:cNvPr>
            <p:cNvSpPr/>
            <p:nvPr/>
          </p:nvSpPr>
          <p:spPr>
            <a:xfrm>
              <a:off x="5745727" y="4155907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7" y="0"/>
                  </a:moveTo>
                  <a:cubicBezTo>
                    <a:pt x="67" y="0"/>
                    <a:pt x="34" y="67"/>
                    <a:pt x="0" y="134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lnTo>
                    <a:pt x="301" y="134"/>
                  </a:lnTo>
                  <a:cubicBezTo>
                    <a:pt x="267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497;p33">
              <a:extLst>
                <a:ext uri="{FF2B5EF4-FFF2-40B4-BE49-F238E27FC236}">
                  <a16:creationId xmlns:a16="http://schemas.microsoft.com/office/drawing/2014/main" id="{E6197F59-57C4-4CA2-B41D-CB59EF43E242}"/>
                </a:ext>
              </a:extLst>
            </p:cNvPr>
            <p:cNvSpPr/>
            <p:nvPr/>
          </p:nvSpPr>
          <p:spPr>
            <a:xfrm>
              <a:off x="5747843" y="410364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498;p33">
              <a:extLst>
                <a:ext uri="{FF2B5EF4-FFF2-40B4-BE49-F238E27FC236}">
                  <a16:creationId xmlns:a16="http://schemas.microsoft.com/office/drawing/2014/main" id="{B04C99DD-7B42-4F6A-B3A8-A78964ECC1D4}"/>
                </a:ext>
              </a:extLst>
            </p:cNvPr>
            <p:cNvSpPr/>
            <p:nvPr/>
          </p:nvSpPr>
          <p:spPr>
            <a:xfrm>
              <a:off x="5744308" y="4208847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8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499;p33">
              <a:extLst>
                <a:ext uri="{FF2B5EF4-FFF2-40B4-BE49-F238E27FC236}">
                  <a16:creationId xmlns:a16="http://schemas.microsoft.com/office/drawing/2014/main" id="{A5854C7C-0E41-4260-9E16-5108799E71F7}"/>
                </a:ext>
              </a:extLst>
            </p:cNvPr>
            <p:cNvSpPr/>
            <p:nvPr/>
          </p:nvSpPr>
          <p:spPr>
            <a:xfrm>
              <a:off x="5741493" y="431407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500;p33">
              <a:extLst>
                <a:ext uri="{FF2B5EF4-FFF2-40B4-BE49-F238E27FC236}">
                  <a16:creationId xmlns:a16="http://schemas.microsoft.com/office/drawing/2014/main" id="{FF8FDDA8-133C-4BD6-A22A-9DBEDCD78241}"/>
                </a:ext>
              </a:extLst>
            </p:cNvPr>
            <p:cNvSpPr/>
            <p:nvPr/>
          </p:nvSpPr>
          <p:spPr>
            <a:xfrm>
              <a:off x="5742911" y="4261109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01"/>
                    <a:pt x="133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501;p33">
              <a:extLst>
                <a:ext uri="{FF2B5EF4-FFF2-40B4-BE49-F238E27FC236}">
                  <a16:creationId xmlns:a16="http://schemas.microsoft.com/office/drawing/2014/main" id="{46BAB13F-8745-4F25-B519-40AA7DC5C1CB}"/>
                </a:ext>
              </a:extLst>
            </p:cNvPr>
            <p:cNvSpPr/>
            <p:nvPr/>
          </p:nvSpPr>
          <p:spPr>
            <a:xfrm>
              <a:off x="5804339" y="4105063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75" y="301"/>
                    <a:pt x="134" y="301"/>
                  </a:cubicBezTo>
                  <a:cubicBezTo>
                    <a:pt x="192" y="301"/>
                    <a:pt x="250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502;p33">
              <a:extLst>
                <a:ext uri="{FF2B5EF4-FFF2-40B4-BE49-F238E27FC236}">
                  <a16:creationId xmlns:a16="http://schemas.microsoft.com/office/drawing/2014/main" id="{4E3A891A-DA0C-4C0F-95C9-9F423AEC275C}"/>
                </a:ext>
              </a:extLst>
            </p:cNvPr>
            <p:cNvSpPr/>
            <p:nvPr/>
          </p:nvSpPr>
          <p:spPr>
            <a:xfrm>
              <a:off x="5802921" y="4157833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209"/>
                  </a:lnTo>
                  <a:cubicBezTo>
                    <a:pt x="0" y="293"/>
                    <a:pt x="67" y="334"/>
                    <a:pt x="134" y="334"/>
                  </a:cubicBezTo>
                  <a:cubicBezTo>
                    <a:pt x="201" y="334"/>
                    <a:pt x="267" y="293"/>
                    <a:pt x="267" y="209"/>
                  </a:cubicBezTo>
                  <a:lnTo>
                    <a:pt x="267" y="143"/>
                  </a:lnTo>
                  <a:cubicBezTo>
                    <a:pt x="267" y="76"/>
                    <a:pt x="201" y="9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503;p33">
              <a:extLst>
                <a:ext uri="{FF2B5EF4-FFF2-40B4-BE49-F238E27FC236}">
                  <a16:creationId xmlns:a16="http://schemas.microsoft.com/office/drawing/2014/main" id="{76D50C5C-6767-42BE-8D30-82B24745B9BB}"/>
                </a:ext>
              </a:extLst>
            </p:cNvPr>
            <p:cNvSpPr/>
            <p:nvPr/>
          </p:nvSpPr>
          <p:spPr>
            <a:xfrm>
              <a:off x="5797968" y="4315468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34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504;p33">
              <a:extLst>
                <a:ext uri="{FF2B5EF4-FFF2-40B4-BE49-F238E27FC236}">
                  <a16:creationId xmlns:a16="http://schemas.microsoft.com/office/drawing/2014/main" id="{AD798D94-D1D7-4135-90BE-1FF3E6DB3BFB}"/>
                </a:ext>
              </a:extLst>
            </p:cNvPr>
            <p:cNvSpPr/>
            <p:nvPr/>
          </p:nvSpPr>
          <p:spPr>
            <a:xfrm>
              <a:off x="5799386" y="426322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51"/>
                    <a:pt x="67" y="292"/>
                    <a:pt x="134" y="292"/>
                  </a:cubicBezTo>
                  <a:cubicBezTo>
                    <a:pt x="201" y="292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1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505;p33">
              <a:extLst>
                <a:ext uri="{FF2B5EF4-FFF2-40B4-BE49-F238E27FC236}">
                  <a16:creationId xmlns:a16="http://schemas.microsoft.com/office/drawing/2014/main" id="{F65398D0-191D-438E-A481-715AE7DF38FE}"/>
                </a:ext>
              </a:extLst>
            </p:cNvPr>
            <p:cNvSpPr/>
            <p:nvPr/>
          </p:nvSpPr>
          <p:spPr>
            <a:xfrm>
              <a:off x="5801503" y="4210265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506;p33">
              <a:extLst>
                <a:ext uri="{FF2B5EF4-FFF2-40B4-BE49-F238E27FC236}">
                  <a16:creationId xmlns:a16="http://schemas.microsoft.com/office/drawing/2014/main" id="{BA3CA634-7ED2-4869-9B9E-8E4D94050A2F}"/>
                </a:ext>
              </a:extLst>
            </p:cNvPr>
            <p:cNvSpPr/>
            <p:nvPr/>
          </p:nvSpPr>
          <p:spPr>
            <a:xfrm>
              <a:off x="5860814" y="4106989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31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8" y="231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507;p33">
              <a:extLst>
                <a:ext uri="{FF2B5EF4-FFF2-40B4-BE49-F238E27FC236}">
                  <a16:creationId xmlns:a16="http://schemas.microsoft.com/office/drawing/2014/main" id="{5D817B99-4B47-4957-95E4-8BBA09FD0342}"/>
                </a:ext>
              </a:extLst>
            </p:cNvPr>
            <p:cNvSpPr/>
            <p:nvPr/>
          </p:nvSpPr>
          <p:spPr>
            <a:xfrm>
              <a:off x="5859396" y="4159421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508;p33">
              <a:extLst>
                <a:ext uri="{FF2B5EF4-FFF2-40B4-BE49-F238E27FC236}">
                  <a16:creationId xmlns:a16="http://schemas.microsoft.com/office/drawing/2014/main" id="{CA76DDD7-41CA-43D1-A616-92B3ADDE6201}"/>
                </a:ext>
              </a:extLst>
            </p:cNvPr>
            <p:cNvSpPr/>
            <p:nvPr/>
          </p:nvSpPr>
          <p:spPr>
            <a:xfrm>
              <a:off x="5857999" y="4212191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60"/>
                    <a:pt x="67" y="302"/>
                    <a:pt x="134" y="302"/>
                  </a:cubicBezTo>
                  <a:cubicBezTo>
                    <a:pt x="200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509;p33">
              <a:extLst>
                <a:ext uri="{FF2B5EF4-FFF2-40B4-BE49-F238E27FC236}">
                  <a16:creationId xmlns:a16="http://schemas.microsoft.com/office/drawing/2014/main" id="{D6062793-A462-4C5A-8903-1BF5A8AA6F11}"/>
                </a:ext>
              </a:extLst>
            </p:cNvPr>
            <p:cNvSpPr/>
            <p:nvPr/>
          </p:nvSpPr>
          <p:spPr>
            <a:xfrm>
              <a:off x="5856581" y="4264644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301" y="200"/>
                  </a:cubicBezTo>
                  <a:lnTo>
                    <a:pt x="301" y="134"/>
                  </a:ln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510;p33">
              <a:extLst>
                <a:ext uri="{FF2B5EF4-FFF2-40B4-BE49-F238E27FC236}">
                  <a16:creationId xmlns:a16="http://schemas.microsoft.com/office/drawing/2014/main" id="{3E33DEC8-6C05-451E-8DA0-93410C4B7E38}"/>
                </a:ext>
              </a:extLst>
            </p:cNvPr>
            <p:cNvSpPr/>
            <p:nvPr/>
          </p:nvSpPr>
          <p:spPr>
            <a:xfrm>
              <a:off x="5855163" y="4317415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34" y="276"/>
                    <a:pt x="134" y="276"/>
                  </a:cubicBezTo>
                  <a:cubicBezTo>
                    <a:pt x="201" y="276"/>
                    <a:pt x="234" y="242"/>
                    <a:pt x="268" y="176"/>
                  </a:cubicBezTo>
                  <a:lnTo>
                    <a:pt x="268" y="109"/>
                  </a:lnTo>
                  <a:cubicBezTo>
                    <a:pt x="234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511;p33">
              <a:extLst>
                <a:ext uri="{FF2B5EF4-FFF2-40B4-BE49-F238E27FC236}">
                  <a16:creationId xmlns:a16="http://schemas.microsoft.com/office/drawing/2014/main" id="{545C4C1F-3814-479D-8E12-E50EC6FECF8E}"/>
                </a:ext>
              </a:extLst>
            </p:cNvPr>
            <p:cNvSpPr/>
            <p:nvPr/>
          </p:nvSpPr>
          <p:spPr>
            <a:xfrm>
              <a:off x="5914474" y="4213800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68" y="0"/>
                  </a:moveTo>
                  <a:cubicBezTo>
                    <a:pt x="101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34" y="301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301" y="34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512;p33">
              <a:extLst>
                <a:ext uri="{FF2B5EF4-FFF2-40B4-BE49-F238E27FC236}">
                  <a16:creationId xmlns:a16="http://schemas.microsoft.com/office/drawing/2014/main" id="{5F1E40A0-55A6-4057-A709-C39E8B9FD4DC}"/>
                </a:ext>
              </a:extLst>
            </p:cNvPr>
            <p:cNvSpPr/>
            <p:nvPr/>
          </p:nvSpPr>
          <p:spPr>
            <a:xfrm>
              <a:off x="5916591" y="41608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34" y="301"/>
                    <a:pt x="134" y="301"/>
                  </a:cubicBezTo>
                  <a:cubicBezTo>
                    <a:pt x="147" y="307"/>
                    <a:pt x="158" y="310"/>
                    <a:pt x="168" y="310"/>
                  </a:cubicBezTo>
                  <a:cubicBezTo>
                    <a:pt x="213" y="310"/>
                    <a:pt x="241" y="255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513;p33">
              <a:extLst>
                <a:ext uri="{FF2B5EF4-FFF2-40B4-BE49-F238E27FC236}">
                  <a16:creationId xmlns:a16="http://schemas.microsoft.com/office/drawing/2014/main" id="{8852284F-840E-4E98-8D48-E939BD2EE9D3}"/>
                </a:ext>
              </a:extLst>
            </p:cNvPr>
            <p:cNvSpPr/>
            <p:nvPr/>
          </p:nvSpPr>
          <p:spPr>
            <a:xfrm>
              <a:off x="5911659" y="431900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514;p33">
              <a:extLst>
                <a:ext uri="{FF2B5EF4-FFF2-40B4-BE49-F238E27FC236}">
                  <a16:creationId xmlns:a16="http://schemas.microsoft.com/office/drawing/2014/main" id="{8F3D9A1A-57A8-4AE2-8926-EE75A7C48300}"/>
                </a:ext>
              </a:extLst>
            </p:cNvPr>
            <p:cNvSpPr/>
            <p:nvPr/>
          </p:nvSpPr>
          <p:spPr>
            <a:xfrm>
              <a:off x="5913077" y="4266041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146" y="307"/>
                    <a:pt x="158" y="310"/>
                    <a:pt x="170" y="310"/>
                  </a:cubicBezTo>
                  <a:cubicBezTo>
                    <a:pt x="222" y="310"/>
                    <a:pt x="267" y="256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515;p33">
              <a:extLst>
                <a:ext uri="{FF2B5EF4-FFF2-40B4-BE49-F238E27FC236}">
                  <a16:creationId xmlns:a16="http://schemas.microsoft.com/office/drawing/2014/main" id="{6375D62D-33F9-4438-AE1D-0332D9929CD2}"/>
                </a:ext>
              </a:extLst>
            </p:cNvPr>
            <p:cNvSpPr/>
            <p:nvPr/>
          </p:nvSpPr>
          <p:spPr>
            <a:xfrm>
              <a:off x="5918009" y="410910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516;p33">
              <a:extLst>
                <a:ext uri="{FF2B5EF4-FFF2-40B4-BE49-F238E27FC236}">
                  <a16:creationId xmlns:a16="http://schemas.microsoft.com/office/drawing/2014/main" id="{4BB70DB2-B618-463C-B1F2-FC2BD6CE2FF1}"/>
                </a:ext>
              </a:extLst>
            </p:cNvPr>
            <p:cNvSpPr/>
            <p:nvPr/>
          </p:nvSpPr>
          <p:spPr>
            <a:xfrm>
              <a:off x="5970271" y="4267989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3" y="309"/>
                  </a:cubicBezTo>
                  <a:cubicBezTo>
                    <a:pt x="200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2" y="0"/>
                    <a:pt x="170" y="0"/>
                  </a:cubicBezTo>
                  <a:cubicBezTo>
                    <a:pt x="158" y="0"/>
                    <a:pt x="146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517;p33">
              <a:extLst>
                <a:ext uri="{FF2B5EF4-FFF2-40B4-BE49-F238E27FC236}">
                  <a16:creationId xmlns:a16="http://schemas.microsoft.com/office/drawing/2014/main" id="{EBD95E32-910B-4EF5-933C-89835630BCAF}"/>
                </a:ext>
              </a:extLst>
            </p:cNvPr>
            <p:cNvSpPr/>
            <p:nvPr/>
          </p:nvSpPr>
          <p:spPr>
            <a:xfrm>
              <a:off x="5973087" y="416295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518;p33">
              <a:extLst>
                <a:ext uri="{FF2B5EF4-FFF2-40B4-BE49-F238E27FC236}">
                  <a16:creationId xmlns:a16="http://schemas.microsoft.com/office/drawing/2014/main" id="{4A3EAB37-F26A-41AE-86D9-B91064993A65}"/>
                </a:ext>
              </a:extLst>
            </p:cNvPr>
            <p:cNvSpPr/>
            <p:nvPr/>
          </p:nvSpPr>
          <p:spPr>
            <a:xfrm>
              <a:off x="5974505" y="4109995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67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168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519;p33">
              <a:extLst>
                <a:ext uri="{FF2B5EF4-FFF2-40B4-BE49-F238E27FC236}">
                  <a16:creationId xmlns:a16="http://schemas.microsoft.com/office/drawing/2014/main" id="{C3184FB5-26EF-4B0F-8B82-92B0BD82E639}"/>
                </a:ext>
              </a:extLst>
            </p:cNvPr>
            <p:cNvSpPr/>
            <p:nvPr/>
          </p:nvSpPr>
          <p:spPr>
            <a:xfrm>
              <a:off x="5968853" y="432092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34" y="310"/>
                    <a:pt x="100" y="310"/>
                  </a:cubicBezTo>
                  <a:cubicBezTo>
                    <a:pt x="167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520;p33">
              <a:extLst>
                <a:ext uri="{FF2B5EF4-FFF2-40B4-BE49-F238E27FC236}">
                  <a16:creationId xmlns:a16="http://schemas.microsoft.com/office/drawing/2014/main" id="{57F1E763-12F3-4ABB-8847-DEC2778DDB8D}"/>
                </a:ext>
              </a:extLst>
            </p:cNvPr>
            <p:cNvSpPr/>
            <p:nvPr/>
          </p:nvSpPr>
          <p:spPr>
            <a:xfrm>
              <a:off x="5971669" y="421521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521;p33">
              <a:extLst>
                <a:ext uri="{FF2B5EF4-FFF2-40B4-BE49-F238E27FC236}">
                  <a16:creationId xmlns:a16="http://schemas.microsoft.com/office/drawing/2014/main" id="{DE04E9B8-6F44-4EED-9643-21F5FA704F77}"/>
                </a:ext>
              </a:extLst>
            </p:cNvPr>
            <p:cNvSpPr/>
            <p:nvPr/>
          </p:nvSpPr>
          <p:spPr>
            <a:xfrm>
              <a:off x="6031700" y="4111942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522;p33">
              <a:extLst>
                <a:ext uri="{FF2B5EF4-FFF2-40B4-BE49-F238E27FC236}">
                  <a16:creationId xmlns:a16="http://schemas.microsoft.com/office/drawing/2014/main" id="{E93F55DF-013A-4AAE-B8B6-649801937F1E}"/>
                </a:ext>
              </a:extLst>
            </p:cNvPr>
            <p:cNvSpPr/>
            <p:nvPr/>
          </p:nvSpPr>
          <p:spPr>
            <a:xfrm>
              <a:off x="6025328" y="4322347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60"/>
                    <a:pt x="68" y="301"/>
                    <a:pt x="134" y="301"/>
                  </a:cubicBezTo>
                  <a:cubicBezTo>
                    <a:pt x="201" y="301"/>
                    <a:pt x="268" y="260"/>
                    <a:pt x="268" y="176"/>
                  </a:cubicBezTo>
                  <a:lnTo>
                    <a:pt x="268" y="110"/>
                  </a:lnTo>
                  <a:cubicBezTo>
                    <a:pt x="268" y="43"/>
                    <a:pt x="201" y="9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523;p33">
              <a:extLst>
                <a:ext uri="{FF2B5EF4-FFF2-40B4-BE49-F238E27FC236}">
                  <a16:creationId xmlns:a16="http://schemas.microsoft.com/office/drawing/2014/main" id="{E6D19431-391E-4C70-83DE-CFA0F58AE39D}"/>
                </a:ext>
              </a:extLst>
            </p:cNvPr>
            <p:cNvSpPr/>
            <p:nvPr/>
          </p:nvSpPr>
          <p:spPr>
            <a:xfrm>
              <a:off x="6037330" y="3901516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1" y="1"/>
                  </a:moveTo>
                  <a:cubicBezTo>
                    <a:pt x="79" y="1"/>
                    <a:pt x="34" y="55"/>
                    <a:pt x="34" y="110"/>
                  </a:cubicBezTo>
                  <a:lnTo>
                    <a:pt x="34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6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3"/>
                    <a:pt x="168" y="10"/>
                  </a:cubicBezTo>
                  <a:cubicBezTo>
                    <a:pt x="155" y="3"/>
                    <a:pt x="143" y="1"/>
                    <a:pt x="13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524;p33">
              <a:extLst>
                <a:ext uri="{FF2B5EF4-FFF2-40B4-BE49-F238E27FC236}">
                  <a16:creationId xmlns:a16="http://schemas.microsoft.com/office/drawing/2014/main" id="{E0920891-2732-4DCD-8D04-2CE3CC3941EA}"/>
                </a:ext>
              </a:extLst>
            </p:cNvPr>
            <p:cNvSpPr/>
            <p:nvPr/>
          </p:nvSpPr>
          <p:spPr>
            <a:xfrm>
              <a:off x="6028165" y="4217144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18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34" y="9"/>
                    <a:pt x="167" y="9"/>
                  </a:cubicBezTo>
                  <a:cubicBezTo>
                    <a:pt x="149" y="3"/>
                    <a:pt x="133" y="0"/>
                    <a:pt x="11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25;p33">
              <a:extLst>
                <a:ext uri="{FF2B5EF4-FFF2-40B4-BE49-F238E27FC236}">
                  <a16:creationId xmlns:a16="http://schemas.microsoft.com/office/drawing/2014/main" id="{2295CD53-6447-464B-8D5C-7556CB459110}"/>
                </a:ext>
              </a:extLst>
            </p:cNvPr>
            <p:cNvSpPr/>
            <p:nvPr/>
          </p:nvSpPr>
          <p:spPr>
            <a:xfrm>
              <a:off x="6026746" y="426957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26;p33">
              <a:extLst>
                <a:ext uri="{FF2B5EF4-FFF2-40B4-BE49-F238E27FC236}">
                  <a16:creationId xmlns:a16="http://schemas.microsoft.com/office/drawing/2014/main" id="{E75777D8-5072-4128-9D2C-ECDFB1F5F534}"/>
                </a:ext>
              </a:extLst>
            </p:cNvPr>
            <p:cNvSpPr/>
            <p:nvPr/>
          </p:nvSpPr>
          <p:spPr>
            <a:xfrm>
              <a:off x="6030281" y="4164374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7;p33">
              <a:extLst>
                <a:ext uri="{FF2B5EF4-FFF2-40B4-BE49-F238E27FC236}">
                  <a16:creationId xmlns:a16="http://schemas.microsoft.com/office/drawing/2014/main" id="{A9436696-269C-40B0-88B6-09E8E713889F}"/>
                </a:ext>
              </a:extLst>
            </p:cNvPr>
            <p:cNvSpPr/>
            <p:nvPr/>
          </p:nvSpPr>
          <p:spPr>
            <a:xfrm>
              <a:off x="5980855" y="389959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28;p33">
              <a:extLst>
                <a:ext uri="{FF2B5EF4-FFF2-40B4-BE49-F238E27FC236}">
                  <a16:creationId xmlns:a16="http://schemas.microsoft.com/office/drawing/2014/main" id="{7327A387-44D9-44C6-8F36-C82CF0E84036}"/>
                </a:ext>
              </a:extLst>
            </p:cNvPr>
            <p:cNvSpPr/>
            <p:nvPr/>
          </p:nvSpPr>
          <p:spPr>
            <a:xfrm>
              <a:off x="5753495" y="3893239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200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34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29;p33">
              <a:extLst>
                <a:ext uri="{FF2B5EF4-FFF2-40B4-BE49-F238E27FC236}">
                  <a16:creationId xmlns:a16="http://schemas.microsoft.com/office/drawing/2014/main" id="{8CBBC19F-E360-4EFE-8458-2B8D9C6BD19A}"/>
                </a:ext>
              </a:extLst>
            </p:cNvPr>
            <p:cNvSpPr/>
            <p:nvPr/>
          </p:nvSpPr>
          <p:spPr>
            <a:xfrm>
              <a:off x="5924359" y="38981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34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30;p33">
              <a:extLst>
                <a:ext uri="{FF2B5EF4-FFF2-40B4-BE49-F238E27FC236}">
                  <a16:creationId xmlns:a16="http://schemas.microsoft.com/office/drawing/2014/main" id="{F6FC62B8-C392-47ED-BF34-08AAD40E7DDA}"/>
                </a:ext>
              </a:extLst>
            </p:cNvPr>
            <p:cNvSpPr/>
            <p:nvPr/>
          </p:nvSpPr>
          <p:spPr>
            <a:xfrm>
              <a:off x="5867165" y="3896055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68" y="334"/>
                    <a:pt x="134" y="334"/>
                  </a:cubicBezTo>
                  <a:cubicBezTo>
                    <a:pt x="201" y="334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31;p33">
              <a:extLst>
                <a:ext uri="{FF2B5EF4-FFF2-40B4-BE49-F238E27FC236}">
                  <a16:creationId xmlns:a16="http://schemas.microsoft.com/office/drawing/2014/main" id="{8CF66E3D-3C08-4F80-A71D-97E874E97578}"/>
                </a:ext>
              </a:extLst>
            </p:cNvPr>
            <p:cNvSpPr/>
            <p:nvPr/>
          </p:nvSpPr>
          <p:spPr>
            <a:xfrm>
              <a:off x="5696999" y="389112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7" y="267"/>
                    <a:pt x="76" y="300"/>
                    <a:pt x="134" y="300"/>
                  </a:cubicBezTo>
                  <a:cubicBezTo>
                    <a:pt x="193" y="300"/>
                    <a:pt x="251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32;p33">
              <a:extLst>
                <a:ext uri="{FF2B5EF4-FFF2-40B4-BE49-F238E27FC236}">
                  <a16:creationId xmlns:a16="http://schemas.microsoft.com/office/drawing/2014/main" id="{14EA8E03-B1D1-4D66-BCDA-12048F93BB6E}"/>
                </a:ext>
              </a:extLst>
            </p:cNvPr>
            <p:cNvSpPr/>
            <p:nvPr/>
          </p:nvSpPr>
          <p:spPr>
            <a:xfrm>
              <a:off x="5810690" y="389463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8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33;p33">
              <a:extLst>
                <a:ext uri="{FF2B5EF4-FFF2-40B4-BE49-F238E27FC236}">
                  <a16:creationId xmlns:a16="http://schemas.microsoft.com/office/drawing/2014/main" id="{6CE6BCB2-E832-447F-8A10-C142EA4D9AE8}"/>
                </a:ext>
              </a:extLst>
            </p:cNvPr>
            <p:cNvSpPr/>
            <p:nvPr/>
          </p:nvSpPr>
          <p:spPr>
            <a:xfrm>
              <a:off x="5699836" y="3785899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84" y="301"/>
                    <a:pt x="146" y="301"/>
                  </a:cubicBezTo>
                  <a:cubicBezTo>
                    <a:pt x="209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34;p33">
              <a:extLst>
                <a:ext uri="{FF2B5EF4-FFF2-40B4-BE49-F238E27FC236}">
                  <a16:creationId xmlns:a16="http://schemas.microsoft.com/office/drawing/2014/main" id="{14AA362B-625A-4541-BA0E-DAC38EABD6AA}"/>
                </a:ext>
              </a:extLst>
            </p:cNvPr>
            <p:cNvSpPr/>
            <p:nvPr/>
          </p:nvSpPr>
          <p:spPr>
            <a:xfrm>
              <a:off x="5698417" y="3838860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35;p33">
              <a:extLst>
                <a:ext uri="{FF2B5EF4-FFF2-40B4-BE49-F238E27FC236}">
                  <a16:creationId xmlns:a16="http://schemas.microsoft.com/office/drawing/2014/main" id="{2CD5B77B-06B5-4215-AEFA-3587DA83A307}"/>
                </a:ext>
              </a:extLst>
            </p:cNvPr>
            <p:cNvSpPr/>
            <p:nvPr/>
          </p:nvSpPr>
          <p:spPr>
            <a:xfrm>
              <a:off x="5701233" y="373365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536;p33">
              <a:extLst>
                <a:ext uri="{FF2B5EF4-FFF2-40B4-BE49-F238E27FC236}">
                  <a16:creationId xmlns:a16="http://schemas.microsoft.com/office/drawing/2014/main" id="{273F1C99-F9EB-4099-830F-92720C7FD550}"/>
                </a:ext>
              </a:extLst>
            </p:cNvPr>
            <p:cNvSpPr/>
            <p:nvPr/>
          </p:nvSpPr>
          <p:spPr>
            <a:xfrm>
              <a:off x="5695602" y="3944084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33" y="33"/>
                    <a:pt x="0" y="67"/>
                  </a:cubicBezTo>
                  <a:cubicBezTo>
                    <a:pt x="0" y="67"/>
                    <a:pt x="0" y="100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167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537;p33">
              <a:extLst>
                <a:ext uri="{FF2B5EF4-FFF2-40B4-BE49-F238E27FC236}">
                  <a16:creationId xmlns:a16="http://schemas.microsoft.com/office/drawing/2014/main" id="{E3498A6C-1F7A-4930-BC6F-5BE65922DCC6}"/>
                </a:ext>
              </a:extLst>
            </p:cNvPr>
            <p:cNvSpPr/>
            <p:nvPr/>
          </p:nvSpPr>
          <p:spPr>
            <a:xfrm>
              <a:off x="5757030" y="3788037"/>
              <a:ext cx="5673" cy="5652"/>
            </a:xfrm>
            <a:custGeom>
              <a:avLst/>
              <a:gdLst/>
              <a:ahLst/>
              <a:cxnLst/>
              <a:rect l="l" t="t" r="r" b="b"/>
              <a:pathLst>
                <a:path w="268" h="267" extrusionOk="0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4" y="267"/>
                    <a:pt x="134" y="267"/>
                  </a:cubicBezTo>
                  <a:cubicBezTo>
                    <a:pt x="200" y="267"/>
                    <a:pt x="234" y="234"/>
                    <a:pt x="267" y="167"/>
                  </a:cubicBezTo>
                  <a:lnTo>
                    <a:pt x="267" y="100"/>
                  </a:ln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538;p33">
              <a:extLst>
                <a:ext uri="{FF2B5EF4-FFF2-40B4-BE49-F238E27FC236}">
                  <a16:creationId xmlns:a16="http://schemas.microsoft.com/office/drawing/2014/main" id="{74C7577B-078F-4E33-99F7-5B96DD5F0F4F}"/>
                </a:ext>
              </a:extLst>
            </p:cNvPr>
            <p:cNvSpPr/>
            <p:nvPr/>
          </p:nvSpPr>
          <p:spPr>
            <a:xfrm>
              <a:off x="5758427" y="373507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8" y="250"/>
                    <a:pt x="76" y="292"/>
                    <a:pt x="134" y="292"/>
                  </a:cubicBezTo>
                  <a:cubicBezTo>
                    <a:pt x="193" y="292"/>
                    <a:pt x="251" y="250"/>
                    <a:pt x="268" y="167"/>
                  </a:cubicBez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539;p33">
              <a:extLst>
                <a:ext uri="{FF2B5EF4-FFF2-40B4-BE49-F238E27FC236}">
                  <a16:creationId xmlns:a16="http://schemas.microsoft.com/office/drawing/2014/main" id="{27AC440E-FDDB-49D7-B941-94877A4F1916}"/>
                </a:ext>
              </a:extLst>
            </p:cNvPr>
            <p:cNvSpPr/>
            <p:nvPr/>
          </p:nvSpPr>
          <p:spPr>
            <a:xfrm>
              <a:off x="5755612" y="384027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0" y="267"/>
                    <a:pt x="59" y="301"/>
                    <a:pt x="121" y="301"/>
                  </a:cubicBezTo>
                  <a:cubicBezTo>
                    <a:pt x="184" y="301"/>
                    <a:pt x="251" y="267"/>
                    <a:pt x="267" y="201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540;p33">
              <a:extLst>
                <a:ext uri="{FF2B5EF4-FFF2-40B4-BE49-F238E27FC236}">
                  <a16:creationId xmlns:a16="http://schemas.microsoft.com/office/drawing/2014/main" id="{FC1771DA-3277-49D4-A013-C5767576C552}"/>
                </a:ext>
              </a:extLst>
            </p:cNvPr>
            <p:cNvSpPr/>
            <p:nvPr/>
          </p:nvSpPr>
          <p:spPr>
            <a:xfrm>
              <a:off x="5752077" y="3945481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34" y="1"/>
                  </a:moveTo>
                  <a:cubicBezTo>
                    <a:pt x="101" y="1"/>
                    <a:pt x="34" y="34"/>
                    <a:pt x="34" y="67"/>
                  </a:cubicBezTo>
                  <a:cubicBezTo>
                    <a:pt x="1" y="101"/>
                    <a:pt x="1" y="101"/>
                    <a:pt x="34" y="134"/>
                  </a:cubicBezTo>
                  <a:lnTo>
                    <a:pt x="34" y="201"/>
                  </a:lnTo>
                  <a:cubicBezTo>
                    <a:pt x="34" y="268"/>
                    <a:pt x="92" y="301"/>
                    <a:pt x="155" y="301"/>
                  </a:cubicBezTo>
                  <a:cubicBezTo>
                    <a:pt x="217" y="301"/>
                    <a:pt x="284" y="268"/>
                    <a:pt x="301" y="201"/>
                  </a:cubicBezTo>
                  <a:lnTo>
                    <a:pt x="301" y="134"/>
                  </a:lnTo>
                  <a:cubicBezTo>
                    <a:pt x="301" y="101"/>
                    <a:pt x="301" y="101"/>
                    <a:pt x="301" y="67"/>
                  </a:cubicBez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541;p33">
              <a:extLst>
                <a:ext uri="{FF2B5EF4-FFF2-40B4-BE49-F238E27FC236}">
                  <a16:creationId xmlns:a16="http://schemas.microsoft.com/office/drawing/2014/main" id="{D30E7F1E-5959-4F87-8304-7A19ECF6B562}"/>
                </a:ext>
              </a:extLst>
            </p:cNvPr>
            <p:cNvSpPr/>
            <p:nvPr/>
          </p:nvSpPr>
          <p:spPr>
            <a:xfrm>
              <a:off x="5749262" y="405068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75" y="301"/>
                    <a:pt x="134" y="301"/>
                  </a:cubicBezTo>
                  <a:cubicBezTo>
                    <a:pt x="192" y="301"/>
                    <a:pt x="250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542;p33">
              <a:extLst>
                <a:ext uri="{FF2B5EF4-FFF2-40B4-BE49-F238E27FC236}">
                  <a16:creationId xmlns:a16="http://schemas.microsoft.com/office/drawing/2014/main" id="{052B6A4E-0D5D-4DE5-B148-EF4183E9BE47}"/>
                </a:ext>
              </a:extLst>
            </p:cNvPr>
            <p:cNvSpPr/>
            <p:nvPr/>
          </p:nvSpPr>
          <p:spPr>
            <a:xfrm>
              <a:off x="5750659" y="399844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543;p33">
              <a:extLst>
                <a:ext uri="{FF2B5EF4-FFF2-40B4-BE49-F238E27FC236}">
                  <a16:creationId xmlns:a16="http://schemas.microsoft.com/office/drawing/2014/main" id="{A9BB88E0-1F78-44C1-86CE-81919EED4941}"/>
                </a:ext>
              </a:extLst>
            </p:cNvPr>
            <p:cNvSpPr/>
            <p:nvPr/>
          </p:nvSpPr>
          <p:spPr>
            <a:xfrm>
              <a:off x="5812108" y="384220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1"/>
                  </a:moveTo>
                  <a:cubicBezTo>
                    <a:pt x="44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3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3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544;p33">
              <a:extLst>
                <a:ext uri="{FF2B5EF4-FFF2-40B4-BE49-F238E27FC236}">
                  <a16:creationId xmlns:a16="http://schemas.microsoft.com/office/drawing/2014/main" id="{128386F3-CC86-4884-8169-E7BD9B3E88A9}"/>
                </a:ext>
              </a:extLst>
            </p:cNvPr>
            <p:cNvSpPr/>
            <p:nvPr/>
          </p:nvSpPr>
          <p:spPr>
            <a:xfrm>
              <a:off x="5813505" y="378943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545;p33">
              <a:extLst>
                <a:ext uri="{FF2B5EF4-FFF2-40B4-BE49-F238E27FC236}">
                  <a16:creationId xmlns:a16="http://schemas.microsoft.com/office/drawing/2014/main" id="{5AC1AFEC-6DF1-411C-B84A-CC4F7BA29682}"/>
                </a:ext>
              </a:extLst>
            </p:cNvPr>
            <p:cNvSpPr/>
            <p:nvPr/>
          </p:nvSpPr>
          <p:spPr>
            <a:xfrm>
              <a:off x="5805737" y="4052631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276"/>
                    <a:pt x="134" y="276"/>
                  </a:cubicBezTo>
                  <a:cubicBezTo>
                    <a:pt x="201" y="276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546;p33">
              <a:extLst>
                <a:ext uri="{FF2B5EF4-FFF2-40B4-BE49-F238E27FC236}">
                  <a16:creationId xmlns:a16="http://schemas.microsoft.com/office/drawing/2014/main" id="{48BA83AC-E7CF-455C-B474-01225E5E5817}"/>
                </a:ext>
              </a:extLst>
            </p:cNvPr>
            <p:cNvSpPr/>
            <p:nvPr/>
          </p:nvSpPr>
          <p:spPr>
            <a:xfrm>
              <a:off x="5814923" y="3737002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00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60"/>
                    <a:pt x="67" y="301"/>
                    <a:pt x="134" y="301"/>
                  </a:cubicBezTo>
                  <a:cubicBezTo>
                    <a:pt x="201" y="301"/>
                    <a:pt x="267" y="260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11" y="0"/>
                    <a:pt x="10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547;p33">
              <a:extLst>
                <a:ext uri="{FF2B5EF4-FFF2-40B4-BE49-F238E27FC236}">
                  <a16:creationId xmlns:a16="http://schemas.microsoft.com/office/drawing/2014/main" id="{E230551D-85D3-4F89-A317-20B4A74DEF1C}"/>
                </a:ext>
              </a:extLst>
            </p:cNvPr>
            <p:cNvSpPr/>
            <p:nvPr/>
          </p:nvSpPr>
          <p:spPr>
            <a:xfrm>
              <a:off x="5807155" y="3999860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548;p33">
              <a:extLst>
                <a:ext uri="{FF2B5EF4-FFF2-40B4-BE49-F238E27FC236}">
                  <a16:creationId xmlns:a16="http://schemas.microsoft.com/office/drawing/2014/main" id="{1BD4F75C-5B9D-40B0-9C4B-39F0C50DBC69}"/>
                </a:ext>
              </a:extLst>
            </p:cNvPr>
            <p:cNvSpPr/>
            <p:nvPr/>
          </p:nvSpPr>
          <p:spPr>
            <a:xfrm>
              <a:off x="5809271" y="3947322"/>
              <a:ext cx="5673" cy="6477"/>
            </a:xfrm>
            <a:custGeom>
              <a:avLst/>
              <a:gdLst/>
              <a:ahLst/>
              <a:cxnLst/>
              <a:rect l="l" t="t" r="r" b="b"/>
              <a:pathLst>
                <a:path w="268" h="306" extrusionOk="0">
                  <a:moveTo>
                    <a:pt x="87" y="1"/>
                  </a:moveTo>
                  <a:cubicBezTo>
                    <a:pt x="49" y="1"/>
                    <a:pt x="25" y="32"/>
                    <a:pt x="1" y="81"/>
                  </a:cubicBezTo>
                  <a:cubicBezTo>
                    <a:pt x="1" y="81"/>
                    <a:pt x="1" y="114"/>
                    <a:pt x="1" y="114"/>
                  </a:cubicBezTo>
                  <a:lnTo>
                    <a:pt x="1" y="181"/>
                  </a:lnTo>
                  <a:cubicBezTo>
                    <a:pt x="1" y="264"/>
                    <a:pt x="67" y="306"/>
                    <a:pt x="134" y="306"/>
                  </a:cubicBezTo>
                  <a:cubicBezTo>
                    <a:pt x="201" y="306"/>
                    <a:pt x="267" y="264"/>
                    <a:pt x="267" y="181"/>
                  </a:cubicBezTo>
                  <a:lnTo>
                    <a:pt x="267" y="147"/>
                  </a:lnTo>
                  <a:cubicBezTo>
                    <a:pt x="267" y="114"/>
                    <a:pt x="267" y="81"/>
                    <a:pt x="267" y="81"/>
                  </a:cubicBezTo>
                  <a:cubicBezTo>
                    <a:pt x="243" y="32"/>
                    <a:pt x="201" y="1"/>
                    <a:pt x="167" y="1"/>
                  </a:cubicBezTo>
                  <a:cubicBezTo>
                    <a:pt x="154" y="1"/>
                    <a:pt x="143" y="5"/>
                    <a:pt x="134" y="14"/>
                  </a:cubicBezTo>
                  <a:cubicBezTo>
                    <a:pt x="116" y="5"/>
                    <a:pt x="101" y="1"/>
                    <a:pt x="8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49;p33">
              <a:extLst>
                <a:ext uri="{FF2B5EF4-FFF2-40B4-BE49-F238E27FC236}">
                  <a16:creationId xmlns:a16="http://schemas.microsoft.com/office/drawing/2014/main" id="{9C23D935-9CC6-43AC-BB79-396CD5AF8A45}"/>
                </a:ext>
              </a:extLst>
            </p:cNvPr>
            <p:cNvSpPr/>
            <p:nvPr/>
          </p:nvSpPr>
          <p:spPr>
            <a:xfrm>
              <a:off x="5872118" y="3738420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5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50;p33">
              <a:extLst>
                <a:ext uri="{FF2B5EF4-FFF2-40B4-BE49-F238E27FC236}">
                  <a16:creationId xmlns:a16="http://schemas.microsoft.com/office/drawing/2014/main" id="{DA6F496F-CF00-485F-88A3-DADCDFB90768}"/>
                </a:ext>
              </a:extLst>
            </p:cNvPr>
            <p:cNvSpPr/>
            <p:nvPr/>
          </p:nvSpPr>
          <p:spPr>
            <a:xfrm>
              <a:off x="5868583" y="3844321"/>
              <a:ext cx="6371" cy="5863"/>
            </a:xfrm>
            <a:custGeom>
              <a:avLst/>
              <a:gdLst/>
              <a:ahLst/>
              <a:cxnLst/>
              <a:rect l="l" t="t" r="r" b="b"/>
              <a:pathLst>
                <a:path w="301" h="277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4"/>
                    <a:pt x="167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51;p33">
              <a:extLst>
                <a:ext uri="{FF2B5EF4-FFF2-40B4-BE49-F238E27FC236}">
                  <a16:creationId xmlns:a16="http://schemas.microsoft.com/office/drawing/2014/main" id="{1A192DC2-1512-46A0-A296-3B3B55CEE67F}"/>
                </a:ext>
              </a:extLst>
            </p:cNvPr>
            <p:cNvSpPr/>
            <p:nvPr/>
          </p:nvSpPr>
          <p:spPr>
            <a:xfrm>
              <a:off x="5870700" y="3791360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8" y="260"/>
                    <a:pt x="268" y="177"/>
                  </a:cubicBezTo>
                  <a:lnTo>
                    <a:pt x="268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552;p33">
              <a:extLst>
                <a:ext uri="{FF2B5EF4-FFF2-40B4-BE49-F238E27FC236}">
                  <a16:creationId xmlns:a16="http://schemas.microsoft.com/office/drawing/2014/main" id="{1AF59FD7-AA91-429B-9A3E-C677D4F81002}"/>
                </a:ext>
              </a:extLst>
            </p:cNvPr>
            <p:cNvSpPr/>
            <p:nvPr/>
          </p:nvSpPr>
          <p:spPr>
            <a:xfrm>
              <a:off x="5865768" y="394901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67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17" y="251"/>
                    <a:pt x="84" y="292"/>
                    <a:pt x="146" y="292"/>
                  </a:cubicBezTo>
                  <a:cubicBezTo>
                    <a:pt x="209" y="292"/>
                    <a:pt x="267" y="251"/>
                    <a:pt x="267" y="167"/>
                  </a:cubicBezTo>
                  <a:lnTo>
                    <a:pt x="267" y="134"/>
                  </a:lnTo>
                  <a:cubicBezTo>
                    <a:pt x="267" y="101"/>
                    <a:pt x="267" y="67"/>
                    <a:pt x="267" y="67"/>
                  </a:cubicBezTo>
                  <a:cubicBezTo>
                    <a:pt x="234" y="1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553;p33">
              <a:extLst>
                <a:ext uri="{FF2B5EF4-FFF2-40B4-BE49-F238E27FC236}">
                  <a16:creationId xmlns:a16="http://schemas.microsoft.com/office/drawing/2014/main" id="{2D2514C2-9ED4-4AA2-803B-C6F21DB54BC7}"/>
                </a:ext>
              </a:extLst>
            </p:cNvPr>
            <p:cNvSpPr/>
            <p:nvPr/>
          </p:nvSpPr>
          <p:spPr>
            <a:xfrm>
              <a:off x="5864349" y="4001786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1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554;p33">
              <a:extLst>
                <a:ext uri="{FF2B5EF4-FFF2-40B4-BE49-F238E27FC236}">
                  <a16:creationId xmlns:a16="http://schemas.microsoft.com/office/drawing/2014/main" id="{808DA882-EFCA-4828-8F8A-EC36015D2342}"/>
                </a:ext>
              </a:extLst>
            </p:cNvPr>
            <p:cNvSpPr/>
            <p:nvPr/>
          </p:nvSpPr>
          <p:spPr>
            <a:xfrm>
              <a:off x="5862931" y="4054218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555;p33">
              <a:extLst>
                <a:ext uri="{FF2B5EF4-FFF2-40B4-BE49-F238E27FC236}">
                  <a16:creationId xmlns:a16="http://schemas.microsoft.com/office/drawing/2014/main" id="{CAD19E93-5988-45D0-A54D-A40590C1D4CC}"/>
                </a:ext>
              </a:extLst>
            </p:cNvPr>
            <p:cNvSpPr/>
            <p:nvPr/>
          </p:nvSpPr>
          <p:spPr>
            <a:xfrm>
              <a:off x="5922962" y="3950434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4" y="0"/>
                  </a:moveTo>
                  <a:cubicBezTo>
                    <a:pt x="67" y="0"/>
                    <a:pt x="33" y="34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2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134"/>
                    <a:pt x="267" y="100"/>
                    <a:pt x="267" y="100"/>
                  </a:cubicBezTo>
                  <a:cubicBezTo>
                    <a:pt x="234" y="34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556;p33">
              <a:extLst>
                <a:ext uri="{FF2B5EF4-FFF2-40B4-BE49-F238E27FC236}">
                  <a16:creationId xmlns:a16="http://schemas.microsoft.com/office/drawing/2014/main" id="{85BBB05F-7E83-4D24-A5D5-03087C6E7326}"/>
                </a:ext>
              </a:extLst>
            </p:cNvPr>
            <p:cNvSpPr/>
            <p:nvPr/>
          </p:nvSpPr>
          <p:spPr>
            <a:xfrm>
              <a:off x="5928593" y="3740008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557;p33">
              <a:extLst>
                <a:ext uri="{FF2B5EF4-FFF2-40B4-BE49-F238E27FC236}">
                  <a16:creationId xmlns:a16="http://schemas.microsoft.com/office/drawing/2014/main" id="{60519293-B00C-45A9-BBE8-80E2F958E542}"/>
                </a:ext>
              </a:extLst>
            </p:cNvPr>
            <p:cNvSpPr/>
            <p:nvPr/>
          </p:nvSpPr>
          <p:spPr>
            <a:xfrm>
              <a:off x="5927196" y="3792969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300" y="167"/>
                  </a:cubicBezTo>
                  <a:lnTo>
                    <a:pt x="300" y="134"/>
                  </a:lnTo>
                  <a:cubicBezTo>
                    <a:pt x="300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558;p33">
              <a:extLst>
                <a:ext uri="{FF2B5EF4-FFF2-40B4-BE49-F238E27FC236}">
                  <a16:creationId xmlns:a16="http://schemas.microsoft.com/office/drawing/2014/main" id="{EF1A7953-654E-4751-B1CF-7349691665D3}"/>
                </a:ext>
              </a:extLst>
            </p:cNvPr>
            <p:cNvSpPr/>
            <p:nvPr/>
          </p:nvSpPr>
          <p:spPr>
            <a:xfrm>
              <a:off x="5919427" y="4056144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559;p33">
              <a:extLst>
                <a:ext uri="{FF2B5EF4-FFF2-40B4-BE49-F238E27FC236}">
                  <a16:creationId xmlns:a16="http://schemas.microsoft.com/office/drawing/2014/main" id="{CD6D5766-8D64-4A3C-B4C4-8C52F9E3E7CF}"/>
                </a:ext>
              </a:extLst>
            </p:cNvPr>
            <p:cNvSpPr/>
            <p:nvPr/>
          </p:nvSpPr>
          <p:spPr>
            <a:xfrm>
              <a:off x="5920845" y="400320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3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42"/>
                  </a:lnTo>
                  <a:cubicBezTo>
                    <a:pt x="267" y="60"/>
                    <a:pt x="244" y="0"/>
                    <a:pt x="181" y="0"/>
                  </a:cubicBezTo>
                  <a:cubicBezTo>
                    <a:pt x="167" y="0"/>
                    <a:pt x="151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560;p33">
              <a:extLst>
                <a:ext uri="{FF2B5EF4-FFF2-40B4-BE49-F238E27FC236}">
                  <a16:creationId xmlns:a16="http://schemas.microsoft.com/office/drawing/2014/main" id="{ADEB0585-AB48-43A2-8DC6-0414AB3DBEC4}"/>
                </a:ext>
              </a:extLst>
            </p:cNvPr>
            <p:cNvSpPr/>
            <p:nvPr/>
          </p:nvSpPr>
          <p:spPr>
            <a:xfrm>
              <a:off x="5925777" y="384521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561;p33">
              <a:extLst>
                <a:ext uri="{FF2B5EF4-FFF2-40B4-BE49-F238E27FC236}">
                  <a16:creationId xmlns:a16="http://schemas.microsoft.com/office/drawing/2014/main" id="{D087FE8F-DA6F-4667-AB3E-5A1EFEE3FB26}"/>
                </a:ext>
              </a:extLst>
            </p:cNvPr>
            <p:cNvSpPr/>
            <p:nvPr/>
          </p:nvSpPr>
          <p:spPr>
            <a:xfrm>
              <a:off x="5978019" y="400479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01" y="301"/>
                  </a:cubicBezTo>
                  <a:cubicBezTo>
                    <a:pt x="201" y="301"/>
                    <a:pt x="234" y="268"/>
                    <a:pt x="268" y="201"/>
                  </a:cubicBezTo>
                  <a:lnTo>
                    <a:pt x="268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562;p33">
              <a:extLst>
                <a:ext uri="{FF2B5EF4-FFF2-40B4-BE49-F238E27FC236}">
                  <a16:creationId xmlns:a16="http://schemas.microsoft.com/office/drawing/2014/main" id="{47CE8BAA-79F3-48E0-BA36-C9E42183B2D1}"/>
                </a:ext>
              </a:extLst>
            </p:cNvPr>
            <p:cNvSpPr/>
            <p:nvPr/>
          </p:nvSpPr>
          <p:spPr>
            <a:xfrm>
              <a:off x="5982273" y="3847158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563;p33">
              <a:extLst>
                <a:ext uri="{FF2B5EF4-FFF2-40B4-BE49-F238E27FC236}">
                  <a16:creationId xmlns:a16="http://schemas.microsoft.com/office/drawing/2014/main" id="{8A516971-58D5-4B0E-9F7D-BA641A5BDE92}"/>
                </a:ext>
              </a:extLst>
            </p:cNvPr>
            <p:cNvSpPr/>
            <p:nvPr/>
          </p:nvSpPr>
          <p:spPr>
            <a:xfrm>
              <a:off x="5983671" y="379438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34" y="67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564;p33">
              <a:extLst>
                <a:ext uri="{FF2B5EF4-FFF2-40B4-BE49-F238E27FC236}">
                  <a16:creationId xmlns:a16="http://schemas.microsoft.com/office/drawing/2014/main" id="{FEB9BB80-DF97-457E-B5D1-17C9104A4BBA}"/>
                </a:ext>
              </a:extLst>
            </p:cNvPr>
            <p:cNvSpPr/>
            <p:nvPr/>
          </p:nvSpPr>
          <p:spPr>
            <a:xfrm>
              <a:off x="5975902" y="4057563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34" y="310"/>
                    <a:pt x="268" y="243"/>
                    <a:pt x="301" y="176"/>
                  </a:cubicBezTo>
                  <a:lnTo>
                    <a:pt x="301" y="143"/>
                  </a:lnTo>
                  <a:cubicBezTo>
                    <a:pt x="301" y="43"/>
                    <a:pt x="234" y="10"/>
                    <a:pt x="168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565;p33">
              <a:extLst>
                <a:ext uri="{FF2B5EF4-FFF2-40B4-BE49-F238E27FC236}">
                  <a16:creationId xmlns:a16="http://schemas.microsoft.com/office/drawing/2014/main" id="{7E6587B8-8F32-4C53-8FD0-15FFF2A88AAC}"/>
                </a:ext>
              </a:extLst>
            </p:cNvPr>
            <p:cNvSpPr/>
            <p:nvPr/>
          </p:nvSpPr>
          <p:spPr>
            <a:xfrm>
              <a:off x="5985787" y="3741934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34" y="310"/>
                  </a:cubicBezTo>
                  <a:cubicBezTo>
                    <a:pt x="201" y="310"/>
                    <a:pt x="234" y="243"/>
                    <a:pt x="268" y="177"/>
                  </a:cubicBezTo>
                  <a:lnTo>
                    <a:pt x="268" y="110"/>
                  </a:lnTo>
                  <a:cubicBezTo>
                    <a:pt x="268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566;p33">
              <a:extLst>
                <a:ext uri="{FF2B5EF4-FFF2-40B4-BE49-F238E27FC236}">
                  <a16:creationId xmlns:a16="http://schemas.microsoft.com/office/drawing/2014/main" id="{606D055F-A56D-45C1-9EF4-F03F4A936B97}"/>
                </a:ext>
              </a:extLst>
            </p:cNvPr>
            <p:cNvSpPr/>
            <p:nvPr/>
          </p:nvSpPr>
          <p:spPr>
            <a:xfrm>
              <a:off x="5979437" y="3952276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6" y="0"/>
                  </a:moveTo>
                  <a:cubicBezTo>
                    <a:pt x="170" y="0"/>
                    <a:pt x="152" y="4"/>
                    <a:pt x="134" y="13"/>
                  </a:cubicBezTo>
                  <a:cubicBezTo>
                    <a:pt x="67" y="13"/>
                    <a:pt x="34" y="13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7" y="314"/>
                    <a:pt x="134" y="314"/>
                  </a:cubicBezTo>
                  <a:cubicBezTo>
                    <a:pt x="201" y="314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68" y="31"/>
                    <a:pt x="232" y="0"/>
                    <a:pt x="186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567;p33">
              <a:extLst>
                <a:ext uri="{FF2B5EF4-FFF2-40B4-BE49-F238E27FC236}">
                  <a16:creationId xmlns:a16="http://schemas.microsoft.com/office/drawing/2014/main" id="{D79AE05F-70F0-4BD8-B39F-17F80309C94F}"/>
                </a:ext>
              </a:extLst>
            </p:cNvPr>
            <p:cNvSpPr/>
            <p:nvPr/>
          </p:nvSpPr>
          <p:spPr>
            <a:xfrm>
              <a:off x="6040865" y="379631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43"/>
                  </a:lnTo>
                  <a:cubicBezTo>
                    <a:pt x="268" y="60"/>
                    <a:pt x="222" y="1"/>
                    <a:pt x="169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568;p33">
              <a:extLst>
                <a:ext uri="{FF2B5EF4-FFF2-40B4-BE49-F238E27FC236}">
                  <a16:creationId xmlns:a16="http://schemas.microsoft.com/office/drawing/2014/main" id="{D3ABDFF6-295E-4874-BCEF-4A62BD49E635}"/>
                </a:ext>
              </a:extLst>
            </p:cNvPr>
            <p:cNvSpPr/>
            <p:nvPr/>
          </p:nvSpPr>
          <p:spPr>
            <a:xfrm>
              <a:off x="6042283" y="374354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569;p33">
              <a:extLst>
                <a:ext uri="{FF2B5EF4-FFF2-40B4-BE49-F238E27FC236}">
                  <a16:creationId xmlns:a16="http://schemas.microsoft.com/office/drawing/2014/main" id="{E48103E2-8AAA-4A8E-B220-C35C19439665}"/>
                </a:ext>
              </a:extLst>
            </p:cNvPr>
            <p:cNvSpPr/>
            <p:nvPr/>
          </p:nvSpPr>
          <p:spPr>
            <a:xfrm>
              <a:off x="6039468" y="3848745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33" y="301"/>
                    <a:pt x="100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570;p33">
              <a:extLst>
                <a:ext uri="{FF2B5EF4-FFF2-40B4-BE49-F238E27FC236}">
                  <a16:creationId xmlns:a16="http://schemas.microsoft.com/office/drawing/2014/main" id="{902FF5D8-7A23-4E2E-AB47-046EEC30A7E4}"/>
                </a:ext>
              </a:extLst>
            </p:cNvPr>
            <p:cNvSpPr/>
            <p:nvPr/>
          </p:nvSpPr>
          <p:spPr>
            <a:xfrm>
              <a:off x="6043702" y="3691111"/>
              <a:ext cx="5673" cy="6033"/>
            </a:xfrm>
            <a:custGeom>
              <a:avLst/>
              <a:gdLst/>
              <a:ahLst/>
              <a:cxnLst/>
              <a:rect l="l" t="t" r="r" b="b"/>
              <a:pathLst>
                <a:path w="268" h="285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30"/>
                    <a:pt x="45" y="285"/>
                    <a:pt x="97" y="285"/>
                  </a:cubicBezTo>
                  <a:cubicBezTo>
                    <a:pt x="109" y="285"/>
                    <a:pt x="121" y="282"/>
                    <a:pt x="134" y="276"/>
                  </a:cubicBezTo>
                  <a:cubicBezTo>
                    <a:pt x="146" y="282"/>
                    <a:pt x="158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571;p33">
              <a:extLst>
                <a:ext uri="{FF2B5EF4-FFF2-40B4-BE49-F238E27FC236}">
                  <a16:creationId xmlns:a16="http://schemas.microsoft.com/office/drawing/2014/main" id="{C3D1565B-B9B3-4874-B0C5-63EC5E83EF4F}"/>
                </a:ext>
              </a:extLst>
            </p:cNvPr>
            <p:cNvSpPr/>
            <p:nvPr/>
          </p:nvSpPr>
          <p:spPr>
            <a:xfrm>
              <a:off x="6033097" y="40591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572;p33">
              <a:extLst>
                <a:ext uri="{FF2B5EF4-FFF2-40B4-BE49-F238E27FC236}">
                  <a16:creationId xmlns:a16="http://schemas.microsoft.com/office/drawing/2014/main" id="{2B714878-424F-4C48-B068-DD1F46333470}"/>
                </a:ext>
              </a:extLst>
            </p:cNvPr>
            <p:cNvSpPr/>
            <p:nvPr/>
          </p:nvSpPr>
          <p:spPr>
            <a:xfrm>
              <a:off x="6045099" y="363834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573;p33">
              <a:extLst>
                <a:ext uri="{FF2B5EF4-FFF2-40B4-BE49-F238E27FC236}">
                  <a16:creationId xmlns:a16="http://schemas.microsoft.com/office/drawing/2014/main" id="{82852C6D-0147-4B76-9C0F-DF82B288086C}"/>
                </a:ext>
              </a:extLst>
            </p:cNvPr>
            <p:cNvSpPr/>
            <p:nvPr/>
          </p:nvSpPr>
          <p:spPr>
            <a:xfrm>
              <a:off x="6036632" y="3953969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3"/>
                    <a:pt x="1" y="67"/>
                  </a:cubicBezTo>
                  <a:lnTo>
                    <a:pt x="1" y="133"/>
                  </a:lnTo>
                  <a:lnTo>
                    <a:pt x="1" y="167"/>
                  </a:lnTo>
                  <a:cubicBezTo>
                    <a:pt x="1" y="234"/>
                    <a:pt x="34" y="300"/>
                    <a:pt x="134" y="300"/>
                  </a:cubicBezTo>
                  <a:cubicBezTo>
                    <a:pt x="201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574;p33">
              <a:extLst>
                <a:ext uri="{FF2B5EF4-FFF2-40B4-BE49-F238E27FC236}">
                  <a16:creationId xmlns:a16="http://schemas.microsoft.com/office/drawing/2014/main" id="{A5C82529-F4B1-4675-98E3-5847626CCEE1}"/>
                </a:ext>
              </a:extLst>
            </p:cNvPr>
            <p:cNvSpPr/>
            <p:nvPr/>
          </p:nvSpPr>
          <p:spPr>
            <a:xfrm>
              <a:off x="6034515" y="4006718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31"/>
                    <a:pt x="45" y="286"/>
                    <a:pt x="98" y="286"/>
                  </a:cubicBezTo>
                  <a:cubicBezTo>
                    <a:pt x="109" y="286"/>
                    <a:pt x="122" y="283"/>
                    <a:pt x="134" y="277"/>
                  </a:cubicBezTo>
                  <a:cubicBezTo>
                    <a:pt x="146" y="283"/>
                    <a:pt x="158" y="286"/>
                    <a:pt x="170" y="286"/>
                  </a:cubicBezTo>
                  <a:cubicBezTo>
                    <a:pt x="223" y="286"/>
                    <a:pt x="267" y="231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2" y="4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575;p33">
              <a:extLst>
                <a:ext uri="{FF2B5EF4-FFF2-40B4-BE49-F238E27FC236}">
                  <a16:creationId xmlns:a16="http://schemas.microsoft.com/office/drawing/2014/main" id="{6811FF98-642E-48B7-9CC6-DB54A60B78D2}"/>
                </a:ext>
              </a:extLst>
            </p:cNvPr>
            <p:cNvSpPr/>
            <p:nvPr/>
          </p:nvSpPr>
          <p:spPr>
            <a:xfrm>
              <a:off x="5988624" y="363673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576;p33">
              <a:extLst>
                <a:ext uri="{FF2B5EF4-FFF2-40B4-BE49-F238E27FC236}">
                  <a16:creationId xmlns:a16="http://schemas.microsoft.com/office/drawing/2014/main" id="{41020E57-FC79-4424-AC7D-15E661659E42}"/>
                </a:ext>
              </a:extLst>
            </p:cNvPr>
            <p:cNvSpPr/>
            <p:nvPr/>
          </p:nvSpPr>
          <p:spPr>
            <a:xfrm>
              <a:off x="5761264" y="3629873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46" y="292"/>
                  </a:cubicBezTo>
                  <a:cubicBezTo>
                    <a:pt x="209" y="292"/>
                    <a:pt x="267" y="250"/>
                    <a:pt x="267" y="167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577;p33">
              <a:extLst>
                <a:ext uri="{FF2B5EF4-FFF2-40B4-BE49-F238E27FC236}">
                  <a16:creationId xmlns:a16="http://schemas.microsoft.com/office/drawing/2014/main" id="{775C5B79-F8B2-4CFA-8F4D-EB654B26D8C0}"/>
                </a:ext>
              </a:extLst>
            </p:cNvPr>
            <p:cNvSpPr/>
            <p:nvPr/>
          </p:nvSpPr>
          <p:spPr>
            <a:xfrm>
              <a:off x="5932128" y="3634805"/>
              <a:ext cx="5313" cy="6901"/>
            </a:xfrm>
            <a:custGeom>
              <a:avLst/>
              <a:gdLst/>
              <a:ahLst/>
              <a:cxnLst/>
              <a:rect l="l" t="t" r="r" b="b"/>
              <a:pathLst>
                <a:path w="251" h="326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7" y="326"/>
                    <a:pt x="130" y="326"/>
                  </a:cubicBezTo>
                  <a:cubicBezTo>
                    <a:pt x="193" y="326"/>
                    <a:pt x="251" y="284"/>
                    <a:pt x="234" y="201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578;p33">
              <a:extLst>
                <a:ext uri="{FF2B5EF4-FFF2-40B4-BE49-F238E27FC236}">
                  <a16:creationId xmlns:a16="http://schemas.microsoft.com/office/drawing/2014/main" id="{1A99EE1B-13CA-4366-8135-AAF0D1972A55}"/>
                </a:ext>
              </a:extLst>
            </p:cNvPr>
            <p:cNvSpPr/>
            <p:nvPr/>
          </p:nvSpPr>
          <p:spPr>
            <a:xfrm>
              <a:off x="5874933" y="3633387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579;p33">
              <a:extLst>
                <a:ext uri="{FF2B5EF4-FFF2-40B4-BE49-F238E27FC236}">
                  <a16:creationId xmlns:a16="http://schemas.microsoft.com/office/drawing/2014/main" id="{A39FF4F4-128C-4BF2-A0EB-F9B0048E0434}"/>
                </a:ext>
              </a:extLst>
            </p:cNvPr>
            <p:cNvSpPr/>
            <p:nvPr/>
          </p:nvSpPr>
          <p:spPr>
            <a:xfrm>
              <a:off x="5704768" y="3628455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1" y="34"/>
                    <a:pt x="1" y="100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8" y="284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80;p33">
              <a:extLst>
                <a:ext uri="{FF2B5EF4-FFF2-40B4-BE49-F238E27FC236}">
                  <a16:creationId xmlns:a16="http://schemas.microsoft.com/office/drawing/2014/main" id="{729D34E9-56E8-4284-B71D-3F40615DF5FB}"/>
                </a:ext>
              </a:extLst>
            </p:cNvPr>
            <p:cNvSpPr/>
            <p:nvPr/>
          </p:nvSpPr>
          <p:spPr>
            <a:xfrm>
              <a:off x="5818458" y="363180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213" y="0"/>
                    <a:pt x="167" y="0"/>
                  </a:cubicBezTo>
                  <a:cubicBezTo>
                    <a:pt x="157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81;p33">
              <a:extLst>
                <a:ext uri="{FF2B5EF4-FFF2-40B4-BE49-F238E27FC236}">
                  <a16:creationId xmlns:a16="http://schemas.microsoft.com/office/drawing/2014/main" id="{55CECAD9-E3F5-4292-8F5E-A4F077E99DB1}"/>
                </a:ext>
              </a:extLst>
            </p:cNvPr>
            <p:cNvSpPr/>
            <p:nvPr/>
          </p:nvSpPr>
          <p:spPr>
            <a:xfrm>
              <a:off x="5703370" y="3680697"/>
              <a:ext cx="5652" cy="6202"/>
            </a:xfrm>
            <a:custGeom>
              <a:avLst/>
              <a:gdLst/>
              <a:ahLst/>
              <a:cxnLst/>
              <a:rect l="l" t="t" r="r" b="b"/>
              <a:pathLst>
                <a:path w="267" h="293" extrusionOk="0">
                  <a:moveTo>
                    <a:pt x="133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8"/>
                  </a:lnTo>
                  <a:cubicBezTo>
                    <a:pt x="0" y="251"/>
                    <a:pt x="58" y="293"/>
                    <a:pt x="121" y="293"/>
                  </a:cubicBezTo>
                  <a:cubicBezTo>
                    <a:pt x="183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34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82;p33">
              <a:extLst>
                <a:ext uri="{FF2B5EF4-FFF2-40B4-BE49-F238E27FC236}">
                  <a16:creationId xmlns:a16="http://schemas.microsoft.com/office/drawing/2014/main" id="{CEE887B3-67F7-43EF-8754-3B66F21EF72D}"/>
                </a:ext>
              </a:extLst>
            </p:cNvPr>
            <p:cNvSpPr/>
            <p:nvPr/>
          </p:nvSpPr>
          <p:spPr>
            <a:xfrm>
              <a:off x="5759845" y="368262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83;p33">
              <a:extLst>
                <a:ext uri="{FF2B5EF4-FFF2-40B4-BE49-F238E27FC236}">
                  <a16:creationId xmlns:a16="http://schemas.microsoft.com/office/drawing/2014/main" id="{1672EC97-8774-4F33-9BE3-42EA81566F13}"/>
                </a:ext>
              </a:extLst>
            </p:cNvPr>
            <p:cNvSpPr/>
            <p:nvPr/>
          </p:nvSpPr>
          <p:spPr>
            <a:xfrm>
              <a:off x="5817040" y="3684232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2"/>
                    <a:pt x="121" y="292"/>
                  </a:cubicBezTo>
                  <a:cubicBezTo>
                    <a:pt x="184" y="292"/>
                    <a:pt x="251" y="251"/>
                    <a:pt x="267" y="167"/>
                  </a:cubicBezTo>
                  <a:lnTo>
                    <a:pt x="267" y="134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84;p33">
              <a:extLst>
                <a:ext uri="{FF2B5EF4-FFF2-40B4-BE49-F238E27FC236}">
                  <a16:creationId xmlns:a16="http://schemas.microsoft.com/office/drawing/2014/main" id="{749D3CE2-A749-442F-951D-9440024FCDA4}"/>
                </a:ext>
              </a:extLst>
            </p:cNvPr>
            <p:cNvSpPr/>
            <p:nvPr/>
          </p:nvSpPr>
          <p:spPr>
            <a:xfrm>
              <a:off x="5873536" y="3685650"/>
              <a:ext cx="5652" cy="6901"/>
            </a:xfrm>
            <a:custGeom>
              <a:avLst/>
              <a:gdLst/>
              <a:ahLst/>
              <a:cxnLst/>
              <a:rect l="l" t="t" r="r" b="b"/>
              <a:pathLst>
                <a:path w="267" h="326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84"/>
                    <a:pt x="67" y="325"/>
                    <a:pt x="134" y="325"/>
                  </a:cubicBezTo>
                  <a:cubicBezTo>
                    <a:pt x="200" y="325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585;p33">
              <a:extLst>
                <a:ext uri="{FF2B5EF4-FFF2-40B4-BE49-F238E27FC236}">
                  <a16:creationId xmlns:a16="http://schemas.microsoft.com/office/drawing/2014/main" id="{C130DDFD-A627-4C36-B7F2-9C047CD0EE74}"/>
                </a:ext>
              </a:extLst>
            </p:cNvPr>
            <p:cNvSpPr/>
            <p:nvPr/>
          </p:nvSpPr>
          <p:spPr>
            <a:xfrm>
              <a:off x="5930011" y="368776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7" y="251"/>
                    <a:pt x="84" y="292"/>
                    <a:pt x="147" y="292"/>
                  </a:cubicBezTo>
                  <a:cubicBezTo>
                    <a:pt x="209" y="292"/>
                    <a:pt x="268" y="251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586;p33">
              <a:extLst>
                <a:ext uri="{FF2B5EF4-FFF2-40B4-BE49-F238E27FC236}">
                  <a16:creationId xmlns:a16="http://schemas.microsoft.com/office/drawing/2014/main" id="{C3FF512B-CF4B-4EC5-A2FB-C3996050E3D6}"/>
                </a:ext>
              </a:extLst>
            </p:cNvPr>
            <p:cNvSpPr/>
            <p:nvPr/>
          </p:nvSpPr>
          <p:spPr>
            <a:xfrm>
              <a:off x="5987205" y="368918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587;p33">
              <a:extLst>
                <a:ext uri="{FF2B5EF4-FFF2-40B4-BE49-F238E27FC236}">
                  <a16:creationId xmlns:a16="http://schemas.microsoft.com/office/drawing/2014/main" id="{80526439-2ACB-4AC2-B1C6-66F50B222E0C}"/>
                </a:ext>
              </a:extLst>
            </p:cNvPr>
            <p:cNvSpPr/>
            <p:nvPr/>
          </p:nvSpPr>
          <p:spPr>
            <a:xfrm>
              <a:off x="5290308" y="3566964"/>
              <a:ext cx="795771" cy="794480"/>
            </a:xfrm>
            <a:custGeom>
              <a:avLst/>
              <a:gdLst/>
              <a:ahLst/>
              <a:cxnLst/>
              <a:rect l="l" t="t" r="r" b="b"/>
              <a:pathLst>
                <a:path w="37594" h="37533" extrusionOk="0">
                  <a:moveTo>
                    <a:pt x="1712" y="1"/>
                  </a:moveTo>
                  <a:cubicBezTo>
                    <a:pt x="1368" y="1"/>
                    <a:pt x="1068" y="290"/>
                    <a:pt x="1068" y="670"/>
                  </a:cubicBezTo>
                  <a:lnTo>
                    <a:pt x="33" y="35796"/>
                  </a:lnTo>
                  <a:cubicBezTo>
                    <a:pt x="0" y="36162"/>
                    <a:pt x="334" y="36496"/>
                    <a:pt x="701" y="36496"/>
                  </a:cubicBezTo>
                  <a:lnTo>
                    <a:pt x="35826" y="37530"/>
                  </a:lnTo>
                  <a:cubicBezTo>
                    <a:pt x="35846" y="37532"/>
                    <a:pt x="35866" y="37533"/>
                    <a:pt x="35886" y="37533"/>
                  </a:cubicBezTo>
                  <a:cubicBezTo>
                    <a:pt x="36256" y="37533"/>
                    <a:pt x="36528" y="37243"/>
                    <a:pt x="36560" y="36863"/>
                  </a:cubicBezTo>
                  <a:lnTo>
                    <a:pt x="37560" y="1738"/>
                  </a:lnTo>
                  <a:cubicBezTo>
                    <a:pt x="37594" y="1371"/>
                    <a:pt x="37293" y="1037"/>
                    <a:pt x="36893" y="1037"/>
                  </a:cubicBezTo>
                  <a:lnTo>
                    <a:pt x="1768" y="3"/>
                  </a:lnTo>
                  <a:cubicBezTo>
                    <a:pt x="1749" y="2"/>
                    <a:pt x="1731" y="1"/>
                    <a:pt x="17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588;p33">
              <a:extLst>
                <a:ext uri="{FF2B5EF4-FFF2-40B4-BE49-F238E27FC236}">
                  <a16:creationId xmlns:a16="http://schemas.microsoft.com/office/drawing/2014/main" id="{4C618FDE-A93F-49D4-869F-AB71D5A31D95}"/>
                </a:ext>
              </a:extLst>
            </p:cNvPr>
            <p:cNvSpPr/>
            <p:nvPr/>
          </p:nvSpPr>
          <p:spPr>
            <a:xfrm>
              <a:off x="5736540" y="4146720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589;p33">
              <a:extLst>
                <a:ext uri="{FF2B5EF4-FFF2-40B4-BE49-F238E27FC236}">
                  <a16:creationId xmlns:a16="http://schemas.microsoft.com/office/drawing/2014/main" id="{0CEBF8D8-5CFA-40CE-BD0E-0AB3A9834D96}"/>
                </a:ext>
              </a:extLst>
            </p:cNvPr>
            <p:cNvSpPr/>
            <p:nvPr/>
          </p:nvSpPr>
          <p:spPr>
            <a:xfrm>
              <a:off x="5738657" y="4094479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4" y="0"/>
                  </a:moveTo>
                  <a:cubicBezTo>
                    <a:pt x="68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50"/>
                    <a:pt x="59" y="292"/>
                    <a:pt x="122" y="292"/>
                  </a:cubicBezTo>
                  <a:cubicBezTo>
                    <a:pt x="184" y="292"/>
                    <a:pt x="251" y="250"/>
                    <a:pt x="268" y="167"/>
                  </a:cubicBezTo>
                  <a:lnTo>
                    <a:pt x="268" y="100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590;p33">
              <a:extLst>
                <a:ext uri="{FF2B5EF4-FFF2-40B4-BE49-F238E27FC236}">
                  <a16:creationId xmlns:a16="http://schemas.microsoft.com/office/drawing/2014/main" id="{8AEABB16-317A-44A9-951C-F707959159E1}"/>
                </a:ext>
              </a:extLst>
            </p:cNvPr>
            <p:cNvSpPr/>
            <p:nvPr/>
          </p:nvSpPr>
          <p:spPr>
            <a:xfrm>
              <a:off x="5735143" y="4199681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591;p33">
              <a:extLst>
                <a:ext uri="{FF2B5EF4-FFF2-40B4-BE49-F238E27FC236}">
                  <a16:creationId xmlns:a16="http://schemas.microsoft.com/office/drawing/2014/main" id="{1A0380A1-9E5C-4D28-A8D9-11EB68DB0718}"/>
                </a:ext>
              </a:extLst>
            </p:cNvPr>
            <p:cNvSpPr/>
            <p:nvPr/>
          </p:nvSpPr>
          <p:spPr>
            <a:xfrm>
              <a:off x="5732306" y="430488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7" y="251"/>
                    <a:pt x="76" y="292"/>
                    <a:pt x="134" y="292"/>
                  </a:cubicBezTo>
                  <a:cubicBezTo>
                    <a:pt x="192" y="292"/>
                    <a:pt x="251" y="251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592;p33">
              <a:extLst>
                <a:ext uri="{FF2B5EF4-FFF2-40B4-BE49-F238E27FC236}">
                  <a16:creationId xmlns:a16="http://schemas.microsoft.com/office/drawing/2014/main" id="{3FA7DB05-3BB8-448E-8142-AC637442EBD6}"/>
                </a:ext>
              </a:extLst>
            </p:cNvPr>
            <p:cNvSpPr/>
            <p:nvPr/>
          </p:nvSpPr>
          <p:spPr>
            <a:xfrm>
              <a:off x="5733026" y="4251923"/>
              <a:ext cx="5652" cy="6901"/>
            </a:xfrm>
            <a:custGeom>
              <a:avLst/>
              <a:gdLst/>
              <a:ahLst/>
              <a:cxnLst/>
              <a:rect l="l" t="t" r="r" b="b"/>
              <a:pathLst>
                <a:path w="267" h="326" extrusionOk="0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3" y="326"/>
                  </a:cubicBezTo>
                  <a:cubicBezTo>
                    <a:pt x="200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593;p33">
              <a:extLst>
                <a:ext uri="{FF2B5EF4-FFF2-40B4-BE49-F238E27FC236}">
                  <a16:creationId xmlns:a16="http://schemas.microsoft.com/office/drawing/2014/main" id="{4F32EB63-0D27-4799-83CB-EE65386D01D3}"/>
                </a:ext>
              </a:extLst>
            </p:cNvPr>
            <p:cNvSpPr/>
            <p:nvPr/>
          </p:nvSpPr>
          <p:spPr>
            <a:xfrm>
              <a:off x="5795153" y="4095876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34"/>
                    <a:pt x="134" y="334"/>
                  </a:cubicBezTo>
                  <a:cubicBezTo>
                    <a:pt x="201" y="334"/>
                    <a:pt x="267" y="268"/>
                    <a:pt x="267" y="201"/>
                  </a:cubicBezTo>
                  <a:lnTo>
                    <a:pt x="267" y="168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594;p33">
              <a:extLst>
                <a:ext uri="{FF2B5EF4-FFF2-40B4-BE49-F238E27FC236}">
                  <a16:creationId xmlns:a16="http://schemas.microsoft.com/office/drawing/2014/main" id="{F3567754-F710-4D9E-AB60-F9C2D5086AD8}"/>
                </a:ext>
              </a:extLst>
            </p:cNvPr>
            <p:cNvSpPr/>
            <p:nvPr/>
          </p:nvSpPr>
          <p:spPr>
            <a:xfrm>
              <a:off x="5793735" y="414864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595;p33">
              <a:extLst>
                <a:ext uri="{FF2B5EF4-FFF2-40B4-BE49-F238E27FC236}">
                  <a16:creationId xmlns:a16="http://schemas.microsoft.com/office/drawing/2014/main" id="{D64E5802-A128-44FF-A54F-DC2C4DAB8A3B}"/>
                </a:ext>
              </a:extLst>
            </p:cNvPr>
            <p:cNvSpPr/>
            <p:nvPr/>
          </p:nvSpPr>
          <p:spPr>
            <a:xfrm>
              <a:off x="5788803" y="430630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596;p33">
              <a:extLst>
                <a:ext uri="{FF2B5EF4-FFF2-40B4-BE49-F238E27FC236}">
                  <a16:creationId xmlns:a16="http://schemas.microsoft.com/office/drawing/2014/main" id="{60A06E5A-EB7B-47AB-972A-0765DEF6854F}"/>
                </a:ext>
              </a:extLst>
            </p:cNvPr>
            <p:cNvSpPr/>
            <p:nvPr/>
          </p:nvSpPr>
          <p:spPr>
            <a:xfrm>
              <a:off x="5790200" y="4253849"/>
              <a:ext cx="6393" cy="6583"/>
            </a:xfrm>
            <a:custGeom>
              <a:avLst/>
              <a:gdLst/>
              <a:ahLst/>
              <a:cxnLst/>
              <a:rect l="l" t="t" r="r" b="b"/>
              <a:pathLst>
                <a:path w="302" h="311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7"/>
                  </a:lnTo>
                  <a:cubicBezTo>
                    <a:pt x="34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7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4"/>
                    <a:pt x="168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597;p33">
              <a:extLst>
                <a:ext uri="{FF2B5EF4-FFF2-40B4-BE49-F238E27FC236}">
                  <a16:creationId xmlns:a16="http://schemas.microsoft.com/office/drawing/2014/main" id="{B4D2D54A-34C2-4B5E-A39C-6DEFEAFE3E78}"/>
                </a:ext>
              </a:extLst>
            </p:cNvPr>
            <p:cNvSpPr/>
            <p:nvPr/>
          </p:nvSpPr>
          <p:spPr>
            <a:xfrm>
              <a:off x="5792337" y="4201100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34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598;p33">
              <a:extLst>
                <a:ext uri="{FF2B5EF4-FFF2-40B4-BE49-F238E27FC236}">
                  <a16:creationId xmlns:a16="http://schemas.microsoft.com/office/drawing/2014/main" id="{55F239B4-B8A7-4C68-BD6B-0006D482D509}"/>
                </a:ext>
              </a:extLst>
            </p:cNvPr>
            <p:cNvSpPr/>
            <p:nvPr/>
          </p:nvSpPr>
          <p:spPr>
            <a:xfrm>
              <a:off x="5851649" y="4097294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83" y="301"/>
                    <a:pt x="150" y="301"/>
                  </a:cubicBezTo>
                  <a:cubicBezTo>
                    <a:pt x="217" y="301"/>
                    <a:pt x="284" y="267"/>
                    <a:pt x="300" y="201"/>
                  </a:cubicBezTo>
                  <a:lnTo>
                    <a:pt x="300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599;p33">
              <a:extLst>
                <a:ext uri="{FF2B5EF4-FFF2-40B4-BE49-F238E27FC236}">
                  <a16:creationId xmlns:a16="http://schemas.microsoft.com/office/drawing/2014/main" id="{3B509B33-270F-4C0D-B60B-6CE52FCF3D81}"/>
                </a:ext>
              </a:extLst>
            </p:cNvPr>
            <p:cNvSpPr/>
            <p:nvPr/>
          </p:nvSpPr>
          <p:spPr>
            <a:xfrm>
              <a:off x="5850231" y="415025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600;p33">
              <a:extLst>
                <a:ext uri="{FF2B5EF4-FFF2-40B4-BE49-F238E27FC236}">
                  <a16:creationId xmlns:a16="http://schemas.microsoft.com/office/drawing/2014/main" id="{EA18A944-50F2-43BB-B50C-40CD2E30689B}"/>
                </a:ext>
              </a:extLst>
            </p:cNvPr>
            <p:cNvSpPr/>
            <p:nvPr/>
          </p:nvSpPr>
          <p:spPr>
            <a:xfrm>
              <a:off x="5848812" y="4203026"/>
              <a:ext cx="5673" cy="6033"/>
            </a:xfrm>
            <a:custGeom>
              <a:avLst/>
              <a:gdLst/>
              <a:ahLst/>
              <a:cxnLst/>
              <a:rect l="l" t="t" r="r" b="b"/>
              <a:pathLst>
                <a:path w="268" h="285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30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9" y="0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601;p33">
              <a:extLst>
                <a:ext uri="{FF2B5EF4-FFF2-40B4-BE49-F238E27FC236}">
                  <a16:creationId xmlns:a16="http://schemas.microsoft.com/office/drawing/2014/main" id="{9F1727C4-2AC9-4765-886E-515B18B5B295}"/>
                </a:ext>
              </a:extLst>
            </p:cNvPr>
            <p:cNvSpPr/>
            <p:nvPr/>
          </p:nvSpPr>
          <p:spPr>
            <a:xfrm>
              <a:off x="5847394" y="425545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602;p33">
              <a:extLst>
                <a:ext uri="{FF2B5EF4-FFF2-40B4-BE49-F238E27FC236}">
                  <a16:creationId xmlns:a16="http://schemas.microsoft.com/office/drawing/2014/main" id="{95E66568-A7B2-45F2-B5D5-E941071E347F}"/>
                </a:ext>
              </a:extLst>
            </p:cNvPr>
            <p:cNvSpPr/>
            <p:nvPr/>
          </p:nvSpPr>
          <p:spPr>
            <a:xfrm>
              <a:off x="5845997" y="430822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43"/>
                  </a:lnTo>
                  <a:cubicBezTo>
                    <a:pt x="267" y="60"/>
                    <a:pt x="222" y="1"/>
                    <a:pt x="169" y="1"/>
                  </a:cubicBezTo>
                  <a:cubicBezTo>
                    <a:pt x="157" y="1"/>
                    <a:pt x="145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603;p33">
              <a:extLst>
                <a:ext uri="{FF2B5EF4-FFF2-40B4-BE49-F238E27FC236}">
                  <a16:creationId xmlns:a16="http://schemas.microsoft.com/office/drawing/2014/main" id="{D5AAB4AE-0E91-4EE8-AC35-64910BF3F4CA}"/>
                </a:ext>
              </a:extLst>
            </p:cNvPr>
            <p:cNvSpPr/>
            <p:nvPr/>
          </p:nvSpPr>
          <p:spPr>
            <a:xfrm>
              <a:off x="5905308" y="420461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8"/>
                  </a:lnTo>
                  <a:cubicBezTo>
                    <a:pt x="34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604;p33">
              <a:extLst>
                <a:ext uri="{FF2B5EF4-FFF2-40B4-BE49-F238E27FC236}">
                  <a16:creationId xmlns:a16="http://schemas.microsoft.com/office/drawing/2014/main" id="{6BCD919F-C6A4-4776-AB7D-E2B06A0C06AF}"/>
                </a:ext>
              </a:extLst>
            </p:cNvPr>
            <p:cNvSpPr/>
            <p:nvPr/>
          </p:nvSpPr>
          <p:spPr>
            <a:xfrm>
              <a:off x="5907425" y="415167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34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605;p33">
              <a:extLst>
                <a:ext uri="{FF2B5EF4-FFF2-40B4-BE49-F238E27FC236}">
                  <a16:creationId xmlns:a16="http://schemas.microsoft.com/office/drawing/2014/main" id="{5978E77E-B63F-4148-B889-39F82A34C987}"/>
                </a:ext>
              </a:extLst>
            </p:cNvPr>
            <p:cNvSpPr/>
            <p:nvPr/>
          </p:nvSpPr>
          <p:spPr>
            <a:xfrm>
              <a:off x="5902472" y="430983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8" y="234"/>
                    <a:pt x="268" y="167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606;p33">
              <a:extLst>
                <a:ext uri="{FF2B5EF4-FFF2-40B4-BE49-F238E27FC236}">
                  <a16:creationId xmlns:a16="http://schemas.microsoft.com/office/drawing/2014/main" id="{17FC7A6C-E232-4BA5-BB1E-5B46A43F6000}"/>
                </a:ext>
              </a:extLst>
            </p:cNvPr>
            <p:cNvSpPr/>
            <p:nvPr/>
          </p:nvSpPr>
          <p:spPr>
            <a:xfrm>
              <a:off x="5903890" y="425687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607;p33">
              <a:extLst>
                <a:ext uri="{FF2B5EF4-FFF2-40B4-BE49-F238E27FC236}">
                  <a16:creationId xmlns:a16="http://schemas.microsoft.com/office/drawing/2014/main" id="{54FC8A29-495C-41AB-9208-C8040F59FB53}"/>
                </a:ext>
              </a:extLst>
            </p:cNvPr>
            <p:cNvSpPr/>
            <p:nvPr/>
          </p:nvSpPr>
          <p:spPr>
            <a:xfrm>
              <a:off x="5908822" y="409941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608;p33">
              <a:extLst>
                <a:ext uri="{FF2B5EF4-FFF2-40B4-BE49-F238E27FC236}">
                  <a16:creationId xmlns:a16="http://schemas.microsoft.com/office/drawing/2014/main" id="{30B91FD2-05AA-4017-BD01-E1F60348D715}"/>
                </a:ext>
              </a:extLst>
            </p:cNvPr>
            <p:cNvSpPr/>
            <p:nvPr/>
          </p:nvSpPr>
          <p:spPr>
            <a:xfrm>
              <a:off x="5961085" y="425899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609;p33">
              <a:extLst>
                <a:ext uri="{FF2B5EF4-FFF2-40B4-BE49-F238E27FC236}">
                  <a16:creationId xmlns:a16="http://schemas.microsoft.com/office/drawing/2014/main" id="{A5F78FE8-7058-4A8D-9F1A-82A18521AB5A}"/>
                </a:ext>
              </a:extLst>
            </p:cNvPr>
            <p:cNvSpPr/>
            <p:nvPr/>
          </p:nvSpPr>
          <p:spPr>
            <a:xfrm>
              <a:off x="5963900" y="4153600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610;p33">
              <a:extLst>
                <a:ext uri="{FF2B5EF4-FFF2-40B4-BE49-F238E27FC236}">
                  <a16:creationId xmlns:a16="http://schemas.microsoft.com/office/drawing/2014/main" id="{349C18CC-C2DE-4FBA-B054-EE30D8236076}"/>
                </a:ext>
              </a:extLst>
            </p:cNvPr>
            <p:cNvSpPr/>
            <p:nvPr/>
          </p:nvSpPr>
          <p:spPr>
            <a:xfrm>
              <a:off x="5965318" y="4100829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611;p33">
              <a:extLst>
                <a:ext uri="{FF2B5EF4-FFF2-40B4-BE49-F238E27FC236}">
                  <a16:creationId xmlns:a16="http://schemas.microsoft.com/office/drawing/2014/main" id="{60284843-A4A5-405D-B84A-705474ACF4A2}"/>
                </a:ext>
              </a:extLst>
            </p:cNvPr>
            <p:cNvSpPr/>
            <p:nvPr/>
          </p:nvSpPr>
          <p:spPr>
            <a:xfrm>
              <a:off x="5959667" y="4311234"/>
              <a:ext cx="5313" cy="6731"/>
            </a:xfrm>
            <a:custGeom>
              <a:avLst/>
              <a:gdLst/>
              <a:ahLst/>
              <a:cxnLst/>
              <a:rect l="l" t="t" r="r" b="b"/>
              <a:pathLst>
                <a:path w="251" h="318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0" y="318"/>
                  </a:cubicBezTo>
                  <a:cubicBezTo>
                    <a:pt x="192" y="318"/>
                    <a:pt x="251" y="268"/>
                    <a:pt x="234" y="168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612;p33">
              <a:extLst>
                <a:ext uri="{FF2B5EF4-FFF2-40B4-BE49-F238E27FC236}">
                  <a16:creationId xmlns:a16="http://schemas.microsoft.com/office/drawing/2014/main" id="{FECEF4C9-A3A0-4A96-B314-61F8E8EBA027}"/>
                </a:ext>
              </a:extLst>
            </p:cNvPr>
            <p:cNvSpPr/>
            <p:nvPr/>
          </p:nvSpPr>
          <p:spPr>
            <a:xfrm>
              <a:off x="5962503" y="4206032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67" y="1"/>
                  </a:moveTo>
                  <a:cubicBezTo>
                    <a:pt x="67" y="1"/>
                    <a:pt x="33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613;p33">
              <a:extLst>
                <a:ext uri="{FF2B5EF4-FFF2-40B4-BE49-F238E27FC236}">
                  <a16:creationId xmlns:a16="http://schemas.microsoft.com/office/drawing/2014/main" id="{95A025C4-2F6D-4240-8220-E69BD75CD207}"/>
                </a:ext>
              </a:extLst>
            </p:cNvPr>
            <p:cNvSpPr/>
            <p:nvPr/>
          </p:nvSpPr>
          <p:spPr>
            <a:xfrm>
              <a:off x="6022513" y="4102755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6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614;p33">
              <a:extLst>
                <a:ext uri="{FF2B5EF4-FFF2-40B4-BE49-F238E27FC236}">
                  <a16:creationId xmlns:a16="http://schemas.microsoft.com/office/drawing/2014/main" id="{B446179F-E246-4DEC-8FB3-BEDF8A423E00}"/>
                </a:ext>
              </a:extLst>
            </p:cNvPr>
            <p:cNvSpPr/>
            <p:nvPr/>
          </p:nvSpPr>
          <p:spPr>
            <a:xfrm>
              <a:off x="6016163" y="4313160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17" y="243"/>
                    <a:pt x="75" y="277"/>
                    <a:pt x="134" y="277"/>
                  </a:cubicBezTo>
                  <a:cubicBezTo>
                    <a:pt x="192" y="277"/>
                    <a:pt x="250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615;p33">
              <a:extLst>
                <a:ext uri="{FF2B5EF4-FFF2-40B4-BE49-F238E27FC236}">
                  <a16:creationId xmlns:a16="http://schemas.microsoft.com/office/drawing/2014/main" id="{82E2000F-E7E9-4531-8773-66BDF7DD607F}"/>
                </a:ext>
              </a:extLst>
            </p:cNvPr>
            <p:cNvSpPr/>
            <p:nvPr/>
          </p:nvSpPr>
          <p:spPr>
            <a:xfrm>
              <a:off x="6028165" y="389235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1" y="0"/>
                  </a:moveTo>
                  <a:cubicBezTo>
                    <a:pt x="77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34" y="242"/>
                    <a:pt x="67" y="276"/>
                    <a:pt x="134" y="309"/>
                  </a:cubicBezTo>
                  <a:cubicBezTo>
                    <a:pt x="200" y="309"/>
                    <a:pt x="267" y="242"/>
                    <a:pt x="301" y="176"/>
                  </a:cubicBezTo>
                  <a:lnTo>
                    <a:pt x="301" y="109"/>
                  </a:lnTo>
                  <a:cubicBezTo>
                    <a:pt x="301" y="55"/>
                    <a:pt x="256" y="0"/>
                    <a:pt x="203" y="0"/>
                  </a:cubicBezTo>
                  <a:cubicBezTo>
                    <a:pt x="192" y="0"/>
                    <a:pt x="179" y="3"/>
                    <a:pt x="167" y="9"/>
                  </a:cubicBezTo>
                  <a:cubicBezTo>
                    <a:pt x="155" y="3"/>
                    <a:pt x="143" y="0"/>
                    <a:pt x="13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616;p33">
              <a:extLst>
                <a:ext uri="{FF2B5EF4-FFF2-40B4-BE49-F238E27FC236}">
                  <a16:creationId xmlns:a16="http://schemas.microsoft.com/office/drawing/2014/main" id="{FAA98F4F-80B8-427E-BA63-0356451779D8}"/>
                </a:ext>
              </a:extLst>
            </p:cNvPr>
            <p:cNvSpPr/>
            <p:nvPr/>
          </p:nvSpPr>
          <p:spPr>
            <a:xfrm>
              <a:off x="6018978" y="4207958"/>
              <a:ext cx="6371" cy="5863"/>
            </a:xfrm>
            <a:custGeom>
              <a:avLst/>
              <a:gdLst/>
              <a:ahLst/>
              <a:cxnLst/>
              <a:rect l="l" t="t" r="r" b="b"/>
              <a:pathLst>
                <a:path w="301" h="277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617;p33">
              <a:extLst>
                <a:ext uri="{FF2B5EF4-FFF2-40B4-BE49-F238E27FC236}">
                  <a16:creationId xmlns:a16="http://schemas.microsoft.com/office/drawing/2014/main" id="{D0709E4F-A483-4E2D-ACC3-14A96EFCE147}"/>
                </a:ext>
              </a:extLst>
            </p:cNvPr>
            <p:cNvSpPr/>
            <p:nvPr/>
          </p:nvSpPr>
          <p:spPr>
            <a:xfrm>
              <a:off x="6017560" y="426041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33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618;p33">
              <a:extLst>
                <a:ext uri="{FF2B5EF4-FFF2-40B4-BE49-F238E27FC236}">
                  <a16:creationId xmlns:a16="http://schemas.microsoft.com/office/drawing/2014/main" id="{41E1574B-D0C9-472F-AAAE-5E2293FA6AD8}"/>
                </a:ext>
              </a:extLst>
            </p:cNvPr>
            <p:cNvSpPr/>
            <p:nvPr/>
          </p:nvSpPr>
          <p:spPr>
            <a:xfrm>
              <a:off x="6020396" y="4155187"/>
              <a:ext cx="6012" cy="6731"/>
            </a:xfrm>
            <a:custGeom>
              <a:avLst/>
              <a:gdLst/>
              <a:ahLst/>
              <a:cxnLst/>
              <a:rect l="l" t="t" r="r" b="b"/>
              <a:pathLst>
                <a:path w="284" h="318" extrusionOk="0">
                  <a:moveTo>
                    <a:pt x="167" y="1"/>
                  </a:moveTo>
                  <a:cubicBezTo>
                    <a:pt x="100" y="1"/>
                    <a:pt x="34" y="34"/>
                    <a:pt x="0" y="134"/>
                  </a:cubicBezTo>
                  <a:lnTo>
                    <a:pt x="0" y="168"/>
                  </a:lnTo>
                  <a:cubicBezTo>
                    <a:pt x="17" y="268"/>
                    <a:pt x="92" y="318"/>
                    <a:pt x="159" y="318"/>
                  </a:cubicBezTo>
                  <a:cubicBezTo>
                    <a:pt x="226" y="318"/>
                    <a:pt x="284" y="268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619;p33">
              <a:extLst>
                <a:ext uri="{FF2B5EF4-FFF2-40B4-BE49-F238E27FC236}">
                  <a16:creationId xmlns:a16="http://schemas.microsoft.com/office/drawing/2014/main" id="{E8887533-90CB-4853-8BAF-CD5D83CE7A0D}"/>
                </a:ext>
              </a:extLst>
            </p:cNvPr>
            <p:cNvSpPr/>
            <p:nvPr/>
          </p:nvSpPr>
          <p:spPr>
            <a:xfrm>
              <a:off x="5971669" y="3890403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620;p33">
              <a:extLst>
                <a:ext uri="{FF2B5EF4-FFF2-40B4-BE49-F238E27FC236}">
                  <a16:creationId xmlns:a16="http://schemas.microsoft.com/office/drawing/2014/main" id="{9487A18A-59B6-49AE-A03A-8CCD35F00F51}"/>
                </a:ext>
              </a:extLst>
            </p:cNvPr>
            <p:cNvSpPr/>
            <p:nvPr/>
          </p:nvSpPr>
          <p:spPr>
            <a:xfrm>
              <a:off x="5744308" y="3883862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47" y="276"/>
                  </a:cubicBezTo>
                  <a:cubicBezTo>
                    <a:pt x="209" y="276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621;p33">
              <a:extLst>
                <a:ext uri="{FF2B5EF4-FFF2-40B4-BE49-F238E27FC236}">
                  <a16:creationId xmlns:a16="http://schemas.microsoft.com/office/drawing/2014/main" id="{FB5EAE3D-6003-4A9D-9DD0-E1BD3769CCB1}"/>
                </a:ext>
              </a:extLst>
            </p:cNvPr>
            <p:cNvSpPr/>
            <p:nvPr/>
          </p:nvSpPr>
          <p:spPr>
            <a:xfrm>
              <a:off x="5914474" y="3889006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68" y="0"/>
                  </a:moveTo>
                  <a:cubicBezTo>
                    <a:pt x="101" y="0"/>
                    <a:pt x="34" y="33"/>
                    <a:pt x="1" y="100"/>
                  </a:cubicBezTo>
                  <a:lnTo>
                    <a:pt x="1" y="167"/>
                  </a:lnTo>
                  <a:cubicBezTo>
                    <a:pt x="34" y="234"/>
                    <a:pt x="68" y="300"/>
                    <a:pt x="134" y="300"/>
                  </a:cubicBezTo>
                  <a:cubicBezTo>
                    <a:pt x="201" y="300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268" y="33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622;p33">
              <a:extLst>
                <a:ext uri="{FF2B5EF4-FFF2-40B4-BE49-F238E27FC236}">
                  <a16:creationId xmlns:a16="http://schemas.microsoft.com/office/drawing/2014/main" id="{74A411BA-5557-448F-9F58-E2B5025EEA81}"/>
                </a:ext>
              </a:extLst>
            </p:cNvPr>
            <p:cNvSpPr/>
            <p:nvPr/>
          </p:nvSpPr>
          <p:spPr>
            <a:xfrm>
              <a:off x="5857999" y="388688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6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623;p33">
              <a:extLst>
                <a:ext uri="{FF2B5EF4-FFF2-40B4-BE49-F238E27FC236}">
                  <a16:creationId xmlns:a16="http://schemas.microsoft.com/office/drawing/2014/main" id="{A772FFBE-A3DB-4755-9C8F-1AD8E753A2CE}"/>
                </a:ext>
              </a:extLst>
            </p:cNvPr>
            <p:cNvSpPr/>
            <p:nvPr/>
          </p:nvSpPr>
          <p:spPr>
            <a:xfrm>
              <a:off x="5801503" y="38854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624;p33">
              <a:extLst>
                <a:ext uri="{FF2B5EF4-FFF2-40B4-BE49-F238E27FC236}">
                  <a16:creationId xmlns:a16="http://schemas.microsoft.com/office/drawing/2014/main" id="{BBA2959F-8CE6-47FF-89D8-E9A672ACA314}"/>
                </a:ext>
              </a:extLst>
            </p:cNvPr>
            <p:cNvSpPr/>
            <p:nvPr/>
          </p:nvSpPr>
          <p:spPr>
            <a:xfrm>
              <a:off x="5747843" y="3778660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60"/>
                    <a:pt x="59" y="301"/>
                    <a:pt x="121" y="301"/>
                  </a:cubicBezTo>
                  <a:cubicBezTo>
                    <a:pt x="184" y="301"/>
                    <a:pt x="251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625;p33">
              <a:extLst>
                <a:ext uri="{FF2B5EF4-FFF2-40B4-BE49-F238E27FC236}">
                  <a16:creationId xmlns:a16="http://schemas.microsoft.com/office/drawing/2014/main" id="{67D5EA9D-F17D-4F84-B1A1-342565BB6204}"/>
                </a:ext>
              </a:extLst>
            </p:cNvPr>
            <p:cNvSpPr/>
            <p:nvPr/>
          </p:nvSpPr>
          <p:spPr>
            <a:xfrm>
              <a:off x="5749262" y="3725889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626;p33">
              <a:extLst>
                <a:ext uri="{FF2B5EF4-FFF2-40B4-BE49-F238E27FC236}">
                  <a16:creationId xmlns:a16="http://schemas.microsoft.com/office/drawing/2014/main" id="{268518A9-385F-42B7-A4A4-BC0F4F2CA59F}"/>
                </a:ext>
              </a:extLst>
            </p:cNvPr>
            <p:cNvSpPr/>
            <p:nvPr/>
          </p:nvSpPr>
          <p:spPr>
            <a:xfrm>
              <a:off x="5745727" y="3831092"/>
              <a:ext cx="5673" cy="6922"/>
            </a:xfrm>
            <a:custGeom>
              <a:avLst/>
              <a:gdLst/>
              <a:ahLst/>
              <a:cxnLst/>
              <a:rect l="l" t="t" r="r" b="b"/>
              <a:pathLst>
                <a:path w="268" h="327" extrusionOk="0">
                  <a:moveTo>
                    <a:pt x="167" y="1"/>
                  </a:moveTo>
                  <a:cubicBezTo>
                    <a:pt x="67" y="1"/>
                    <a:pt x="34" y="68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627;p33">
              <a:extLst>
                <a:ext uri="{FF2B5EF4-FFF2-40B4-BE49-F238E27FC236}">
                  <a16:creationId xmlns:a16="http://schemas.microsoft.com/office/drawing/2014/main" id="{7D78B1A7-5C9C-440F-BD6E-6618961C6FCC}"/>
                </a:ext>
              </a:extLst>
            </p:cNvPr>
            <p:cNvSpPr/>
            <p:nvPr/>
          </p:nvSpPr>
          <p:spPr>
            <a:xfrm>
              <a:off x="5742911" y="3936315"/>
              <a:ext cx="6371" cy="6710"/>
            </a:xfrm>
            <a:custGeom>
              <a:avLst/>
              <a:gdLst/>
              <a:ahLst/>
              <a:cxnLst/>
              <a:rect l="l" t="t" r="r" b="b"/>
              <a:pathLst>
                <a:path w="301" h="317" extrusionOk="0">
                  <a:moveTo>
                    <a:pt x="133" y="0"/>
                  </a:moveTo>
                  <a:cubicBezTo>
                    <a:pt x="100" y="0"/>
                    <a:pt x="33" y="33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3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300" y="100"/>
                    <a:pt x="300" y="100"/>
                    <a:pt x="267" y="67"/>
                  </a:cubicBezTo>
                  <a:cubicBezTo>
                    <a:pt x="267" y="33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628;p33">
              <a:extLst>
                <a:ext uri="{FF2B5EF4-FFF2-40B4-BE49-F238E27FC236}">
                  <a16:creationId xmlns:a16="http://schemas.microsoft.com/office/drawing/2014/main" id="{67A90C7F-8C73-4481-BCD5-7F3BC64E5A88}"/>
                </a:ext>
              </a:extLst>
            </p:cNvPr>
            <p:cNvSpPr/>
            <p:nvPr/>
          </p:nvSpPr>
          <p:spPr>
            <a:xfrm>
              <a:off x="5740075" y="4041518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629;p33">
              <a:extLst>
                <a:ext uri="{FF2B5EF4-FFF2-40B4-BE49-F238E27FC236}">
                  <a16:creationId xmlns:a16="http://schemas.microsoft.com/office/drawing/2014/main" id="{22400BE1-61FB-4214-A7F3-E8DD7F043F96}"/>
                </a:ext>
              </a:extLst>
            </p:cNvPr>
            <p:cNvSpPr/>
            <p:nvPr/>
          </p:nvSpPr>
          <p:spPr>
            <a:xfrm>
              <a:off x="5741493" y="3989065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630;p33">
              <a:extLst>
                <a:ext uri="{FF2B5EF4-FFF2-40B4-BE49-F238E27FC236}">
                  <a16:creationId xmlns:a16="http://schemas.microsoft.com/office/drawing/2014/main" id="{5EA503BF-5620-4275-BD5A-DD1D2F9EA46F}"/>
                </a:ext>
              </a:extLst>
            </p:cNvPr>
            <p:cNvSpPr/>
            <p:nvPr/>
          </p:nvSpPr>
          <p:spPr>
            <a:xfrm>
              <a:off x="5802921" y="38330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4" y="309"/>
                  </a:cubicBezTo>
                  <a:cubicBezTo>
                    <a:pt x="201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631;p33">
              <a:extLst>
                <a:ext uri="{FF2B5EF4-FFF2-40B4-BE49-F238E27FC236}">
                  <a16:creationId xmlns:a16="http://schemas.microsoft.com/office/drawing/2014/main" id="{70A4410F-04FE-4A0E-BD8F-030D4BDCE363}"/>
                </a:ext>
              </a:extLst>
            </p:cNvPr>
            <p:cNvSpPr/>
            <p:nvPr/>
          </p:nvSpPr>
          <p:spPr>
            <a:xfrm>
              <a:off x="5804339" y="3780268"/>
              <a:ext cx="5652" cy="6731"/>
            </a:xfrm>
            <a:custGeom>
              <a:avLst/>
              <a:gdLst/>
              <a:ahLst/>
              <a:cxnLst/>
              <a:rect l="l" t="t" r="r" b="b"/>
              <a:pathLst>
                <a:path w="267" h="318" extrusionOk="0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632;p33">
              <a:extLst>
                <a:ext uri="{FF2B5EF4-FFF2-40B4-BE49-F238E27FC236}">
                  <a16:creationId xmlns:a16="http://schemas.microsoft.com/office/drawing/2014/main" id="{2E9953AC-6CF6-454A-AE52-E60113763F43}"/>
                </a:ext>
              </a:extLst>
            </p:cNvPr>
            <p:cNvSpPr/>
            <p:nvPr/>
          </p:nvSpPr>
          <p:spPr>
            <a:xfrm>
              <a:off x="5796571" y="4043444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60"/>
                    <a:pt x="75" y="301"/>
                    <a:pt x="134" y="301"/>
                  </a:cubicBezTo>
                  <a:cubicBezTo>
                    <a:pt x="192" y="301"/>
                    <a:pt x="250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633;p33">
              <a:extLst>
                <a:ext uri="{FF2B5EF4-FFF2-40B4-BE49-F238E27FC236}">
                  <a16:creationId xmlns:a16="http://schemas.microsoft.com/office/drawing/2014/main" id="{C018F272-29DD-4712-8D6D-04E154084523}"/>
                </a:ext>
              </a:extLst>
            </p:cNvPr>
            <p:cNvSpPr/>
            <p:nvPr/>
          </p:nvSpPr>
          <p:spPr>
            <a:xfrm>
              <a:off x="5805737" y="372781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183" y="1"/>
                  </a:cubicBezTo>
                  <a:cubicBezTo>
                    <a:pt x="169" y="1"/>
                    <a:pt x="153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634;p33">
              <a:extLst>
                <a:ext uri="{FF2B5EF4-FFF2-40B4-BE49-F238E27FC236}">
                  <a16:creationId xmlns:a16="http://schemas.microsoft.com/office/drawing/2014/main" id="{B9DBD668-7922-4E88-81F7-52CF06F6ABAB}"/>
                </a:ext>
              </a:extLst>
            </p:cNvPr>
            <p:cNvSpPr/>
            <p:nvPr/>
          </p:nvSpPr>
          <p:spPr>
            <a:xfrm>
              <a:off x="5797968" y="399067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635;p33">
              <a:extLst>
                <a:ext uri="{FF2B5EF4-FFF2-40B4-BE49-F238E27FC236}">
                  <a16:creationId xmlns:a16="http://schemas.microsoft.com/office/drawing/2014/main" id="{580A885C-DD81-4A40-A4CB-8EE49941BFCB}"/>
                </a:ext>
              </a:extLst>
            </p:cNvPr>
            <p:cNvSpPr/>
            <p:nvPr/>
          </p:nvSpPr>
          <p:spPr>
            <a:xfrm>
              <a:off x="5800085" y="3938157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87" y="0"/>
                  </a:moveTo>
                  <a:cubicBezTo>
                    <a:pt x="50" y="0"/>
                    <a:pt x="25" y="31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8" y="313"/>
                    <a:pt x="134" y="313"/>
                  </a:cubicBezTo>
                  <a:cubicBezTo>
                    <a:pt x="201" y="313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43" y="31"/>
                    <a:pt x="201" y="0"/>
                    <a:pt x="167" y="0"/>
                  </a:cubicBezTo>
                  <a:cubicBezTo>
                    <a:pt x="155" y="0"/>
                    <a:pt x="143" y="4"/>
                    <a:pt x="134" y="13"/>
                  </a:cubicBezTo>
                  <a:cubicBezTo>
                    <a:pt x="117" y="4"/>
                    <a:pt x="101" y="0"/>
                    <a:pt x="8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636;p33">
              <a:extLst>
                <a:ext uri="{FF2B5EF4-FFF2-40B4-BE49-F238E27FC236}">
                  <a16:creationId xmlns:a16="http://schemas.microsoft.com/office/drawing/2014/main" id="{FB151D3B-5FB3-4235-A67C-7F5D140AC4D2}"/>
                </a:ext>
              </a:extLst>
            </p:cNvPr>
            <p:cNvSpPr/>
            <p:nvPr/>
          </p:nvSpPr>
          <p:spPr>
            <a:xfrm>
              <a:off x="5862931" y="3729424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637;p33">
              <a:extLst>
                <a:ext uri="{FF2B5EF4-FFF2-40B4-BE49-F238E27FC236}">
                  <a16:creationId xmlns:a16="http://schemas.microsoft.com/office/drawing/2014/main" id="{A7A278B6-A6D3-42B9-AA7D-EA314A91786F}"/>
                </a:ext>
              </a:extLst>
            </p:cNvPr>
            <p:cNvSpPr/>
            <p:nvPr/>
          </p:nvSpPr>
          <p:spPr>
            <a:xfrm>
              <a:off x="5859396" y="383462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638;p33">
              <a:extLst>
                <a:ext uri="{FF2B5EF4-FFF2-40B4-BE49-F238E27FC236}">
                  <a16:creationId xmlns:a16="http://schemas.microsoft.com/office/drawing/2014/main" id="{11682079-4371-40A8-BDE2-0F6965FA6421}"/>
                </a:ext>
              </a:extLst>
            </p:cNvPr>
            <p:cNvSpPr/>
            <p:nvPr/>
          </p:nvSpPr>
          <p:spPr>
            <a:xfrm>
              <a:off x="5861534" y="3782385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639;p33">
              <a:extLst>
                <a:ext uri="{FF2B5EF4-FFF2-40B4-BE49-F238E27FC236}">
                  <a16:creationId xmlns:a16="http://schemas.microsoft.com/office/drawing/2014/main" id="{9097FDBC-E096-4D21-A845-02D47012A129}"/>
                </a:ext>
              </a:extLst>
            </p:cNvPr>
            <p:cNvSpPr/>
            <p:nvPr/>
          </p:nvSpPr>
          <p:spPr>
            <a:xfrm>
              <a:off x="5857279" y="3939829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34" y="34"/>
                    <a:pt x="1" y="68"/>
                  </a:cubicBezTo>
                  <a:cubicBezTo>
                    <a:pt x="1" y="68"/>
                    <a:pt x="1" y="101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101"/>
                    <a:pt x="268" y="101"/>
                    <a:pt x="268" y="68"/>
                  </a:cubicBezTo>
                  <a:cubicBezTo>
                    <a:pt x="234" y="34"/>
                    <a:pt x="168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640;p33">
              <a:extLst>
                <a:ext uri="{FF2B5EF4-FFF2-40B4-BE49-F238E27FC236}">
                  <a16:creationId xmlns:a16="http://schemas.microsoft.com/office/drawing/2014/main" id="{7FEB966D-C7C9-496F-9C06-5AD72EB826CE}"/>
                </a:ext>
              </a:extLst>
            </p:cNvPr>
            <p:cNvSpPr/>
            <p:nvPr/>
          </p:nvSpPr>
          <p:spPr>
            <a:xfrm>
              <a:off x="5855163" y="399209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146" y="307"/>
                    <a:pt x="159" y="309"/>
                    <a:pt x="171" y="309"/>
                  </a:cubicBezTo>
                  <a:cubicBezTo>
                    <a:pt x="223" y="309"/>
                    <a:pt x="268" y="255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641;p33">
              <a:extLst>
                <a:ext uri="{FF2B5EF4-FFF2-40B4-BE49-F238E27FC236}">
                  <a16:creationId xmlns:a16="http://schemas.microsoft.com/office/drawing/2014/main" id="{1746CA7F-B168-4B33-8DF2-F0AA43700B23}"/>
                </a:ext>
              </a:extLst>
            </p:cNvPr>
            <p:cNvSpPr/>
            <p:nvPr/>
          </p:nvSpPr>
          <p:spPr>
            <a:xfrm>
              <a:off x="5853766" y="4045053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642;p33">
              <a:extLst>
                <a:ext uri="{FF2B5EF4-FFF2-40B4-BE49-F238E27FC236}">
                  <a16:creationId xmlns:a16="http://schemas.microsoft.com/office/drawing/2014/main" id="{61E6A1EF-3A01-4913-B4D7-B258BC1F4C63}"/>
                </a:ext>
              </a:extLst>
            </p:cNvPr>
            <p:cNvSpPr/>
            <p:nvPr/>
          </p:nvSpPr>
          <p:spPr>
            <a:xfrm>
              <a:off x="5913775" y="394124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101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101"/>
                    <a:pt x="267" y="101"/>
                    <a:pt x="267" y="67"/>
                  </a:cubicBezTo>
                  <a:cubicBezTo>
                    <a:pt x="234" y="34"/>
                    <a:pt x="167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643;p33">
              <a:extLst>
                <a:ext uri="{FF2B5EF4-FFF2-40B4-BE49-F238E27FC236}">
                  <a16:creationId xmlns:a16="http://schemas.microsoft.com/office/drawing/2014/main" id="{05D3BC4E-EFF6-4CBE-8976-F2C71AF5E6AE}"/>
                </a:ext>
              </a:extLst>
            </p:cNvPr>
            <p:cNvSpPr/>
            <p:nvPr/>
          </p:nvSpPr>
          <p:spPr>
            <a:xfrm>
              <a:off x="5919427" y="373084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644;p33">
              <a:extLst>
                <a:ext uri="{FF2B5EF4-FFF2-40B4-BE49-F238E27FC236}">
                  <a16:creationId xmlns:a16="http://schemas.microsoft.com/office/drawing/2014/main" id="{55BC94B5-5188-44E7-BB41-A5AA9B065D8A}"/>
                </a:ext>
              </a:extLst>
            </p:cNvPr>
            <p:cNvSpPr/>
            <p:nvPr/>
          </p:nvSpPr>
          <p:spPr>
            <a:xfrm>
              <a:off x="5918009" y="3783782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645;p33">
              <a:extLst>
                <a:ext uri="{FF2B5EF4-FFF2-40B4-BE49-F238E27FC236}">
                  <a16:creationId xmlns:a16="http://schemas.microsoft.com/office/drawing/2014/main" id="{65788507-BD30-4897-99B0-5F3CBCEAB553}"/>
                </a:ext>
              </a:extLst>
            </p:cNvPr>
            <p:cNvSpPr/>
            <p:nvPr/>
          </p:nvSpPr>
          <p:spPr>
            <a:xfrm>
              <a:off x="5910240" y="404645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646;p33">
              <a:extLst>
                <a:ext uri="{FF2B5EF4-FFF2-40B4-BE49-F238E27FC236}">
                  <a16:creationId xmlns:a16="http://schemas.microsoft.com/office/drawing/2014/main" id="{7C1D1F1E-A6FC-47C3-B50C-13B813DE333C}"/>
                </a:ext>
              </a:extLst>
            </p:cNvPr>
            <p:cNvSpPr/>
            <p:nvPr/>
          </p:nvSpPr>
          <p:spPr>
            <a:xfrm>
              <a:off x="5911659" y="399420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647;p33">
              <a:extLst>
                <a:ext uri="{FF2B5EF4-FFF2-40B4-BE49-F238E27FC236}">
                  <a16:creationId xmlns:a16="http://schemas.microsoft.com/office/drawing/2014/main" id="{D8A1E6AC-7A9A-46D9-B441-583053431A71}"/>
                </a:ext>
              </a:extLst>
            </p:cNvPr>
            <p:cNvSpPr/>
            <p:nvPr/>
          </p:nvSpPr>
          <p:spPr>
            <a:xfrm>
              <a:off x="5916591" y="383604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648;p33">
              <a:extLst>
                <a:ext uri="{FF2B5EF4-FFF2-40B4-BE49-F238E27FC236}">
                  <a16:creationId xmlns:a16="http://schemas.microsoft.com/office/drawing/2014/main" id="{A6A02D59-05B3-4867-AC30-F5BCAE479244}"/>
                </a:ext>
              </a:extLst>
            </p:cNvPr>
            <p:cNvSpPr/>
            <p:nvPr/>
          </p:nvSpPr>
          <p:spPr>
            <a:xfrm>
              <a:off x="5968853" y="3995627"/>
              <a:ext cx="5673" cy="6710"/>
            </a:xfrm>
            <a:custGeom>
              <a:avLst/>
              <a:gdLst/>
              <a:ahLst/>
              <a:cxnLst/>
              <a:rect l="l" t="t" r="r" b="b"/>
              <a:pathLst>
                <a:path w="268" h="317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649;p33">
              <a:extLst>
                <a:ext uri="{FF2B5EF4-FFF2-40B4-BE49-F238E27FC236}">
                  <a16:creationId xmlns:a16="http://schemas.microsoft.com/office/drawing/2014/main" id="{A41C434F-85BD-40AC-B8E3-EB70C4F77157}"/>
                </a:ext>
              </a:extLst>
            </p:cNvPr>
            <p:cNvSpPr/>
            <p:nvPr/>
          </p:nvSpPr>
          <p:spPr>
            <a:xfrm>
              <a:off x="5973087" y="3837971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650;p33">
              <a:extLst>
                <a:ext uri="{FF2B5EF4-FFF2-40B4-BE49-F238E27FC236}">
                  <a16:creationId xmlns:a16="http://schemas.microsoft.com/office/drawing/2014/main" id="{6473E316-1867-4959-A3E0-96036F6F791A}"/>
                </a:ext>
              </a:extLst>
            </p:cNvPr>
            <p:cNvSpPr/>
            <p:nvPr/>
          </p:nvSpPr>
          <p:spPr>
            <a:xfrm>
              <a:off x="5974505" y="378520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67" y="1"/>
                  </a:moveTo>
                  <a:cubicBezTo>
                    <a:pt x="67" y="1"/>
                    <a:pt x="34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8"/>
                    <a:pt x="134" y="318"/>
                  </a:cubicBezTo>
                  <a:cubicBezTo>
                    <a:pt x="200" y="318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651;p33">
              <a:extLst>
                <a:ext uri="{FF2B5EF4-FFF2-40B4-BE49-F238E27FC236}">
                  <a16:creationId xmlns:a16="http://schemas.microsoft.com/office/drawing/2014/main" id="{9E64C95C-8E6A-44F8-A71C-6DD4871B082A}"/>
                </a:ext>
              </a:extLst>
            </p:cNvPr>
            <p:cNvSpPr/>
            <p:nvPr/>
          </p:nvSpPr>
          <p:spPr>
            <a:xfrm>
              <a:off x="5967435" y="4048376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01" y="310"/>
                  </a:cubicBezTo>
                  <a:cubicBezTo>
                    <a:pt x="201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652;p33">
              <a:extLst>
                <a:ext uri="{FF2B5EF4-FFF2-40B4-BE49-F238E27FC236}">
                  <a16:creationId xmlns:a16="http://schemas.microsoft.com/office/drawing/2014/main" id="{6B509B76-18A7-45DB-836A-C8D2A27568A2}"/>
                </a:ext>
              </a:extLst>
            </p:cNvPr>
            <p:cNvSpPr/>
            <p:nvPr/>
          </p:nvSpPr>
          <p:spPr>
            <a:xfrm>
              <a:off x="5976622" y="373276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34" y="309"/>
                    <a:pt x="100" y="309"/>
                  </a:cubicBezTo>
                  <a:cubicBezTo>
                    <a:pt x="200" y="309"/>
                    <a:pt x="234" y="243"/>
                    <a:pt x="267" y="176"/>
                  </a:cubicBezTo>
                  <a:lnTo>
                    <a:pt x="267" y="109"/>
                  </a:lnTo>
                  <a:cubicBezTo>
                    <a:pt x="234" y="43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653;p33">
              <a:extLst>
                <a:ext uri="{FF2B5EF4-FFF2-40B4-BE49-F238E27FC236}">
                  <a16:creationId xmlns:a16="http://schemas.microsoft.com/office/drawing/2014/main" id="{4DD37DE3-E599-4423-A3A3-206E4883D4F3}"/>
                </a:ext>
              </a:extLst>
            </p:cNvPr>
            <p:cNvSpPr/>
            <p:nvPr/>
          </p:nvSpPr>
          <p:spPr>
            <a:xfrm>
              <a:off x="5970271" y="3943089"/>
              <a:ext cx="5652" cy="6647"/>
            </a:xfrm>
            <a:custGeom>
              <a:avLst/>
              <a:gdLst/>
              <a:ahLst/>
              <a:cxnLst/>
              <a:rect l="l" t="t" r="r" b="b"/>
              <a:pathLst>
                <a:path w="267" h="314" extrusionOk="0">
                  <a:moveTo>
                    <a:pt x="86" y="1"/>
                  </a:moveTo>
                  <a:cubicBezTo>
                    <a:pt x="49" y="1"/>
                    <a:pt x="24" y="32"/>
                    <a:pt x="0" y="80"/>
                  </a:cubicBezTo>
                  <a:cubicBezTo>
                    <a:pt x="0" y="80"/>
                    <a:pt x="0" y="114"/>
                    <a:pt x="0" y="114"/>
                  </a:cubicBezTo>
                  <a:lnTo>
                    <a:pt x="0" y="180"/>
                  </a:lnTo>
                  <a:cubicBezTo>
                    <a:pt x="0" y="247"/>
                    <a:pt x="67" y="314"/>
                    <a:pt x="133" y="314"/>
                  </a:cubicBezTo>
                  <a:cubicBezTo>
                    <a:pt x="200" y="314"/>
                    <a:pt x="267" y="247"/>
                    <a:pt x="267" y="180"/>
                  </a:cubicBezTo>
                  <a:lnTo>
                    <a:pt x="267" y="114"/>
                  </a:lnTo>
                  <a:cubicBezTo>
                    <a:pt x="267" y="114"/>
                    <a:pt x="267" y="80"/>
                    <a:pt x="267" y="80"/>
                  </a:cubicBezTo>
                  <a:cubicBezTo>
                    <a:pt x="242" y="32"/>
                    <a:pt x="218" y="1"/>
                    <a:pt x="181" y="1"/>
                  </a:cubicBezTo>
                  <a:cubicBezTo>
                    <a:pt x="167" y="1"/>
                    <a:pt x="151" y="5"/>
                    <a:pt x="133" y="14"/>
                  </a:cubicBezTo>
                  <a:cubicBezTo>
                    <a:pt x="116" y="5"/>
                    <a:pt x="100" y="1"/>
                    <a:pt x="86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654;p33">
              <a:extLst>
                <a:ext uri="{FF2B5EF4-FFF2-40B4-BE49-F238E27FC236}">
                  <a16:creationId xmlns:a16="http://schemas.microsoft.com/office/drawing/2014/main" id="{41D54EA8-AA49-4727-B664-BDED8BBE4879}"/>
                </a:ext>
              </a:extLst>
            </p:cNvPr>
            <p:cNvSpPr/>
            <p:nvPr/>
          </p:nvSpPr>
          <p:spPr>
            <a:xfrm>
              <a:off x="6031700" y="3786619"/>
              <a:ext cx="5652" cy="7070"/>
            </a:xfrm>
            <a:custGeom>
              <a:avLst/>
              <a:gdLst/>
              <a:ahLst/>
              <a:cxnLst/>
              <a:rect l="l" t="t" r="r" b="b"/>
              <a:pathLst>
                <a:path w="267" h="334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1"/>
                    <a:pt x="134" y="334"/>
                  </a:cubicBezTo>
                  <a:cubicBezTo>
                    <a:pt x="200" y="334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655;p33">
              <a:extLst>
                <a:ext uri="{FF2B5EF4-FFF2-40B4-BE49-F238E27FC236}">
                  <a16:creationId xmlns:a16="http://schemas.microsoft.com/office/drawing/2014/main" id="{058A02ED-B1CB-48ED-BE1F-BCE8047A1DF0}"/>
                </a:ext>
              </a:extLst>
            </p:cNvPr>
            <p:cNvSpPr/>
            <p:nvPr/>
          </p:nvSpPr>
          <p:spPr>
            <a:xfrm>
              <a:off x="6033097" y="3734356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201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146" y="307"/>
                    <a:pt x="159" y="310"/>
                    <a:pt x="171" y="310"/>
                  </a:cubicBezTo>
                  <a:cubicBezTo>
                    <a:pt x="223" y="310"/>
                    <a:pt x="268" y="256"/>
                    <a:pt x="268" y="201"/>
                  </a:cubicBezTo>
                  <a:lnTo>
                    <a:pt x="268" y="134"/>
                  </a:lnTo>
                  <a:cubicBezTo>
                    <a:pt x="301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656;p33">
              <a:extLst>
                <a:ext uri="{FF2B5EF4-FFF2-40B4-BE49-F238E27FC236}">
                  <a16:creationId xmlns:a16="http://schemas.microsoft.com/office/drawing/2014/main" id="{15506B29-1A4A-409E-AA87-B82F0EA106EF}"/>
                </a:ext>
              </a:extLst>
            </p:cNvPr>
            <p:cNvSpPr/>
            <p:nvPr/>
          </p:nvSpPr>
          <p:spPr>
            <a:xfrm>
              <a:off x="6030281" y="383958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657;p33">
              <a:extLst>
                <a:ext uri="{FF2B5EF4-FFF2-40B4-BE49-F238E27FC236}">
                  <a16:creationId xmlns:a16="http://schemas.microsoft.com/office/drawing/2014/main" id="{640B9328-05EA-477E-970D-5B076A90514A}"/>
                </a:ext>
              </a:extLst>
            </p:cNvPr>
            <p:cNvSpPr/>
            <p:nvPr/>
          </p:nvSpPr>
          <p:spPr>
            <a:xfrm>
              <a:off x="6034515" y="368141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658;p33">
              <a:extLst>
                <a:ext uri="{FF2B5EF4-FFF2-40B4-BE49-F238E27FC236}">
                  <a16:creationId xmlns:a16="http://schemas.microsoft.com/office/drawing/2014/main" id="{9EF11C1A-0FED-48A0-858F-BB89771FAFA5}"/>
                </a:ext>
              </a:extLst>
            </p:cNvPr>
            <p:cNvSpPr/>
            <p:nvPr/>
          </p:nvSpPr>
          <p:spPr>
            <a:xfrm>
              <a:off x="6023931" y="4049985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659;p33">
              <a:extLst>
                <a:ext uri="{FF2B5EF4-FFF2-40B4-BE49-F238E27FC236}">
                  <a16:creationId xmlns:a16="http://schemas.microsoft.com/office/drawing/2014/main" id="{7448A3F4-49FB-4C2F-BB28-D0E52ECEF6EF}"/>
                </a:ext>
              </a:extLst>
            </p:cNvPr>
            <p:cNvSpPr/>
            <p:nvPr/>
          </p:nvSpPr>
          <p:spPr>
            <a:xfrm>
              <a:off x="6035933" y="362915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660;p33">
              <a:extLst>
                <a:ext uri="{FF2B5EF4-FFF2-40B4-BE49-F238E27FC236}">
                  <a16:creationId xmlns:a16="http://schemas.microsoft.com/office/drawing/2014/main" id="{15713320-CD1D-4FD4-87ED-EA5A9C07BFA9}"/>
                </a:ext>
              </a:extLst>
            </p:cNvPr>
            <p:cNvSpPr/>
            <p:nvPr/>
          </p:nvSpPr>
          <p:spPr>
            <a:xfrm>
              <a:off x="6026746" y="3944782"/>
              <a:ext cx="6371" cy="6731"/>
            </a:xfrm>
            <a:custGeom>
              <a:avLst/>
              <a:gdLst/>
              <a:ahLst/>
              <a:cxnLst/>
              <a:rect l="l" t="t" r="r" b="b"/>
              <a:pathLst>
                <a:path w="301" h="318" extrusionOk="0">
                  <a:moveTo>
                    <a:pt x="134" y="0"/>
                  </a:moveTo>
                  <a:cubicBezTo>
                    <a:pt x="101" y="0"/>
                    <a:pt x="34" y="34"/>
                    <a:pt x="34" y="67"/>
                  </a:cubicBezTo>
                  <a:cubicBezTo>
                    <a:pt x="1" y="100"/>
                    <a:pt x="1" y="100"/>
                    <a:pt x="34" y="134"/>
                  </a:cubicBezTo>
                  <a:lnTo>
                    <a:pt x="34" y="167"/>
                  </a:lnTo>
                  <a:cubicBezTo>
                    <a:pt x="34" y="267"/>
                    <a:pt x="101" y="317"/>
                    <a:pt x="167" y="317"/>
                  </a:cubicBezTo>
                  <a:cubicBezTo>
                    <a:pt x="234" y="317"/>
                    <a:pt x="301" y="267"/>
                    <a:pt x="301" y="167"/>
                  </a:cubicBezTo>
                  <a:lnTo>
                    <a:pt x="301" y="134"/>
                  </a:lnTo>
                  <a:cubicBezTo>
                    <a:pt x="301" y="100"/>
                    <a:pt x="301" y="67"/>
                    <a:pt x="301" y="67"/>
                  </a:cubicBezTo>
                  <a:cubicBezTo>
                    <a:pt x="267" y="0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661;p33">
              <a:extLst>
                <a:ext uri="{FF2B5EF4-FFF2-40B4-BE49-F238E27FC236}">
                  <a16:creationId xmlns:a16="http://schemas.microsoft.com/office/drawing/2014/main" id="{21F6D5E4-1F09-4B89-A194-282C48B55596}"/>
                </a:ext>
              </a:extLst>
            </p:cNvPr>
            <p:cNvSpPr/>
            <p:nvPr/>
          </p:nvSpPr>
          <p:spPr>
            <a:xfrm>
              <a:off x="6025328" y="399755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71" y="0"/>
                  </a:cubicBezTo>
                  <a:cubicBezTo>
                    <a:pt x="159" y="0"/>
                    <a:pt x="147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662;p33">
              <a:extLst>
                <a:ext uri="{FF2B5EF4-FFF2-40B4-BE49-F238E27FC236}">
                  <a16:creationId xmlns:a16="http://schemas.microsoft.com/office/drawing/2014/main" id="{9C291B8E-1508-4A97-9C54-9EE9122FD1AE}"/>
                </a:ext>
              </a:extLst>
            </p:cNvPr>
            <p:cNvSpPr/>
            <p:nvPr/>
          </p:nvSpPr>
          <p:spPr>
            <a:xfrm>
              <a:off x="5979437" y="362756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67" y="309"/>
                    <a:pt x="134" y="309"/>
                  </a:cubicBezTo>
                  <a:cubicBezTo>
                    <a:pt x="201" y="309"/>
                    <a:pt x="268" y="242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663;p33">
              <a:extLst>
                <a:ext uri="{FF2B5EF4-FFF2-40B4-BE49-F238E27FC236}">
                  <a16:creationId xmlns:a16="http://schemas.microsoft.com/office/drawing/2014/main" id="{9332190E-FA68-405E-AC3D-34CC108C1804}"/>
                </a:ext>
              </a:extLst>
            </p:cNvPr>
            <p:cNvSpPr/>
            <p:nvPr/>
          </p:nvSpPr>
          <p:spPr>
            <a:xfrm>
              <a:off x="5752077" y="3620687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664;p33">
              <a:extLst>
                <a:ext uri="{FF2B5EF4-FFF2-40B4-BE49-F238E27FC236}">
                  <a16:creationId xmlns:a16="http://schemas.microsoft.com/office/drawing/2014/main" id="{A0D815DA-3138-4FEF-8E64-1A87D4B03A56}"/>
                </a:ext>
              </a:extLst>
            </p:cNvPr>
            <p:cNvSpPr/>
            <p:nvPr/>
          </p:nvSpPr>
          <p:spPr>
            <a:xfrm>
              <a:off x="5922242" y="3625619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8" y="1"/>
                  </a:moveTo>
                  <a:cubicBezTo>
                    <a:pt x="101" y="1"/>
                    <a:pt x="34" y="68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84" y="293"/>
                    <a:pt x="151" y="293"/>
                  </a:cubicBezTo>
                  <a:cubicBezTo>
                    <a:pt x="218" y="293"/>
                    <a:pt x="284" y="251"/>
                    <a:pt x="301" y="168"/>
                  </a:cubicBezTo>
                  <a:lnTo>
                    <a:pt x="301" y="134"/>
                  </a:lnTo>
                  <a:cubicBezTo>
                    <a:pt x="268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665;p33">
              <a:extLst>
                <a:ext uri="{FF2B5EF4-FFF2-40B4-BE49-F238E27FC236}">
                  <a16:creationId xmlns:a16="http://schemas.microsoft.com/office/drawing/2014/main" id="{A044D019-3564-4D82-B149-D2AF6C46B05D}"/>
                </a:ext>
              </a:extLst>
            </p:cNvPr>
            <p:cNvSpPr/>
            <p:nvPr/>
          </p:nvSpPr>
          <p:spPr>
            <a:xfrm>
              <a:off x="5865768" y="3624222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50"/>
                    <a:pt x="67" y="292"/>
                    <a:pt x="134" y="292"/>
                  </a:cubicBezTo>
                  <a:cubicBezTo>
                    <a:pt x="200" y="292"/>
                    <a:pt x="267" y="250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666;p33">
              <a:extLst>
                <a:ext uri="{FF2B5EF4-FFF2-40B4-BE49-F238E27FC236}">
                  <a16:creationId xmlns:a16="http://schemas.microsoft.com/office/drawing/2014/main" id="{D9EA0FCE-D4C1-442F-85AC-4050F4517FA0}"/>
                </a:ext>
              </a:extLst>
            </p:cNvPr>
            <p:cNvSpPr/>
            <p:nvPr/>
          </p:nvSpPr>
          <p:spPr>
            <a:xfrm>
              <a:off x="5695602" y="3619268"/>
              <a:ext cx="5652" cy="6202"/>
            </a:xfrm>
            <a:custGeom>
              <a:avLst/>
              <a:gdLst/>
              <a:ahLst/>
              <a:cxnLst/>
              <a:rect l="l" t="t" r="r" b="b"/>
              <a:pathLst>
                <a:path w="267" h="293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667;p33">
              <a:extLst>
                <a:ext uri="{FF2B5EF4-FFF2-40B4-BE49-F238E27FC236}">
                  <a16:creationId xmlns:a16="http://schemas.microsoft.com/office/drawing/2014/main" id="{6D72B65C-BD5D-492A-A1CD-128E5714361F}"/>
                </a:ext>
              </a:extLst>
            </p:cNvPr>
            <p:cNvSpPr/>
            <p:nvPr/>
          </p:nvSpPr>
          <p:spPr>
            <a:xfrm>
              <a:off x="5809271" y="3622613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59" y="276"/>
                    <a:pt x="122" y="276"/>
                  </a:cubicBezTo>
                  <a:cubicBezTo>
                    <a:pt x="184" y="276"/>
                    <a:pt x="251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668;p33">
              <a:extLst>
                <a:ext uri="{FF2B5EF4-FFF2-40B4-BE49-F238E27FC236}">
                  <a16:creationId xmlns:a16="http://schemas.microsoft.com/office/drawing/2014/main" id="{5D5F37FD-9778-41C5-9CDC-D252B7E0D9AC}"/>
                </a:ext>
              </a:extLst>
            </p:cNvPr>
            <p:cNvSpPr/>
            <p:nvPr/>
          </p:nvSpPr>
          <p:spPr>
            <a:xfrm>
              <a:off x="5750659" y="3673457"/>
              <a:ext cx="6393" cy="5863"/>
            </a:xfrm>
            <a:custGeom>
              <a:avLst/>
              <a:gdLst/>
              <a:ahLst/>
              <a:cxnLst/>
              <a:rect l="l" t="t" r="r" b="b"/>
              <a:pathLst>
                <a:path w="302" h="277" extrusionOk="0">
                  <a:moveTo>
                    <a:pt x="119" y="0"/>
                  </a:moveTo>
                  <a:cubicBezTo>
                    <a:pt x="55" y="0"/>
                    <a:pt x="28" y="55"/>
                    <a:pt x="1" y="109"/>
                  </a:cubicBezTo>
                  <a:lnTo>
                    <a:pt x="1" y="176"/>
                  </a:lnTo>
                  <a:cubicBezTo>
                    <a:pt x="18" y="243"/>
                    <a:pt x="84" y="276"/>
                    <a:pt x="151" y="276"/>
                  </a:cubicBezTo>
                  <a:cubicBezTo>
                    <a:pt x="218" y="276"/>
                    <a:pt x="284" y="243"/>
                    <a:pt x="301" y="176"/>
                  </a:cubicBezTo>
                  <a:lnTo>
                    <a:pt x="301" y="143"/>
                  </a:lnTo>
                  <a:cubicBezTo>
                    <a:pt x="301" y="85"/>
                    <a:pt x="251" y="3"/>
                    <a:pt x="195" y="3"/>
                  </a:cubicBezTo>
                  <a:cubicBezTo>
                    <a:pt x="186" y="3"/>
                    <a:pt x="177" y="5"/>
                    <a:pt x="168" y="9"/>
                  </a:cubicBezTo>
                  <a:cubicBezTo>
                    <a:pt x="149" y="3"/>
                    <a:pt x="133" y="0"/>
                    <a:pt x="119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669;p33">
              <a:extLst>
                <a:ext uri="{FF2B5EF4-FFF2-40B4-BE49-F238E27FC236}">
                  <a16:creationId xmlns:a16="http://schemas.microsoft.com/office/drawing/2014/main" id="{BBEF849F-6A2D-4863-8E2B-E133954E1C06}"/>
                </a:ext>
              </a:extLst>
            </p:cNvPr>
            <p:cNvSpPr/>
            <p:nvPr/>
          </p:nvSpPr>
          <p:spPr>
            <a:xfrm>
              <a:off x="5807155" y="3675045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67" y="1"/>
                  </a:moveTo>
                  <a:cubicBezTo>
                    <a:pt x="67" y="1"/>
                    <a:pt x="34" y="34"/>
                    <a:pt x="1" y="101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01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670;p33">
              <a:extLst>
                <a:ext uri="{FF2B5EF4-FFF2-40B4-BE49-F238E27FC236}">
                  <a16:creationId xmlns:a16="http://schemas.microsoft.com/office/drawing/2014/main" id="{0BB9DCD7-605A-44DB-8E15-83067BEEDF03}"/>
                </a:ext>
              </a:extLst>
            </p:cNvPr>
            <p:cNvSpPr/>
            <p:nvPr/>
          </p:nvSpPr>
          <p:spPr>
            <a:xfrm>
              <a:off x="5864349" y="367646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671;p33">
              <a:extLst>
                <a:ext uri="{FF2B5EF4-FFF2-40B4-BE49-F238E27FC236}">
                  <a16:creationId xmlns:a16="http://schemas.microsoft.com/office/drawing/2014/main" id="{8E937E87-FDA8-414B-BCED-CBEB5581640A}"/>
                </a:ext>
              </a:extLst>
            </p:cNvPr>
            <p:cNvSpPr/>
            <p:nvPr/>
          </p:nvSpPr>
          <p:spPr>
            <a:xfrm>
              <a:off x="5920845" y="3678580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1"/>
                  </a:moveTo>
                  <a:cubicBezTo>
                    <a:pt x="67" y="1"/>
                    <a:pt x="33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3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672;p33">
              <a:extLst>
                <a:ext uri="{FF2B5EF4-FFF2-40B4-BE49-F238E27FC236}">
                  <a16:creationId xmlns:a16="http://schemas.microsoft.com/office/drawing/2014/main" id="{F14AAC52-A87C-4C18-9B2B-9EA021194920}"/>
                </a:ext>
              </a:extLst>
            </p:cNvPr>
            <p:cNvSpPr/>
            <p:nvPr/>
          </p:nvSpPr>
          <p:spPr>
            <a:xfrm>
              <a:off x="5978019" y="367999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673;p33">
              <a:extLst>
                <a:ext uri="{FF2B5EF4-FFF2-40B4-BE49-F238E27FC236}">
                  <a16:creationId xmlns:a16="http://schemas.microsoft.com/office/drawing/2014/main" id="{76D67FB2-29F9-4CCB-8069-D94597CEB207}"/>
                </a:ext>
              </a:extLst>
            </p:cNvPr>
            <p:cNvSpPr/>
            <p:nvPr/>
          </p:nvSpPr>
          <p:spPr>
            <a:xfrm>
              <a:off x="5896820" y="3500646"/>
              <a:ext cx="269039" cy="269759"/>
            </a:xfrm>
            <a:custGeom>
              <a:avLst/>
              <a:gdLst/>
              <a:ahLst/>
              <a:cxnLst/>
              <a:rect l="l" t="t" r="r" b="b"/>
              <a:pathLst>
                <a:path w="12710" h="12744" extrusionOk="0">
                  <a:moveTo>
                    <a:pt x="6372" y="1"/>
                  </a:moveTo>
                  <a:cubicBezTo>
                    <a:pt x="2836" y="1"/>
                    <a:pt x="1" y="2869"/>
                    <a:pt x="1" y="6372"/>
                  </a:cubicBezTo>
                  <a:cubicBezTo>
                    <a:pt x="1" y="9874"/>
                    <a:pt x="2836" y="12743"/>
                    <a:pt x="6372" y="12743"/>
                  </a:cubicBezTo>
                  <a:cubicBezTo>
                    <a:pt x="9875" y="12743"/>
                    <a:pt x="12710" y="9874"/>
                    <a:pt x="12710" y="6372"/>
                  </a:cubicBezTo>
                  <a:cubicBezTo>
                    <a:pt x="12710" y="2869"/>
                    <a:pt x="9875" y="1"/>
                    <a:pt x="63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9" name="Google Shape;674;p33">
            <a:extLst>
              <a:ext uri="{FF2B5EF4-FFF2-40B4-BE49-F238E27FC236}">
                <a16:creationId xmlns:a16="http://schemas.microsoft.com/office/drawing/2014/main" id="{6D320646-5CA9-4E96-A59A-C3E00DD3B2E5}"/>
              </a:ext>
            </a:extLst>
          </p:cNvPr>
          <p:cNvSpPr/>
          <p:nvPr/>
        </p:nvSpPr>
        <p:spPr>
          <a:xfrm rot="-4609478">
            <a:off x="794687" y="4486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95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675;p33">
            <a:extLst>
              <a:ext uri="{FF2B5EF4-FFF2-40B4-BE49-F238E27FC236}">
                <a16:creationId xmlns:a16="http://schemas.microsoft.com/office/drawing/2014/main" id="{C8758418-4C8C-4CDA-94C6-3909A7B04988}"/>
              </a:ext>
            </a:extLst>
          </p:cNvPr>
          <p:cNvSpPr/>
          <p:nvPr/>
        </p:nvSpPr>
        <p:spPr>
          <a:xfrm rot="-4609478">
            <a:off x="947087" y="6010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95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1" name="Google Shape;482;p33">
            <a:extLst>
              <a:ext uri="{FF2B5EF4-FFF2-40B4-BE49-F238E27FC236}">
                <a16:creationId xmlns:a16="http://schemas.microsoft.com/office/drawing/2014/main" id="{17C2A128-CA95-4BC2-9985-ED451AED38C8}"/>
              </a:ext>
            </a:extLst>
          </p:cNvPr>
          <p:cNvSpPr txBox="1">
            <a:spLocks/>
          </p:cNvSpPr>
          <p:nvPr/>
        </p:nvSpPr>
        <p:spPr>
          <a:xfrm>
            <a:off x="2668343" y="1725325"/>
            <a:ext cx="3867913" cy="19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Just Another Hand"/>
              <a:buNone/>
              <a:defRPr sz="127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Just Another Hand"/>
              <a:buNone/>
              <a:tabLst/>
              <a:defRPr/>
            </a:pPr>
            <a:r>
              <a:rPr lang="en-US" sz="3200">
                <a:ln w="19050">
                  <a:solidFill>
                    <a:srgbClr val="89E1D0">
                      <a:lumMod val="50000"/>
                    </a:srgbClr>
                  </a:solidFill>
                </a:ln>
                <a:solidFill>
                  <a:srgbClr val="89E1D0">
                    <a:lumMod val="75000"/>
                  </a:srgbClr>
                </a:solidFill>
                <a:latin typeface="SVN-Gretoon" panose="02040603050506020204" pitchFamily="18" charset="0"/>
              </a:rPr>
              <a:t>Sinh hoạt chủ đề</a:t>
            </a:r>
            <a:endParaRPr kumimoji="0" lang="en-US" sz="3200" b="0" i="0" u="none" strike="noStrike" kern="0" cap="none" spc="0" normalizeH="0" baseline="0" noProof="0">
              <a:ln w="19050">
                <a:solidFill>
                  <a:srgbClr val="89E1D0">
                    <a:lumMod val="50000"/>
                  </a:srgbClr>
                </a:solidFill>
              </a:ln>
              <a:solidFill>
                <a:srgbClr val="89E1D0">
                  <a:lumMod val="75000"/>
                </a:srgbClr>
              </a:solidFill>
              <a:effectLst/>
              <a:uLnTx/>
              <a:uFillTx/>
              <a:latin typeface="SVN-Gretoon" panose="02040603050506020204" pitchFamily="18" charset="0"/>
              <a:sym typeface="Just Another Hand"/>
            </a:endParaRPr>
          </a:p>
        </p:txBody>
      </p:sp>
      <p:pic>
        <p:nvPicPr>
          <p:cNvPr id="202" name="Picture 201" descr="A yellow smiley face&#10;&#10;Description automatically generated with low confidence">
            <a:extLst>
              <a:ext uri="{FF2B5EF4-FFF2-40B4-BE49-F238E27FC236}">
                <a16:creationId xmlns:a16="http://schemas.microsoft.com/office/drawing/2014/main" id="{F5231739-E3E2-4FA0-BDF1-01750FBF0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99" b="96154" l="4060" r="95299">
                        <a14:foregroundMark x1="4060" y1="14480" x2="8547" y2="19457"/>
                        <a14:foregroundMark x1="37821" y1="8824" x2="44017" y2="4299"/>
                        <a14:foregroundMark x1="18590" y1="79864" x2="26709" y2="85973"/>
                        <a14:foregroundMark x1="21795" y1="72851" x2="26496" y2="83710"/>
                        <a14:foregroundMark x1="26496" y1="83710" x2="27137" y2="84615"/>
                        <a14:foregroundMark x1="29060" y1="83032" x2="29701" y2="89819"/>
                        <a14:foregroundMark x1="17521" y1="76923" x2="17521" y2="77602"/>
                        <a14:foregroundMark x1="21581" y1="70136" x2="20299" y2="76697"/>
                        <a14:foregroundMark x1="18376" y1="80995" x2="19872" y2="86425"/>
                        <a14:foregroundMark x1="61538" y1="83710" x2="55342" y2="92986"/>
                        <a14:foregroundMark x1="65598" y1="80317" x2="52350" y2="87557"/>
                        <a14:foregroundMark x1="47222" y1="89140" x2="50855" y2="94344"/>
                        <a14:foregroundMark x1="49145" y1="96380" x2="51282" y2="96154"/>
                        <a14:foregroundMark x1="51923" y1="94796" x2="56410" y2="94118"/>
                        <a14:foregroundMark x1="90598" y1="33258" x2="95299" y2="343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0277" y="921263"/>
            <a:ext cx="1428173" cy="1348830"/>
          </a:xfrm>
          <a:prstGeom prst="rect">
            <a:avLst/>
          </a:prstGeom>
        </p:spPr>
      </p:pic>
      <p:sp>
        <p:nvSpPr>
          <p:cNvPr id="203" name="AutoShape 2" descr="Mr. Happy White Phone Case">
            <a:extLst>
              <a:ext uri="{FF2B5EF4-FFF2-40B4-BE49-F238E27FC236}">
                <a16:creationId xmlns:a16="http://schemas.microsoft.com/office/drawing/2014/main" id="{E49E4338-0632-4329-97D0-C12A9C85F9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8470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6227799-2BFD-480D-A681-E0BF062A0C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07" t="1657" r="24978" b="86780"/>
          <a:stretch/>
        </p:blipFill>
        <p:spPr>
          <a:xfrm>
            <a:off x="437870" y="159091"/>
            <a:ext cx="4021873" cy="594732"/>
          </a:xfrm>
          <a:prstGeom prst="roundRect">
            <a:avLst/>
          </a:prstGeom>
        </p:spPr>
      </p:pic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FC88F7B-00DB-4750-84DD-6FF9FC9BD2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22" t="26011" r="8209" b="3161"/>
          <a:stretch/>
        </p:blipFill>
        <p:spPr>
          <a:xfrm>
            <a:off x="3799840" y="916383"/>
            <a:ext cx="5130800" cy="3838497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83E7F8D-1259-42D3-8D17-F255FDD0F8B0}"/>
              </a:ext>
            </a:extLst>
          </p:cNvPr>
          <p:cNvSpPr txBox="1"/>
          <p:nvPr/>
        </p:nvSpPr>
        <p:spPr>
          <a:xfrm>
            <a:off x="446294" y="1028886"/>
            <a:ext cx="3248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54000" algn="just">
              <a:buSzPct val="150000"/>
              <a:buFont typeface="Arial" panose="020B0604020202020204" pitchFamily="34" charset="0"/>
              <a:buChar char="•"/>
            </a:pPr>
            <a:r>
              <a:rPr lang="en-US" sz="20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Chia sẻ điều em học được từ chủ đề </a:t>
            </a:r>
            <a:r>
              <a:rPr lang="en-US" sz="2000" b="1" i="1">
                <a:solidFill>
                  <a:srgbClr val="04B84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Gia đình em.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EF7C36-4BA8-4F34-8417-EB3B5F62E924}"/>
              </a:ext>
            </a:extLst>
          </p:cNvPr>
          <p:cNvSpPr txBox="1"/>
          <p:nvPr/>
        </p:nvSpPr>
        <p:spPr>
          <a:xfrm>
            <a:off x="437869" y="2124768"/>
            <a:ext cx="3248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54000" algn="just">
              <a:buSzPct val="150000"/>
              <a:buFont typeface="Arial" panose="020B0604020202020204" pitchFamily="34" charset="0"/>
              <a:buChar char="•"/>
            </a:pPr>
            <a:r>
              <a:rPr lang="en-US" sz="20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Kể về một hoạt động mà em thích trong chủ đề này.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E576B71-7CE6-4EA0-9D55-A19F6FDB8D57}"/>
              </a:ext>
            </a:extLst>
          </p:cNvPr>
          <p:cNvGrpSpPr/>
          <p:nvPr/>
        </p:nvGrpSpPr>
        <p:grpSpPr>
          <a:xfrm>
            <a:off x="802392" y="3140431"/>
            <a:ext cx="2722880" cy="1780446"/>
            <a:chOff x="5262880" y="3464560"/>
            <a:chExt cx="2722880" cy="1780446"/>
          </a:xfrm>
        </p:grpSpPr>
        <p:pic>
          <p:nvPicPr>
            <p:cNvPr id="11" name="Picture 10" descr="Icon&#10;&#10;Description automatically generated">
              <a:extLst>
                <a:ext uri="{FF2B5EF4-FFF2-40B4-BE49-F238E27FC236}">
                  <a16:creationId xmlns:a16="http://schemas.microsoft.com/office/drawing/2014/main" id="{6B1C5079-E533-459F-B28D-DA55607E5A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4740" r="95417">
                          <a14:foregroundMark x1="4740" y1="59844" x2="13073" y2="59635"/>
                          <a14:foregroundMark x1="93281" y1="65208" x2="87135" y2="61042"/>
                          <a14:foregroundMark x1="81198" y1="32813" x2="75469" y2="37708"/>
                          <a14:foregroundMark x1="94844" y1="29219" x2="93073" y2="33385"/>
                          <a14:foregroundMark x1="84740" y1="43281" x2="84375" y2="46615"/>
                          <a14:foregroundMark x1="82396" y1="43854" x2="88333" y2="43646"/>
                          <a14:foregroundMark x1="21771" y1="49375" x2="19010" y2="57292"/>
                          <a14:foregroundMark x1="32813" y1="46823" x2="25521" y2="63021"/>
                          <a14:foregroundMark x1="18385" y1="56667" x2="76875" y2="61250"/>
                          <a14:foregroundMark x1="75260" y1="58646" x2="64323" y2="52500"/>
                          <a14:foregroundMark x1="64323" y1="52500" x2="32240" y2="52292"/>
                          <a14:foregroundMark x1="32240" y1="52292" x2="52031" y2="60417"/>
                          <a14:foregroundMark x1="52031" y1="60417" x2="58073" y2="49635"/>
                          <a14:foregroundMark x1="58073" y1="49635" x2="30208" y2="54740"/>
                          <a14:foregroundMark x1="30208" y1="54740" x2="38802" y2="59688"/>
                          <a14:foregroundMark x1="38802" y1="59688" x2="62187" y2="53073"/>
                          <a14:foregroundMark x1="62187" y1="53073" x2="71354" y2="56615"/>
                          <a14:foregroundMark x1="71354" y1="56615" x2="71719" y2="55885"/>
                          <a14:foregroundMark x1="88906" y1="33385" x2="91094" y2="35729"/>
                          <a14:foregroundMark x1="82969" y1="58490" x2="73646" y2="64844"/>
                          <a14:foregroundMark x1="73646" y1="64844" x2="36354" y2="63021"/>
                          <a14:foregroundMark x1="82969" y1="57083" x2="43073" y2="43854"/>
                          <a14:foregroundMark x1="43073" y1="43854" x2="35781" y2="47396"/>
                          <a14:foregroundMark x1="27865" y1="47188" x2="23438" y2="57552"/>
                          <a14:foregroundMark x1="23438" y1="57552" x2="28854" y2="58490"/>
                          <a14:foregroundMark x1="17813" y1="60052" x2="32344" y2="64323"/>
                          <a14:foregroundMark x1="32344" y1="64323" x2="33229" y2="64219"/>
                          <a14:foregroundMark x1="22917" y1="64375" x2="36979" y2="67135"/>
                          <a14:foregroundMark x1="36979" y1="67135" x2="37969" y2="66979"/>
                          <a14:foregroundMark x1="16406" y1="52760" x2="23125" y2="63021"/>
                          <a14:foregroundMark x1="20365" y1="62813" x2="24323" y2="68125"/>
                          <a14:foregroundMark x1="67604" y1="67135" x2="75469" y2="68542"/>
                          <a14:foregroundMark x1="64219" y1="47813" x2="72500" y2="50938"/>
                          <a14:foregroundMark x1="84948" y1="57865" x2="82813" y2="61823"/>
                          <a14:foregroundMark x1="76875" y1="71719" x2="80833" y2="66354"/>
                          <a14:foregroundMark x1="89323" y1="31979" x2="85156" y2="33385"/>
                          <a14:foregroundMark x1="95417" y1="63802" x2="95417" y2="63802"/>
                        </a14:backgroundRemoval>
                      </a14:imgEffect>
                    </a14:imgLayer>
                  </a14:imgProps>
                </a:ext>
              </a:extLst>
            </a:blip>
            <a:srcRect t="11038" b="19856"/>
            <a:stretch/>
          </p:blipFill>
          <p:spPr>
            <a:xfrm>
              <a:off x="5262880" y="3464560"/>
              <a:ext cx="2722880" cy="167894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159C098-A96B-46C7-AEAC-C917AE6F8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92144" y="4373202"/>
              <a:ext cx="1664352" cy="8718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949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311E9F-2C3A-4818-A483-8164BC78A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251" y="194311"/>
            <a:ext cx="3483575" cy="10729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9D832E-C9F2-4C09-A1F1-1D07C93D07DF}"/>
              </a:ext>
            </a:extLst>
          </p:cNvPr>
          <p:cNvSpPr txBox="1"/>
          <p:nvPr/>
        </p:nvSpPr>
        <p:spPr>
          <a:xfrm>
            <a:off x="3501483" y="414534"/>
            <a:ext cx="1944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-087" panose="020B0803050302020204" pitchFamily="34" charset="0"/>
                <a:ea typeface="AvantGarde" panose="00000400000000000000" pitchFamily="2" charset="0"/>
                <a:cs typeface="AvantGarde" panose="00000400000000000000" pitchFamily="2" charset="0"/>
              </a:rPr>
              <a:t>GỢI Ý</a:t>
            </a:r>
            <a:endParaRPr kumimoji="0" lang="en-US" sz="4000" b="1" i="0" u="none" strike="noStrike" kern="0" cap="none" spc="0" normalizeH="0" baseline="0" noProof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P-087" panose="020B0803050302020204" pitchFamily="34" charset="0"/>
              <a:ea typeface="AvantGarde" panose="00000400000000000000" pitchFamily="2" charset="0"/>
              <a:cs typeface="AvantGarde" panose="00000400000000000000" pitchFamily="2" charset="0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5672E5-3D2E-4850-A168-84E85ED4CFD2}"/>
              </a:ext>
            </a:extLst>
          </p:cNvPr>
          <p:cNvSpPr txBox="1"/>
          <p:nvPr/>
        </p:nvSpPr>
        <p:spPr>
          <a:xfrm>
            <a:off x="778388" y="1487502"/>
            <a:ext cx="7835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Kể tên những hoạt động mà em đã được tham gia trong chủ đề </a:t>
            </a:r>
            <a:r>
              <a:rPr lang="en-US" sz="2800" b="1" i="1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Gia đình em.</a:t>
            </a:r>
            <a:endParaRPr lang="en-US" sz="2800" b="1">
              <a:solidFill>
                <a:srgbClr val="0070C0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A3DD83-AC7D-42C2-98E8-6CBFC8680A2B}"/>
              </a:ext>
            </a:extLst>
          </p:cNvPr>
          <p:cNvSpPr txBox="1"/>
          <p:nvPr/>
        </p:nvSpPr>
        <p:spPr>
          <a:xfrm>
            <a:off x="706244" y="2701892"/>
            <a:ext cx="7835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Em thích hoạt động nào nhất? Vì sao?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262658-992A-4A26-89A8-6DC9A56AA328}"/>
              </a:ext>
            </a:extLst>
          </p:cNvPr>
          <p:cNvSpPr txBox="1"/>
          <p:nvPr/>
        </p:nvSpPr>
        <p:spPr>
          <a:xfrm>
            <a:off x="706244" y="3429605"/>
            <a:ext cx="7835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Chia sẻ những điều em học được từ chủ đề </a:t>
            </a:r>
            <a:r>
              <a:rPr lang="en-US" sz="2800" b="1" i="1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Gia đình em.</a:t>
            </a:r>
            <a:endParaRPr lang="en-US" sz="2800" b="1">
              <a:solidFill>
                <a:srgbClr val="0070C0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65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" name="Google Shape;477;p33"/>
          <p:cNvGrpSpPr/>
          <p:nvPr/>
        </p:nvGrpSpPr>
        <p:grpSpPr>
          <a:xfrm>
            <a:off x="1150277" y="1297618"/>
            <a:ext cx="6843428" cy="3286859"/>
            <a:chOff x="5871550" y="1383450"/>
            <a:chExt cx="1173850" cy="502075"/>
          </a:xfrm>
        </p:grpSpPr>
        <p:sp>
          <p:nvSpPr>
            <p:cNvPr id="478" name="Google Shape;478;p33"/>
            <p:cNvSpPr/>
            <p:nvPr/>
          </p:nvSpPr>
          <p:spPr>
            <a:xfrm>
              <a:off x="5871550" y="1491375"/>
              <a:ext cx="1173850" cy="184925"/>
            </a:xfrm>
            <a:custGeom>
              <a:avLst/>
              <a:gdLst/>
              <a:ahLst/>
              <a:cxnLst/>
              <a:rect l="l" t="t" r="r" b="b"/>
              <a:pathLst>
                <a:path w="46954" h="7397" extrusionOk="0">
                  <a:moveTo>
                    <a:pt x="38949" y="1"/>
                  </a:moveTo>
                  <a:cubicBezTo>
                    <a:pt x="38915" y="1"/>
                    <a:pt x="38872" y="13"/>
                    <a:pt x="38820" y="39"/>
                  </a:cubicBezTo>
                  <a:cubicBezTo>
                    <a:pt x="38384" y="330"/>
                    <a:pt x="35228" y="529"/>
                    <a:pt x="33449" y="529"/>
                  </a:cubicBezTo>
                  <a:cubicBezTo>
                    <a:pt x="32966" y="529"/>
                    <a:pt x="32585" y="515"/>
                    <a:pt x="32387" y="483"/>
                  </a:cubicBezTo>
                  <a:cubicBezTo>
                    <a:pt x="32099" y="403"/>
                    <a:pt x="31798" y="365"/>
                    <a:pt x="31495" y="365"/>
                  </a:cubicBezTo>
                  <a:cubicBezTo>
                    <a:pt x="31096" y="365"/>
                    <a:pt x="30694" y="431"/>
                    <a:pt x="30317" y="557"/>
                  </a:cubicBezTo>
                  <a:cubicBezTo>
                    <a:pt x="29134" y="816"/>
                    <a:pt x="25732" y="594"/>
                    <a:pt x="24180" y="853"/>
                  </a:cubicBezTo>
                  <a:cubicBezTo>
                    <a:pt x="24049" y="872"/>
                    <a:pt x="23957" y="880"/>
                    <a:pt x="23889" y="880"/>
                  </a:cubicBezTo>
                  <a:cubicBezTo>
                    <a:pt x="23575" y="880"/>
                    <a:pt x="23810" y="705"/>
                    <a:pt x="23292" y="705"/>
                  </a:cubicBezTo>
                  <a:cubicBezTo>
                    <a:pt x="22510" y="705"/>
                    <a:pt x="15460" y="1064"/>
                    <a:pt x="11980" y="1064"/>
                  </a:cubicBezTo>
                  <a:cubicBezTo>
                    <a:pt x="10854" y="1064"/>
                    <a:pt x="10102" y="1026"/>
                    <a:pt x="10057" y="927"/>
                  </a:cubicBezTo>
                  <a:cubicBezTo>
                    <a:pt x="10044" y="896"/>
                    <a:pt x="10026" y="884"/>
                    <a:pt x="10004" y="884"/>
                  </a:cubicBezTo>
                  <a:cubicBezTo>
                    <a:pt x="9909" y="884"/>
                    <a:pt x="9738" y="1103"/>
                    <a:pt x="9631" y="1103"/>
                  </a:cubicBezTo>
                  <a:cubicBezTo>
                    <a:pt x="9610" y="1103"/>
                    <a:pt x="9591" y="1095"/>
                    <a:pt x="9576" y="1074"/>
                  </a:cubicBezTo>
                  <a:cubicBezTo>
                    <a:pt x="9576" y="1074"/>
                    <a:pt x="4670" y="1392"/>
                    <a:pt x="2533" y="1392"/>
                  </a:cubicBezTo>
                  <a:cubicBezTo>
                    <a:pt x="2040" y="1392"/>
                    <a:pt x="1694" y="1375"/>
                    <a:pt x="1590" y="1333"/>
                  </a:cubicBezTo>
                  <a:cubicBezTo>
                    <a:pt x="1463" y="1295"/>
                    <a:pt x="1357" y="1274"/>
                    <a:pt x="1269" y="1274"/>
                  </a:cubicBezTo>
                  <a:cubicBezTo>
                    <a:pt x="1102" y="1274"/>
                    <a:pt x="998" y="1349"/>
                    <a:pt x="925" y="1518"/>
                  </a:cubicBezTo>
                  <a:cubicBezTo>
                    <a:pt x="555" y="2221"/>
                    <a:pt x="1" y="7027"/>
                    <a:pt x="407" y="7286"/>
                  </a:cubicBezTo>
                  <a:cubicBezTo>
                    <a:pt x="476" y="7315"/>
                    <a:pt x="660" y="7327"/>
                    <a:pt x="929" y="7327"/>
                  </a:cubicBezTo>
                  <a:cubicBezTo>
                    <a:pt x="2052" y="7327"/>
                    <a:pt x="4663" y="7120"/>
                    <a:pt x="6625" y="7120"/>
                  </a:cubicBezTo>
                  <a:cubicBezTo>
                    <a:pt x="7740" y="7120"/>
                    <a:pt x="8645" y="7187"/>
                    <a:pt x="8948" y="7396"/>
                  </a:cubicBezTo>
                  <a:cubicBezTo>
                    <a:pt x="9981" y="7285"/>
                    <a:pt x="13569" y="6814"/>
                    <a:pt x="15899" y="6814"/>
                  </a:cubicBezTo>
                  <a:cubicBezTo>
                    <a:pt x="16652" y="6814"/>
                    <a:pt x="17274" y="6863"/>
                    <a:pt x="17636" y="6990"/>
                  </a:cubicBezTo>
                  <a:cubicBezTo>
                    <a:pt x="17968" y="6721"/>
                    <a:pt x="19596" y="6662"/>
                    <a:pt x="21378" y="6662"/>
                  </a:cubicBezTo>
                  <a:cubicBezTo>
                    <a:pt x="22785" y="6662"/>
                    <a:pt x="24289" y="6699"/>
                    <a:pt x="25325" y="6699"/>
                  </a:cubicBezTo>
                  <a:cubicBezTo>
                    <a:pt x="26046" y="6699"/>
                    <a:pt x="26541" y="6681"/>
                    <a:pt x="26620" y="6620"/>
                  </a:cubicBezTo>
                  <a:cubicBezTo>
                    <a:pt x="26780" y="6496"/>
                    <a:pt x="27222" y="6440"/>
                    <a:pt x="27662" y="6440"/>
                  </a:cubicBezTo>
                  <a:cubicBezTo>
                    <a:pt x="28138" y="6440"/>
                    <a:pt x="28612" y="6505"/>
                    <a:pt x="28727" y="6620"/>
                  </a:cubicBezTo>
                  <a:cubicBezTo>
                    <a:pt x="28864" y="6757"/>
                    <a:pt x="29025" y="6804"/>
                    <a:pt x="29191" y="6804"/>
                  </a:cubicBezTo>
                  <a:cubicBezTo>
                    <a:pt x="29534" y="6804"/>
                    <a:pt x="29899" y="6608"/>
                    <a:pt x="30131" y="6608"/>
                  </a:cubicBezTo>
                  <a:cubicBezTo>
                    <a:pt x="30211" y="6608"/>
                    <a:pt x="30275" y="6631"/>
                    <a:pt x="30317" y="6694"/>
                  </a:cubicBezTo>
                  <a:lnTo>
                    <a:pt x="32239" y="6324"/>
                  </a:lnTo>
                  <a:lnTo>
                    <a:pt x="41334" y="6213"/>
                  </a:lnTo>
                  <a:cubicBezTo>
                    <a:pt x="41818" y="6065"/>
                    <a:pt x="42334" y="6019"/>
                    <a:pt x="42843" y="6019"/>
                  </a:cubicBezTo>
                  <a:cubicBezTo>
                    <a:pt x="43659" y="6019"/>
                    <a:pt x="44456" y="6137"/>
                    <a:pt x="45064" y="6137"/>
                  </a:cubicBezTo>
                  <a:cubicBezTo>
                    <a:pt x="45582" y="6137"/>
                    <a:pt x="45963" y="6051"/>
                    <a:pt x="46103" y="5733"/>
                  </a:cubicBezTo>
                  <a:cubicBezTo>
                    <a:pt x="46547" y="4808"/>
                    <a:pt x="46953" y="1037"/>
                    <a:pt x="46732" y="150"/>
                  </a:cubicBezTo>
                  <a:cubicBezTo>
                    <a:pt x="46722" y="62"/>
                    <a:pt x="46454" y="29"/>
                    <a:pt x="46063" y="29"/>
                  </a:cubicBezTo>
                  <a:cubicBezTo>
                    <a:pt x="44972" y="29"/>
                    <a:pt x="42922" y="290"/>
                    <a:pt x="42813" y="372"/>
                  </a:cubicBezTo>
                  <a:cubicBezTo>
                    <a:pt x="42785" y="381"/>
                    <a:pt x="42757" y="386"/>
                    <a:pt x="42731" y="386"/>
                  </a:cubicBezTo>
                  <a:cubicBezTo>
                    <a:pt x="42651" y="386"/>
                    <a:pt x="42582" y="344"/>
                    <a:pt x="42554" y="261"/>
                  </a:cubicBezTo>
                  <a:cubicBezTo>
                    <a:pt x="42554" y="187"/>
                    <a:pt x="39042" y="113"/>
                    <a:pt x="39042" y="113"/>
                  </a:cubicBezTo>
                  <a:cubicBezTo>
                    <a:pt x="39042" y="42"/>
                    <a:pt x="39011" y="1"/>
                    <a:pt x="38949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33"/>
            <p:cNvSpPr/>
            <p:nvPr/>
          </p:nvSpPr>
          <p:spPr>
            <a:xfrm>
              <a:off x="6031450" y="1597625"/>
              <a:ext cx="907650" cy="173875"/>
            </a:xfrm>
            <a:custGeom>
              <a:avLst/>
              <a:gdLst/>
              <a:ahLst/>
              <a:cxnLst/>
              <a:rect l="l" t="t" r="r" b="b"/>
              <a:pathLst>
                <a:path w="36306" h="6955" extrusionOk="0">
                  <a:moveTo>
                    <a:pt x="30114" y="1"/>
                  </a:moveTo>
                  <a:cubicBezTo>
                    <a:pt x="30083" y="1"/>
                    <a:pt x="30049" y="13"/>
                    <a:pt x="30021" y="41"/>
                  </a:cubicBezTo>
                  <a:cubicBezTo>
                    <a:pt x="29698" y="283"/>
                    <a:pt x="27593" y="447"/>
                    <a:pt x="26186" y="447"/>
                  </a:cubicBezTo>
                  <a:cubicBezTo>
                    <a:pt x="25660" y="447"/>
                    <a:pt x="25231" y="424"/>
                    <a:pt x="25030" y="374"/>
                  </a:cubicBezTo>
                  <a:cubicBezTo>
                    <a:pt x="24797" y="290"/>
                    <a:pt x="24556" y="252"/>
                    <a:pt x="24315" y="252"/>
                  </a:cubicBezTo>
                  <a:cubicBezTo>
                    <a:pt x="24020" y="252"/>
                    <a:pt x="23724" y="309"/>
                    <a:pt x="23440" y="411"/>
                  </a:cubicBezTo>
                  <a:cubicBezTo>
                    <a:pt x="23051" y="519"/>
                    <a:pt x="22362" y="537"/>
                    <a:pt x="21603" y="537"/>
                  </a:cubicBezTo>
                  <a:cubicBezTo>
                    <a:pt x="21249" y="537"/>
                    <a:pt x="20880" y="533"/>
                    <a:pt x="20519" y="533"/>
                  </a:cubicBezTo>
                  <a:cubicBezTo>
                    <a:pt x="19813" y="533"/>
                    <a:pt x="19139" y="547"/>
                    <a:pt x="18671" y="632"/>
                  </a:cubicBezTo>
                  <a:cubicBezTo>
                    <a:pt x="18583" y="650"/>
                    <a:pt x="18519" y="657"/>
                    <a:pt x="18470" y="657"/>
                  </a:cubicBezTo>
                  <a:cubicBezTo>
                    <a:pt x="18212" y="657"/>
                    <a:pt x="18410" y="448"/>
                    <a:pt x="18005" y="448"/>
                  </a:cubicBezTo>
                  <a:cubicBezTo>
                    <a:pt x="17470" y="473"/>
                    <a:pt x="12872" y="692"/>
                    <a:pt x="10021" y="692"/>
                  </a:cubicBezTo>
                  <a:cubicBezTo>
                    <a:pt x="8739" y="692"/>
                    <a:pt x="7810" y="648"/>
                    <a:pt x="7764" y="522"/>
                  </a:cubicBezTo>
                  <a:cubicBezTo>
                    <a:pt x="7758" y="491"/>
                    <a:pt x="7747" y="479"/>
                    <a:pt x="7732" y="479"/>
                  </a:cubicBezTo>
                  <a:cubicBezTo>
                    <a:pt x="7670" y="479"/>
                    <a:pt x="7545" y="698"/>
                    <a:pt x="7470" y="698"/>
                  </a:cubicBezTo>
                  <a:cubicBezTo>
                    <a:pt x="7455" y="698"/>
                    <a:pt x="7442" y="690"/>
                    <a:pt x="7432" y="669"/>
                  </a:cubicBezTo>
                  <a:cubicBezTo>
                    <a:pt x="7432" y="669"/>
                    <a:pt x="4041" y="888"/>
                    <a:pt x="2257" y="888"/>
                  </a:cubicBezTo>
                  <a:cubicBezTo>
                    <a:pt x="1722" y="888"/>
                    <a:pt x="1332" y="868"/>
                    <a:pt x="1221" y="817"/>
                  </a:cubicBezTo>
                  <a:cubicBezTo>
                    <a:pt x="1129" y="765"/>
                    <a:pt x="1051" y="740"/>
                    <a:pt x="986" y="740"/>
                  </a:cubicBezTo>
                  <a:cubicBezTo>
                    <a:pt x="866" y="740"/>
                    <a:pt x="788" y="822"/>
                    <a:pt x="740" y="965"/>
                  </a:cubicBezTo>
                  <a:cubicBezTo>
                    <a:pt x="444" y="1668"/>
                    <a:pt x="1" y="6474"/>
                    <a:pt x="333" y="6770"/>
                  </a:cubicBezTo>
                  <a:cubicBezTo>
                    <a:pt x="386" y="6794"/>
                    <a:pt x="525" y="6803"/>
                    <a:pt x="728" y="6803"/>
                  </a:cubicBezTo>
                  <a:cubicBezTo>
                    <a:pt x="1534" y="6803"/>
                    <a:pt x="3350" y="6651"/>
                    <a:pt x="4821" y="6651"/>
                  </a:cubicBezTo>
                  <a:cubicBezTo>
                    <a:pt x="5817" y="6651"/>
                    <a:pt x="6655" y="6721"/>
                    <a:pt x="6914" y="6954"/>
                  </a:cubicBezTo>
                  <a:cubicBezTo>
                    <a:pt x="7689" y="6874"/>
                    <a:pt x="10262" y="6485"/>
                    <a:pt x="12060" y="6485"/>
                  </a:cubicBezTo>
                  <a:cubicBezTo>
                    <a:pt x="12750" y="6485"/>
                    <a:pt x="13325" y="6542"/>
                    <a:pt x="13643" y="6696"/>
                  </a:cubicBezTo>
                  <a:cubicBezTo>
                    <a:pt x="13868" y="6457"/>
                    <a:pt x="14889" y="6394"/>
                    <a:pt x="16081" y="6394"/>
                  </a:cubicBezTo>
                  <a:cubicBezTo>
                    <a:pt x="17392" y="6394"/>
                    <a:pt x="18908" y="6470"/>
                    <a:pt x="19798" y="6470"/>
                  </a:cubicBezTo>
                  <a:cubicBezTo>
                    <a:pt x="20228" y="6470"/>
                    <a:pt x="20512" y="6452"/>
                    <a:pt x="20556" y="6400"/>
                  </a:cubicBezTo>
                  <a:cubicBezTo>
                    <a:pt x="20671" y="6302"/>
                    <a:pt x="20974" y="6254"/>
                    <a:pt x="21288" y="6254"/>
                  </a:cubicBezTo>
                  <a:cubicBezTo>
                    <a:pt x="21685" y="6254"/>
                    <a:pt x="22101" y="6330"/>
                    <a:pt x="22183" y="6474"/>
                  </a:cubicBezTo>
                  <a:cubicBezTo>
                    <a:pt x="22296" y="6628"/>
                    <a:pt x="22429" y="6679"/>
                    <a:pt x="22567" y="6679"/>
                  </a:cubicBezTo>
                  <a:cubicBezTo>
                    <a:pt x="22839" y="6679"/>
                    <a:pt x="23127" y="6478"/>
                    <a:pt x="23307" y="6478"/>
                  </a:cubicBezTo>
                  <a:cubicBezTo>
                    <a:pt x="23363" y="6478"/>
                    <a:pt x="23409" y="6497"/>
                    <a:pt x="23440" y="6548"/>
                  </a:cubicBezTo>
                  <a:lnTo>
                    <a:pt x="24919" y="6215"/>
                  </a:lnTo>
                  <a:lnTo>
                    <a:pt x="31943" y="6252"/>
                  </a:lnTo>
                  <a:cubicBezTo>
                    <a:pt x="32302" y="6109"/>
                    <a:pt x="32684" y="6063"/>
                    <a:pt x="33063" y="6063"/>
                  </a:cubicBezTo>
                  <a:cubicBezTo>
                    <a:pt x="33725" y="6063"/>
                    <a:pt x="34375" y="6203"/>
                    <a:pt x="34863" y="6203"/>
                  </a:cubicBezTo>
                  <a:cubicBezTo>
                    <a:pt x="35246" y="6203"/>
                    <a:pt x="35529" y="6116"/>
                    <a:pt x="35640" y="5808"/>
                  </a:cubicBezTo>
                  <a:cubicBezTo>
                    <a:pt x="35936" y="4884"/>
                    <a:pt x="36306" y="1113"/>
                    <a:pt x="36121" y="226"/>
                  </a:cubicBezTo>
                  <a:cubicBezTo>
                    <a:pt x="36111" y="149"/>
                    <a:pt x="35906" y="119"/>
                    <a:pt x="35606" y="119"/>
                  </a:cubicBezTo>
                  <a:cubicBezTo>
                    <a:pt x="34755" y="119"/>
                    <a:pt x="33144" y="356"/>
                    <a:pt x="33089" y="411"/>
                  </a:cubicBezTo>
                  <a:cubicBezTo>
                    <a:pt x="33069" y="431"/>
                    <a:pt x="33045" y="440"/>
                    <a:pt x="33022" y="440"/>
                  </a:cubicBezTo>
                  <a:cubicBezTo>
                    <a:pt x="32962" y="440"/>
                    <a:pt x="32905" y="380"/>
                    <a:pt x="32905" y="300"/>
                  </a:cubicBezTo>
                  <a:cubicBezTo>
                    <a:pt x="32905" y="226"/>
                    <a:pt x="30206" y="78"/>
                    <a:pt x="30206" y="78"/>
                  </a:cubicBezTo>
                  <a:cubicBezTo>
                    <a:pt x="30206" y="32"/>
                    <a:pt x="30163" y="1"/>
                    <a:pt x="30114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33"/>
            <p:cNvSpPr/>
            <p:nvPr/>
          </p:nvSpPr>
          <p:spPr>
            <a:xfrm>
              <a:off x="6070275" y="1383450"/>
              <a:ext cx="828175" cy="187475"/>
            </a:xfrm>
            <a:custGeom>
              <a:avLst/>
              <a:gdLst/>
              <a:ahLst/>
              <a:cxnLst/>
              <a:rect l="l" t="t" r="r" b="b"/>
              <a:pathLst>
                <a:path w="33127" h="7499" extrusionOk="0">
                  <a:moveTo>
                    <a:pt x="27486" y="1"/>
                  </a:moveTo>
                  <a:cubicBezTo>
                    <a:pt x="27458" y="1"/>
                    <a:pt x="27427" y="21"/>
                    <a:pt x="27396" y="68"/>
                  </a:cubicBezTo>
                  <a:cubicBezTo>
                    <a:pt x="27069" y="335"/>
                    <a:pt x="24769" y="554"/>
                    <a:pt x="23528" y="554"/>
                  </a:cubicBezTo>
                  <a:cubicBezTo>
                    <a:pt x="23222" y="554"/>
                    <a:pt x="22980" y="541"/>
                    <a:pt x="22848" y="511"/>
                  </a:cubicBezTo>
                  <a:cubicBezTo>
                    <a:pt x="22641" y="431"/>
                    <a:pt x="22419" y="393"/>
                    <a:pt x="22199" y="393"/>
                  </a:cubicBezTo>
                  <a:cubicBezTo>
                    <a:pt x="21909" y="393"/>
                    <a:pt x="21621" y="459"/>
                    <a:pt x="21369" y="585"/>
                  </a:cubicBezTo>
                  <a:cubicBezTo>
                    <a:pt x="20556" y="844"/>
                    <a:pt x="18116" y="659"/>
                    <a:pt x="17007" y="881"/>
                  </a:cubicBezTo>
                  <a:cubicBezTo>
                    <a:pt x="16903" y="911"/>
                    <a:pt x="16835" y="922"/>
                    <a:pt x="16789" y="922"/>
                  </a:cubicBezTo>
                  <a:cubicBezTo>
                    <a:pt x="16603" y="922"/>
                    <a:pt x="16763" y="733"/>
                    <a:pt x="16378" y="733"/>
                  </a:cubicBezTo>
                  <a:cubicBezTo>
                    <a:pt x="15839" y="762"/>
                    <a:pt x="10684" y="1160"/>
                    <a:pt x="8248" y="1160"/>
                  </a:cubicBezTo>
                  <a:cubicBezTo>
                    <a:pt x="7510" y="1160"/>
                    <a:pt x="7022" y="1123"/>
                    <a:pt x="6988" y="1029"/>
                  </a:cubicBezTo>
                  <a:cubicBezTo>
                    <a:pt x="6982" y="998"/>
                    <a:pt x="6972" y="986"/>
                    <a:pt x="6959" y="986"/>
                  </a:cubicBezTo>
                  <a:cubicBezTo>
                    <a:pt x="6904" y="986"/>
                    <a:pt x="6797" y="1205"/>
                    <a:pt x="6728" y="1205"/>
                  </a:cubicBezTo>
                  <a:cubicBezTo>
                    <a:pt x="6714" y="1205"/>
                    <a:pt x="6702" y="1197"/>
                    <a:pt x="6692" y="1177"/>
                  </a:cubicBezTo>
                  <a:cubicBezTo>
                    <a:pt x="6692" y="1177"/>
                    <a:pt x="3107" y="1528"/>
                    <a:pt x="1614" y="1528"/>
                  </a:cubicBezTo>
                  <a:cubicBezTo>
                    <a:pt x="1294" y="1528"/>
                    <a:pt x="1070" y="1512"/>
                    <a:pt x="999" y="1473"/>
                  </a:cubicBezTo>
                  <a:cubicBezTo>
                    <a:pt x="909" y="1434"/>
                    <a:pt x="838" y="1414"/>
                    <a:pt x="777" y="1414"/>
                  </a:cubicBezTo>
                  <a:cubicBezTo>
                    <a:pt x="663" y="1414"/>
                    <a:pt x="591" y="1488"/>
                    <a:pt x="518" y="1657"/>
                  </a:cubicBezTo>
                  <a:cubicBezTo>
                    <a:pt x="296" y="2360"/>
                    <a:pt x="0" y="7166"/>
                    <a:pt x="333" y="7425"/>
                  </a:cubicBezTo>
                  <a:cubicBezTo>
                    <a:pt x="374" y="7445"/>
                    <a:pt x="473" y="7454"/>
                    <a:pt x="617" y="7454"/>
                  </a:cubicBezTo>
                  <a:cubicBezTo>
                    <a:pt x="1357" y="7454"/>
                    <a:pt x="3294" y="7224"/>
                    <a:pt x="4742" y="7224"/>
                  </a:cubicBezTo>
                  <a:cubicBezTo>
                    <a:pt x="5526" y="7224"/>
                    <a:pt x="6166" y="7291"/>
                    <a:pt x="6396" y="7499"/>
                  </a:cubicBezTo>
                  <a:cubicBezTo>
                    <a:pt x="7130" y="7386"/>
                    <a:pt x="9697" y="6885"/>
                    <a:pt x="11330" y="6885"/>
                  </a:cubicBezTo>
                  <a:cubicBezTo>
                    <a:pt x="11836" y="6885"/>
                    <a:pt x="12252" y="6933"/>
                    <a:pt x="12496" y="7055"/>
                  </a:cubicBezTo>
                  <a:cubicBezTo>
                    <a:pt x="12762" y="6736"/>
                    <a:pt x="14183" y="6680"/>
                    <a:pt x="15615" y="6680"/>
                  </a:cubicBezTo>
                  <a:cubicBezTo>
                    <a:pt x="16383" y="6680"/>
                    <a:pt x="17155" y="6697"/>
                    <a:pt x="17753" y="6697"/>
                  </a:cubicBezTo>
                  <a:cubicBezTo>
                    <a:pt x="18366" y="6697"/>
                    <a:pt x="18797" y="6680"/>
                    <a:pt x="18855" y="6611"/>
                  </a:cubicBezTo>
                  <a:cubicBezTo>
                    <a:pt x="18985" y="6501"/>
                    <a:pt x="19318" y="6445"/>
                    <a:pt x="19641" y="6445"/>
                  </a:cubicBezTo>
                  <a:cubicBezTo>
                    <a:pt x="19965" y="6445"/>
                    <a:pt x="20279" y="6501"/>
                    <a:pt x="20371" y="6611"/>
                  </a:cubicBezTo>
                  <a:cubicBezTo>
                    <a:pt x="20475" y="6778"/>
                    <a:pt x="20597" y="6833"/>
                    <a:pt x="20721" y="6833"/>
                  </a:cubicBezTo>
                  <a:cubicBezTo>
                    <a:pt x="20966" y="6833"/>
                    <a:pt x="21222" y="6618"/>
                    <a:pt x="21375" y="6618"/>
                  </a:cubicBezTo>
                  <a:cubicBezTo>
                    <a:pt x="21420" y="6618"/>
                    <a:pt x="21456" y="6637"/>
                    <a:pt x="21480" y="6685"/>
                  </a:cubicBezTo>
                  <a:lnTo>
                    <a:pt x="22885" y="6316"/>
                  </a:lnTo>
                  <a:lnTo>
                    <a:pt x="29318" y="6205"/>
                  </a:lnTo>
                  <a:cubicBezTo>
                    <a:pt x="29660" y="6048"/>
                    <a:pt x="30025" y="5999"/>
                    <a:pt x="30385" y="5999"/>
                  </a:cubicBezTo>
                  <a:cubicBezTo>
                    <a:pt x="30966" y="5999"/>
                    <a:pt x="31534" y="6126"/>
                    <a:pt x="31969" y="6126"/>
                  </a:cubicBezTo>
                  <a:cubicBezTo>
                    <a:pt x="32342" y="6126"/>
                    <a:pt x="32617" y="6033"/>
                    <a:pt x="32719" y="5687"/>
                  </a:cubicBezTo>
                  <a:cubicBezTo>
                    <a:pt x="33015" y="3839"/>
                    <a:pt x="33126" y="1953"/>
                    <a:pt x="33015" y="105"/>
                  </a:cubicBezTo>
                  <a:cubicBezTo>
                    <a:pt x="33006" y="32"/>
                    <a:pt x="32837" y="4"/>
                    <a:pt x="32586" y="4"/>
                  </a:cubicBezTo>
                  <a:cubicBezTo>
                    <a:pt x="31813" y="4"/>
                    <a:pt x="30261" y="271"/>
                    <a:pt x="30205" y="326"/>
                  </a:cubicBezTo>
                  <a:cubicBezTo>
                    <a:pt x="30195" y="348"/>
                    <a:pt x="30177" y="357"/>
                    <a:pt x="30159" y="357"/>
                  </a:cubicBezTo>
                  <a:cubicBezTo>
                    <a:pt x="30113" y="357"/>
                    <a:pt x="30058" y="305"/>
                    <a:pt x="30058" y="253"/>
                  </a:cubicBezTo>
                  <a:cubicBezTo>
                    <a:pt x="30058" y="179"/>
                    <a:pt x="27581" y="105"/>
                    <a:pt x="27581" y="105"/>
                  </a:cubicBezTo>
                  <a:cubicBezTo>
                    <a:pt x="27559" y="40"/>
                    <a:pt x="27525" y="1"/>
                    <a:pt x="27486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33"/>
            <p:cNvSpPr/>
            <p:nvPr/>
          </p:nvSpPr>
          <p:spPr>
            <a:xfrm>
              <a:off x="5929775" y="1648425"/>
              <a:ext cx="941850" cy="237100"/>
            </a:xfrm>
            <a:custGeom>
              <a:avLst/>
              <a:gdLst/>
              <a:ahLst/>
              <a:cxnLst/>
              <a:rect l="l" t="t" r="r" b="b"/>
              <a:pathLst>
                <a:path w="37674" h="9484" extrusionOk="0">
                  <a:moveTo>
                    <a:pt x="37098" y="1"/>
                  </a:moveTo>
                  <a:cubicBezTo>
                    <a:pt x="36304" y="1"/>
                    <a:pt x="34296" y="426"/>
                    <a:pt x="34236" y="486"/>
                  </a:cubicBezTo>
                  <a:cubicBezTo>
                    <a:pt x="34214" y="508"/>
                    <a:pt x="34192" y="517"/>
                    <a:pt x="34172" y="517"/>
                  </a:cubicBezTo>
                  <a:cubicBezTo>
                    <a:pt x="34122" y="517"/>
                    <a:pt x="34077" y="464"/>
                    <a:pt x="34051" y="412"/>
                  </a:cubicBezTo>
                  <a:cubicBezTo>
                    <a:pt x="34041" y="393"/>
                    <a:pt x="33842" y="386"/>
                    <a:pt x="33553" y="386"/>
                  </a:cubicBezTo>
                  <a:cubicBezTo>
                    <a:pt x="32903" y="386"/>
                    <a:pt x="31799" y="420"/>
                    <a:pt x="31376" y="420"/>
                  </a:cubicBezTo>
                  <a:cubicBezTo>
                    <a:pt x="31268" y="420"/>
                    <a:pt x="31204" y="418"/>
                    <a:pt x="31204" y="412"/>
                  </a:cubicBezTo>
                  <a:cubicBezTo>
                    <a:pt x="31204" y="348"/>
                    <a:pt x="31167" y="308"/>
                    <a:pt x="31114" y="308"/>
                  </a:cubicBezTo>
                  <a:cubicBezTo>
                    <a:pt x="31075" y="308"/>
                    <a:pt x="31029" y="329"/>
                    <a:pt x="30982" y="375"/>
                  </a:cubicBezTo>
                  <a:cubicBezTo>
                    <a:pt x="30616" y="708"/>
                    <a:pt x="27343" y="1131"/>
                    <a:pt x="26128" y="1131"/>
                  </a:cubicBezTo>
                  <a:cubicBezTo>
                    <a:pt x="25993" y="1131"/>
                    <a:pt x="25884" y="1125"/>
                    <a:pt x="25806" y="1114"/>
                  </a:cubicBezTo>
                  <a:cubicBezTo>
                    <a:pt x="25610" y="1062"/>
                    <a:pt x="25409" y="1037"/>
                    <a:pt x="25208" y="1037"/>
                  </a:cubicBezTo>
                  <a:cubicBezTo>
                    <a:pt x="24842" y="1037"/>
                    <a:pt x="24477" y="1119"/>
                    <a:pt x="24143" y="1262"/>
                  </a:cubicBezTo>
                  <a:cubicBezTo>
                    <a:pt x="23218" y="1595"/>
                    <a:pt x="20409" y="1558"/>
                    <a:pt x="19152" y="1854"/>
                  </a:cubicBezTo>
                  <a:cubicBezTo>
                    <a:pt x="19030" y="1895"/>
                    <a:pt x="18952" y="1910"/>
                    <a:pt x="18900" y="1910"/>
                  </a:cubicBezTo>
                  <a:cubicBezTo>
                    <a:pt x="18729" y="1910"/>
                    <a:pt x="18836" y="1740"/>
                    <a:pt x="18525" y="1740"/>
                  </a:cubicBezTo>
                  <a:cubicBezTo>
                    <a:pt x="18502" y="1740"/>
                    <a:pt x="18477" y="1741"/>
                    <a:pt x="18449" y="1743"/>
                  </a:cubicBezTo>
                  <a:cubicBezTo>
                    <a:pt x="17754" y="1838"/>
                    <a:pt x="10556" y="2715"/>
                    <a:pt x="8359" y="2715"/>
                  </a:cubicBezTo>
                  <a:cubicBezTo>
                    <a:pt x="7984" y="2715"/>
                    <a:pt x="7755" y="2689"/>
                    <a:pt x="7728" y="2630"/>
                  </a:cubicBezTo>
                  <a:cubicBezTo>
                    <a:pt x="7716" y="2602"/>
                    <a:pt x="7702" y="2590"/>
                    <a:pt x="7686" y="2590"/>
                  </a:cubicBezTo>
                  <a:cubicBezTo>
                    <a:pt x="7612" y="2590"/>
                    <a:pt x="7495" y="2842"/>
                    <a:pt x="7404" y="2842"/>
                  </a:cubicBezTo>
                  <a:cubicBezTo>
                    <a:pt x="7388" y="2842"/>
                    <a:pt x="7372" y="2834"/>
                    <a:pt x="7358" y="2815"/>
                  </a:cubicBezTo>
                  <a:cubicBezTo>
                    <a:pt x="7358" y="2815"/>
                    <a:pt x="2529" y="3471"/>
                    <a:pt x="1195" y="3471"/>
                  </a:cubicBezTo>
                  <a:cubicBezTo>
                    <a:pt x="1044" y="3471"/>
                    <a:pt x="937" y="3462"/>
                    <a:pt x="888" y="3444"/>
                  </a:cubicBezTo>
                  <a:cubicBezTo>
                    <a:pt x="802" y="3422"/>
                    <a:pt x="732" y="3410"/>
                    <a:pt x="672" y="3410"/>
                  </a:cubicBezTo>
                  <a:cubicBezTo>
                    <a:pt x="528" y="3410"/>
                    <a:pt x="449" y="3482"/>
                    <a:pt x="371" y="3665"/>
                  </a:cubicBezTo>
                  <a:cubicBezTo>
                    <a:pt x="112" y="4368"/>
                    <a:pt x="1" y="9211"/>
                    <a:pt x="371" y="9470"/>
                  </a:cubicBezTo>
                  <a:cubicBezTo>
                    <a:pt x="399" y="9479"/>
                    <a:pt x="448" y="9484"/>
                    <a:pt x="516" y="9484"/>
                  </a:cubicBezTo>
                  <a:cubicBezTo>
                    <a:pt x="1276" y="9484"/>
                    <a:pt x="4356" y="8943"/>
                    <a:pt x="6138" y="8943"/>
                  </a:cubicBezTo>
                  <a:cubicBezTo>
                    <a:pt x="6698" y="8943"/>
                    <a:pt x="7130" y="8996"/>
                    <a:pt x="7321" y="9137"/>
                  </a:cubicBezTo>
                  <a:cubicBezTo>
                    <a:pt x="8212" y="8983"/>
                    <a:pt x="11605" y="8217"/>
                    <a:pt x="13427" y="8217"/>
                  </a:cubicBezTo>
                  <a:cubicBezTo>
                    <a:pt x="13797" y="8217"/>
                    <a:pt x="14102" y="8249"/>
                    <a:pt x="14308" y="8324"/>
                  </a:cubicBezTo>
                  <a:cubicBezTo>
                    <a:pt x="14900" y="7621"/>
                    <a:pt x="21296" y="7732"/>
                    <a:pt x="21555" y="7473"/>
                  </a:cubicBezTo>
                  <a:cubicBezTo>
                    <a:pt x="21699" y="7329"/>
                    <a:pt x="22153" y="7254"/>
                    <a:pt x="22566" y="7254"/>
                  </a:cubicBezTo>
                  <a:cubicBezTo>
                    <a:pt x="22893" y="7254"/>
                    <a:pt x="23194" y="7301"/>
                    <a:pt x="23292" y="7399"/>
                  </a:cubicBezTo>
                  <a:cubicBezTo>
                    <a:pt x="23407" y="7542"/>
                    <a:pt x="23533" y="7592"/>
                    <a:pt x="23662" y="7592"/>
                  </a:cubicBezTo>
                  <a:cubicBezTo>
                    <a:pt x="23955" y="7592"/>
                    <a:pt x="24259" y="7335"/>
                    <a:pt x="24455" y="7335"/>
                  </a:cubicBezTo>
                  <a:cubicBezTo>
                    <a:pt x="24507" y="7335"/>
                    <a:pt x="24552" y="7353"/>
                    <a:pt x="24586" y="7399"/>
                  </a:cubicBezTo>
                  <a:lnTo>
                    <a:pt x="26102" y="6919"/>
                  </a:lnTo>
                  <a:lnTo>
                    <a:pt x="33459" y="6401"/>
                  </a:lnTo>
                  <a:cubicBezTo>
                    <a:pt x="33991" y="6161"/>
                    <a:pt x="34580" y="6111"/>
                    <a:pt x="35134" y="6111"/>
                  </a:cubicBezTo>
                  <a:cubicBezTo>
                    <a:pt x="35524" y="6111"/>
                    <a:pt x="35897" y="6135"/>
                    <a:pt x="36221" y="6135"/>
                  </a:cubicBezTo>
                  <a:cubicBezTo>
                    <a:pt x="36781" y="6135"/>
                    <a:pt x="37197" y="6062"/>
                    <a:pt x="37304" y="5662"/>
                  </a:cubicBezTo>
                  <a:cubicBezTo>
                    <a:pt x="37600" y="4738"/>
                    <a:pt x="37674" y="967"/>
                    <a:pt x="37415" y="79"/>
                  </a:cubicBezTo>
                  <a:cubicBezTo>
                    <a:pt x="37401" y="24"/>
                    <a:pt x="37282" y="1"/>
                    <a:pt x="3709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82" name="Google Shape;482;p33"/>
          <p:cNvSpPr txBox="1">
            <a:spLocks noGrp="1"/>
          </p:cNvSpPr>
          <p:nvPr>
            <p:ph type="title"/>
          </p:nvPr>
        </p:nvSpPr>
        <p:spPr>
          <a:xfrm>
            <a:off x="752842" y="934891"/>
            <a:ext cx="7488905" cy="194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b="1">
                <a:latin typeface="SVN-Wallows" pitchFamily="50" charset="0"/>
              </a:rPr>
              <a:t>Sinh hoạt lớp </a:t>
            </a:r>
            <a:endParaRPr sz="4400" b="1">
              <a:latin typeface="SVN-Wallows" pitchFamily="50" charset="0"/>
            </a:endParaRPr>
          </a:p>
        </p:txBody>
      </p:sp>
      <p:grpSp>
        <p:nvGrpSpPr>
          <p:cNvPr id="483" name="Google Shape;483;p33"/>
          <p:cNvGrpSpPr/>
          <p:nvPr/>
        </p:nvGrpSpPr>
        <p:grpSpPr>
          <a:xfrm rot="-986207">
            <a:off x="7647906" y="647301"/>
            <a:ext cx="1108030" cy="1105944"/>
            <a:chOff x="6184211" y="3374741"/>
            <a:chExt cx="941234" cy="939562"/>
          </a:xfrm>
        </p:grpSpPr>
        <p:sp>
          <p:nvSpPr>
            <p:cNvPr id="484" name="Google Shape;484;p33"/>
            <p:cNvSpPr/>
            <p:nvPr/>
          </p:nvSpPr>
          <p:spPr>
            <a:xfrm>
              <a:off x="6184211" y="3374741"/>
              <a:ext cx="941234" cy="939562"/>
            </a:xfrm>
            <a:custGeom>
              <a:avLst/>
              <a:gdLst/>
              <a:ahLst/>
              <a:cxnLst/>
              <a:rect l="l" t="t" r="r" b="b"/>
              <a:pathLst>
                <a:path w="44466" h="44387" extrusionOk="0">
                  <a:moveTo>
                    <a:pt x="36940" y="1"/>
                  </a:moveTo>
                  <a:cubicBezTo>
                    <a:pt x="36903" y="1"/>
                    <a:pt x="36865" y="4"/>
                    <a:pt x="36827" y="11"/>
                  </a:cubicBezTo>
                  <a:lnTo>
                    <a:pt x="634" y="6783"/>
                  </a:lnTo>
                  <a:cubicBezTo>
                    <a:pt x="234" y="6849"/>
                    <a:pt x="0" y="7216"/>
                    <a:pt x="67" y="7617"/>
                  </a:cubicBezTo>
                  <a:lnTo>
                    <a:pt x="6838" y="43809"/>
                  </a:lnTo>
                  <a:cubicBezTo>
                    <a:pt x="6898" y="44138"/>
                    <a:pt x="7199" y="44386"/>
                    <a:pt x="7525" y="44386"/>
                  </a:cubicBezTo>
                  <a:cubicBezTo>
                    <a:pt x="7563" y="44386"/>
                    <a:pt x="7601" y="44383"/>
                    <a:pt x="7639" y="44376"/>
                  </a:cubicBezTo>
                  <a:lnTo>
                    <a:pt x="43832" y="37571"/>
                  </a:lnTo>
                  <a:cubicBezTo>
                    <a:pt x="44232" y="37505"/>
                    <a:pt x="44465" y="37138"/>
                    <a:pt x="44399" y="36771"/>
                  </a:cubicBezTo>
                  <a:lnTo>
                    <a:pt x="37627" y="578"/>
                  </a:lnTo>
                  <a:cubicBezTo>
                    <a:pt x="37567" y="249"/>
                    <a:pt x="37266" y="1"/>
                    <a:pt x="369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33"/>
            <p:cNvSpPr/>
            <p:nvPr/>
          </p:nvSpPr>
          <p:spPr>
            <a:xfrm>
              <a:off x="6269643" y="3504879"/>
              <a:ext cx="151115" cy="794374"/>
            </a:xfrm>
            <a:custGeom>
              <a:avLst/>
              <a:gdLst/>
              <a:ahLst/>
              <a:cxnLst/>
              <a:rect l="l" t="t" r="r" b="b"/>
              <a:pathLst>
                <a:path w="7139" h="37528" extrusionOk="0">
                  <a:moveTo>
                    <a:pt x="101" y="1"/>
                  </a:moveTo>
                  <a:lnTo>
                    <a:pt x="0" y="34"/>
                  </a:lnTo>
                  <a:lnTo>
                    <a:pt x="7005" y="37528"/>
                  </a:lnTo>
                  <a:lnTo>
                    <a:pt x="7139" y="37528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3"/>
            <p:cNvSpPr/>
            <p:nvPr/>
          </p:nvSpPr>
          <p:spPr>
            <a:xfrm>
              <a:off x="6196912" y="3446986"/>
              <a:ext cx="795072" cy="151115"/>
            </a:xfrm>
            <a:custGeom>
              <a:avLst/>
              <a:gdLst/>
              <a:ahLst/>
              <a:cxnLst/>
              <a:rect l="l" t="t" r="r" b="b"/>
              <a:pathLst>
                <a:path w="37561" h="7139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33"/>
            <p:cNvSpPr/>
            <p:nvPr/>
          </p:nvSpPr>
          <p:spPr>
            <a:xfrm>
              <a:off x="6211750" y="3527486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33"/>
            <p:cNvSpPr/>
            <p:nvPr/>
          </p:nvSpPr>
          <p:spPr>
            <a:xfrm>
              <a:off x="6226568" y="3607965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94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94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33"/>
            <p:cNvSpPr/>
            <p:nvPr/>
          </p:nvSpPr>
          <p:spPr>
            <a:xfrm>
              <a:off x="6242105" y="3688465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33"/>
            <p:cNvSpPr/>
            <p:nvPr/>
          </p:nvSpPr>
          <p:spPr>
            <a:xfrm>
              <a:off x="6256943" y="3768965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9"/>
                  </a:lnTo>
                  <a:lnTo>
                    <a:pt x="33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33"/>
            <p:cNvSpPr/>
            <p:nvPr/>
          </p:nvSpPr>
          <p:spPr>
            <a:xfrm>
              <a:off x="6271760" y="3849465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94" y="0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33"/>
            <p:cNvSpPr/>
            <p:nvPr/>
          </p:nvSpPr>
          <p:spPr>
            <a:xfrm>
              <a:off x="6287297" y="3929944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0" y="7039"/>
                  </a:lnTo>
                  <a:lnTo>
                    <a:pt x="0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33"/>
            <p:cNvSpPr/>
            <p:nvPr/>
          </p:nvSpPr>
          <p:spPr>
            <a:xfrm>
              <a:off x="6302114" y="4010444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33"/>
            <p:cNvSpPr/>
            <p:nvPr/>
          </p:nvSpPr>
          <p:spPr>
            <a:xfrm>
              <a:off x="6316953" y="4090944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94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95" name="Google Shape;495;p33"/>
          <p:cNvGrpSpPr/>
          <p:nvPr/>
        </p:nvGrpSpPr>
        <p:grpSpPr>
          <a:xfrm rot="-713365">
            <a:off x="7265268" y="562385"/>
            <a:ext cx="1030569" cy="1013203"/>
            <a:chOff x="5290308" y="3500646"/>
            <a:chExt cx="875551" cy="860798"/>
          </a:xfrm>
        </p:grpSpPr>
        <p:sp>
          <p:nvSpPr>
            <p:cNvPr id="496" name="Google Shape;496;p33"/>
            <p:cNvSpPr/>
            <p:nvPr/>
          </p:nvSpPr>
          <p:spPr>
            <a:xfrm>
              <a:off x="5745727" y="4155907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7" y="0"/>
                  </a:moveTo>
                  <a:cubicBezTo>
                    <a:pt x="67" y="0"/>
                    <a:pt x="34" y="67"/>
                    <a:pt x="0" y="134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lnTo>
                    <a:pt x="301" y="134"/>
                  </a:lnTo>
                  <a:cubicBezTo>
                    <a:pt x="267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33"/>
            <p:cNvSpPr/>
            <p:nvPr/>
          </p:nvSpPr>
          <p:spPr>
            <a:xfrm>
              <a:off x="5747843" y="410364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3"/>
            <p:cNvSpPr/>
            <p:nvPr/>
          </p:nvSpPr>
          <p:spPr>
            <a:xfrm>
              <a:off x="5744308" y="4208847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8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33"/>
            <p:cNvSpPr/>
            <p:nvPr/>
          </p:nvSpPr>
          <p:spPr>
            <a:xfrm>
              <a:off x="5741493" y="431407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33"/>
            <p:cNvSpPr/>
            <p:nvPr/>
          </p:nvSpPr>
          <p:spPr>
            <a:xfrm>
              <a:off x="5742911" y="4261109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01"/>
                    <a:pt x="133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3"/>
            <p:cNvSpPr/>
            <p:nvPr/>
          </p:nvSpPr>
          <p:spPr>
            <a:xfrm>
              <a:off x="5804339" y="4105063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75" y="301"/>
                    <a:pt x="134" y="301"/>
                  </a:cubicBezTo>
                  <a:cubicBezTo>
                    <a:pt x="192" y="301"/>
                    <a:pt x="250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33"/>
            <p:cNvSpPr/>
            <p:nvPr/>
          </p:nvSpPr>
          <p:spPr>
            <a:xfrm>
              <a:off x="5802921" y="4157833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209"/>
                  </a:lnTo>
                  <a:cubicBezTo>
                    <a:pt x="0" y="293"/>
                    <a:pt x="67" y="334"/>
                    <a:pt x="134" y="334"/>
                  </a:cubicBezTo>
                  <a:cubicBezTo>
                    <a:pt x="201" y="334"/>
                    <a:pt x="267" y="293"/>
                    <a:pt x="267" y="209"/>
                  </a:cubicBezTo>
                  <a:lnTo>
                    <a:pt x="267" y="143"/>
                  </a:lnTo>
                  <a:cubicBezTo>
                    <a:pt x="267" y="76"/>
                    <a:pt x="201" y="9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33"/>
            <p:cNvSpPr/>
            <p:nvPr/>
          </p:nvSpPr>
          <p:spPr>
            <a:xfrm>
              <a:off x="5797968" y="4315468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34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33"/>
            <p:cNvSpPr/>
            <p:nvPr/>
          </p:nvSpPr>
          <p:spPr>
            <a:xfrm>
              <a:off x="5799386" y="426322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51"/>
                    <a:pt x="67" y="292"/>
                    <a:pt x="134" y="292"/>
                  </a:cubicBezTo>
                  <a:cubicBezTo>
                    <a:pt x="201" y="292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1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33"/>
            <p:cNvSpPr/>
            <p:nvPr/>
          </p:nvSpPr>
          <p:spPr>
            <a:xfrm>
              <a:off x="5801503" y="4210265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33"/>
            <p:cNvSpPr/>
            <p:nvPr/>
          </p:nvSpPr>
          <p:spPr>
            <a:xfrm>
              <a:off x="5860814" y="4106989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31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8" y="231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33"/>
            <p:cNvSpPr/>
            <p:nvPr/>
          </p:nvSpPr>
          <p:spPr>
            <a:xfrm>
              <a:off x="5859396" y="4159421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33"/>
            <p:cNvSpPr/>
            <p:nvPr/>
          </p:nvSpPr>
          <p:spPr>
            <a:xfrm>
              <a:off x="5857999" y="4212191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60"/>
                    <a:pt x="67" y="302"/>
                    <a:pt x="134" y="302"/>
                  </a:cubicBezTo>
                  <a:cubicBezTo>
                    <a:pt x="200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33"/>
            <p:cNvSpPr/>
            <p:nvPr/>
          </p:nvSpPr>
          <p:spPr>
            <a:xfrm>
              <a:off x="5856581" y="4264644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301" y="200"/>
                  </a:cubicBezTo>
                  <a:lnTo>
                    <a:pt x="301" y="134"/>
                  </a:ln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33"/>
            <p:cNvSpPr/>
            <p:nvPr/>
          </p:nvSpPr>
          <p:spPr>
            <a:xfrm>
              <a:off x="5855163" y="4317415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34" y="276"/>
                    <a:pt x="134" y="276"/>
                  </a:cubicBezTo>
                  <a:cubicBezTo>
                    <a:pt x="201" y="276"/>
                    <a:pt x="234" y="242"/>
                    <a:pt x="268" y="176"/>
                  </a:cubicBezTo>
                  <a:lnTo>
                    <a:pt x="268" y="109"/>
                  </a:lnTo>
                  <a:cubicBezTo>
                    <a:pt x="234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33"/>
            <p:cNvSpPr/>
            <p:nvPr/>
          </p:nvSpPr>
          <p:spPr>
            <a:xfrm>
              <a:off x="5914474" y="4213800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68" y="0"/>
                  </a:moveTo>
                  <a:cubicBezTo>
                    <a:pt x="101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34" y="301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301" y="34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33"/>
            <p:cNvSpPr/>
            <p:nvPr/>
          </p:nvSpPr>
          <p:spPr>
            <a:xfrm>
              <a:off x="5916591" y="41608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34" y="301"/>
                    <a:pt x="134" y="301"/>
                  </a:cubicBezTo>
                  <a:cubicBezTo>
                    <a:pt x="147" y="307"/>
                    <a:pt x="158" y="310"/>
                    <a:pt x="168" y="310"/>
                  </a:cubicBezTo>
                  <a:cubicBezTo>
                    <a:pt x="213" y="310"/>
                    <a:pt x="241" y="255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33"/>
            <p:cNvSpPr/>
            <p:nvPr/>
          </p:nvSpPr>
          <p:spPr>
            <a:xfrm>
              <a:off x="5911659" y="431900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33"/>
            <p:cNvSpPr/>
            <p:nvPr/>
          </p:nvSpPr>
          <p:spPr>
            <a:xfrm>
              <a:off x="5913077" y="4266041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146" y="307"/>
                    <a:pt x="158" y="310"/>
                    <a:pt x="170" y="310"/>
                  </a:cubicBezTo>
                  <a:cubicBezTo>
                    <a:pt x="222" y="310"/>
                    <a:pt x="267" y="256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33"/>
            <p:cNvSpPr/>
            <p:nvPr/>
          </p:nvSpPr>
          <p:spPr>
            <a:xfrm>
              <a:off x="5918009" y="410910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3"/>
            <p:cNvSpPr/>
            <p:nvPr/>
          </p:nvSpPr>
          <p:spPr>
            <a:xfrm>
              <a:off x="5970271" y="4267989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3" y="309"/>
                  </a:cubicBezTo>
                  <a:cubicBezTo>
                    <a:pt x="200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2" y="0"/>
                    <a:pt x="170" y="0"/>
                  </a:cubicBezTo>
                  <a:cubicBezTo>
                    <a:pt x="158" y="0"/>
                    <a:pt x="146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33"/>
            <p:cNvSpPr/>
            <p:nvPr/>
          </p:nvSpPr>
          <p:spPr>
            <a:xfrm>
              <a:off x="5973087" y="416295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33"/>
            <p:cNvSpPr/>
            <p:nvPr/>
          </p:nvSpPr>
          <p:spPr>
            <a:xfrm>
              <a:off x="5974505" y="4109995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67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168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33"/>
            <p:cNvSpPr/>
            <p:nvPr/>
          </p:nvSpPr>
          <p:spPr>
            <a:xfrm>
              <a:off x="5968853" y="432092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34" y="310"/>
                    <a:pt x="100" y="310"/>
                  </a:cubicBezTo>
                  <a:cubicBezTo>
                    <a:pt x="167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33"/>
            <p:cNvSpPr/>
            <p:nvPr/>
          </p:nvSpPr>
          <p:spPr>
            <a:xfrm>
              <a:off x="5971669" y="421521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33"/>
            <p:cNvSpPr/>
            <p:nvPr/>
          </p:nvSpPr>
          <p:spPr>
            <a:xfrm>
              <a:off x="6031700" y="4111942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33"/>
            <p:cNvSpPr/>
            <p:nvPr/>
          </p:nvSpPr>
          <p:spPr>
            <a:xfrm>
              <a:off x="6025328" y="4322347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60"/>
                    <a:pt x="68" y="301"/>
                    <a:pt x="134" y="301"/>
                  </a:cubicBezTo>
                  <a:cubicBezTo>
                    <a:pt x="201" y="301"/>
                    <a:pt x="268" y="260"/>
                    <a:pt x="268" y="176"/>
                  </a:cubicBezTo>
                  <a:lnTo>
                    <a:pt x="268" y="110"/>
                  </a:lnTo>
                  <a:cubicBezTo>
                    <a:pt x="268" y="43"/>
                    <a:pt x="201" y="9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33"/>
            <p:cNvSpPr/>
            <p:nvPr/>
          </p:nvSpPr>
          <p:spPr>
            <a:xfrm>
              <a:off x="6037330" y="3901516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1" y="1"/>
                  </a:moveTo>
                  <a:cubicBezTo>
                    <a:pt x="79" y="1"/>
                    <a:pt x="34" y="55"/>
                    <a:pt x="34" y="110"/>
                  </a:cubicBezTo>
                  <a:lnTo>
                    <a:pt x="34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6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3"/>
                    <a:pt x="168" y="10"/>
                  </a:cubicBezTo>
                  <a:cubicBezTo>
                    <a:pt x="155" y="3"/>
                    <a:pt x="143" y="1"/>
                    <a:pt x="13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33"/>
            <p:cNvSpPr/>
            <p:nvPr/>
          </p:nvSpPr>
          <p:spPr>
            <a:xfrm>
              <a:off x="6028165" y="4217144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18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34" y="9"/>
                    <a:pt x="167" y="9"/>
                  </a:cubicBezTo>
                  <a:cubicBezTo>
                    <a:pt x="149" y="3"/>
                    <a:pt x="133" y="0"/>
                    <a:pt x="11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33"/>
            <p:cNvSpPr/>
            <p:nvPr/>
          </p:nvSpPr>
          <p:spPr>
            <a:xfrm>
              <a:off x="6026746" y="426957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33"/>
            <p:cNvSpPr/>
            <p:nvPr/>
          </p:nvSpPr>
          <p:spPr>
            <a:xfrm>
              <a:off x="6030281" y="4164374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33"/>
            <p:cNvSpPr/>
            <p:nvPr/>
          </p:nvSpPr>
          <p:spPr>
            <a:xfrm>
              <a:off x="5980855" y="389959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33"/>
            <p:cNvSpPr/>
            <p:nvPr/>
          </p:nvSpPr>
          <p:spPr>
            <a:xfrm>
              <a:off x="5753495" y="3893239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200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34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33"/>
            <p:cNvSpPr/>
            <p:nvPr/>
          </p:nvSpPr>
          <p:spPr>
            <a:xfrm>
              <a:off x="5924359" y="38981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34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33"/>
            <p:cNvSpPr/>
            <p:nvPr/>
          </p:nvSpPr>
          <p:spPr>
            <a:xfrm>
              <a:off x="5867165" y="3896055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68" y="334"/>
                    <a:pt x="134" y="334"/>
                  </a:cubicBezTo>
                  <a:cubicBezTo>
                    <a:pt x="201" y="334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33"/>
            <p:cNvSpPr/>
            <p:nvPr/>
          </p:nvSpPr>
          <p:spPr>
            <a:xfrm>
              <a:off x="5696999" y="389112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7" y="267"/>
                    <a:pt x="76" y="300"/>
                    <a:pt x="134" y="300"/>
                  </a:cubicBezTo>
                  <a:cubicBezTo>
                    <a:pt x="193" y="300"/>
                    <a:pt x="251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33"/>
            <p:cNvSpPr/>
            <p:nvPr/>
          </p:nvSpPr>
          <p:spPr>
            <a:xfrm>
              <a:off x="5810690" y="389463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8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33"/>
            <p:cNvSpPr/>
            <p:nvPr/>
          </p:nvSpPr>
          <p:spPr>
            <a:xfrm>
              <a:off x="5699836" y="3785899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84" y="301"/>
                    <a:pt x="146" y="301"/>
                  </a:cubicBezTo>
                  <a:cubicBezTo>
                    <a:pt x="209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33"/>
            <p:cNvSpPr/>
            <p:nvPr/>
          </p:nvSpPr>
          <p:spPr>
            <a:xfrm>
              <a:off x="5698417" y="3838860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33"/>
            <p:cNvSpPr/>
            <p:nvPr/>
          </p:nvSpPr>
          <p:spPr>
            <a:xfrm>
              <a:off x="5701233" y="373365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33"/>
            <p:cNvSpPr/>
            <p:nvPr/>
          </p:nvSpPr>
          <p:spPr>
            <a:xfrm>
              <a:off x="5695602" y="3944084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33" y="33"/>
                    <a:pt x="0" y="67"/>
                  </a:cubicBezTo>
                  <a:cubicBezTo>
                    <a:pt x="0" y="67"/>
                    <a:pt x="0" y="100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167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33"/>
            <p:cNvSpPr/>
            <p:nvPr/>
          </p:nvSpPr>
          <p:spPr>
            <a:xfrm>
              <a:off x="5757030" y="3788037"/>
              <a:ext cx="5673" cy="5652"/>
            </a:xfrm>
            <a:custGeom>
              <a:avLst/>
              <a:gdLst/>
              <a:ahLst/>
              <a:cxnLst/>
              <a:rect l="l" t="t" r="r" b="b"/>
              <a:pathLst>
                <a:path w="268" h="267" extrusionOk="0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4" y="267"/>
                    <a:pt x="134" y="267"/>
                  </a:cubicBezTo>
                  <a:cubicBezTo>
                    <a:pt x="200" y="267"/>
                    <a:pt x="234" y="234"/>
                    <a:pt x="267" y="167"/>
                  </a:cubicBezTo>
                  <a:lnTo>
                    <a:pt x="267" y="100"/>
                  </a:ln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33"/>
            <p:cNvSpPr/>
            <p:nvPr/>
          </p:nvSpPr>
          <p:spPr>
            <a:xfrm>
              <a:off x="5758427" y="373507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8" y="250"/>
                    <a:pt x="76" y="292"/>
                    <a:pt x="134" y="292"/>
                  </a:cubicBezTo>
                  <a:cubicBezTo>
                    <a:pt x="193" y="292"/>
                    <a:pt x="251" y="250"/>
                    <a:pt x="268" y="167"/>
                  </a:cubicBez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33"/>
            <p:cNvSpPr/>
            <p:nvPr/>
          </p:nvSpPr>
          <p:spPr>
            <a:xfrm>
              <a:off x="5755612" y="384027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0" y="267"/>
                    <a:pt x="59" y="301"/>
                    <a:pt x="121" y="301"/>
                  </a:cubicBezTo>
                  <a:cubicBezTo>
                    <a:pt x="184" y="301"/>
                    <a:pt x="251" y="267"/>
                    <a:pt x="267" y="201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33"/>
            <p:cNvSpPr/>
            <p:nvPr/>
          </p:nvSpPr>
          <p:spPr>
            <a:xfrm>
              <a:off x="5752077" y="3945481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34" y="1"/>
                  </a:moveTo>
                  <a:cubicBezTo>
                    <a:pt x="101" y="1"/>
                    <a:pt x="34" y="34"/>
                    <a:pt x="34" y="67"/>
                  </a:cubicBezTo>
                  <a:cubicBezTo>
                    <a:pt x="1" y="101"/>
                    <a:pt x="1" y="101"/>
                    <a:pt x="34" y="134"/>
                  </a:cubicBezTo>
                  <a:lnTo>
                    <a:pt x="34" y="201"/>
                  </a:lnTo>
                  <a:cubicBezTo>
                    <a:pt x="34" y="268"/>
                    <a:pt x="92" y="301"/>
                    <a:pt x="155" y="301"/>
                  </a:cubicBezTo>
                  <a:cubicBezTo>
                    <a:pt x="217" y="301"/>
                    <a:pt x="284" y="268"/>
                    <a:pt x="301" y="201"/>
                  </a:cubicBezTo>
                  <a:lnTo>
                    <a:pt x="301" y="134"/>
                  </a:lnTo>
                  <a:cubicBezTo>
                    <a:pt x="301" y="101"/>
                    <a:pt x="301" y="101"/>
                    <a:pt x="301" y="67"/>
                  </a:cubicBez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33"/>
            <p:cNvSpPr/>
            <p:nvPr/>
          </p:nvSpPr>
          <p:spPr>
            <a:xfrm>
              <a:off x="5749262" y="405068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75" y="301"/>
                    <a:pt x="134" y="301"/>
                  </a:cubicBezTo>
                  <a:cubicBezTo>
                    <a:pt x="192" y="301"/>
                    <a:pt x="250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33"/>
            <p:cNvSpPr/>
            <p:nvPr/>
          </p:nvSpPr>
          <p:spPr>
            <a:xfrm>
              <a:off x="5750659" y="399844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33"/>
            <p:cNvSpPr/>
            <p:nvPr/>
          </p:nvSpPr>
          <p:spPr>
            <a:xfrm>
              <a:off x="5812108" y="384220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1"/>
                  </a:moveTo>
                  <a:cubicBezTo>
                    <a:pt x="44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3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3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44;p33"/>
            <p:cNvSpPr/>
            <p:nvPr/>
          </p:nvSpPr>
          <p:spPr>
            <a:xfrm>
              <a:off x="5813505" y="378943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45;p33"/>
            <p:cNvSpPr/>
            <p:nvPr/>
          </p:nvSpPr>
          <p:spPr>
            <a:xfrm>
              <a:off x="5805737" y="4052631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276"/>
                    <a:pt x="134" y="276"/>
                  </a:cubicBezTo>
                  <a:cubicBezTo>
                    <a:pt x="201" y="276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33"/>
            <p:cNvSpPr/>
            <p:nvPr/>
          </p:nvSpPr>
          <p:spPr>
            <a:xfrm>
              <a:off x="5814923" y="3737002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00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60"/>
                    <a:pt x="67" y="301"/>
                    <a:pt x="134" y="301"/>
                  </a:cubicBezTo>
                  <a:cubicBezTo>
                    <a:pt x="201" y="301"/>
                    <a:pt x="267" y="260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11" y="0"/>
                    <a:pt x="10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33"/>
            <p:cNvSpPr/>
            <p:nvPr/>
          </p:nvSpPr>
          <p:spPr>
            <a:xfrm>
              <a:off x="5807155" y="3999860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33"/>
            <p:cNvSpPr/>
            <p:nvPr/>
          </p:nvSpPr>
          <p:spPr>
            <a:xfrm>
              <a:off x="5809271" y="3947322"/>
              <a:ext cx="5673" cy="6477"/>
            </a:xfrm>
            <a:custGeom>
              <a:avLst/>
              <a:gdLst/>
              <a:ahLst/>
              <a:cxnLst/>
              <a:rect l="l" t="t" r="r" b="b"/>
              <a:pathLst>
                <a:path w="268" h="306" extrusionOk="0">
                  <a:moveTo>
                    <a:pt x="87" y="1"/>
                  </a:moveTo>
                  <a:cubicBezTo>
                    <a:pt x="49" y="1"/>
                    <a:pt x="25" y="32"/>
                    <a:pt x="1" y="81"/>
                  </a:cubicBezTo>
                  <a:cubicBezTo>
                    <a:pt x="1" y="81"/>
                    <a:pt x="1" y="114"/>
                    <a:pt x="1" y="114"/>
                  </a:cubicBezTo>
                  <a:lnTo>
                    <a:pt x="1" y="181"/>
                  </a:lnTo>
                  <a:cubicBezTo>
                    <a:pt x="1" y="264"/>
                    <a:pt x="67" y="306"/>
                    <a:pt x="134" y="306"/>
                  </a:cubicBezTo>
                  <a:cubicBezTo>
                    <a:pt x="201" y="306"/>
                    <a:pt x="267" y="264"/>
                    <a:pt x="267" y="181"/>
                  </a:cubicBezTo>
                  <a:lnTo>
                    <a:pt x="267" y="147"/>
                  </a:lnTo>
                  <a:cubicBezTo>
                    <a:pt x="267" y="114"/>
                    <a:pt x="267" y="81"/>
                    <a:pt x="267" y="81"/>
                  </a:cubicBezTo>
                  <a:cubicBezTo>
                    <a:pt x="243" y="32"/>
                    <a:pt x="201" y="1"/>
                    <a:pt x="167" y="1"/>
                  </a:cubicBezTo>
                  <a:cubicBezTo>
                    <a:pt x="154" y="1"/>
                    <a:pt x="143" y="5"/>
                    <a:pt x="134" y="14"/>
                  </a:cubicBezTo>
                  <a:cubicBezTo>
                    <a:pt x="116" y="5"/>
                    <a:pt x="101" y="1"/>
                    <a:pt x="8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33"/>
            <p:cNvSpPr/>
            <p:nvPr/>
          </p:nvSpPr>
          <p:spPr>
            <a:xfrm>
              <a:off x="5872118" y="3738420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5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33"/>
            <p:cNvSpPr/>
            <p:nvPr/>
          </p:nvSpPr>
          <p:spPr>
            <a:xfrm>
              <a:off x="5868583" y="3844321"/>
              <a:ext cx="6371" cy="5863"/>
            </a:xfrm>
            <a:custGeom>
              <a:avLst/>
              <a:gdLst/>
              <a:ahLst/>
              <a:cxnLst/>
              <a:rect l="l" t="t" r="r" b="b"/>
              <a:pathLst>
                <a:path w="301" h="277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4"/>
                    <a:pt x="167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33"/>
            <p:cNvSpPr/>
            <p:nvPr/>
          </p:nvSpPr>
          <p:spPr>
            <a:xfrm>
              <a:off x="5870700" y="3791360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8" y="260"/>
                    <a:pt x="268" y="177"/>
                  </a:cubicBezTo>
                  <a:lnTo>
                    <a:pt x="268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33"/>
            <p:cNvSpPr/>
            <p:nvPr/>
          </p:nvSpPr>
          <p:spPr>
            <a:xfrm>
              <a:off x="5865768" y="394901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67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17" y="251"/>
                    <a:pt x="84" y="292"/>
                    <a:pt x="146" y="292"/>
                  </a:cubicBezTo>
                  <a:cubicBezTo>
                    <a:pt x="209" y="292"/>
                    <a:pt x="267" y="251"/>
                    <a:pt x="267" y="167"/>
                  </a:cubicBezTo>
                  <a:lnTo>
                    <a:pt x="267" y="134"/>
                  </a:lnTo>
                  <a:cubicBezTo>
                    <a:pt x="267" y="101"/>
                    <a:pt x="267" y="67"/>
                    <a:pt x="267" y="67"/>
                  </a:cubicBezTo>
                  <a:cubicBezTo>
                    <a:pt x="234" y="1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33"/>
            <p:cNvSpPr/>
            <p:nvPr/>
          </p:nvSpPr>
          <p:spPr>
            <a:xfrm>
              <a:off x="5864349" y="4001786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1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33"/>
            <p:cNvSpPr/>
            <p:nvPr/>
          </p:nvSpPr>
          <p:spPr>
            <a:xfrm>
              <a:off x="5862931" y="4054218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33"/>
            <p:cNvSpPr/>
            <p:nvPr/>
          </p:nvSpPr>
          <p:spPr>
            <a:xfrm>
              <a:off x="5922962" y="3950434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4" y="0"/>
                  </a:moveTo>
                  <a:cubicBezTo>
                    <a:pt x="67" y="0"/>
                    <a:pt x="33" y="34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2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134"/>
                    <a:pt x="267" y="100"/>
                    <a:pt x="267" y="100"/>
                  </a:cubicBezTo>
                  <a:cubicBezTo>
                    <a:pt x="234" y="34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33"/>
            <p:cNvSpPr/>
            <p:nvPr/>
          </p:nvSpPr>
          <p:spPr>
            <a:xfrm>
              <a:off x="5928593" y="3740008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33"/>
            <p:cNvSpPr/>
            <p:nvPr/>
          </p:nvSpPr>
          <p:spPr>
            <a:xfrm>
              <a:off x="5927196" y="3792969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300" y="167"/>
                  </a:cubicBezTo>
                  <a:lnTo>
                    <a:pt x="300" y="134"/>
                  </a:lnTo>
                  <a:cubicBezTo>
                    <a:pt x="300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33"/>
            <p:cNvSpPr/>
            <p:nvPr/>
          </p:nvSpPr>
          <p:spPr>
            <a:xfrm>
              <a:off x="5919427" y="4056144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5920845" y="400320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3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42"/>
                  </a:lnTo>
                  <a:cubicBezTo>
                    <a:pt x="267" y="60"/>
                    <a:pt x="244" y="0"/>
                    <a:pt x="181" y="0"/>
                  </a:cubicBezTo>
                  <a:cubicBezTo>
                    <a:pt x="167" y="0"/>
                    <a:pt x="151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5925777" y="384521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5978019" y="400479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01" y="301"/>
                  </a:cubicBezTo>
                  <a:cubicBezTo>
                    <a:pt x="201" y="301"/>
                    <a:pt x="234" y="268"/>
                    <a:pt x="268" y="201"/>
                  </a:cubicBezTo>
                  <a:lnTo>
                    <a:pt x="268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5982273" y="3847158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5983671" y="379438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34" y="67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5975902" y="4057563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34" y="310"/>
                    <a:pt x="268" y="243"/>
                    <a:pt x="301" y="176"/>
                  </a:cubicBezTo>
                  <a:lnTo>
                    <a:pt x="301" y="143"/>
                  </a:lnTo>
                  <a:cubicBezTo>
                    <a:pt x="301" y="43"/>
                    <a:pt x="234" y="10"/>
                    <a:pt x="168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5985787" y="3741934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34" y="310"/>
                  </a:cubicBezTo>
                  <a:cubicBezTo>
                    <a:pt x="201" y="310"/>
                    <a:pt x="234" y="243"/>
                    <a:pt x="268" y="177"/>
                  </a:cubicBezTo>
                  <a:lnTo>
                    <a:pt x="268" y="110"/>
                  </a:lnTo>
                  <a:cubicBezTo>
                    <a:pt x="268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5979437" y="3952276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6" y="0"/>
                  </a:moveTo>
                  <a:cubicBezTo>
                    <a:pt x="170" y="0"/>
                    <a:pt x="152" y="4"/>
                    <a:pt x="134" y="13"/>
                  </a:cubicBezTo>
                  <a:cubicBezTo>
                    <a:pt x="67" y="13"/>
                    <a:pt x="34" y="13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7" y="314"/>
                    <a:pt x="134" y="314"/>
                  </a:cubicBezTo>
                  <a:cubicBezTo>
                    <a:pt x="201" y="314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68" y="31"/>
                    <a:pt x="232" y="0"/>
                    <a:pt x="186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6040865" y="379631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43"/>
                  </a:lnTo>
                  <a:cubicBezTo>
                    <a:pt x="268" y="60"/>
                    <a:pt x="222" y="1"/>
                    <a:pt x="169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6042283" y="374354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6039468" y="3848745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33" y="301"/>
                    <a:pt x="100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6043702" y="3691111"/>
              <a:ext cx="5673" cy="6033"/>
            </a:xfrm>
            <a:custGeom>
              <a:avLst/>
              <a:gdLst/>
              <a:ahLst/>
              <a:cxnLst/>
              <a:rect l="l" t="t" r="r" b="b"/>
              <a:pathLst>
                <a:path w="268" h="285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30"/>
                    <a:pt x="45" y="285"/>
                    <a:pt x="97" y="285"/>
                  </a:cubicBezTo>
                  <a:cubicBezTo>
                    <a:pt x="109" y="285"/>
                    <a:pt x="121" y="282"/>
                    <a:pt x="134" y="276"/>
                  </a:cubicBezTo>
                  <a:cubicBezTo>
                    <a:pt x="146" y="282"/>
                    <a:pt x="158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6033097" y="40591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6045099" y="363834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6036632" y="3953969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3"/>
                    <a:pt x="1" y="67"/>
                  </a:cubicBezTo>
                  <a:lnTo>
                    <a:pt x="1" y="133"/>
                  </a:lnTo>
                  <a:lnTo>
                    <a:pt x="1" y="167"/>
                  </a:lnTo>
                  <a:cubicBezTo>
                    <a:pt x="1" y="234"/>
                    <a:pt x="34" y="300"/>
                    <a:pt x="134" y="300"/>
                  </a:cubicBezTo>
                  <a:cubicBezTo>
                    <a:pt x="201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6034515" y="4006718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31"/>
                    <a:pt x="45" y="286"/>
                    <a:pt x="98" y="286"/>
                  </a:cubicBezTo>
                  <a:cubicBezTo>
                    <a:pt x="109" y="286"/>
                    <a:pt x="122" y="283"/>
                    <a:pt x="134" y="277"/>
                  </a:cubicBezTo>
                  <a:cubicBezTo>
                    <a:pt x="146" y="283"/>
                    <a:pt x="158" y="286"/>
                    <a:pt x="170" y="286"/>
                  </a:cubicBezTo>
                  <a:cubicBezTo>
                    <a:pt x="223" y="286"/>
                    <a:pt x="267" y="231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2" y="4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5988624" y="363673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5761264" y="3629873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46" y="292"/>
                  </a:cubicBezTo>
                  <a:cubicBezTo>
                    <a:pt x="209" y="292"/>
                    <a:pt x="267" y="250"/>
                    <a:pt x="267" y="167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577;p33"/>
            <p:cNvSpPr/>
            <p:nvPr/>
          </p:nvSpPr>
          <p:spPr>
            <a:xfrm>
              <a:off x="5932128" y="3634805"/>
              <a:ext cx="5313" cy="6901"/>
            </a:xfrm>
            <a:custGeom>
              <a:avLst/>
              <a:gdLst/>
              <a:ahLst/>
              <a:cxnLst/>
              <a:rect l="l" t="t" r="r" b="b"/>
              <a:pathLst>
                <a:path w="251" h="326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7" y="326"/>
                    <a:pt x="130" y="326"/>
                  </a:cubicBezTo>
                  <a:cubicBezTo>
                    <a:pt x="193" y="326"/>
                    <a:pt x="251" y="284"/>
                    <a:pt x="234" y="201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578;p33"/>
            <p:cNvSpPr/>
            <p:nvPr/>
          </p:nvSpPr>
          <p:spPr>
            <a:xfrm>
              <a:off x="5874933" y="3633387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33"/>
            <p:cNvSpPr/>
            <p:nvPr/>
          </p:nvSpPr>
          <p:spPr>
            <a:xfrm>
              <a:off x="5704768" y="3628455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1" y="34"/>
                    <a:pt x="1" y="100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8" y="284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33"/>
            <p:cNvSpPr/>
            <p:nvPr/>
          </p:nvSpPr>
          <p:spPr>
            <a:xfrm>
              <a:off x="5818458" y="363180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213" y="0"/>
                    <a:pt x="167" y="0"/>
                  </a:cubicBezTo>
                  <a:cubicBezTo>
                    <a:pt x="157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33"/>
            <p:cNvSpPr/>
            <p:nvPr/>
          </p:nvSpPr>
          <p:spPr>
            <a:xfrm>
              <a:off x="5703370" y="3680697"/>
              <a:ext cx="5652" cy="6202"/>
            </a:xfrm>
            <a:custGeom>
              <a:avLst/>
              <a:gdLst/>
              <a:ahLst/>
              <a:cxnLst/>
              <a:rect l="l" t="t" r="r" b="b"/>
              <a:pathLst>
                <a:path w="267" h="293" extrusionOk="0">
                  <a:moveTo>
                    <a:pt x="133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8"/>
                  </a:lnTo>
                  <a:cubicBezTo>
                    <a:pt x="0" y="251"/>
                    <a:pt x="58" y="293"/>
                    <a:pt x="121" y="293"/>
                  </a:cubicBezTo>
                  <a:cubicBezTo>
                    <a:pt x="183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34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5759845" y="368262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5817040" y="3684232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2"/>
                    <a:pt x="121" y="292"/>
                  </a:cubicBezTo>
                  <a:cubicBezTo>
                    <a:pt x="184" y="292"/>
                    <a:pt x="251" y="251"/>
                    <a:pt x="267" y="167"/>
                  </a:cubicBezTo>
                  <a:lnTo>
                    <a:pt x="267" y="134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5873536" y="3685650"/>
              <a:ext cx="5652" cy="6901"/>
            </a:xfrm>
            <a:custGeom>
              <a:avLst/>
              <a:gdLst/>
              <a:ahLst/>
              <a:cxnLst/>
              <a:rect l="l" t="t" r="r" b="b"/>
              <a:pathLst>
                <a:path w="267" h="326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84"/>
                    <a:pt x="67" y="325"/>
                    <a:pt x="134" y="325"/>
                  </a:cubicBezTo>
                  <a:cubicBezTo>
                    <a:pt x="200" y="325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5930011" y="368776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7" y="251"/>
                    <a:pt x="84" y="292"/>
                    <a:pt x="147" y="292"/>
                  </a:cubicBezTo>
                  <a:cubicBezTo>
                    <a:pt x="209" y="292"/>
                    <a:pt x="268" y="251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5987205" y="368918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5290308" y="3566964"/>
              <a:ext cx="795771" cy="794480"/>
            </a:xfrm>
            <a:custGeom>
              <a:avLst/>
              <a:gdLst/>
              <a:ahLst/>
              <a:cxnLst/>
              <a:rect l="l" t="t" r="r" b="b"/>
              <a:pathLst>
                <a:path w="37594" h="37533" extrusionOk="0">
                  <a:moveTo>
                    <a:pt x="1712" y="1"/>
                  </a:moveTo>
                  <a:cubicBezTo>
                    <a:pt x="1368" y="1"/>
                    <a:pt x="1068" y="290"/>
                    <a:pt x="1068" y="670"/>
                  </a:cubicBezTo>
                  <a:lnTo>
                    <a:pt x="33" y="35796"/>
                  </a:lnTo>
                  <a:cubicBezTo>
                    <a:pt x="0" y="36162"/>
                    <a:pt x="334" y="36496"/>
                    <a:pt x="701" y="36496"/>
                  </a:cubicBezTo>
                  <a:lnTo>
                    <a:pt x="35826" y="37530"/>
                  </a:lnTo>
                  <a:cubicBezTo>
                    <a:pt x="35846" y="37532"/>
                    <a:pt x="35866" y="37533"/>
                    <a:pt x="35886" y="37533"/>
                  </a:cubicBezTo>
                  <a:cubicBezTo>
                    <a:pt x="36256" y="37533"/>
                    <a:pt x="36528" y="37243"/>
                    <a:pt x="36560" y="36863"/>
                  </a:cubicBezTo>
                  <a:lnTo>
                    <a:pt x="37560" y="1738"/>
                  </a:lnTo>
                  <a:cubicBezTo>
                    <a:pt x="37594" y="1371"/>
                    <a:pt x="37293" y="1037"/>
                    <a:pt x="36893" y="1037"/>
                  </a:cubicBezTo>
                  <a:lnTo>
                    <a:pt x="1768" y="3"/>
                  </a:lnTo>
                  <a:cubicBezTo>
                    <a:pt x="1749" y="2"/>
                    <a:pt x="1731" y="1"/>
                    <a:pt x="17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5736540" y="4146720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5738657" y="4094479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4" y="0"/>
                  </a:moveTo>
                  <a:cubicBezTo>
                    <a:pt x="68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50"/>
                    <a:pt x="59" y="292"/>
                    <a:pt x="122" y="292"/>
                  </a:cubicBezTo>
                  <a:cubicBezTo>
                    <a:pt x="184" y="292"/>
                    <a:pt x="251" y="250"/>
                    <a:pt x="268" y="167"/>
                  </a:cubicBezTo>
                  <a:lnTo>
                    <a:pt x="268" y="100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5735143" y="4199681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5732306" y="430488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7" y="251"/>
                    <a:pt x="76" y="292"/>
                    <a:pt x="134" y="292"/>
                  </a:cubicBezTo>
                  <a:cubicBezTo>
                    <a:pt x="192" y="292"/>
                    <a:pt x="251" y="251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5733026" y="4251923"/>
              <a:ext cx="5652" cy="6901"/>
            </a:xfrm>
            <a:custGeom>
              <a:avLst/>
              <a:gdLst/>
              <a:ahLst/>
              <a:cxnLst/>
              <a:rect l="l" t="t" r="r" b="b"/>
              <a:pathLst>
                <a:path w="267" h="326" extrusionOk="0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3" y="326"/>
                  </a:cubicBezTo>
                  <a:cubicBezTo>
                    <a:pt x="200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5795153" y="4095876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34"/>
                    <a:pt x="134" y="334"/>
                  </a:cubicBezTo>
                  <a:cubicBezTo>
                    <a:pt x="201" y="334"/>
                    <a:pt x="267" y="268"/>
                    <a:pt x="267" y="201"/>
                  </a:cubicBezTo>
                  <a:lnTo>
                    <a:pt x="267" y="168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5793735" y="414864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5788803" y="430630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5790200" y="4253849"/>
              <a:ext cx="6393" cy="6583"/>
            </a:xfrm>
            <a:custGeom>
              <a:avLst/>
              <a:gdLst/>
              <a:ahLst/>
              <a:cxnLst/>
              <a:rect l="l" t="t" r="r" b="b"/>
              <a:pathLst>
                <a:path w="302" h="311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7"/>
                  </a:lnTo>
                  <a:cubicBezTo>
                    <a:pt x="34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7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4"/>
                    <a:pt x="168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5792337" y="4201100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34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5851649" y="4097294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83" y="301"/>
                    <a:pt x="150" y="301"/>
                  </a:cubicBezTo>
                  <a:cubicBezTo>
                    <a:pt x="217" y="301"/>
                    <a:pt x="284" y="267"/>
                    <a:pt x="300" y="201"/>
                  </a:cubicBezTo>
                  <a:lnTo>
                    <a:pt x="300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5850231" y="415025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5848812" y="4203026"/>
              <a:ext cx="5673" cy="6033"/>
            </a:xfrm>
            <a:custGeom>
              <a:avLst/>
              <a:gdLst/>
              <a:ahLst/>
              <a:cxnLst/>
              <a:rect l="l" t="t" r="r" b="b"/>
              <a:pathLst>
                <a:path w="268" h="285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30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9" y="0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5847394" y="425545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5845997" y="430822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43"/>
                  </a:lnTo>
                  <a:cubicBezTo>
                    <a:pt x="267" y="60"/>
                    <a:pt x="222" y="1"/>
                    <a:pt x="169" y="1"/>
                  </a:cubicBezTo>
                  <a:cubicBezTo>
                    <a:pt x="157" y="1"/>
                    <a:pt x="145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5905308" y="420461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8"/>
                  </a:lnTo>
                  <a:cubicBezTo>
                    <a:pt x="34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5907425" y="415167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34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5902472" y="430983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8" y="234"/>
                    <a:pt x="268" y="167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33"/>
            <p:cNvSpPr/>
            <p:nvPr/>
          </p:nvSpPr>
          <p:spPr>
            <a:xfrm>
              <a:off x="5903890" y="425687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33"/>
            <p:cNvSpPr/>
            <p:nvPr/>
          </p:nvSpPr>
          <p:spPr>
            <a:xfrm>
              <a:off x="5908822" y="409941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5961085" y="425899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5963900" y="4153600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5965318" y="4100829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5959667" y="4311234"/>
              <a:ext cx="5313" cy="6731"/>
            </a:xfrm>
            <a:custGeom>
              <a:avLst/>
              <a:gdLst/>
              <a:ahLst/>
              <a:cxnLst/>
              <a:rect l="l" t="t" r="r" b="b"/>
              <a:pathLst>
                <a:path w="251" h="318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0" y="318"/>
                  </a:cubicBezTo>
                  <a:cubicBezTo>
                    <a:pt x="192" y="318"/>
                    <a:pt x="251" y="268"/>
                    <a:pt x="234" y="168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5962503" y="4206032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67" y="1"/>
                  </a:moveTo>
                  <a:cubicBezTo>
                    <a:pt x="67" y="1"/>
                    <a:pt x="33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6022513" y="4102755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6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6016163" y="4313160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17" y="243"/>
                    <a:pt x="75" y="277"/>
                    <a:pt x="134" y="277"/>
                  </a:cubicBezTo>
                  <a:cubicBezTo>
                    <a:pt x="192" y="277"/>
                    <a:pt x="250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33"/>
            <p:cNvSpPr/>
            <p:nvPr/>
          </p:nvSpPr>
          <p:spPr>
            <a:xfrm>
              <a:off x="6028165" y="389235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1" y="0"/>
                  </a:moveTo>
                  <a:cubicBezTo>
                    <a:pt x="77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34" y="242"/>
                    <a:pt x="67" y="276"/>
                    <a:pt x="134" y="309"/>
                  </a:cubicBezTo>
                  <a:cubicBezTo>
                    <a:pt x="200" y="309"/>
                    <a:pt x="267" y="242"/>
                    <a:pt x="301" y="176"/>
                  </a:cubicBezTo>
                  <a:lnTo>
                    <a:pt x="301" y="109"/>
                  </a:lnTo>
                  <a:cubicBezTo>
                    <a:pt x="301" y="55"/>
                    <a:pt x="256" y="0"/>
                    <a:pt x="203" y="0"/>
                  </a:cubicBezTo>
                  <a:cubicBezTo>
                    <a:pt x="192" y="0"/>
                    <a:pt x="179" y="3"/>
                    <a:pt x="167" y="9"/>
                  </a:cubicBezTo>
                  <a:cubicBezTo>
                    <a:pt x="155" y="3"/>
                    <a:pt x="143" y="0"/>
                    <a:pt x="13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33"/>
            <p:cNvSpPr/>
            <p:nvPr/>
          </p:nvSpPr>
          <p:spPr>
            <a:xfrm>
              <a:off x="6018978" y="4207958"/>
              <a:ext cx="6371" cy="5863"/>
            </a:xfrm>
            <a:custGeom>
              <a:avLst/>
              <a:gdLst/>
              <a:ahLst/>
              <a:cxnLst/>
              <a:rect l="l" t="t" r="r" b="b"/>
              <a:pathLst>
                <a:path w="301" h="277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33"/>
            <p:cNvSpPr/>
            <p:nvPr/>
          </p:nvSpPr>
          <p:spPr>
            <a:xfrm>
              <a:off x="6017560" y="426041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33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33"/>
            <p:cNvSpPr/>
            <p:nvPr/>
          </p:nvSpPr>
          <p:spPr>
            <a:xfrm>
              <a:off x="6020396" y="4155187"/>
              <a:ext cx="6012" cy="6731"/>
            </a:xfrm>
            <a:custGeom>
              <a:avLst/>
              <a:gdLst/>
              <a:ahLst/>
              <a:cxnLst/>
              <a:rect l="l" t="t" r="r" b="b"/>
              <a:pathLst>
                <a:path w="284" h="318" extrusionOk="0">
                  <a:moveTo>
                    <a:pt x="167" y="1"/>
                  </a:moveTo>
                  <a:cubicBezTo>
                    <a:pt x="100" y="1"/>
                    <a:pt x="34" y="34"/>
                    <a:pt x="0" y="134"/>
                  </a:cubicBezTo>
                  <a:lnTo>
                    <a:pt x="0" y="168"/>
                  </a:lnTo>
                  <a:cubicBezTo>
                    <a:pt x="17" y="268"/>
                    <a:pt x="92" y="318"/>
                    <a:pt x="159" y="318"/>
                  </a:cubicBezTo>
                  <a:cubicBezTo>
                    <a:pt x="226" y="318"/>
                    <a:pt x="284" y="268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33"/>
            <p:cNvSpPr/>
            <p:nvPr/>
          </p:nvSpPr>
          <p:spPr>
            <a:xfrm>
              <a:off x="5971669" y="3890403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33"/>
            <p:cNvSpPr/>
            <p:nvPr/>
          </p:nvSpPr>
          <p:spPr>
            <a:xfrm>
              <a:off x="5744308" y="3883862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47" y="276"/>
                  </a:cubicBezTo>
                  <a:cubicBezTo>
                    <a:pt x="209" y="276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33"/>
            <p:cNvSpPr/>
            <p:nvPr/>
          </p:nvSpPr>
          <p:spPr>
            <a:xfrm>
              <a:off x="5914474" y="3889006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68" y="0"/>
                  </a:moveTo>
                  <a:cubicBezTo>
                    <a:pt x="101" y="0"/>
                    <a:pt x="34" y="33"/>
                    <a:pt x="1" y="100"/>
                  </a:cubicBezTo>
                  <a:lnTo>
                    <a:pt x="1" y="167"/>
                  </a:lnTo>
                  <a:cubicBezTo>
                    <a:pt x="34" y="234"/>
                    <a:pt x="68" y="300"/>
                    <a:pt x="134" y="300"/>
                  </a:cubicBezTo>
                  <a:cubicBezTo>
                    <a:pt x="201" y="300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268" y="33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5857999" y="388688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6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5801503" y="38854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5747843" y="3778660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60"/>
                    <a:pt x="59" y="301"/>
                    <a:pt x="121" y="301"/>
                  </a:cubicBezTo>
                  <a:cubicBezTo>
                    <a:pt x="184" y="301"/>
                    <a:pt x="251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5749262" y="3725889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5745727" y="3831092"/>
              <a:ext cx="5673" cy="6922"/>
            </a:xfrm>
            <a:custGeom>
              <a:avLst/>
              <a:gdLst/>
              <a:ahLst/>
              <a:cxnLst/>
              <a:rect l="l" t="t" r="r" b="b"/>
              <a:pathLst>
                <a:path w="268" h="327" extrusionOk="0">
                  <a:moveTo>
                    <a:pt x="167" y="1"/>
                  </a:moveTo>
                  <a:cubicBezTo>
                    <a:pt x="67" y="1"/>
                    <a:pt x="34" y="68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5742911" y="3936315"/>
              <a:ext cx="6371" cy="6710"/>
            </a:xfrm>
            <a:custGeom>
              <a:avLst/>
              <a:gdLst/>
              <a:ahLst/>
              <a:cxnLst/>
              <a:rect l="l" t="t" r="r" b="b"/>
              <a:pathLst>
                <a:path w="301" h="317" extrusionOk="0">
                  <a:moveTo>
                    <a:pt x="133" y="0"/>
                  </a:moveTo>
                  <a:cubicBezTo>
                    <a:pt x="100" y="0"/>
                    <a:pt x="33" y="33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3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300" y="100"/>
                    <a:pt x="300" y="100"/>
                    <a:pt x="267" y="67"/>
                  </a:cubicBezTo>
                  <a:cubicBezTo>
                    <a:pt x="267" y="33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5740075" y="4041518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5741493" y="3989065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5802921" y="38330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4" y="309"/>
                  </a:cubicBezTo>
                  <a:cubicBezTo>
                    <a:pt x="201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5804339" y="3780268"/>
              <a:ext cx="5652" cy="6731"/>
            </a:xfrm>
            <a:custGeom>
              <a:avLst/>
              <a:gdLst/>
              <a:ahLst/>
              <a:cxnLst/>
              <a:rect l="l" t="t" r="r" b="b"/>
              <a:pathLst>
                <a:path w="267" h="318" extrusionOk="0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5796571" y="4043444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60"/>
                    <a:pt x="75" y="301"/>
                    <a:pt x="134" y="301"/>
                  </a:cubicBezTo>
                  <a:cubicBezTo>
                    <a:pt x="192" y="301"/>
                    <a:pt x="250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5805737" y="372781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183" y="1"/>
                  </a:cubicBezTo>
                  <a:cubicBezTo>
                    <a:pt x="169" y="1"/>
                    <a:pt x="153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33"/>
            <p:cNvSpPr/>
            <p:nvPr/>
          </p:nvSpPr>
          <p:spPr>
            <a:xfrm>
              <a:off x="5797968" y="399067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3"/>
            <p:cNvSpPr/>
            <p:nvPr/>
          </p:nvSpPr>
          <p:spPr>
            <a:xfrm>
              <a:off x="5800085" y="3938157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87" y="0"/>
                  </a:moveTo>
                  <a:cubicBezTo>
                    <a:pt x="50" y="0"/>
                    <a:pt x="25" y="31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8" y="313"/>
                    <a:pt x="134" y="313"/>
                  </a:cubicBezTo>
                  <a:cubicBezTo>
                    <a:pt x="201" y="313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43" y="31"/>
                    <a:pt x="201" y="0"/>
                    <a:pt x="167" y="0"/>
                  </a:cubicBezTo>
                  <a:cubicBezTo>
                    <a:pt x="155" y="0"/>
                    <a:pt x="143" y="4"/>
                    <a:pt x="134" y="13"/>
                  </a:cubicBezTo>
                  <a:cubicBezTo>
                    <a:pt x="117" y="4"/>
                    <a:pt x="101" y="0"/>
                    <a:pt x="8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33"/>
            <p:cNvSpPr/>
            <p:nvPr/>
          </p:nvSpPr>
          <p:spPr>
            <a:xfrm>
              <a:off x="5862931" y="3729424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33"/>
            <p:cNvSpPr/>
            <p:nvPr/>
          </p:nvSpPr>
          <p:spPr>
            <a:xfrm>
              <a:off x="5859396" y="383462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33"/>
            <p:cNvSpPr/>
            <p:nvPr/>
          </p:nvSpPr>
          <p:spPr>
            <a:xfrm>
              <a:off x="5861534" y="3782385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33"/>
            <p:cNvSpPr/>
            <p:nvPr/>
          </p:nvSpPr>
          <p:spPr>
            <a:xfrm>
              <a:off x="5857279" y="3939829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34" y="34"/>
                    <a:pt x="1" y="68"/>
                  </a:cubicBezTo>
                  <a:cubicBezTo>
                    <a:pt x="1" y="68"/>
                    <a:pt x="1" y="101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101"/>
                    <a:pt x="268" y="101"/>
                    <a:pt x="268" y="68"/>
                  </a:cubicBezTo>
                  <a:cubicBezTo>
                    <a:pt x="234" y="34"/>
                    <a:pt x="168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33"/>
            <p:cNvSpPr/>
            <p:nvPr/>
          </p:nvSpPr>
          <p:spPr>
            <a:xfrm>
              <a:off x="5855163" y="399209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146" y="307"/>
                    <a:pt x="159" y="309"/>
                    <a:pt x="171" y="309"/>
                  </a:cubicBezTo>
                  <a:cubicBezTo>
                    <a:pt x="223" y="309"/>
                    <a:pt x="268" y="255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33"/>
            <p:cNvSpPr/>
            <p:nvPr/>
          </p:nvSpPr>
          <p:spPr>
            <a:xfrm>
              <a:off x="5853766" y="4045053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33"/>
            <p:cNvSpPr/>
            <p:nvPr/>
          </p:nvSpPr>
          <p:spPr>
            <a:xfrm>
              <a:off x="5913775" y="394124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101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101"/>
                    <a:pt x="267" y="101"/>
                    <a:pt x="267" y="67"/>
                  </a:cubicBezTo>
                  <a:cubicBezTo>
                    <a:pt x="234" y="34"/>
                    <a:pt x="167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33"/>
            <p:cNvSpPr/>
            <p:nvPr/>
          </p:nvSpPr>
          <p:spPr>
            <a:xfrm>
              <a:off x="5919427" y="373084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33"/>
            <p:cNvSpPr/>
            <p:nvPr/>
          </p:nvSpPr>
          <p:spPr>
            <a:xfrm>
              <a:off x="5918009" y="3783782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3"/>
            <p:cNvSpPr/>
            <p:nvPr/>
          </p:nvSpPr>
          <p:spPr>
            <a:xfrm>
              <a:off x="5910240" y="404645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3"/>
            <p:cNvSpPr/>
            <p:nvPr/>
          </p:nvSpPr>
          <p:spPr>
            <a:xfrm>
              <a:off x="5911659" y="399420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33"/>
            <p:cNvSpPr/>
            <p:nvPr/>
          </p:nvSpPr>
          <p:spPr>
            <a:xfrm>
              <a:off x="5916591" y="383604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33"/>
            <p:cNvSpPr/>
            <p:nvPr/>
          </p:nvSpPr>
          <p:spPr>
            <a:xfrm>
              <a:off x="5968853" y="3995627"/>
              <a:ext cx="5673" cy="6710"/>
            </a:xfrm>
            <a:custGeom>
              <a:avLst/>
              <a:gdLst/>
              <a:ahLst/>
              <a:cxnLst/>
              <a:rect l="l" t="t" r="r" b="b"/>
              <a:pathLst>
                <a:path w="268" h="317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3"/>
            <p:cNvSpPr/>
            <p:nvPr/>
          </p:nvSpPr>
          <p:spPr>
            <a:xfrm>
              <a:off x="5973087" y="3837971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33"/>
            <p:cNvSpPr/>
            <p:nvPr/>
          </p:nvSpPr>
          <p:spPr>
            <a:xfrm>
              <a:off x="5974505" y="378520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67" y="1"/>
                  </a:moveTo>
                  <a:cubicBezTo>
                    <a:pt x="67" y="1"/>
                    <a:pt x="34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8"/>
                    <a:pt x="134" y="318"/>
                  </a:cubicBezTo>
                  <a:cubicBezTo>
                    <a:pt x="200" y="318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33"/>
            <p:cNvSpPr/>
            <p:nvPr/>
          </p:nvSpPr>
          <p:spPr>
            <a:xfrm>
              <a:off x="5967435" y="4048376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01" y="310"/>
                  </a:cubicBezTo>
                  <a:cubicBezTo>
                    <a:pt x="201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33"/>
            <p:cNvSpPr/>
            <p:nvPr/>
          </p:nvSpPr>
          <p:spPr>
            <a:xfrm>
              <a:off x="5976622" y="373276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34" y="309"/>
                    <a:pt x="100" y="309"/>
                  </a:cubicBezTo>
                  <a:cubicBezTo>
                    <a:pt x="200" y="309"/>
                    <a:pt x="234" y="243"/>
                    <a:pt x="267" y="176"/>
                  </a:cubicBezTo>
                  <a:lnTo>
                    <a:pt x="267" y="109"/>
                  </a:lnTo>
                  <a:cubicBezTo>
                    <a:pt x="234" y="43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33"/>
            <p:cNvSpPr/>
            <p:nvPr/>
          </p:nvSpPr>
          <p:spPr>
            <a:xfrm>
              <a:off x="5970271" y="3943089"/>
              <a:ext cx="5652" cy="6647"/>
            </a:xfrm>
            <a:custGeom>
              <a:avLst/>
              <a:gdLst/>
              <a:ahLst/>
              <a:cxnLst/>
              <a:rect l="l" t="t" r="r" b="b"/>
              <a:pathLst>
                <a:path w="267" h="314" extrusionOk="0">
                  <a:moveTo>
                    <a:pt x="86" y="1"/>
                  </a:moveTo>
                  <a:cubicBezTo>
                    <a:pt x="49" y="1"/>
                    <a:pt x="24" y="32"/>
                    <a:pt x="0" y="80"/>
                  </a:cubicBezTo>
                  <a:cubicBezTo>
                    <a:pt x="0" y="80"/>
                    <a:pt x="0" y="114"/>
                    <a:pt x="0" y="114"/>
                  </a:cubicBezTo>
                  <a:lnTo>
                    <a:pt x="0" y="180"/>
                  </a:lnTo>
                  <a:cubicBezTo>
                    <a:pt x="0" y="247"/>
                    <a:pt x="67" y="314"/>
                    <a:pt x="133" y="314"/>
                  </a:cubicBezTo>
                  <a:cubicBezTo>
                    <a:pt x="200" y="314"/>
                    <a:pt x="267" y="247"/>
                    <a:pt x="267" y="180"/>
                  </a:cubicBezTo>
                  <a:lnTo>
                    <a:pt x="267" y="114"/>
                  </a:lnTo>
                  <a:cubicBezTo>
                    <a:pt x="267" y="114"/>
                    <a:pt x="267" y="80"/>
                    <a:pt x="267" y="80"/>
                  </a:cubicBezTo>
                  <a:cubicBezTo>
                    <a:pt x="242" y="32"/>
                    <a:pt x="218" y="1"/>
                    <a:pt x="181" y="1"/>
                  </a:cubicBezTo>
                  <a:cubicBezTo>
                    <a:pt x="167" y="1"/>
                    <a:pt x="151" y="5"/>
                    <a:pt x="133" y="14"/>
                  </a:cubicBezTo>
                  <a:cubicBezTo>
                    <a:pt x="116" y="5"/>
                    <a:pt x="100" y="1"/>
                    <a:pt x="86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33"/>
            <p:cNvSpPr/>
            <p:nvPr/>
          </p:nvSpPr>
          <p:spPr>
            <a:xfrm>
              <a:off x="6031700" y="3786619"/>
              <a:ext cx="5652" cy="7070"/>
            </a:xfrm>
            <a:custGeom>
              <a:avLst/>
              <a:gdLst/>
              <a:ahLst/>
              <a:cxnLst/>
              <a:rect l="l" t="t" r="r" b="b"/>
              <a:pathLst>
                <a:path w="267" h="334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1"/>
                    <a:pt x="134" y="334"/>
                  </a:cubicBezTo>
                  <a:cubicBezTo>
                    <a:pt x="200" y="334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33"/>
            <p:cNvSpPr/>
            <p:nvPr/>
          </p:nvSpPr>
          <p:spPr>
            <a:xfrm>
              <a:off x="6033097" y="3734356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201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146" y="307"/>
                    <a:pt x="159" y="310"/>
                    <a:pt x="171" y="310"/>
                  </a:cubicBezTo>
                  <a:cubicBezTo>
                    <a:pt x="223" y="310"/>
                    <a:pt x="268" y="256"/>
                    <a:pt x="268" y="201"/>
                  </a:cubicBezTo>
                  <a:lnTo>
                    <a:pt x="268" y="134"/>
                  </a:lnTo>
                  <a:cubicBezTo>
                    <a:pt x="301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33"/>
            <p:cNvSpPr/>
            <p:nvPr/>
          </p:nvSpPr>
          <p:spPr>
            <a:xfrm>
              <a:off x="6030281" y="383958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33"/>
            <p:cNvSpPr/>
            <p:nvPr/>
          </p:nvSpPr>
          <p:spPr>
            <a:xfrm>
              <a:off x="6034515" y="368141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33"/>
            <p:cNvSpPr/>
            <p:nvPr/>
          </p:nvSpPr>
          <p:spPr>
            <a:xfrm>
              <a:off x="6023931" y="4049985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33"/>
            <p:cNvSpPr/>
            <p:nvPr/>
          </p:nvSpPr>
          <p:spPr>
            <a:xfrm>
              <a:off x="6035933" y="362915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33"/>
            <p:cNvSpPr/>
            <p:nvPr/>
          </p:nvSpPr>
          <p:spPr>
            <a:xfrm>
              <a:off x="6026746" y="3944782"/>
              <a:ext cx="6371" cy="6731"/>
            </a:xfrm>
            <a:custGeom>
              <a:avLst/>
              <a:gdLst/>
              <a:ahLst/>
              <a:cxnLst/>
              <a:rect l="l" t="t" r="r" b="b"/>
              <a:pathLst>
                <a:path w="301" h="318" extrusionOk="0">
                  <a:moveTo>
                    <a:pt x="134" y="0"/>
                  </a:moveTo>
                  <a:cubicBezTo>
                    <a:pt x="101" y="0"/>
                    <a:pt x="34" y="34"/>
                    <a:pt x="34" y="67"/>
                  </a:cubicBezTo>
                  <a:cubicBezTo>
                    <a:pt x="1" y="100"/>
                    <a:pt x="1" y="100"/>
                    <a:pt x="34" y="134"/>
                  </a:cubicBezTo>
                  <a:lnTo>
                    <a:pt x="34" y="167"/>
                  </a:lnTo>
                  <a:cubicBezTo>
                    <a:pt x="34" y="267"/>
                    <a:pt x="101" y="317"/>
                    <a:pt x="167" y="317"/>
                  </a:cubicBezTo>
                  <a:cubicBezTo>
                    <a:pt x="234" y="317"/>
                    <a:pt x="301" y="267"/>
                    <a:pt x="301" y="167"/>
                  </a:cubicBezTo>
                  <a:lnTo>
                    <a:pt x="301" y="134"/>
                  </a:lnTo>
                  <a:cubicBezTo>
                    <a:pt x="301" y="100"/>
                    <a:pt x="301" y="67"/>
                    <a:pt x="301" y="67"/>
                  </a:cubicBezTo>
                  <a:cubicBezTo>
                    <a:pt x="267" y="0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33"/>
            <p:cNvSpPr/>
            <p:nvPr/>
          </p:nvSpPr>
          <p:spPr>
            <a:xfrm>
              <a:off x="6025328" y="399755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71" y="0"/>
                  </a:cubicBezTo>
                  <a:cubicBezTo>
                    <a:pt x="159" y="0"/>
                    <a:pt x="147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33"/>
            <p:cNvSpPr/>
            <p:nvPr/>
          </p:nvSpPr>
          <p:spPr>
            <a:xfrm>
              <a:off x="5979437" y="362756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67" y="309"/>
                    <a:pt x="134" y="309"/>
                  </a:cubicBezTo>
                  <a:cubicBezTo>
                    <a:pt x="201" y="309"/>
                    <a:pt x="268" y="242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33"/>
            <p:cNvSpPr/>
            <p:nvPr/>
          </p:nvSpPr>
          <p:spPr>
            <a:xfrm>
              <a:off x="5752077" y="3620687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33"/>
            <p:cNvSpPr/>
            <p:nvPr/>
          </p:nvSpPr>
          <p:spPr>
            <a:xfrm>
              <a:off x="5922242" y="3625619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8" y="1"/>
                  </a:moveTo>
                  <a:cubicBezTo>
                    <a:pt x="101" y="1"/>
                    <a:pt x="34" y="68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84" y="293"/>
                    <a:pt x="151" y="293"/>
                  </a:cubicBezTo>
                  <a:cubicBezTo>
                    <a:pt x="218" y="293"/>
                    <a:pt x="284" y="251"/>
                    <a:pt x="301" y="168"/>
                  </a:cubicBezTo>
                  <a:lnTo>
                    <a:pt x="301" y="134"/>
                  </a:lnTo>
                  <a:cubicBezTo>
                    <a:pt x="268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33"/>
            <p:cNvSpPr/>
            <p:nvPr/>
          </p:nvSpPr>
          <p:spPr>
            <a:xfrm>
              <a:off x="5865768" y="3624222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50"/>
                    <a:pt x="67" y="292"/>
                    <a:pt x="134" y="292"/>
                  </a:cubicBezTo>
                  <a:cubicBezTo>
                    <a:pt x="200" y="292"/>
                    <a:pt x="267" y="250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33"/>
            <p:cNvSpPr/>
            <p:nvPr/>
          </p:nvSpPr>
          <p:spPr>
            <a:xfrm>
              <a:off x="5695602" y="3619268"/>
              <a:ext cx="5652" cy="6202"/>
            </a:xfrm>
            <a:custGeom>
              <a:avLst/>
              <a:gdLst/>
              <a:ahLst/>
              <a:cxnLst/>
              <a:rect l="l" t="t" r="r" b="b"/>
              <a:pathLst>
                <a:path w="267" h="293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33"/>
            <p:cNvSpPr/>
            <p:nvPr/>
          </p:nvSpPr>
          <p:spPr>
            <a:xfrm>
              <a:off x="5809271" y="3622613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59" y="276"/>
                    <a:pt x="122" y="276"/>
                  </a:cubicBezTo>
                  <a:cubicBezTo>
                    <a:pt x="184" y="276"/>
                    <a:pt x="251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33"/>
            <p:cNvSpPr/>
            <p:nvPr/>
          </p:nvSpPr>
          <p:spPr>
            <a:xfrm>
              <a:off x="5750659" y="3673457"/>
              <a:ext cx="6393" cy="5863"/>
            </a:xfrm>
            <a:custGeom>
              <a:avLst/>
              <a:gdLst/>
              <a:ahLst/>
              <a:cxnLst/>
              <a:rect l="l" t="t" r="r" b="b"/>
              <a:pathLst>
                <a:path w="302" h="277" extrusionOk="0">
                  <a:moveTo>
                    <a:pt x="119" y="0"/>
                  </a:moveTo>
                  <a:cubicBezTo>
                    <a:pt x="55" y="0"/>
                    <a:pt x="28" y="55"/>
                    <a:pt x="1" y="109"/>
                  </a:cubicBezTo>
                  <a:lnTo>
                    <a:pt x="1" y="176"/>
                  </a:lnTo>
                  <a:cubicBezTo>
                    <a:pt x="18" y="243"/>
                    <a:pt x="84" y="276"/>
                    <a:pt x="151" y="276"/>
                  </a:cubicBezTo>
                  <a:cubicBezTo>
                    <a:pt x="218" y="276"/>
                    <a:pt x="284" y="243"/>
                    <a:pt x="301" y="176"/>
                  </a:cubicBezTo>
                  <a:lnTo>
                    <a:pt x="301" y="143"/>
                  </a:lnTo>
                  <a:cubicBezTo>
                    <a:pt x="301" y="85"/>
                    <a:pt x="251" y="3"/>
                    <a:pt x="195" y="3"/>
                  </a:cubicBezTo>
                  <a:cubicBezTo>
                    <a:pt x="186" y="3"/>
                    <a:pt x="177" y="5"/>
                    <a:pt x="168" y="9"/>
                  </a:cubicBezTo>
                  <a:cubicBezTo>
                    <a:pt x="149" y="3"/>
                    <a:pt x="133" y="0"/>
                    <a:pt x="119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33"/>
            <p:cNvSpPr/>
            <p:nvPr/>
          </p:nvSpPr>
          <p:spPr>
            <a:xfrm>
              <a:off x="5807155" y="3675045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67" y="1"/>
                  </a:moveTo>
                  <a:cubicBezTo>
                    <a:pt x="67" y="1"/>
                    <a:pt x="34" y="34"/>
                    <a:pt x="1" y="101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01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33"/>
            <p:cNvSpPr/>
            <p:nvPr/>
          </p:nvSpPr>
          <p:spPr>
            <a:xfrm>
              <a:off x="5864349" y="367646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33"/>
            <p:cNvSpPr/>
            <p:nvPr/>
          </p:nvSpPr>
          <p:spPr>
            <a:xfrm>
              <a:off x="5920845" y="3678580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1"/>
                  </a:moveTo>
                  <a:cubicBezTo>
                    <a:pt x="67" y="1"/>
                    <a:pt x="33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3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33"/>
            <p:cNvSpPr/>
            <p:nvPr/>
          </p:nvSpPr>
          <p:spPr>
            <a:xfrm>
              <a:off x="5978019" y="367999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33"/>
            <p:cNvSpPr/>
            <p:nvPr/>
          </p:nvSpPr>
          <p:spPr>
            <a:xfrm>
              <a:off x="5896820" y="3500646"/>
              <a:ext cx="269039" cy="269759"/>
            </a:xfrm>
            <a:custGeom>
              <a:avLst/>
              <a:gdLst/>
              <a:ahLst/>
              <a:cxnLst/>
              <a:rect l="l" t="t" r="r" b="b"/>
              <a:pathLst>
                <a:path w="12710" h="12744" extrusionOk="0">
                  <a:moveTo>
                    <a:pt x="6372" y="1"/>
                  </a:moveTo>
                  <a:cubicBezTo>
                    <a:pt x="2836" y="1"/>
                    <a:pt x="1" y="2869"/>
                    <a:pt x="1" y="6372"/>
                  </a:cubicBezTo>
                  <a:cubicBezTo>
                    <a:pt x="1" y="9874"/>
                    <a:pt x="2836" y="12743"/>
                    <a:pt x="6372" y="12743"/>
                  </a:cubicBezTo>
                  <a:cubicBezTo>
                    <a:pt x="9875" y="12743"/>
                    <a:pt x="12710" y="9874"/>
                    <a:pt x="12710" y="6372"/>
                  </a:cubicBezTo>
                  <a:cubicBezTo>
                    <a:pt x="12710" y="2869"/>
                    <a:pt x="9875" y="1"/>
                    <a:pt x="63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33"/>
          <p:cNvSpPr/>
          <p:nvPr/>
        </p:nvSpPr>
        <p:spPr>
          <a:xfrm rot="-4609478">
            <a:off x="794687" y="4486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95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5" name="Google Shape;675;p33"/>
          <p:cNvSpPr/>
          <p:nvPr/>
        </p:nvSpPr>
        <p:spPr>
          <a:xfrm rot="-4609478">
            <a:off x="947087" y="6010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95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 descr="A yellow smiley face&#10;&#10;Description automatically generated with low confidence">
            <a:extLst>
              <a:ext uri="{FF2B5EF4-FFF2-40B4-BE49-F238E27FC236}">
                <a16:creationId xmlns:a16="http://schemas.microsoft.com/office/drawing/2014/main" id="{0A2BB45A-5BBC-4163-8A6D-04FD19F92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99" b="96154" l="4060" r="95299">
                        <a14:foregroundMark x1="4060" y1="14480" x2="8547" y2="19457"/>
                        <a14:foregroundMark x1="37821" y1="8824" x2="44017" y2="4299"/>
                        <a14:foregroundMark x1="18590" y1="79864" x2="26709" y2="85973"/>
                        <a14:foregroundMark x1="21795" y1="72851" x2="26496" y2="83710"/>
                        <a14:foregroundMark x1="26496" y1="83710" x2="27137" y2="84615"/>
                        <a14:foregroundMark x1="29060" y1="83032" x2="29701" y2="89819"/>
                        <a14:foregroundMark x1="17521" y1="76923" x2="17521" y2="77602"/>
                        <a14:foregroundMark x1="21581" y1="70136" x2="20299" y2="76697"/>
                        <a14:foregroundMark x1="18376" y1="80995" x2="19872" y2="86425"/>
                        <a14:foregroundMark x1="61538" y1="83710" x2="55342" y2="92986"/>
                        <a14:foregroundMark x1="65598" y1="80317" x2="52350" y2="87557"/>
                        <a14:foregroundMark x1="47222" y1="89140" x2="50855" y2="94344"/>
                        <a14:foregroundMark x1="49145" y1="96380" x2="51282" y2="96154"/>
                        <a14:foregroundMark x1="51923" y1="94796" x2="56410" y2="94118"/>
                        <a14:foregroundMark x1="90598" y1="33258" x2="95299" y2="343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0277" y="921263"/>
            <a:ext cx="1428173" cy="1348830"/>
          </a:xfrm>
          <a:prstGeom prst="rect">
            <a:avLst/>
          </a:prstGeom>
        </p:spPr>
      </p:pic>
      <p:sp>
        <p:nvSpPr>
          <p:cNvPr id="6" name="AutoShape 2" descr="Mr. Happy White Phone Case">
            <a:extLst>
              <a:ext uri="{FF2B5EF4-FFF2-40B4-BE49-F238E27FC236}">
                <a16:creationId xmlns:a16="http://schemas.microsoft.com/office/drawing/2014/main" id="{3EB384F9-66EA-4060-9602-EC4484BF28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523AB2-86AA-4FDE-8878-B694FB4E47FC}"/>
              </a:ext>
            </a:extLst>
          </p:cNvPr>
          <p:cNvSpPr txBox="1"/>
          <p:nvPr/>
        </p:nvSpPr>
        <p:spPr>
          <a:xfrm>
            <a:off x="1982777" y="2216556"/>
            <a:ext cx="52052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>
                <a:ln>
                  <a:noFill/>
                </a:ln>
                <a:solidFill>
                  <a:srgbClr val="89E1D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  <a:sym typeface="Arial"/>
              </a:rPr>
              <a:t>CHỦ ĐỀ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>
                <a:ln w="3175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-087" panose="020B0803050302020204" pitchFamily="34" charset="0"/>
                <a:ea typeface="AvantGarde" panose="00000400000000000000" pitchFamily="2" charset="0"/>
                <a:cs typeface="AvantGarde" panose="00000400000000000000" pitchFamily="2" charset="0"/>
                <a:sym typeface="Arial"/>
              </a:rPr>
              <a:t>ĐIỀU </a:t>
            </a:r>
            <a:r>
              <a:rPr lang="en-US" sz="3200" b="1">
                <a:ln w="3175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-087" panose="020B0803050302020204" pitchFamily="34" charset="0"/>
                <a:ea typeface="AvantGarde" panose="00000400000000000000" pitchFamily="2" charset="0"/>
                <a:cs typeface="AvantGarde" panose="00000400000000000000" pitchFamily="2" charset="0"/>
              </a:rPr>
              <a:t>EM HỌC ĐƯỢC TỪ CHỦ ĐỀ GIA ĐÌNH EM</a:t>
            </a:r>
            <a:endParaRPr kumimoji="0" lang="en-US" sz="3200" b="1" i="0" u="none" strike="noStrike" kern="0" cap="none" spc="0" normalizeH="0" baseline="0" noProof="0">
              <a:ln w="3175">
                <a:solidFill>
                  <a:schemeClr val="bg1">
                    <a:lumMod val="95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P-087" panose="020B0803050302020204" pitchFamily="34" charset="0"/>
              <a:ea typeface="AvantGarde" panose="00000400000000000000" pitchFamily="2" charset="0"/>
              <a:cs typeface="AvantGarde" panose="00000400000000000000" pitchFamily="2" charset="0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42D6DF29-8403-467E-B005-94CCB8A60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317" y="890776"/>
            <a:ext cx="5029203" cy="40422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C2A4DA-F961-494E-ACCB-48DB176C8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802" y="1453090"/>
            <a:ext cx="3273836" cy="10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54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oy, doll, clipart&#10;&#10;Description automatically generated">
            <a:extLst>
              <a:ext uri="{FF2B5EF4-FFF2-40B4-BE49-F238E27FC236}">
                <a16:creationId xmlns:a16="http://schemas.microsoft.com/office/drawing/2014/main" id="{C6CFC18E-62F0-4416-9AF2-A382CA648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37" b="99455" l="5000" r="97429">
                        <a14:foregroundMark x1="18571" y1="50954" x2="15000" y2="74387"/>
                        <a14:foregroundMark x1="27429" y1="47684" x2="23714" y2="73025"/>
                        <a14:foregroundMark x1="23714" y1="73025" x2="27143" y2="73297"/>
                        <a14:foregroundMark x1="32143" y1="54768" x2="31000" y2="72752"/>
                        <a14:foregroundMark x1="31000" y1="72752" x2="30143" y2="77112"/>
                        <a14:foregroundMark x1="18571" y1="64578" x2="30000" y2="64033"/>
                        <a14:foregroundMark x1="30000" y1="64033" x2="34286" y2="52861"/>
                        <a14:foregroundMark x1="32571" y1="72752" x2="42143" y2="76294"/>
                        <a14:foregroundMark x1="42143" y1="76294" x2="33429" y2="89646"/>
                        <a14:foregroundMark x1="33429" y1="89646" x2="5857" y2="79837"/>
                        <a14:foregroundMark x1="5857" y1="79837" x2="18000" y2="79837"/>
                        <a14:foregroundMark x1="18000" y1="79837" x2="23286" y2="82289"/>
                        <a14:foregroundMark x1="12143" y1="73569" x2="5143" y2="79837"/>
                        <a14:foregroundMark x1="5143" y1="79837" x2="10429" y2="90463"/>
                        <a14:foregroundMark x1="5000" y1="89373" x2="18857" y2="89918"/>
                        <a14:foregroundMark x1="3000" y1="90736" x2="12000" y2="97548"/>
                        <a14:foregroundMark x1="12000" y1="97548" x2="20000" y2="93733"/>
                        <a14:foregroundMark x1="20000" y1="93733" x2="30143" y2="95913"/>
                        <a14:foregroundMark x1="30143" y1="95913" x2="37714" y2="93460"/>
                        <a14:foregroundMark x1="37714" y1="93460" x2="40000" y2="95913"/>
                        <a14:foregroundMark x1="83714" y1="25886" x2="70429" y2="35422"/>
                        <a14:foregroundMark x1="70429" y1="35422" x2="84714" y2="45777"/>
                        <a14:foregroundMark x1="84714" y1="45777" x2="81429" y2="31063"/>
                        <a14:foregroundMark x1="81429" y1="31063" x2="81000" y2="45777"/>
                        <a14:foregroundMark x1="81000" y1="45777" x2="73714" y2="71117"/>
                        <a14:foregroundMark x1="73714" y1="71117" x2="75714" y2="87193"/>
                        <a14:foregroundMark x1="75714" y1="87193" x2="84000" y2="86376"/>
                        <a14:foregroundMark x1="84000" y1="86376" x2="83286" y2="85014"/>
                        <a14:foregroundMark x1="67571" y1="76022" x2="59143" y2="92916"/>
                        <a14:foregroundMark x1="59143" y1="92916" x2="67857" y2="95095"/>
                        <a14:foregroundMark x1="88857" y1="77384" x2="93571" y2="93733"/>
                        <a14:foregroundMark x1="93571" y1="93733" x2="93429" y2="76294"/>
                        <a14:foregroundMark x1="97429" y1="92098" x2="96286" y2="85014"/>
                        <a14:foregroundMark x1="71571" y1="52044" x2="67143" y2="71390"/>
                        <a14:foregroundMark x1="67143" y1="71390" x2="68571" y2="80109"/>
                        <a14:foregroundMark x1="76857" y1="50954" x2="78143" y2="49591"/>
                        <a14:foregroundMark x1="71286" y1="19619" x2="73000" y2="16076"/>
                        <a14:foregroundMark x1="87571" y1="19619" x2="90857" y2="26975"/>
                        <a14:foregroundMark x1="65000" y1="72207" x2="58571" y2="82834"/>
                        <a14:foregroundMark x1="58571" y1="82834" x2="61429" y2="92643"/>
                        <a14:foregroundMark x1="67571" y1="87466" x2="77714" y2="89101"/>
                        <a14:foregroundMark x1="77714" y1="89101" x2="86000" y2="86376"/>
                        <a14:foregroundMark x1="86000" y1="86376" x2="86143" y2="85559"/>
                        <a14:foregroundMark x1="69571" y1="50954" x2="75857" y2="59946"/>
                        <a14:foregroundMark x1="87143" y1="54496" x2="83143" y2="58856"/>
                        <a14:foregroundMark x1="61714" y1="73025" x2="57143" y2="90191"/>
                        <a14:foregroundMark x1="57143" y1="90191" x2="57429" y2="91826"/>
                        <a14:foregroundMark x1="58429" y1="96730" x2="83000" y2="94005"/>
                        <a14:foregroundMark x1="94286" y1="97820" x2="76000" y2="99455"/>
                        <a14:foregroundMark x1="71000" y1="29700" x2="75286" y2="17984"/>
                        <a14:foregroundMark x1="75286" y1="17984" x2="76286" y2="17984"/>
                        <a14:foregroundMark x1="87571" y1="34605" x2="82000" y2="21253"/>
                        <a14:foregroundMark x1="82000" y1="21253" x2="81429" y2="20981"/>
                        <a14:foregroundMark x1="76714" y1="21798" x2="85714" y2="20163"/>
                        <a14:foregroundMark x1="85714" y1="20163" x2="86286" y2="21253"/>
                        <a14:foregroundMark x1="93857" y1="29155" x2="90000" y2="23433"/>
                        <a14:foregroundMark x1="67000" y1="19346" x2="70000" y2="17166"/>
                        <a14:foregroundMark x1="17143" y1="40872" x2="21429" y2="23161"/>
                        <a14:foregroundMark x1="21429" y1="23161" x2="25857" y2="23978"/>
                        <a14:foregroundMark x1="35857" y1="31608" x2="29429" y2="20163"/>
                        <a14:foregroundMark x1="29429" y1="20163" x2="26429" y2="20981"/>
                        <a14:foregroundMark x1="15286" y1="39510" x2="14857" y2="28883"/>
                        <a14:foregroundMark x1="18286" y1="24251" x2="20286" y2="19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3988" y="2660766"/>
            <a:ext cx="4196111" cy="2199961"/>
          </a:xfrm>
          <a:prstGeom prst="rect">
            <a:avLst/>
          </a:prstGeom>
        </p:spPr>
      </p:pic>
      <p:grpSp>
        <p:nvGrpSpPr>
          <p:cNvPr id="6" name="Google Shape;964;p38">
            <a:extLst>
              <a:ext uri="{FF2B5EF4-FFF2-40B4-BE49-F238E27FC236}">
                <a16:creationId xmlns:a16="http://schemas.microsoft.com/office/drawing/2014/main" id="{248FA167-B9E9-4E15-AE05-124DCDDAFD0B}"/>
              </a:ext>
            </a:extLst>
          </p:cNvPr>
          <p:cNvGrpSpPr/>
          <p:nvPr/>
        </p:nvGrpSpPr>
        <p:grpSpPr>
          <a:xfrm>
            <a:off x="1894012" y="279990"/>
            <a:ext cx="4915666" cy="1102764"/>
            <a:chOff x="363555" y="2706140"/>
            <a:chExt cx="2981963" cy="412285"/>
          </a:xfrm>
        </p:grpSpPr>
        <p:sp>
          <p:nvSpPr>
            <p:cNvPr id="7" name="Google Shape;965;p38">
              <a:extLst>
                <a:ext uri="{FF2B5EF4-FFF2-40B4-BE49-F238E27FC236}">
                  <a16:creationId xmlns:a16="http://schemas.microsoft.com/office/drawing/2014/main" id="{04376E47-848E-4645-AFFC-412BA54956FA}"/>
                </a:ext>
              </a:extLst>
            </p:cNvPr>
            <p:cNvSpPr/>
            <p:nvPr/>
          </p:nvSpPr>
          <p:spPr>
            <a:xfrm>
              <a:off x="508037" y="2785787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  <a:sym typeface="Arial"/>
              </a:endParaRPr>
            </a:p>
          </p:txBody>
        </p:sp>
        <p:sp>
          <p:nvSpPr>
            <p:cNvPr id="8" name="Google Shape;966;p38">
              <a:extLst>
                <a:ext uri="{FF2B5EF4-FFF2-40B4-BE49-F238E27FC236}">
                  <a16:creationId xmlns:a16="http://schemas.microsoft.com/office/drawing/2014/main" id="{FF4ABC3B-6F3C-4E2E-A948-224EDF64B799}"/>
                </a:ext>
              </a:extLst>
            </p:cNvPr>
            <p:cNvSpPr/>
            <p:nvPr/>
          </p:nvSpPr>
          <p:spPr>
            <a:xfrm>
              <a:off x="752420" y="2919750"/>
              <a:ext cx="2259376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966;p38">
              <a:extLst>
                <a:ext uri="{FF2B5EF4-FFF2-40B4-BE49-F238E27FC236}">
                  <a16:creationId xmlns:a16="http://schemas.microsoft.com/office/drawing/2014/main" id="{0D9F593B-6285-43D9-B5A2-7377C240B85C}"/>
                </a:ext>
              </a:extLst>
            </p:cNvPr>
            <p:cNvSpPr/>
            <p:nvPr/>
          </p:nvSpPr>
          <p:spPr>
            <a:xfrm>
              <a:off x="363555" y="2706140"/>
              <a:ext cx="2981963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2394F12-0A59-4FF2-AE6A-459B60DEEC9C}"/>
              </a:ext>
            </a:extLst>
          </p:cNvPr>
          <p:cNvSpPr txBox="1"/>
          <p:nvPr/>
        </p:nvSpPr>
        <p:spPr>
          <a:xfrm>
            <a:off x="2609383" y="428712"/>
            <a:ext cx="3575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vi-VN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Caprica Script" pitchFamily="2" charset="0"/>
                <a:ea typeface="AvantGarde" panose="00000400000000000000" pitchFamily="2" charset="0"/>
                <a:cs typeface="AvantGarde" panose="00000400000000000000" pitchFamily="2" charset="0"/>
                <a:sym typeface="Arial"/>
              </a:rPr>
              <a:t>Tự đánh giá kết quả học được từ chủ đề theo gợi ý: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D8EFB2-03B3-44BA-B3FC-AD8CA492E887}"/>
              </a:ext>
            </a:extLst>
          </p:cNvPr>
          <p:cNvSpPr txBox="1"/>
          <p:nvPr/>
        </p:nvSpPr>
        <p:spPr>
          <a:xfrm>
            <a:off x="542691" y="1279025"/>
            <a:ext cx="486193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Thể hiện sự quan tâm, chăm sóc người thân bằng việc làm cụ thể.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A7B71F-3039-4824-B2A1-2994211F3AA5}"/>
              </a:ext>
            </a:extLst>
          </p:cNvPr>
          <p:cNvSpPr txBox="1"/>
          <p:nvPr/>
        </p:nvSpPr>
        <p:spPr>
          <a:xfrm>
            <a:off x="542691" y="2372350"/>
            <a:ext cx="486193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>
                <a:solidFill>
                  <a:srgbClr val="0070C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Tham gia vào các hoạt động chung trong gia đình.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E4FCD3-CB44-4717-9C51-CCFF0486CDFD}"/>
              </a:ext>
            </a:extLst>
          </p:cNvPr>
          <p:cNvSpPr txBox="1"/>
          <p:nvPr/>
        </p:nvSpPr>
        <p:spPr>
          <a:xfrm>
            <a:off x="542691" y="3098869"/>
            <a:ext cx="486193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>
                <a:solidFill>
                  <a:srgbClr val="04B84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Trao đổi với người thân về các hoạt động chung trong gia đình.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12B690-6906-47D5-823C-5C0498044EF9}"/>
              </a:ext>
            </a:extLst>
          </p:cNvPr>
          <p:cNvSpPr txBox="1"/>
          <p:nvPr/>
        </p:nvSpPr>
        <p:spPr>
          <a:xfrm>
            <a:off x="542691" y="3876655"/>
            <a:ext cx="486193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>
                <a:solidFill>
                  <a:schemeClr val="tx2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- Sắp xếp đồ dùng cá nhân gọn gang, ngăn nắp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06AF15-48C3-4DBE-9B3D-BB6445B0FC9C}"/>
              </a:ext>
            </a:extLst>
          </p:cNvPr>
          <p:cNvGrpSpPr/>
          <p:nvPr/>
        </p:nvGrpSpPr>
        <p:grpSpPr>
          <a:xfrm>
            <a:off x="5404621" y="1508552"/>
            <a:ext cx="1464529" cy="967771"/>
            <a:chOff x="5404621" y="1508552"/>
            <a:chExt cx="1464529" cy="967771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851516A-952B-472E-987D-9C3C1B443C3D}"/>
                </a:ext>
              </a:extLst>
            </p:cNvPr>
            <p:cNvGrpSpPr/>
            <p:nvPr/>
          </p:nvGrpSpPr>
          <p:grpSpPr>
            <a:xfrm>
              <a:off x="5477104" y="1508552"/>
              <a:ext cx="1254502" cy="382996"/>
              <a:chOff x="5477104" y="1508552"/>
              <a:chExt cx="1254502" cy="382996"/>
            </a:xfrm>
          </p:grpSpPr>
          <p:sp>
            <p:nvSpPr>
              <p:cNvPr id="19" name="Star: 5 Points 18">
                <a:extLst>
                  <a:ext uri="{FF2B5EF4-FFF2-40B4-BE49-F238E27FC236}">
                    <a16:creationId xmlns:a16="http://schemas.microsoft.com/office/drawing/2014/main" id="{A91765E5-9472-44FE-AE58-4A39629BE554}"/>
                  </a:ext>
                </a:extLst>
              </p:cNvPr>
              <p:cNvSpPr/>
              <p:nvPr/>
            </p:nvSpPr>
            <p:spPr>
              <a:xfrm>
                <a:off x="5477104" y="1508552"/>
                <a:ext cx="401444" cy="371705"/>
              </a:xfrm>
              <a:prstGeom prst="star5">
                <a:avLst>
                  <a:gd name="adj" fmla="val 31761"/>
                  <a:gd name="hf" fmla="val 105146"/>
                  <a:gd name="vf" fmla="val 110557"/>
                </a:avLst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Star: 5 Points 19">
                <a:extLst>
                  <a:ext uri="{FF2B5EF4-FFF2-40B4-BE49-F238E27FC236}">
                    <a16:creationId xmlns:a16="http://schemas.microsoft.com/office/drawing/2014/main" id="{79E04E2C-E320-4C1B-A12B-C546CC99155B}"/>
                  </a:ext>
                </a:extLst>
              </p:cNvPr>
              <p:cNvSpPr/>
              <p:nvPr/>
            </p:nvSpPr>
            <p:spPr>
              <a:xfrm>
                <a:off x="5904567" y="1512806"/>
                <a:ext cx="401444" cy="371705"/>
              </a:xfrm>
              <a:prstGeom prst="star5">
                <a:avLst>
                  <a:gd name="adj" fmla="val 31761"/>
                  <a:gd name="hf" fmla="val 105146"/>
                  <a:gd name="vf" fmla="val 110557"/>
                </a:avLst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Star: 5 Points 20">
                <a:extLst>
                  <a:ext uri="{FF2B5EF4-FFF2-40B4-BE49-F238E27FC236}">
                    <a16:creationId xmlns:a16="http://schemas.microsoft.com/office/drawing/2014/main" id="{8E848EA8-C1DA-4EF5-9290-0B6EC1826372}"/>
                  </a:ext>
                </a:extLst>
              </p:cNvPr>
              <p:cNvSpPr/>
              <p:nvPr/>
            </p:nvSpPr>
            <p:spPr>
              <a:xfrm>
                <a:off x="6330162" y="1519843"/>
                <a:ext cx="401444" cy="371705"/>
              </a:xfrm>
              <a:prstGeom prst="star5">
                <a:avLst>
                  <a:gd name="adj" fmla="val 31761"/>
                  <a:gd name="hf" fmla="val 105146"/>
                  <a:gd name="vf" fmla="val 110557"/>
                </a:avLst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C37722D-8A8B-46E4-B058-2BEA8F7C9A3F}"/>
                </a:ext>
              </a:extLst>
            </p:cNvPr>
            <p:cNvSpPr txBox="1"/>
            <p:nvPr/>
          </p:nvSpPr>
          <p:spPr>
            <a:xfrm>
              <a:off x="5404621" y="1891548"/>
              <a:ext cx="14645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>
                  <a:ln w="0"/>
                  <a:solidFill>
                    <a:schemeClr val="tx2">
                      <a:lumMod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SVN-Caprica Script" pitchFamily="2" charset="0"/>
                </a:rPr>
                <a:t>Hoàn thành tốt</a:t>
              </a:r>
              <a:endParaRPr lang="en-US" sz="1600">
                <a:solidFill>
                  <a:schemeClr val="tx2">
                    <a:lumMod val="50000"/>
                  </a:schemeClr>
                </a:solidFill>
                <a:latin typeface="SVN-Caprica Script" pitchFamily="2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A0C4438-EB31-4CAA-BB44-2A310AA25738}"/>
              </a:ext>
            </a:extLst>
          </p:cNvPr>
          <p:cNvGrpSpPr/>
          <p:nvPr/>
        </p:nvGrpSpPr>
        <p:grpSpPr>
          <a:xfrm>
            <a:off x="7369095" y="1508552"/>
            <a:ext cx="1109561" cy="915839"/>
            <a:chOff x="6890510" y="1508551"/>
            <a:chExt cx="1109561" cy="915839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3AA80DB-CB7D-470E-BF4F-7DF6C5DE650E}"/>
                </a:ext>
              </a:extLst>
            </p:cNvPr>
            <p:cNvGrpSpPr/>
            <p:nvPr/>
          </p:nvGrpSpPr>
          <p:grpSpPr>
            <a:xfrm>
              <a:off x="7030829" y="1508551"/>
              <a:ext cx="843772" cy="371705"/>
              <a:chOff x="7030829" y="1508551"/>
              <a:chExt cx="843772" cy="371705"/>
            </a:xfrm>
          </p:grpSpPr>
          <p:sp>
            <p:nvSpPr>
              <p:cNvPr id="22" name="Star: 5 Points 21">
                <a:extLst>
                  <a:ext uri="{FF2B5EF4-FFF2-40B4-BE49-F238E27FC236}">
                    <a16:creationId xmlns:a16="http://schemas.microsoft.com/office/drawing/2014/main" id="{D7414BCD-0ABE-4E86-BF20-7F8E0CB89187}"/>
                  </a:ext>
                </a:extLst>
              </p:cNvPr>
              <p:cNvSpPr/>
              <p:nvPr/>
            </p:nvSpPr>
            <p:spPr>
              <a:xfrm>
                <a:off x="7030829" y="1508551"/>
                <a:ext cx="401444" cy="371705"/>
              </a:xfrm>
              <a:prstGeom prst="star5">
                <a:avLst>
                  <a:gd name="adj" fmla="val 31761"/>
                  <a:gd name="hf" fmla="val 105146"/>
                  <a:gd name="vf" fmla="val 110557"/>
                </a:avLst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spc="5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23" name="Star: 5 Points 22">
                <a:extLst>
                  <a:ext uri="{FF2B5EF4-FFF2-40B4-BE49-F238E27FC236}">
                    <a16:creationId xmlns:a16="http://schemas.microsoft.com/office/drawing/2014/main" id="{C8980144-FC01-4CE1-A405-8CF2D92DDBA4}"/>
                  </a:ext>
                </a:extLst>
              </p:cNvPr>
              <p:cNvSpPr/>
              <p:nvPr/>
            </p:nvSpPr>
            <p:spPr>
              <a:xfrm>
                <a:off x="7473157" y="1508551"/>
                <a:ext cx="401444" cy="371705"/>
              </a:xfrm>
              <a:prstGeom prst="star5">
                <a:avLst>
                  <a:gd name="adj" fmla="val 31761"/>
                  <a:gd name="hf" fmla="val 105146"/>
                  <a:gd name="vf" fmla="val 110557"/>
                </a:avLst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spc="5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2BBD85B-45EA-4F91-B442-940E14035CFD}"/>
                </a:ext>
              </a:extLst>
            </p:cNvPr>
            <p:cNvSpPr txBox="1"/>
            <p:nvPr/>
          </p:nvSpPr>
          <p:spPr>
            <a:xfrm>
              <a:off x="6890510" y="1839615"/>
              <a:ext cx="11095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>
                  <a:ln w="0"/>
                  <a:solidFill>
                    <a:schemeClr val="tx2">
                      <a:lumMod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SVN-Caprica Script" pitchFamily="2" charset="0"/>
                </a:rPr>
                <a:t>Hoàn thành</a:t>
              </a:r>
              <a:endParaRPr lang="en-US" sz="1600">
                <a:solidFill>
                  <a:schemeClr val="tx2">
                    <a:lumMod val="50000"/>
                  </a:schemeClr>
                </a:solidFill>
                <a:latin typeface="SVN-Caprica Script" pitchFamily="2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9E6F560-69A6-44B7-B1C7-647276E1F128}"/>
              </a:ext>
            </a:extLst>
          </p:cNvPr>
          <p:cNvGrpSpPr/>
          <p:nvPr/>
        </p:nvGrpSpPr>
        <p:grpSpPr>
          <a:xfrm>
            <a:off x="6358798" y="2218207"/>
            <a:ext cx="1667125" cy="928672"/>
            <a:chOff x="6105289" y="2442892"/>
            <a:chExt cx="1667125" cy="928672"/>
          </a:xfrm>
        </p:grpSpPr>
        <p:sp>
          <p:nvSpPr>
            <p:cNvPr id="24" name="Smiley Face 23">
              <a:extLst>
                <a:ext uri="{FF2B5EF4-FFF2-40B4-BE49-F238E27FC236}">
                  <a16:creationId xmlns:a16="http://schemas.microsoft.com/office/drawing/2014/main" id="{BB4737DE-0B69-48FD-B424-2E0581981F07}"/>
                </a:ext>
              </a:extLst>
            </p:cNvPr>
            <p:cNvSpPr/>
            <p:nvPr/>
          </p:nvSpPr>
          <p:spPr>
            <a:xfrm>
              <a:off x="6731606" y="2442892"/>
              <a:ext cx="401444" cy="371705"/>
            </a:xfrm>
            <a:prstGeom prst="smileyFace">
              <a:avLst>
                <a:gd name="adj" fmla="val -4653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4B13600-24F6-45AA-AFEC-7E71BAE7B470}"/>
                </a:ext>
              </a:extLst>
            </p:cNvPr>
            <p:cNvSpPr txBox="1"/>
            <p:nvPr/>
          </p:nvSpPr>
          <p:spPr>
            <a:xfrm>
              <a:off x="6105289" y="2786789"/>
              <a:ext cx="16671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>
                  <a:ln w="0"/>
                  <a:solidFill>
                    <a:schemeClr val="tx2">
                      <a:lumMod val="50000"/>
                    </a:schemeClr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SVN-Caprica Script" pitchFamily="2" charset="0"/>
                </a:rPr>
                <a:t>Chưa hoàn thành</a:t>
              </a:r>
              <a:endParaRPr lang="en-US" sz="1600">
                <a:solidFill>
                  <a:schemeClr val="tx2">
                    <a:lumMod val="50000"/>
                  </a:schemeClr>
                </a:solidFill>
                <a:latin typeface="SVN-Caprica Scrip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698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4" name="Google Shape;964;p38"/>
          <p:cNvGrpSpPr/>
          <p:nvPr/>
        </p:nvGrpSpPr>
        <p:grpSpPr>
          <a:xfrm>
            <a:off x="2157801" y="587743"/>
            <a:ext cx="4449005" cy="585711"/>
            <a:chOff x="611550" y="2773950"/>
            <a:chExt cx="2698875" cy="344475"/>
          </a:xfrm>
        </p:grpSpPr>
        <p:sp>
          <p:nvSpPr>
            <p:cNvPr id="965" name="Google Shape;965;p38"/>
            <p:cNvSpPr/>
            <p:nvPr/>
          </p:nvSpPr>
          <p:spPr>
            <a:xfrm>
              <a:off x="611550" y="2773950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" name="Google Shape;966;p38"/>
            <p:cNvSpPr/>
            <p:nvPr/>
          </p:nvSpPr>
          <p:spPr>
            <a:xfrm>
              <a:off x="851850" y="2919750"/>
              <a:ext cx="2011250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80" name="Google Shape;980;p38"/>
          <p:cNvSpPr txBox="1">
            <a:spLocks noGrp="1"/>
          </p:cNvSpPr>
          <p:nvPr>
            <p:ph type="title"/>
          </p:nvPr>
        </p:nvSpPr>
        <p:spPr>
          <a:xfrm>
            <a:off x="2698082" y="633608"/>
            <a:ext cx="336844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SVN-Caprica Script" pitchFamily="2" charset="0"/>
              </a:rPr>
              <a:t>NÊU CẢM NGHĨ</a:t>
            </a:r>
            <a:endParaRPr>
              <a:latin typeface="SVN-Caprica Script" pitchFamily="2" charset="0"/>
            </a:endParaRPr>
          </a:p>
        </p:txBody>
      </p:sp>
      <p:grpSp>
        <p:nvGrpSpPr>
          <p:cNvPr id="987" name="Google Shape;987;p38"/>
          <p:cNvGrpSpPr/>
          <p:nvPr/>
        </p:nvGrpSpPr>
        <p:grpSpPr>
          <a:xfrm>
            <a:off x="8270349" y="1357456"/>
            <a:ext cx="304342" cy="451288"/>
            <a:chOff x="4508863" y="1528200"/>
            <a:chExt cx="318850" cy="472800"/>
          </a:xfrm>
        </p:grpSpPr>
        <p:sp>
          <p:nvSpPr>
            <p:cNvPr id="988" name="Google Shape;988;p38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38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38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38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2" name="Google Shape;992;p38"/>
          <p:cNvGrpSpPr/>
          <p:nvPr/>
        </p:nvGrpSpPr>
        <p:grpSpPr>
          <a:xfrm>
            <a:off x="8270349" y="906152"/>
            <a:ext cx="304342" cy="451288"/>
            <a:chOff x="4508863" y="1528200"/>
            <a:chExt cx="318850" cy="472800"/>
          </a:xfrm>
        </p:grpSpPr>
        <p:sp>
          <p:nvSpPr>
            <p:cNvPr id="993" name="Google Shape;993;p38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38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38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38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7" name="Google Shape;997;p38"/>
          <p:cNvGrpSpPr/>
          <p:nvPr/>
        </p:nvGrpSpPr>
        <p:grpSpPr>
          <a:xfrm>
            <a:off x="8270349" y="501277"/>
            <a:ext cx="304342" cy="451288"/>
            <a:chOff x="4508863" y="1528200"/>
            <a:chExt cx="318850" cy="472800"/>
          </a:xfrm>
        </p:grpSpPr>
        <p:sp>
          <p:nvSpPr>
            <p:cNvPr id="998" name="Google Shape;998;p38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38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" name="Google Shape;1000;p38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" name="Google Shape;1001;p38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02" name="Google Shape;1002;p38"/>
          <p:cNvSpPr/>
          <p:nvPr/>
        </p:nvSpPr>
        <p:spPr>
          <a:xfrm rot="-4609452">
            <a:off x="7740768" y="3893812"/>
            <a:ext cx="697602" cy="907542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5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03" name="Google Shape;1003;p38"/>
          <p:cNvSpPr/>
          <p:nvPr/>
        </p:nvSpPr>
        <p:spPr>
          <a:xfrm rot="-4609452">
            <a:off x="7868071" y="4021115"/>
            <a:ext cx="697602" cy="907542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53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Title 5">
            <a:extLst>
              <a:ext uri="{FF2B5EF4-FFF2-40B4-BE49-F238E27FC236}">
                <a16:creationId xmlns:a16="http://schemas.microsoft.com/office/drawing/2014/main" id="{D9BBD68D-D828-4B00-AF3F-D44DE74100CC}"/>
              </a:ext>
            </a:extLst>
          </p:cNvPr>
          <p:cNvSpPr txBox="1">
            <a:spLocks/>
          </p:cNvSpPr>
          <p:nvPr/>
        </p:nvSpPr>
        <p:spPr>
          <a:xfrm>
            <a:off x="1210577" y="1357076"/>
            <a:ext cx="8022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Just Another Hand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Grocery Rounded" panose="020B0606040200020203" pitchFamily="34" charset="0"/>
                <a:sym typeface="Just Another Hand"/>
              </a:rPr>
              <a:t>CẢM XÚC CỦA CON TRONG TUẦN HỌC NÀY</a:t>
            </a:r>
          </a:p>
        </p:txBody>
      </p:sp>
      <p:pic>
        <p:nvPicPr>
          <p:cNvPr id="36" name="Picture 35" descr="A yellow smiley face&#10;&#10;Description automatically generated with low confidence">
            <a:extLst>
              <a:ext uri="{FF2B5EF4-FFF2-40B4-BE49-F238E27FC236}">
                <a16:creationId xmlns:a16="http://schemas.microsoft.com/office/drawing/2014/main" id="{4706B811-3621-4FBE-ADF7-C8392176F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99" b="96154" l="4060" r="95299">
                        <a14:foregroundMark x1="4060" y1="14480" x2="8547" y2="19457"/>
                        <a14:foregroundMark x1="37821" y1="8824" x2="44017" y2="4299"/>
                        <a14:foregroundMark x1="18590" y1="79864" x2="26709" y2="85973"/>
                        <a14:foregroundMark x1="21795" y1="72851" x2="26496" y2="83710"/>
                        <a14:foregroundMark x1="26496" y1="83710" x2="27137" y2="84615"/>
                        <a14:foregroundMark x1="29060" y1="83032" x2="29701" y2="89819"/>
                        <a14:foregroundMark x1="17521" y1="76923" x2="17521" y2="77602"/>
                        <a14:foregroundMark x1="21581" y1="70136" x2="20299" y2="76697"/>
                        <a14:foregroundMark x1="18376" y1="80995" x2="19872" y2="86425"/>
                        <a14:foregroundMark x1="61538" y1="83710" x2="55342" y2="92986"/>
                        <a14:foregroundMark x1="65598" y1="80317" x2="52350" y2="87557"/>
                        <a14:foregroundMark x1="47222" y1="89140" x2="50855" y2="94344"/>
                        <a14:foregroundMark x1="49145" y1="96380" x2="51282" y2="96154"/>
                        <a14:foregroundMark x1="51923" y1="94796" x2="56410" y2="94118"/>
                        <a14:foregroundMark x1="90598" y1="33258" x2="95299" y2="343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39347" y="1930070"/>
            <a:ext cx="3226215" cy="3046981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8699028F-823E-4AD2-88AD-94728F3FC9C7}"/>
              </a:ext>
            </a:extLst>
          </p:cNvPr>
          <p:cNvSpPr/>
          <p:nvPr/>
        </p:nvSpPr>
        <p:spPr>
          <a:xfrm>
            <a:off x="3615542" y="2032950"/>
            <a:ext cx="1912916" cy="1871581"/>
          </a:xfrm>
          <a:prstGeom prst="ellipse">
            <a:avLst/>
          </a:prstGeom>
          <a:solidFill>
            <a:srgbClr val="FED201"/>
          </a:solidFill>
          <a:ln>
            <a:solidFill>
              <a:srgbClr val="FED2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0" grpId="0"/>
      <p:bldP spid="35" grpId="0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7" name="Google Shape;477;p33"/>
          <p:cNvGrpSpPr/>
          <p:nvPr/>
        </p:nvGrpSpPr>
        <p:grpSpPr>
          <a:xfrm>
            <a:off x="1150277" y="1297618"/>
            <a:ext cx="6843428" cy="3286859"/>
            <a:chOff x="5871550" y="1383450"/>
            <a:chExt cx="1173850" cy="502075"/>
          </a:xfrm>
        </p:grpSpPr>
        <p:sp>
          <p:nvSpPr>
            <p:cNvPr id="478" name="Google Shape;478;p33"/>
            <p:cNvSpPr/>
            <p:nvPr/>
          </p:nvSpPr>
          <p:spPr>
            <a:xfrm>
              <a:off x="5871550" y="1491375"/>
              <a:ext cx="1173850" cy="184925"/>
            </a:xfrm>
            <a:custGeom>
              <a:avLst/>
              <a:gdLst/>
              <a:ahLst/>
              <a:cxnLst/>
              <a:rect l="l" t="t" r="r" b="b"/>
              <a:pathLst>
                <a:path w="46954" h="7397" extrusionOk="0">
                  <a:moveTo>
                    <a:pt x="38949" y="1"/>
                  </a:moveTo>
                  <a:cubicBezTo>
                    <a:pt x="38915" y="1"/>
                    <a:pt x="38872" y="13"/>
                    <a:pt x="38820" y="39"/>
                  </a:cubicBezTo>
                  <a:cubicBezTo>
                    <a:pt x="38384" y="330"/>
                    <a:pt x="35228" y="529"/>
                    <a:pt x="33449" y="529"/>
                  </a:cubicBezTo>
                  <a:cubicBezTo>
                    <a:pt x="32966" y="529"/>
                    <a:pt x="32585" y="515"/>
                    <a:pt x="32387" y="483"/>
                  </a:cubicBezTo>
                  <a:cubicBezTo>
                    <a:pt x="32099" y="403"/>
                    <a:pt x="31798" y="365"/>
                    <a:pt x="31495" y="365"/>
                  </a:cubicBezTo>
                  <a:cubicBezTo>
                    <a:pt x="31096" y="365"/>
                    <a:pt x="30694" y="431"/>
                    <a:pt x="30317" y="557"/>
                  </a:cubicBezTo>
                  <a:cubicBezTo>
                    <a:pt x="29134" y="816"/>
                    <a:pt x="25732" y="594"/>
                    <a:pt x="24180" y="853"/>
                  </a:cubicBezTo>
                  <a:cubicBezTo>
                    <a:pt x="24049" y="872"/>
                    <a:pt x="23957" y="880"/>
                    <a:pt x="23889" y="880"/>
                  </a:cubicBezTo>
                  <a:cubicBezTo>
                    <a:pt x="23575" y="880"/>
                    <a:pt x="23810" y="705"/>
                    <a:pt x="23292" y="705"/>
                  </a:cubicBezTo>
                  <a:cubicBezTo>
                    <a:pt x="22510" y="705"/>
                    <a:pt x="15460" y="1064"/>
                    <a:pt x="11980" y="1064"/>
                  </a:cubicBezTo>
                  <a:cubicBezTo>
                    <a:pt x="10854" y="1064"/>
                    <a:pt x="10102" y="1026"/>
                    <a:pt x="10057" y="927"/>
                  </a:cubicBezTo>
                  <a:cubicBezTo>
                    <a:pt x="10044" y="896"/>
                    <a:pt x="10026" y="884"/>
                    <a:pt x="10004" y="884"/>
                  </a:cubicBezTo>
                  <a:cubicBezTo>
                    <a:pt x="9909" y="884"/>
                    <a:pt x="9738" y="1103"/>
                    <a:pt x="9631" y="1103"/>
                  </a:cubicBezTo>
                  <a:cubicBezTo>
                    <a:pt x="9610" y="1103"/>
                    <a:pt x="9591" y="1095"/>
                    <a:pt x="9576" y="1074"/>
                  </a:cubicBezTo>
                  <a:cubicBezTo>
                    <a:pt x="9576" y="1074"/>
                    <a:pt x="4670" y="1392"/>
                    <a:pt x="2533" y="1392"/>
                  </a:cubicBezTo>
                  <a:cubicBezTo>
                    <a:pt x="2040" y="1392"/>
                    <a:pt x="1694" y="1375"/>
                    <a:pt x="1590" y="1333"/>
                  </a:cubicBezTo>
                  <a:cubicBezTo>
                    <a:pt x="1463" y="1295"/>
                    <a:pt x="1357" y="1274"/>
                    <a:pt x="1269" y="1274"/>
                  </a:cubicBezTo>
                  <a:cubicBezTo>
                    <a:pt x="1102" y="1274"/>
                    <a:pt x="998" y="1349"/>
                    <a:pt x="925" y="1518"/>
                  </a:cubicBezTo>
                  <a:cubicBezTo>
                    <a:pt x="555" y="2221"/>
                    <a:pt x="1" y="7027"/>
                    <a:pt x="407" y="7286"/>
                  </a:cubicBezTo>
                  <a:cubicBezTo>
                    <a:pt x="476" y="7315"/>
                    <a:pt x="660" y="7327"/>
                    <a:pt x="929" y="7327"/>
                  </a:cubicBezTo>
                  <a:cubicBezTo>
                    <a:pt x="2052" y="7327"/>
                    <a:pt x="4663" y="7120"/>
                    <a:pt x="6625" y="7120"/>
                  </a:cubicBezTo>
                  <a:cubicBezTo>
                    <a:pt x="7740" y="7120"/>
                    <a:pt x="8645" y="7187"/>
                    <a:pt x="8948" y="7396"/>
                  </a:cubicBezTo>
                  <a:cubicBezTo>
                    <a:pt x="9981" y="7285"/>
                    <a:pt x="13569" y="6814"/>
                    <a:pt x="15899" y="6814"/>
                  </a:cubicBezTo>
                  <a:cubicBezTo>
                    <a:pt x="16652" y="6814"/>
                    <a:pt x="17274" y="6863"/>
                    <a:pt x="17636" y="6990"/>
                  </a:cubicBezTo>
                  <a:cubicBezTo>
                    <a:pt x="17968" y="6721"/>
                    <a:pt x="19596" y="6662"/>
                    <a:pt x="21378" y="6662"/>
                  </a:cubicBezTo>
                  <a:cubicBezTo>
                    <a:pt x="22785" y="6662"/>
                    <a:pt x="24289" y="6699"/>
                    <a:pt x="25325" y="6699"/>
                  </a:cubicBezTo>
                  <a:cubicBezTo>
                    <a:pt x="26046" y="6699"/>
                    <a:pt x="26541" y="6681"/>
                    <a:pt x="26620" y="6620"/>
                  </a:cubicBezTo>
                  <a:cubicBezTo>
                    <a:pt x="26780" y="6496"/>
                    <a:pt x="27222" y="6440"/>
                    <a:pt x="27662" y="6440"/>
                  </a:cubicBezTo>
                  <a:cubicBezTo>
                    <a:pt x="28138" y="6440"/>
                    <a:pt x="28612" y="6505"/>
                    <a:pt x="28727" y="6620"/>
                  </a:cubicBezTo>
                  <a:cubicBezTo>
                    <a:pt x="28864" y="6757"/>
                    <a:pt x="29025" y="6804"/>
                    <a:pt x="29191" y="6804"/>
                  </a:cubicBezTo>
                  <a:cubicBezTo>
                    <a:pt x="29534" y="6804"/>
                    <a:pt x="29899" y="6608"/>
                    <a:pt x="30131" y="6608"/>
                  </a:cubicBezTo>
                  <a:cubicBezTo>
                    <a:pt x="30211" y="6608"/>
                    <a:pt x="30275" y="6631"/>
                    <a:pt x="30317" y="6694"/>
                  </a:cubicBezTo>
                  <a:lnTo>
                    <a:pt x="32239" y="6324"/>
                  </a:lnTo>
                  <a:lnTo>
                    <a:pt x="41334" y="6213"/>
                  </a:lnTo>
                  <a:cubicBezTo>
                    <a:pt x="41818" y="6065"/>
                    <a:pt x="42334" y="6019"/>
                    <a:pt x="42843" y="6019"/>
                  </a:cubicBezTo>
                  <a:cubicBezTo>
                    <a:pt x="43659" y="6019"/>
                    <a:pt x="44456" y="6137"/>
                    <a:pt x="45064" y="6137"/>
                  </a:cubicBezTo>
                  <a:cubicBezTo>
                    <a:pt x="45582" y="6137"/>
                    <a:pt x="45963" y="6051"/>
                    <a:pt x="46103" y="5733"/>
                  </a:cubicBezTo>
                  <a:cubicBezTo>
                    <a:pt x="46547" y="4808"/>
                    <a:pt x="46953" y="1037"/>
                    <a:pt x="46732" y="150"/>
                  </a:cubicBezTo>
                  <a:cubicBezTo>
                    <a:pt x="46722" y="62"/>
                    <a:pt x="46454" y="29"/>
                    <a:pt x="46063" y="29"/>
                  </a:cubicBezTo>
                  <a:cubicBezTo>
                    <a:pt x="44972" y="29"/>
                    <a:pt x="42922" y="290"/>
                    <a:pt x="42813" y="372"/>
                  </a:cubicBezTo>
                  <a:cubicBezTo>
                    <a:pt x="42785" y="381"/>
                    <a:pt x="42757" y="386"/>
                    <a:pt x="42731" y="386"/>
                  </a:cubicBezTo>
                  <a:cubicBezTo>
                    <a:pt x="42651" y="386"/>
                    <a:pt x="42582" y="344"/>
                    <a:pt x="42554" y="261"/>
                  </a:cubicBezTo>
                  <a:cubicBezTo>
                    <a:pt x="42554" y="187"/>
                    <a:pt x="39042" y="113"/>
                    <a:pt x="39042" y="113"/>
                  </a:cubicBezTo>
                  <a:cubicBezTo>
                    <a:pt x="39042" y="42"/>
                    <a:pt x="39011" y="1"/>
                    <a:pt x="38949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33"/>
            <p:cNvSpPr/>
            <p:nvPr/>
          </p:nvSpPr>
          <p:spPr>
            <a:xfrm>
              <a:off x="6031450" y="1597625"/>
              <a:ext cx="907650" cy="173875"/>
            </a:xfrm>
            <a:custGeom>
              <a:avLst/>
              <a:gdLst/>
              <a:ahLst/>
              <a:cxnLst/>
              <a:rect l="l" t="t" r="r" b="b"/>
              <a:pathLst>
                <a:path w="36306" h="6955" extrusionOk="0">
                  <a:moveTo>
                    <a:pt x="30114" y="1"/>
                  </a:moveTo>
                  <a:cubicBezTo>
                    <a:pt x="30083" y="1"/>
                    <a:pt x="30049" y="13"/>
                    <a:pt x="30021" y="41"/>
                  </a:cubicBezTo>
                  <a:cubicBezTo>
                    <a:pt x="29698" y="283"/>
                    <a:pt x="27593" y="447"/>
                    <a:pt x="26186" y="447"/>
                  </a:cubicBezTo>
                  <a:cubicBezTo>
                    <a:pt x="25660" y="447"/>
                    <a:pt x="25231" y="424"/>
                    <a:pt x="25030" y="374"/>
                  </a:cubicBezTo>
                  <a:cubicBezTo>
                    <a:pt x="24797" y="290"/>
                    <a:pt x="24556" y="252"/>
                    <a:pt x="24315" y="252"/>
                  </a:cubicBezTo>
                  <a:cubicBezTo>
                    <a:pt x="24020" y="252"/>
                    <a:pt x="23724" y="309"/>
                    <a:pt x="23440" y="411"/>
                  </a:cubicBezTo>
                  <a:cubicBezTo>
                    <a:pt x="23051" y="519"/>
                    <a:pt x="22362" y="537"/>
                    <a:pt x="21603" y="537"/>
                  </a:cubicBezTo>
                  <a:cubicBezTo>
                    <a:pt x="21249" y="537"/>
                    <a:pt x="20880" y="533"/>
                    <a:pt x="20519" y="533"/>
                  </a:cubicBezTo>
                  <a:cubicBezTo>
                    <a:pt x="19813" y="533"/>
                    <a:pt x="19139" y="547"/>
                    <a:pt x="18671" y="632"/>
                  </a:cubicBezTo>
                  <a:cubicBezTo>
                    <a:pt x="18583" y="650"/>
                    <a:pt x="18519" y="657"/>
                    <a:pt x="18470" y="657"/>
                  </a:cubicBezTo>
                  <a:cubicBezTo>
                    <a:pt x="18212" y="657"/>
                    <a:pt x="18410" y="448"/>
                    <a:pt x="18005" y="448"/>
                  </a:cubicBezTo>
                  <a:cubicBezTo>
                    <a:pt x="17470" y="473"/>
                    <a:pt x="12872" y="692"/>
                    <a:pt x="10021" y="692"/>
                  </a:cubicBezTo>
                  <a:cubicBezTo>
                    <a:pt x="8739" y="692"/>
                    <a:pt x="7810" y="648"/>
                    <a:pt x="7764" y="522"/>
                  </a:cubicBezTo>
                  <a:cubicBezTo>
                    <a:pt x="7758" y="491"/>
                    <a:pt x="7747" y="479"/>
                    <a:pt x="7732" y="479"/>
                  </a:cubicBezTo>
                  <a:cubicBezTo>
                    <a:pt x="7670" y="479"/>
                    <a:pt x="7545" y="698"/>
                    <a:pt x="7470" y="698"/>
                  </a:cubicBezTo>
                  <a:cubicBezTo>
                    <a:pt x="7455" y="698"/>
                    <a:pt x="7442" y="690"/>
                    <a:pt x="7432" y="669"/>
                  </a:cubicBezTo>
                  <a:cubicBezTo>
                    <a:pt x="7432" y="669"/>
                    <a:pt x="4041" y="888"/>
                    <a:pt x="2257" y="888"/>
                  </a:cubicBezTo>
                  <a:cubicBezTo>
                    <a:pt x="1722" y="888"/>
                    <a:pt x="1332" y="868"/>
                    <a:pt x="1221" y="817"/>
                  </a:cubicBezTo>
                  <a:cubicBezTo>
                    <a:pt x="1129" y="765"/>
                    <a:pt x="1051" y="740"/>
                    <a:pt x="986" y="740"/>
                  </a:cubicBezTo>
                  <a:cubicBezTo>
                    <a:pt x="866" y="740"/>
                    <a:pt x="788" y="822"/>
                    <a:pt x="740" y="965"/>
                  </a:cubicBezTo>
                  <a:cubicBezTo>
                    <a:pt x="444" y="1668"/>
                    <a:pt x="1" y="6474"/>
                    <a:pt x="333" y="6770"/>
                  </a:cubicBezTo>
                  <a:cubicBezTo>
                    <a:pt x="386" y="6794"/>
                    <a:pt x="525" y="6803"/>
                    <a:pt x="728" y="6803"/>
                  </a:cubicBezTo>
                  <a:cubicBezTo>
                    <a:pt x="1534" y="6803"/>
                    <a:pt x="3350" y="6651"/>
                    <a:pt x="4821" y="6651"/>
                  </a:cubicBezTo>
                  <a:cubicBezTo>
                    <a:pt x="5817" y="6651"/>
                    <a:pt x="6655" y="6721"/>
                    <a:pt x="6914" y="6954"/>
                  </a:cubicBezTo>
                  <a:cubicBezTo>
                    <a:pt x="7689" y="6874"/>
                    <a:pt x="10262" y="6485"/>
                    <a:pt x="12060" y="6485"/>
                  </a:cubicBezTo>
                  <a:cubicBezTo>
                    <a:pt x="12750" y="6485"/>
                    <a:pt x="13325" y="6542"/>
                    <a:pt x="13643" y="6696"/>
                  </a:cubicBezTo>
                  <a:cubicBezTo>
                    <a:pt x="13868" y="6457"/>
                    <a:pt x="14889" y="6394"/>
                    <a:pt x="16081" y="6394"/>
                  </a:cubicBezTo>
                  <a:cubicBezTo>
                    <a:pt x="17392" y="6394"/>
                    <a:pt x="18908" y="6470"/>
                    <a:pt x="19798" y="6470"/>
                  </a:cubicBezTo>
                  <a:cubicBezTo>
                    <a:pt x="20228" y="6470"/>
                    <a:pt x="20512" y="6452"/>
                    <a:pt x="20556" y="6400"/>
                  </a:cubicBezTo>
                  <a:cubicBezTo>
                    <a:pt x="20671" y="6302"/>
                    <a:pt x="20974" y="6254"/>
                    <a:pt x="21288" y="6254"/>
                  </a:cubicBezTo>
                  <a:cubicBezTo>
                    <a:pt x="21685" y="6254"/>
                    <a:pt x="22101" y="6330"/>
                    <a:pt x="22183" y="6474"/>
                  </a:cubicBezTo>
                  <a:cubicBezTo>
                    <a:pt x="22296" y="6628"/>
                    <a:pt x="22429" y="6679"/>
                    <a:pt x="22567" y="6679"/>
                  </a:cubicBezTo>
                  <a:cubicBezTo>
                    <a:pt x="22839" y="6679"/>
                    <a:pt x="23127" y="6478"/>
                    <a:pt x="23307" y="6478"/>
                  </a:cubicBezTo>
                  <a:cubicBezTo>
                    <a:pt x="23363" y="6478"/>
                    <a:pt x="23409" y="6497"/>
                    <a:pt x="23440" y="6548"/>
                  </a:cubicBezTo>
                  <a:lnTo>
                    <a:pt x="24919" y="6215"/>
                  </a:lnTo>
                  <a:lnTo>
                    <a:pt x="31943" y="6252"/>
                  </a:lnTo>
                  <a:cubicBezTo>
                    <a:pt x="32302" y="6109"/>
                    <a:pt x="32684" y="6063"/>
                    <a:pt x="33063" y="6063"/>
                  </a:cubicBezTo>
                  <a:cubicBezTo>
                    <a:pt x="33725" y="6063"/>
                    <a:pt x="34375" y="6203"/>
                    <a:pt x="34863" y="6203"/>
                  </a:cubicBezTo>
                  <a:cubicBezTo>
                    <a:pt x="35246" y="6203"/>
                    <a:pt x="35529" y="6116"/>
                    <a:pt x="35640" y="5808"/>
                  </a:cubicBezTo>
                  <a:cubicBezTo>
                    <a:pt x="35936" y="4884"/>
                    <a:pt x="36306" y="1113"/>
                    <a:pt x="36121" y="226"/>
                  </a:cubicBezTo>
                  <a:cubicBezTo>
                    <a:pt x="36111" y="149"/>
                    <a:pt x="35906" y="119"/>
                    <a:pt x="35606" y="119"/>
                  </a:cubicBezTo>
                  <a:cubicBezTo>
                    <a:pt x="34755" y="119"/>
                    <a:pt x="33144" y="356"/>
                    <a:pt x="33089" y="411"/>
                  </a:cubicBezTo>
                  <a:cubicBezTo>
                    <a:pt x="33069" y="431"/>
                    <a:pt x="33045" y="440"/>
                    <a:pt x="33022" y="440"/>
                  </a:cubicBezTo>
                  <a:cubicBezTo>
                    <a:pt x="32962" y="440"/>
                    <a:pt x="32905" y="380"/>
                    <a:pt x="32905" y="300"/>
                  </a:cubicBezTo>
                  <a:cubicBezTo>
                    <a:pt x="32905" y="226"/>
                    <a:pt x="30206" y="78"/>
                    <a:pt x="30206" y="78"/>
                  </a:cubicBezTo>
                  <a:cubicBezTo>
                    <a:pt x="30206" y="32"/>
                    <a:pt x="30163" y="1"/>
                    <a:pt x="30114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33"/>
            <p:cNvSpPr/>
            <p:nvPr/>
          </p:nvSpPr>
          <p:spPr>
            <a:xfrm>
              <a:off x="6070275" y="1383450"/>
              <a:ext cx="828175" cy="187475"/>
            </a:xfrm>
            <a:custGeom>
              <a:avLst/>
              <a:gdLst/>
              <a:ahLst/>
              <a:cxnLst/>
              <a:rect l="l" t="t" r="r" b="b"/>
              <a:pathLst>
                <a:path w="33127" h="7499" extrusionOk="0">
                  <a:moveTo>
                    <a:pt x="27486" y="1"/>
                  </a:moveTo>
                  <a:cubicBezTo>
                    <a:pt x="27458" y="1"/>
                    <a:pt x="27427" y="21"/>
                    <a:pt x="27396" y="68"/>
                  </a:cubicBezTo>
                  <a:cubicBezTo>
                    <a:pt x="27069" y="335"/>
                    <a:pt x="24769" y="554"/>
                    <a:pt x="23528" y="554"/>
                  </a:cubicBezTo>
                  <a:cubicBezTo>
                    <a:pt x="23222" y="554"/>
                    <a:pt x="22980" y="541"/>
                    <a:pt x="22848" y="511"/>
                  </a:cubicBezTo>
                  <a:cubicBezTo>
                    <a:pt x="22641" y="431"/>
                    <a:pt x="22419" y="393"/>
                    <a:pt x="22199" y="393"/>
                  </a:cubicBezTo>
                  <a:cubicBezTo>
                    <a:pt x="21909" y="393"/>
                    <a:pt x="21621" y="459"/>
                    <a:pt x="21369" y="585"/>
                  </a:cubicBezTo>
                  <a:cubicBezTo>
                    <a:pt x="20556" y="844"/>
                    <a:pt x="18116" y="659"/>
                    <a:pt x="17007" y="881"/>
                  </a:cubicBezTo>
                  <a:cubicBezTo>
                    <a:pt x="16903" y="911"/>
                    <a:pt x="16835" y="922"/>
                    <a:pt x="16789" y="922"/>
                  </a:cubicBezTo>
                  <a:cubicBezTo>
                    <a:pt x="16603" y="922"/>
                    <a:pt x="16763" y="733"/>
                    <a:pt x="16378" y="733"/>
                  </a:cubicBezTo>
                  <a:cubicBezTo>
                    <a:pt x="15839" y="762"/>
                    <a:pt x="10684" y="1160"/>
                    <a:pt x="8248" y="1160"/>
                  </a:cubicBezTo>
                  <a:cubicBezTo>
                    <a:pt x="7510" y="1160"/>
                    <a:pt x="7022" y="1123"/>
                    <a:pt x="6988" y="1029"/>
                  </a:cubicBezTo>
                  <a:cubicBezTo>
                    <a:pt x="6982" y="998"/>
                    <a:pt x="6972" y="986"/>
                    <a:pt x="6959" y="986"/>
                  </a:cubicBezTo>
                  <a:cubicBezTo>
                    <a:pt x="6904" y="986"/>
                    <a:pt x="6797" y="1205"/>
                    <a:pt x="6728" y="1205"/>
                  </a:cubicBezTo>
                  <a:cubicBezTo>
                    <a:pt x="6714" y="1205"/>
                    <a:pt x="6702" y="1197"/>
                    <a:pt x="6692" y="1177"/>
                  </a:cubicBezTo>
                  <a:cubicBezTo>
                    <a:pt x="6692" y="1177"/>
                    <a:pt x="3107" y="1528"/>
                    <a:pt x="1614" y="1528"/>
                  </a:cubicBezTo>
                  <a:cubicBezTo>
                    <a:pt x="1294" y="1528"/>
                    <a:pt x="1070" y="1512"/>
                    <a:pt x="999" y="1473"/>
                  </a:cubicBezTo>
                  <a:cubicBezTo>
                    <a:pt x="909" y="1434"/>
                    <a:pt x="838" y="1414"/>
                    <a:pt x="777" y="1414"/>
                  </a:cubicBezTo>
                  <a:cubicBezTo>
                    <a:pt x="663" y="1414"/>
                    <a:pt x="591" y="1488"/>
                    <a:pt x="518" y="1657"/>
                  </a:cubicBezTo>
                  <a:cubicBezTo>
                    <a:pt x="296" y="2360"/>
                    <a:pt x="0" y="7166"/>
                    <a:pt x="333" y="7425"/>
                  </a:cubicBezTo>
                  <a:cubicBezTo>
                    <a:pt x="374" y="7445"/>
                    <a:pt x="473" y="7454"/>
                    <a:pt x="617" y="7454"/>
                  </a:cubicBezTo>
                  <a:cubicBezTo>
                    <a:pt x="1357" y="7454"/>
                    <a:pt x="3294" y="7224"/>
                    <a:pt x="4742" y="7224"/>
                  </a:cubicBezTo>
                  <a:cubicBezTo>
                    <a:pt x="5526" y="7224"/>
                    <a:pt x="6166" y="7291"/>
                    <a:pt x="6396" y="7499"/>
                  </a:cubicBezTo>
                  <a:cubicBezTo>
                    <a:pt x="7130" y="7386"/>
                    <a:pt x="9697" y="6885"/>
                    <a:pt x="11330" y="6885"/>
                  </a:cubicBezTo>
                  <a:cubicBezTo>
                    <a:pt x="11836" y="6885"/>
                    <a:pt x="12252" y="6933"/>
                    <a:pt x="12496" y="7055"/>
                  </a:cubicBezTo>
                  <a:cubicBezTo>
                    <a:pt x="12762" y="6736"/>
                    <a:pt x="14183" y="6680"/>
                    <a:pt x="15615" y="6680"/>
                  </a:cubicBezTo>
                  <a:cubicBezTo>
                    <a:pt x="16383" y="6680"/>
                    <a:pt x="17155" y="6697"/>
                    <a:pt x="17753" y="6697"/>
                  </a:cubicBezTo>
                  <a:cubicBezTo>
                    <a:pt x="18366" y="6697"/>
                    <a:pt x="18797" y="6680"/>
                    <a:pt x="18855" y="6611"/>
                  </a:cubicBezTo>
                  <a:cubicBezTo>
                    <a:pt x="18985" y="6501"/>
                    <a:pt x="19318" y="6445"/>
                    <a:pt x="19641" y="6445"/>
                  </a:cubicBezTo>
                  <a:cubicBezTo>
                    <a:pt x="19965" y="6445"/>
                    <a:pt x="20279" y="6501"/>
                    <a:pt x="20371" y="6611"/>
                  </a:cubicBezTo>
                  <a:cubicBezTo>
                    <a:pt x="20475" y="6778"/>
                    <a:pt x="20597" y="6833"/>
                    <a:pt x="20721" y="6833"/>
                  </a:cubicBezTo>
                  <a:cubicBezTo>
                    <a:pt x="20966" y="6833"/>
                    <a:pt x="21222" y="6618"/>
                    <a:pt x="21375" y="6618"/>
                  </a:cubicBezTo>
                  <a:cubicBezTo>
                    <a:pt x="21420" y="6618"/>
                    <a:pt x="21456" y="6637"/>
                    <a:pt x="21480" y="6685"/>
                  </a:cubicBezTo>
                  <a:lnTo>
                    <a:pt x="22885" y="6316"/>
                  </a:lnTo>
                  <a:lnTo>
                    <a:pt x="29318" y="6205"/>
                  </a:lnTo>
                  <a:cubicBezTo>
                    <a:pt x="29660" y="6048"/>
                    <a:pt x="30025" y="5999"/>
                    <a:pt x="30385" y="5999"/>
                  </a:cubicBezTo>
                  <a:cubicBezTo>
                    <a:pt x="30966" y="5999"/>
                    <a:pt x="31534" y="6126"/>
                    <a:pt x="31969" y="6126"/>
                  </a:cubicBezTo>
                  <a:cubicBezTo>
                    <a:pt x="32342" y="6126"/>
                    <a:pt x="32617" y="6033"/>
                    <a:pt x="32719" y="5687"/>
                  </a:cubicBezTo>
                  <a:cubicBezTo>
                    <a:pt x="33015" y="3839"/>
                    <a:pt x="33126" y="1953"/>
                    <a:pt x="33015" y="105"/>
                  </a:cubicBezTo>
                  <a:cubicBezTo>
                    <a:pt x="33006" y="32"/>
                    <a:pt x="32837" y="4"/>
                    <a:pt x="32586" y="4"/>
                  </a:cubicBezTo>
                  <a:cubicBezTo>
                    <a:pt x="31813" y="4"/>
                    <a:pt x="30261" y="271"/>
                    <a:pt x="30205" y="326"/>
                  </a:cubicBezTo>
                  <a:cubicBezTo>
                    <a:pt x="30195" y="348"/>
                    <a:pt x="30177" y="357"/>
                    <a:pt x="30159" y="357"/>
                  </a:cubicBezTo>
                  <a:cubicBezTo>
                    <a:pt x="30113" y="357"/>
                    <a:pt x="30058" y="305"/>
                    <a:pt x="30058" y="253"/>
                  </a:cubicBezTo>
                  <a:cubicBezTo>
                    <a:pt x="30058" y="179"/>
                    <a:pt x="27581" y="105"/>
                    <a:pt x="27581" y="105"/>
                  </a:cubicBezTo>
                  <a:cubicBezTo>
                    <a:pt x="27559" y="40"/>
                    <a:pt x="27525" y="1"/>
                    <a:pt x="27486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33"/>
            <p:cNvSpPr/>
            <p:nvPr/>
          </p:nvSpPr>
          <p:spPr>
            <a:xfrm>
              <a:off x="5929775" y="1648425"/>
              <a:ext cx="941850" cy="237100"/>
            </a:xfrm>
            <a:custGeom>
              <a:avLst/>
              <a:gdLst/>
              <a:ahLst/>
              <a:cxnLst/>
              <a:rect l="l" t="t" r="r" b="b"/>
              <a:pathLst>
                <a:path w="37674" h="9484" extrusionOk="0">
                  <a:moveTo>
                    <a:pt x="37098" y="1"/>
                  </a:moveTo>
                  <a:cubicBezTo>
                    <a:pt x="36304" y="1"/>
                    <a:pt x="34296" y="426"/>
                    <a:pt x="34236" y="486"/>
                  </a:cubicBezTo>
                  <a:cubicBezTo>
                    <a:pt x="34214" y="508"/>
                    <a:pt x="34192" y="517"/>
                    <a:pt x="34172" y="517"/>
                  </a:cubicBezTo>
                  <a:cubicBezTo>
                    <a:pt x="34122" y="517"/>
                    <a:pt x="34077" y="464"/>
                    <a:pt x="34051" y="412"/>
                  </a:cubicBezTo>
                  <a:cubicBezTo>
                    <a:pt x="34041" y="393"/>
                    <a:pt x="33842" y="386"/>
                    <a:pt x="33553" y="386"/>
                  </a:cubicBezTo>
                  <a:cubicBezTo>
                    <a:pt x="32903" y="386"/>
                    <a:pt x="31799" y="420"/>
                    <a:pt x="31376" y="420"/>
                  </a:cubicBezTo>
                  <a:cubicBezTo>
                    <a:pt x="31268" y="420"/>
                    <a:pt x="31204" y="418"/>
                    <a:pt x="31204" y="412"/>
                  </a:cubicBezTo>
                  <a:cubicBezTo>
                    <a:pt x="31204" y="348"/>
                    <a:pt x="31167" y="308"/>
                    <a:pt x="31114" y="308"/>
                  </a:cubicBezTo>
                  <a:cubicBezTo>
                    <a:pt x="31075" y="308"/>
                    <a:pt x="31029" y="329"/>
                    <a:pt x="30982" y="375"/>
                  </a:cubicBezTo>
                  <a:cubicBezTo>
                    <a:pt x="30616" y="708"/>
                    <a:pt x="27343" y="1131"/>
                    <a:pt x="26128" y="1131"/>
                  </a:cubicBezTo>
                  <a:cubicBezTo>
                    <a:pt x="25993" y="1131"/>
                    <a:pt x="25884" y="1125"/>
                    <a:pt x="25806" y="1114"/>
                  </a:cubicBezTo>
                  <a:cubicBezTo>
                    <a:pt x="25610" y="1062"/>
                    <a:pt x="25409" y="1037"/>
                    <a:pt x="25208" y="1037"/>
                  </a:cubicBezTo>
                  <a:cubicBezTo>
                    <a:pt x="24842" y="1037"/>
                    <a:pt x="24477" y="1119"/>
                    <a:pt x="24143" y="1262"/>
                  </a:cubicBezTo>
                  <a:cubicBezTo>
                    <a:pt x="23218" y="1595"/>
                    <a:pt x="20409" y="1558"/>
                    <a:pt x="19152" y="1854"/>
                  </a:cubicBezTo>
                  <a:cubicBezTo>
                    <a:pt x="19030" y="1895"/>
                    <a:pt x="18952" y="1910"/>
                    <a:pt x="18900" y="1910"/>
                  </a:cubicBezTo>
                  <a:cubicBezTo>
                    <a:pt x="18729" y="1910"/>
                    <a:pt x="18836" y="1740"/>
                    <a:pt x="18525" y="1740"/>
                  </a:cubicBezTo>
                  <a:cubicBezTo>
                    <a:pt x="18502" y="1740"/>
                    <a:pt x="18477" y="1741"/>
                    <a:pt x="18449" y="1743"/>
                  </a:cubicBezTo>
                  <a:cubicBezTo>
                    <a:pt x="17754" y="1838"/>
                    <a:pt x="10556" y="2715"/>
                    <a:pt x="8359" y="2715"/>
                  </a:cubicBezTo>
                  <a:cubicBezTo>
                    <a:pt x="7984" y="2715"/>
                    <a:pt x="7755" y="2689"/>
                    <a:pt x="7728" y="2630"/>
                  </a:cubicBezTo>
                  <a:cubicBezTo>
                    <a:pt x="7716" y="2602"/>
                    <a:pt x="7702" y="2590"/>
                    <a:pt x="7686" y="2590"/>
                  </a:cubicBezTo>
                  <a:cubicBezTo>
                    <a:pt x="7612" y="2590"/>
                    <a:pt x="7495" y="2842"/>
                    <a:pt x="7404" y="2842"/>
                  </a:cubicBezTo>
                  <a:cubicBezTo>
                    <a:pt x="7388" y="2842"/>
                    <a:pt x="7372" y="2834"/>
                    <a:pt x="7358" y="2815"/>
                  </a:cubicBezTo>
                  <a:cubicBezTo>
                    <a:pt x="7358" y="2815"/>
                    <a:pt x="2529" y="3471"/>
                    <a:pt x="1195" y="3471"/>
                  </a:cubicBezTo>
                  <a:cubicBezTo>
                    <a:pt x="1044" y="3471"/>
                    <a:pt x="937" y="3462"/>
                    <a:pt x="888" y="3444"/>
                  </a:cubicBezTo>
                  <a:cubicBezTo>
                    <a:pt x="802" y="3422"/>
                    <a:pt x="732" y="3410"/>
                    <a:pt x="672" y="3410"/>
                  </a:cubicBezTo>
                  <a:cubicBezTo>
                    <a:pt x="528" y="3410"/>
                    <a:pt x="449" y="3482"/>
                    <a:pt x="371" y="3665"/>
                  </a:cubicBezTo>
                  <a:cubicBezTo>
                    <a:pt x="112" y="4368"/>
                    <a:pt x="1" y="9211"/>
                    <a:pt x="371" y="9470"/>
                  </a:cubicBezTo>
                  <a:cubicBezTo>
                    <a:pt x="399" y="9479"/>
                    <a:pt x="448" y="9484"/>
                    <a:pt x="516" y="9484"/>
                  </a:cubicBezTo>
                  <a:cubicBezTo>
                    <a:pt x="1276" y="9484"/>
                    <a:pt x="4356" y="8943"/>
                    <a:pt x="6138" y="8943"/>
                  </a:cubicBezTo>
                  <a:cubicBezTo>
                    <a:pt x="6698" y="8943"/>
                    <a:pt x="7130" y="8996"/>
                    <a:pt x="7321" y="9137"/>
                  </a:cubicBezTo>
                  <a:cubicBezTo>
                    <a:pt x="8212" y="8983"/>
                    <a:pt x="11605" y="8217"/>
                    <a:pt x="13427" y="8217"/>
                  </a:cubicBezTo>
                  <a:cubicBezTo>
                    <a:pt x="13797" y="8217"/>
                    <a:pt x="14102" y="8249"/>
                    <a:pt x="14308" y="8324"/>
                  </a:cubicBezTo>
                  <a:cubicBezTo>
                    <a:pt x="14900" y="7621"/>
                    <a:pt x="21296" y="7732"/>
                    <a:pt x="21555" y="7473"/>
                  </a:cubicBezTo>
                  <a:cubicBezTo>
                    <a:pt x="21699" y="7329"/>
                    <a:pt x="22153" y="7254"/>
                    <a:pt x="22566" y="7254"/>
                  </a:cubicBezTo>
                  <a:cubicBezTo>
                    <a:pt x="22893" y="7254"/>
                    <a:pt x="23194" y="7301"/>
                    <a:pt x="23292" y="7399"/>
                  </a:cubicBezTo>
                  <a:cubicBezTo>
                    <a:pt x="23407" y="7542"/>
                    <a:pt x="23533" y="7592"/>
                    <a:pt x="23662" y="7592"/>
                  </a:cubicBezTo>
                  <a:cubicBezTo>
                    <a:pt x="23955" y="7592"/>
                    <a:pt x="24259" y="7335"/>
                    <a:pt x="24455" y="7335"/>
                  </a:cubicBezTo>
                  <a:cubicBezTo>
                    <a:pt x="24507" y="7335"/>
                    <a:pt x="24552" y="7353"/>
                    <a:pt x="24586" y="7399"/>
                  </a:cubicBezTo>
                  <a:lnTo>
                    <a:pt x="26102" y="6919"/>
                  </a:lnTo>
                  <a:lnTo>
                    <a:pt x="33459" y="6401"/>
                  </a:lnTo>
                  <a:cubicBezTo>
                    <a:pt x="33991" y="6161"/>
                    <a:pt x="34580" y="6111"/>
                    <a:pt x="35134" y="6111"/>
                  </a:cubicBezTo>
                  <a:cubicBezTo>
                    <a:pt x="35524" y="6111"/>
                    <a:pt x="35897" y="6135"/>
                    <a:pt x="36221" y="6135"/>
                  </a:cubicBezTo>
                  <a:cubicBezTo>
                    <a:pt x="36781" y="6135"/>
                    <a:pt x="37197" y="6062"/>
                    <a:pt x="37304" y="5662"/>
                  </a:cubicBezTo>
                  <a:cubicBezTo>
                    <a:pt x="37600" y="4738"/>
                    <a:pt x="37674" y="967"/>
                    <a:pt x="37415" y="79"/>
                  </a:cubicBezTo>
                  <a:cubicBezTo>
                    <a:pt x="37401" y="24"/>
                    <a:pt x="37282" y="1"/>
                    <a:pt x="3709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83" name="Google Shape;483;p33"/>
          <p:cNvGrpSpPr/>
          <p:nvPr/>
        </p:nvGrpSpPr>
        <p:grpSpPr>
          <a:xfrm rot="-986207">
            <a:off x="7647906" y="647301"/>
            <a:ext cx="1108030" cy="1105944"/>
            <a:chOff x="6184211" y="3374741"/>
            <a:chExt cx="941234" cy="939562"/>
          </a:xfrm>
        </p:grpSpPr>
        <p:sp>
          <p:nvSpPr>
            <p:cNvPr id="484" name="Google Shape;484;p33"/>
            <p:cNvSpPr/>
            <p:nvPr/>
          </p:nvSpPr>
          <p:spPr>
            <a:xfrm>
              <a:off x="6184211" y="3374741"/>
              <a:ext cx="941234" cy="939562"/>
            </a:xfrm>
            <a:custGeom>
              <a:avLst/>
              <a:gdLst/>
              <a:ahLst/>
              <a:cxnLst/>
              <a:rect l="l" t="t" r="r" b="b"/>
              <a:pathLst>
                <a:path w="44466" h="44387" extrusionOk="0">
                  <a:moveTo>
                    <a:pt x="36940" y="1"/>
                  </a:moveTo>
                  <a:cubicBezTo>
                    <a:pt x="36903" y="1"/>
                    <a:pt x="36865" y="4"/>
                    <a:pt x="36827" y="11"/>
                  </a:cubicBezTo>
                  <a:lnTo>
                    <a:pt x="634" y="6783"/>
                  </a:lnTo>
                  <a:cubicBezTo>
                    <a:pt x="234" y="6849"/>
                    <a:pt x="0" y="7216"/>
                    <a:pt x="67" y="7617"/>
                  </a:cubicBezTo>
                  <a:lnTo>
                    <a:pt x="6838" y="43809"/>
                  </a:lnTo>
                  <a:cubicBezTo>
                    <a:pt x="6898" y="44138"/>
                    <a:pt x="7199" y="44386"/>
                    <a:pt x="7525" y="44386"/>
                  </a:cubicBezTo>
                  <a:cubicBezTo>
                    <a:pt x="7563" y="44386"/>
                    <a:pt x="7601" y="44383"/>
                    <a:pt x="7639" y="44376"/>
                  </a:cubicBezTo>
                  <a:lnTo>
                    <a:pt x="43832" y="37571"/>
                  </a:lnTo>
                  <a:cubicBezTo>
                    <a:pt x="44232" y="37505"/>
                    <a:pt x="44465" y="37138"/>
                    <a:pt x="44399" y="36771"/>
                  </a:cubicBezTo>
                  <a:lnTo>
                    <a:pt x="37627" y="578"/>
                  </a:lnTo>
                  <a:cubicBezTo>
                    <a:pt x="37567" y="249"/>
                    <a:pt x="37266" y="1"/>
                    <a:pt x="369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33"/>
            <p:cNvSpPr/>
            <p:nvPr/>
          </p:nvSpPr>
          <p:spPr>
            <a:xfrm>
              <a:off x="6269643" y="3504879"/>
              <a:ext cx="151115" cy="794374"/>
            </a:xfrm>
            <a:custGeom>
              <a:avLst/>
              <a:gdLst/>
              <a:ahLst/>
              <a:cxnLst/>
              <a:rect l="l" t="t" r="r" b="b"/>
              <a:pathLst>
                <a:path w="7139" h="37528" extrusionOk="0">
                  <a:moveTo>
                    <a:pt x="101" y="1"/>
                  </a:moveTo>
                  <a:lnTo>
                    <a:pt x="0" y="34"/>
                  </a:lnTo>
                  <a:lnTo>
                    <a:pt x="7005" y="37528"/>
                  </a:lnTo>
                  <a:lnTo>
                    <a:pt x="7139" y="37528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3"/>
            <p:cNvSpPr/>
            <p:nvPr/>
          </p:nvSpPr>
          <p:spPr>
            <a:xfrm>
              <a:off x="6196912" y="3446986"/>
              <a:ext cx="795072" cy="151115"/>
            </a:xfrm>
            <a:custGeom>
              <a:avLst/>
              <a:gdLst/>
              <a:ahLst/>
              <a:cxnLst/>
              <a:rect l="l" t="t" r="r" b="b"/>
              <a:pathLst>
                <a:path w="37561" h="7139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33"/>
            <p:cNvSpPr/>
            <p:nvPr/>
          </p:nvSpPr>
          <p:spPr>
            <a:xfrm>
              <a:off x="6211750" y="3527486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33"/>
            <p:cNvSpPr/>
            <p:nvPr/>
          </p:nvSpPr>
          <p:spPr>
            <a:xfrm>
              <a:off x="6226568" y="3607965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94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94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33"/>
            <p:cNvSpPr/>
            <p:nvPr/>
          </p:nvSpPr>
          <p:spPr>
            <a:xfrm>
              <a:off x="6242105" y="3688465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33"/>
            <p:cNvSpPr/>
            <p:nvPr/>
          </p:nvSpPr>
          <p:spPr>
            <a:xfrm>
              <a:off x="6256943" y="3768965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9"/>
                  </a:lnTo>
                  <a:lnTo>
                    <a:pt x="33" y="7139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33"/>
            <p:cNvSpPr/>
            <p:nvPr/>
          </p:nvSpPr>
          <p:spPr>
            <a:xfrm>
              <a:off x="6271760" y="3849465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94" y="0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33"/>
            <p:cNvSpPr/>
            <p:nvPr/>
          </p:nvSpPr>
          <p:spPr>
            <a:xfrm>
              <a:off x="6287297" y="3929944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0" y="7039"/>
                  </a:lnTo>
                  <a:lnTo>
                    <a:pt x="0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33"/>
            <p:cNvSpPr/>
            <p:nvPr/>
          </p:nvSpPr>
          <p:spPr>
            <a:xfrm>
              <a:off x="6302114" y="4010444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33"/>
            <p:cNvSpPr/>
            <p:nvPr/>
          </p:nvSpPr>
          <p:spPr>
            <a:xfrm>
              <a:off x="6316953" y="4090944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94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95" name="Google Shape;495;p33"/>
          <p:cNvGrpSpPr/>
          <p:nvPr/>
        </p:nvGrpSpPr>
        <p:grpSpPr>
          <a:xfrm rot="-713365">
            <a:off x="7265268" y="562385"/>
            <a:ext cx="1030569" cy="1013203"/>
            <a:chOff x="5290308" y="3500646"/>
            <a:chExt cx="875551" cy="860798"/>
          </a:xfrm>
        </p:grpSpPr>
        <p:sp>
          <p:nvSpPr>
            <p:cNvPr id="496" name="Google Shape;496;p33"/>
            <p:cNvSpPr/>
            <p:nvPr/>
          </p:nvSpPr>
          <p:spPr>
            <a:xfrm>
              <a:off x="5745727" y="4155907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7" y="0"/>
                  </a:moveTo>
                  <a:cubicBezTo>
                    <a:pt x="67" y="0"/>
                    <a:pt x="34" y="67"/>
                    <a:pt x="0" y="134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lnTo>
                    <a:pt x="301" y="134"/>
                  </a:lnTo>
                  <a:cubicBezTo>
                    <a:pt x="267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33"/>
            <p:cNvSpPr/>
            <p:nvPr/>
          </p:nvSpPr>
          <p:spPr>
            <a:xfrm>
              <a:off x="5747843" y="410364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3"/>
            <p:cNvSpPr/>
            <p:nvPr/>
          </p:nvSpPr>
          <p:spPr>
            <a:xfrm>
              <a:off x="5744308" y="4208847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8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33"/>
            <p:cNvSpPr/>
            <p:nvPr/>
          </p:nvSpPr>
          <p:spPr>
            <a:xfrm>
              <a:off x="5741493" y="431407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33"/>
            <p:cNvSpPr/>
            <p:nvPr/>
          </p:nvSpPr>
          <p:spPr>
            <a:xfrm>
              <a:off x="5742911" y="4261109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01"/>
                    <a:pt x="133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3"/>
            <p:cNvSpPr/>
            <p:nvPr/>
          </p:nvSpPr>
          <p:spPr>
            <a:xfrm>
              <a:off x="5804339" y="4105063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75" y="301"/>
                    <a:pt x="134" y="301"/>
                  </a:cubicBezTo>
                  <a:cubicBezTo>
                    <a:pt x="192" y="301"/>
                    <a:pt x="250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33"/>
            <p:cNvSpPr/>
            <p:nvPr/>
          </p:nvSpPr>
          <p:spPr>
            <a:xfrm>
              <a:off x="5802921" y="4157833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209"/>
                  </a:lnTo>
                  <a:cubicBezTo>
                    <a:pt x="0" y="293"/>
                    <a:pt x="67" y="334"/>
                    <a:pt x="134" y="334"/>
                  </a:cubicBezTo>
                  <a:cubicBezTo>
                    <a:pt x="201" y="334"/>
                    <a:pt x="267" y="293"/>
                    <a:pt x="267" y="209"/>
                  </a:cubicBezTo>
                  <a:lnTo>
                    <a:pt x="267" y="143"/>
                  </a:lnTo>
                  <a:cubicBezTo>
                    <a:pt x="267" y="76"/>
                    <a:pt x="201" y="9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33"/>
            <p:cNvSpPr/>
            <p:nvPr/>
          </p:nvSpPr>
          <p:spPr>
            <a:xfrm>
              <a:off x="5797968" y="4315468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34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33"/>
            <p:cNvSpPr/>
            <p:nvPr/>
          </p:nvSpPr>
          <p:spPr>
            <a:xfrm>
              <a:off x="5799386" y="426322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51"/>
                    <a:pt x="67" y="292"/>
                    <a:pt x="134" y="292"/>
                  </a:cubicBezTo>
                  <a:cubicBezTo>
                    <a:pt x="201" y="292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1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33"/>
            <p:cNvSpPr/>
            <p:nvPr/>
          </p:nvSpPr>
          <p:spPr>
            <a:xfrm>
              <a:off x="5801503" y="4210265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33"/>
            <p:cNvSpPr/>
            <p:nvPr/>
          </p:nvSpPr>
          <p:spPr>
            <a:xfrm>
              <a:off x="5860814" y="4106989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31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8" y="231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33"/>
            <p:cNvSpPr/>
            <p:nvPr/>
          </p:nvSpPr>
          <p:spPr>
            <a:xfrm>
              <a:off x="5859396" y="4159421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33"/>
            <p:cNvSpPr/>
            <p:nvPr/>
          </p:nvSpPr>
          <p:spPr>
            <a:xfrm>
              <a:off x="5857999" y="4212191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60"/>
                    <a:pt x="67" y="302"/>
                    <a:pt x="134" y="302"/>
                  </a:cubicBezTo>
                  <a:cubicBezTo>
                    <a:pt x="200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33"/>
            <p:cNvSpPr/>
            <p:nvPr/>
          </p:nvSpPr>
          <p:spPr>
            <a:xfrm>
              <a:off x="5856581" y="4264644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301" y="200"/>
                  </a:cubicBezTo>
                  <a:lnTo>
                    <a:pt x="301" y="134"/>
                  </a:ln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33"/>
            <p:cNvSpPr/>
            <p:nvPr/>
          </p:nvSpPr>
          <p:spPr>
            <a:xfrm>
              <a:off x="5855163" y="4317415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34" y="276"/>
                    <a:pt x="134" y="276"/>
                  </a:cubicBezTo>
                  <a:cubicBezTo>
                    <a:pt x="201" y="276"/>
                    <a:pt x="234" y="242"/>
                    <a:pt x="268" y="176"/>
                  </a:cubicBezTo>
                  <a:lnTo>
                    <a:pt x="268" y="109"/>
                  </a:lnTo>
                  <a:cubicBezTo>
                    <a:pt x="234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33"/>
            <p:cNvSpPr/>
            <p:nvPr/>
          </p:nvSpPr>
          <p:spPr>
            <a:xfrm>
              <a:off x="5914474" y="4213800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68" y="0"/>
                  </a:moveTo>
                  <a:cubicBezTo>
                    <a:pt x="101" y="0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34" y="301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301" y="34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33"/>
            <p:cNvSpPr/>
            <p:nvPr/>
          </p:nvSpPr>
          <p:spPr>
            <a:xfrm>
              <a:off x="5916591" y="41608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34" y="301"/>
                    <a:pt x="134" y="301"/>
                  </a:cubicBezTo>
                  <a:cubicBezTo>
                    <a:pt x="147" y="307"/>
                    <a:pt x="158" y="310"/>
                    <a:pt x="168" y="310"/>
                  </a:cubicBezTo>
                  <a:cubicBezTo>
                    <a:pt x="213" y="310"/>
                    <a:pt x="241" y="255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33"/>
            <p:cNvSpPr/>
            <p:nvPr/>
          </p:nvSpPr>
          <p:spPr>
            <a:xfrm>
              <a:off x="5911659" y="431900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33"/>
            <p:cNvSpPr/>
            <p:nvPr/>
          </p:nvSpPr>
          <p:spPr>
            <a:xfrm>
              <a:off x="5913077" y="4266041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146" y="307"/>
                    <a:pt x="158" y="310"/>
                    <a:pt x="170" y="310"/>
                  </a:cubicBezTo>
                  <a:cubicBezTo>
                    <a:pt x="222" y="310"/>
                    <a:pt x="267" y="256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33"/>
            <p:cNvSpPr/>
            <p:nvPr/>
          </p:nvSpPr>
          <p:spPr>
            <a:xfrm>
              <a:off x="5918009" y="410910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3"/>
            <p:cNvSpPr/>
            <p:nvPr/>
          </p:nvSpPr>
          <p:spPr>
            <a:xfrm>
              <a:off x="5970271" y="4267989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3" y="309"/>
                  </a:cubicBezTo>
                  <a:cubicBezTo>
                    <a:pt x="200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2" y="0"/>
                    <a:pt x="170" y="0"/>
                  </a:cubicBezTo>
                  <a:cubicBezTo>
                    <a:pt x="158" y="0"/>
                    <a:pt x="146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33"/>
            <p:cNvSpPr/>
            <p:nvPr/>
          </p:nvSpPr>
          <p:spPr>
            <a:xfrm>
              <a:off x="5973087" y="416295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33"/>
            <p:cNvSpPr/>
            <p:nvPr/>
          </p:nvSpPr>
          <p:spPr>
            <a:xfrm>
              <a:off x="5974505" y="4109995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67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168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33"/>
            <p:cNvSpPr/>
            <p:nvPr/>
          </p:nvSpPr>
          <p:spPr>
            <a:xfrm>
              <a:off x="5968853" y="432092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34" y="310"/>
                    <a:pt x="100" y="310"/>
                  </a:cubicBezTo>
                  <a:cubicBezTo>
                    <a:pt x="167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0" y="10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33"/>
            <p:cNvSpPr/>
            <p:nvPr/>
          </p:nvSpPr>
          <p:spPr>
            <a:xfrm>
              <a:off x="5971669" y="421521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33"/>
            <p:cNvSpPr/>
            <p:nvPr/>
          </p:nvSpPr>
          <p:spPr>
            <a:xfrm>
              <a:off x="6031700" y="4111942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33"/>
            <p:cNvSpPr/>
            <p:nvPr/>
          </p:nvSpPr>
          <p:spPr>
            <a:xfrm>
              <a:off x="6025328" y="4322347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60"/>
                    <a:pt x="68" y="301"/>
                    <a:pt x="134" y="301"/>
                  </a:cubicBezTo>
                  <a:cubicBezTo>
                    <a:pt x="201" y="301"/>
                    <a:pt x="268" y="260"/>
                    <a:pt x="268" y="176"/>
                  </a:cubicBezTo>
                  <a:lnTo>
                    <a:pt x="268" y="110"/>
                  </a:lnTo>
                  <a:cubicBezTo>
                    <a:pt x="268" y="43"/>
                    <a:pt x="201" y="9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33"/>
            <p:cNvSpPr/>
            <p:nvPr/>
          </p:nvSpPr>
          <p:spPr>
            <a:xfrm>
              <a:off x="6037330" y="3901516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1" y="1"/>
                  </a:moveTo>
                  <a:cubicBezTo>
                    <a:pt x="79" y="1"/>
                    <a:pt x="34" y="55"/>
                    <a:pt x="34" y="110"/>
                  </a:cubicBezTo>
                  <a:lnTo>
                    <a:pt x="34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6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3"/>
                    <a:pt x="168" y="10"/>
                  </a:cubicBezTo>
                  <a:cubicBezTo>
                    <a:pt x="155" y="3"/>
                    <a:pt x="143" y="1"/>
                    <a:pt x="13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524;p33"/>
            <p:cNvSpPr/>
            <p:nvPr/>
          </p:nvSpPr>
          <p:spPr>
            <a:xfrm>
              <a:off x="6028165" y="4217144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18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34" y="9"/>
                    <a:pt x="167" y="9"/>
                  </a:cubicBezTo>
                  <a:cubicBezTo>
                    <a:pt x="149" y="3"/>
                    <a:pt x="133" y="0"/>
                    <a:pt x="11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33"/>
            <p:cNvSpPr/>
            <p:nvPr/>
          </p:nvSpPr>
          <p:spPr>
            <a:xfrm>
              <a:off x="6026746" y="426957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33"/>
            <p:cNvSpPr/>
            <p:nvPr/>
          </p:nvSpPr>
          <p:spPr>
            <a:xfrm>
              <a:off x="6030281" y="4164374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33"/>
            <p:cNvSpPr/>
            <p:nvPr/>
          </p:nvSpPr>
          <p:spPr>
            <a:xfrm>
              <a:off x="5980855" y="389959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33"/>
            <p:cNvSpPr/>
            <p:nvPr/>
          </p:nvSpPr>
          <p:spPr>
            <a:xfrm>
              <a:off x="5753495" y="3893239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200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34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29;p33"/>
            <p:cNvSpPr/>
            <p:nvPr/>
          </p:nvSpPr>
          <p:spPr>
            <a:xfrm>
              <a:off x="5924359" y="38981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34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33"/>
            <p:cNvSpPr/>
            <p:nvPr/>
          </p:nvSpPr>
          <p:spPr>
            <a:xfrm>
              <a:off x="5867165" y="3896055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68"/>
                    <a:pt x="68" y="334"/>
                    <a:pt x="134" y="334"/>
                  </a:cubicBezTo>
                  <a:cubicBezTo>
                    <a:pt x="201" y="334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33"/>
            <p:cNvSpPr/>
            <p:nvPr/>
          </p:nvSpPr>
          <p:spPr>
            <a:xfrm>
              <a:off x="5696999" y="389112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7" y="267"/>
                    <a:pt x="76" y="300"/>
                    <a:pt x="134" y="300"/>
                  </a:cubicBezTo>
                  <a:cubicBezTo>
                    <a:pt x="193" y="300"/>
                    <a:pt x="251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33"/>
            <p:cNvSpPr/>
            <p:nvPr/>
          </p:nvSpPr>
          <p:spPr>
            <a:xfrm>
              <a:off x="5810690" y="389463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8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33"/>
            <p:cNvSpPr/>
            <p:nvPr/>
          </p:nvSpPr>
          <p:spPr>
            <a:xfrm>
              <a:off x="5699836" y="3785899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84" y="301"/>
                    <a:pt x="146" y="301"/>
                  </a:cubicBezTo>
                  <a:cubicBezTo>
                    <a:pt x="209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33"/>
            <p:cNvSpPr/>
            <p:nvPr/>
          </p:nvSpPr>
          <p:spPr>
            <a:xfrm>
              <a:off x="5698417" y="3838860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51"/>
                    <a:pt x="67" y="293"/>
                    <a:pt x="134" y="293"/>
                  </a:cubicBezTo>
                  <a:cubicBezTo>
                    <a:pt x="201" y="293"/>
                    <a:pt x="267" y="251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35;p33"/>
            <p:cNvSpPr/>
            <p:nvPr/>
          </p:nvSpPr>
          <p:spPr>
            <a:xfrm>
              <a:off x="5701233" y="373365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33"/>
            <p:cNvSpPr/>
            <p:nvPr/>
          </p:nvSpPr>
          <p:spPr>
            <a:xfrm>
              <a:off x="5695602" y="3944084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33" y="33"/>
                    <a:pt x="0" y="67"/>
                  </a:cubicBezTo>
                  <a:cubicBezTo>
                    <a:pt x="0" y="67"/>
                    <a:pt x="0" y="100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167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37;p33"/>
            <p:cNvSpPr/>
            <p:nvPr/>
          </p:nvSpPr>
          <p:spPr>
            <a:xfrm>
              <a:off x="5757030" y="3788037"/>
              <a:ext cx="5673" cy="5652"/>
            </a:xfrm>
            <a:custGeom>
              <a:avLst/>
              <a:gdLst/>
              <a:ahLst/>
              <a:cxnLst/>
              <a:rect l="l" t="t" r="r" b="b"/>
              <a:pathLst>
                <a:path w="268" h="267" extrusionOk="0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4" y="267"/>
                    <a:pt x="134" y="267"/>
                  </a:cubicBezTo>
                  <a:cubicBezTo>
                    <a:pt x="200" y="267"/>
                    <a:pt x="234" y="234"/>
                    <a:pt x="267" y="167"/>
                  </a:cubicBezTo>
                  <a:lnTo>
                    <a:pt x="267" y="100"/>
                  </a:lnTo>
                  <a:cubicBezTo>
                    <a:pt x="234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33"/>
            <p:cNvSpPr/>
            <p:nvPr/>
          </p:nvSpPr>
          <p:spPr>
            <a:xfrm>
              <a:off x="5758427" y="373507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8" y="250"/>
                    <a:pt x="76" y="292"/>
                    <a:pt x="134" y="292"/>
                  </a:cubicBezTo>
                  <a:cubicBezTo>
                    <a:pt x="193" y="292"/>
                    <a:pt x="251" y="250"/>
                    <a:pt x="268" y="167"/>
                  </a:cubicBez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33"/>
            <p:cNvSpPr/>
            <p:nvPr/>
          </p:nvSpPr>
          <p:spPr>
            <a:xfrm>
              <a:off x="5755612" y="384027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0" y="267"/>
                    <a:pt x="59" y="301"/>
                    <a:pt x="121" y="301"/>
                  </a:cubicBezTo>
                  <a:cubicBezTo>
                    <a:pt x="184" y="301"/>
                    <a:pt x="251" y="267"/>
                    <a:pt x="267" y="201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33"/>
            <p:cNvSpPr/>
            <p:nvPr/>
          </p:nvSpPr>
          <p:spPr>
            <a:xfrm>
              <a:off x="5752077" y="3945481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34" y="1"/>
                  </a:moveTo>
                  <a:cubicBezTo>
                    <a:pt x="101" y="1"/>
                    <a:pt x="34" y="34"/>
                    <a:pt x="34" y="67"/>
                  </a:cubicBezTo>
                  <a:cubicBezTo>
                    <a:pt x="1" y="101"/>
                    <a:pt x="1" y="101"/>
                    <a:pt x="34" y="134"/>
                  </a:cubicBezTo>
                  <a:lnTo>
                    <a:pt x="34" y="201"/>
                  </a:lnTo>
                  <a:cubicBezTo>
                    <a:pt x="34" y="268"/>
                    <a:pt x="92" y="301"/>
                    <a:pt x="155" y="301"/>
                  </a:cubicBezTo>
                  <a:cubicBezTo>
                    <a:pt x="217" y="301"/>
                    <a:pt x="284" y="268"/>
                    <a:pt x="301" y="201"/>
                  </a:cubicBezTo>
                  <a:lnTo>
                    <a:pt x="301" y="134"/>
                  </a:lnTo>
                  <a:cubicBezTo>
                    <a:pt x="301" y="101"/>
                    <a:pt x="301" y="101"/>
                    <a:pt x="301" y="67"/>
                  </a:cubicBez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33"/>
            <p:cNvSpPr/>
            <p:nvPr/>
          </p:nvSpPr>
          <p:spPr>
            <a:xfrm>
              <a:off x="5749262" y="405068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7" y="268"/>
                    <a:pt x="75" y="301"/>
                    <a:pt x="134" y="301"/>
                  </a:cubicBezTo>
                  <a:cubicBezTo>
                    <a:pt x="192" y="301"/>
                    <a:pt x="250" y="268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33"/>
            <p:cNvSpPr/>
            <p:nvPr/>
          </p:nvSpPr>
          <p:spPr>
            <a:xfrm>
              <a:off x="5750659" y="399844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33"/>
            <p:cNvSpPr/>
            <p:nvPr/>
          </p:nvSpPr>
          <p:spPr>
            <a:xfrm>
              <a:off x="5812108" y="384220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1"/>
                  </a:moveTo>
                  <a:cubicBezTo>
                    <a:pt x="44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3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3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44;p33"/>
            <p:cNvSpPr/>
            <p:nvPr/>
          </p:nvSpPr>
          <p:spPr>
            <a:xfrm>
              <a:off x="5813505" y="378943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45;p33"/>
            <p:cNvSpPr/>
            <p:nvPr/>
          </p:nvSpPr>
          <p:spPr>
            <a:xfrm>
              <a:off x="5805737" y="4052631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276"/>
                    <a:pt x="134" y="276"/>
                  </a:cubicBezTo>
                  <a:cubicBezTo>
                    <a:pt x="201" y="276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33"/>
            <p:cNvSpPr/>
            <p:nvPr/>
          </p:nvSpPr>
          <p:spPr>
            <a:xfrm>
              <a:off x="5814923" y="3737002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00" y="0"/>
                  </a:moveTo>
                  <a:cubicBezTo>
                    <a:pt x="55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0" y="260"/>
                    <a:pt x="67" y="301"/>
                    <a:pt x="134" y="301"/>
                  </a:cubicBezTo>
                  <a:cubicBezTo>
                    <a:pt x="201" y="301"/>
                    <a:pt x="267" y="260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11" y="0"/>
                    <a:pt x="10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33"/>
            <p:cNvSpPr/>
            <p:nvPr/>
          </p:nvSpPr>
          <p:spPr>
            <a:xfrm>
              <a:off x="5807155" y="3999860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7" y="250"/>
                    <a:pt x="84" y="292"/>
                    <a:pt x="151" y="292"/>
                  </a:cubicBezTo>
                  <a:cubicBezTo>
                    <a:pt x="217" y="292"/>
                    <a:pt x="284" y="250"/>
                    <a:pt x="301" y="167"/>
                  </a:cubicBezTo>
                  <a:cubicBezTo>
                    <a:pt x="301" y="67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33"/>
            <p:cNvSpPr/>
            <p:nvPr/>
          </p:nvSpPr>
          <p:spPr>
            <a:xfrm>
              <a:off x="5809271" y="3947322"/>
              <a:ext cx="5673" cy="6477"/>
            </a:xfrm>
            <a:custGeom>
              <a:avLst/>
              <a:gdLst/>
              <a:ahLst/>
              <a:cxnLst/>
              <a:rect l="l" t="t" r="r" b="b"/>
              <a:pathLst>
                <a:path w="268" h="306" extrusionOk="0">
                  <a:moveTo>
                    <a:pt x="87" y="1"/>
                  </a:moveTo>
                  <a:cubicBezTo>
                    <a:pt x="49" y="1"/>
                    <a:pt x="25" y="32"/>
                    <a:pt x="1" y="81"/>
                  </a:cubicBezTo>
                  <a:cubicBezTo>
                    <a:pt x="1" y="81"/>
                    <a:pt x="1" y="114"/>
                    <a:pt x="1" y="114"/>
                  </a:cubicBezTo>
                  <a:lnTo>
                    <a:pt x="1" y="181"/>
                  </a:lnTo>
                  <a:cubicBezTo>
                    <a:pt x="1" y="264"/>
                    <a:pt x="67" y="306"/>
                    <a:pt x="134" y="306"/>
                  </a:cubicBezTo>
                  <a:cubicBezTo>
                    <a:pt x="201" y="306"/>
                    <a:pt x="267" y="264"/>
                    <a:pt x="267" y="181"/>
                  </a:cubicBezTo>
                  <a:lnTo>
                    <a:pt x="267" y="147"/>
                  </a:lnTo>
                  <a:cubicBezTo>
                    <a:pt x="267" y="114"/>
                    <a:pt x="267" y="81"/>
                    <a:pt x="267" y="81"/>
                  </a:cubicBezTo>
                  <a:cubicBezTo>
                    <a:pt x="243" y="32"/>
                    <a:pt x="201" y="1"/>
                    <a:pt x="167" y="1"/>
                  </a:cubicBezTo>
                  <a:cubicBezTo>
                    <a:pt x="154" y="1"/>
                    <a:pt x="143" y="5"/>
                    <a:pt x="134" y="14"/>
                  </a:cubicBezTo>
                  <a:cubicBezTo>
                    <a:pt x="116" y="5"/>
                    <a:pt x="101" y="1"/>
                    <a:pt x="8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33"/>
            <p:cNvSpPr/>
            <p:nvPr/>
          </p:nvSpPr>
          <p:spPr>
            <a:xfrm>
              <a:off x="5872118" y="3738420"/>
              <a:ext cx="5673" cy="5842"/>
            </a:xfrm>
            <a:custGeom>
              <a:avLst/>
              <a:gdLst/>
              <a:ahLst/>
              <a:cxnLst/>
              <a:rect l="l" t="t" r="r" b="b"/>
              <a:pathLst>
                <a:path w="268" h="276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5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33"/>
            <p:cNvSpPr/>
            <p:nvPr/>
          </p:nvSpPr>
          <p:spPr>
            <a:xfrm>
              <a:off x="5868583" y="3844321"/>
              <a:ext cx="6371" cy="5863"/>
            </a:xfrm>
            <a:custGeom>
              <a:avLst/>
              <a:gdLst/>
              <a:ahLst/>
              <a:cxnLst/>
              <a:rect l="l" t="t" r="r" b="b"/>
              <a:pathLst>
                <a:path w="301" h="277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4"/>
                    <a:pt x="167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33"/>
            <p:cNvSpPr/>
            <p:nvPr/>
          </p:nvSpPr>
          <p:spPr>
            <a:xfrm>
              <a:off x="5870700" y="3791360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8" y="260"/>
                    <a:pt x="268" y="177"/>
                  </a:cubicBezTo>
                  <a:lnTo>
                    <a:pt x="268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33"/>
            <p:cNvSpPr/>
            <p:nvPr/>
          </p:nvSpPr>
          <p:spPr>
            <a:xfrm>
              <a:off x="5865768" y="394901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67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17" y="251"/>
                    <a:pt x="84" y="292"/>
                    <a:pt x="146" y="292"/>
                  </a:cubicBezTo>
                  <a:cubicBezTo>
                    <a:pt x="209" y="292"/>
                    <a:pt x="267" y="251"/>
                    <a:pt x="267" y="167"/>
                  </a:cubicBezTo>
                  <a:lnTo>
                    <a:pt x="267" y="134"/>
                  </a:lnTo>
                  <a:cubicBezTo>
                    <a:pt x="267" y="101"/>
                    <a:pt x="267" y="67"/>
                    <a:pt x="267" y="67"/>
                  </a:cubicBezTo>
                  <a:cubicBezTo>
                    <a:pt x="234" y="1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33"/>
            <p:cNvSpPr/>
            <p:nvPr/>
          </p:nvSpPr>
          <p:spPr>
            <a:xfrm>
              <a:off x="5864349" y="4001786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1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33"/>
            <p:cNvSpPr/>
            <p:nvPr/>
          </p:nvSpPr>
          <p:spPr>
            <a:xfrm>
              <a:off x="5862931" y="4054218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51"/>
                    <a:pt x="59" y="293"/>
                    <a:pt x="122" y="293"/>
                  </a:cubicBezTo>
                  <a:cubicBezTo>
                    <a:pt x="184" y="293"/>
                    <a:pt x="251" y="251"/>
                    <a:pt x="268" y="168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33"/>
            <p:cNvSpPr/>
            <p:nvPr/>
          </p:nvSpPr>
          <p:spPr>
            <a:xfrm>
              <a:off x="5922962" y="3950434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4" y="0"/>
                  </a:moveTo>
                  <a:cubicBezTo>
                    <a:pt x="67" y="0"/>
                    <a:pt x="33" y="34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2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134"/>
                    <a:pt x="267" y="100"/>
                    <a:pt x="267" y="100"/>
                  </a:cubicBezTo>
                  <a:cubicBezTo>
                    <a:pt x="234" y="34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33"/>
            <p:cNvSpPr/>
            <p:nvPr/>
          </p:nvSpPr>
          <p:spPr>
            <a:xfrm>
              <a:off x="5928593" y="3740008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33"/>
            <p:cNvSpPr/>
            <p:nvPr/>
          </p:nvSpPr>
          <p:spPr>
            <a:xfrm>
              <a:off x="5927196" y="3792969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300" y="167"/>
                  </a:cubicBezTo>
                  <a:lnTo>
                    <a:pt x="300" y="134"/>
                  </a:lnTo>
                  <a:cubicBezTo>
                    <a:pt x="300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33"/>
            <p:cNvSpPr/>
            <p:nvPr/>
          </p:nvSpPr>
          <p:spPr>
            <a:xfrm>
              <a:off x="5919427" y="4056144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33"/>
            <p:cNvSpPr/>
            <p:nvPr/>
          </p:nvSpPr>
          <p:spPr>
            <a:xfrm>
              <a:off x="5920845" y="400320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4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3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42"/>
                  </a:lnTo>
                  <a:cubicBezTo>
                    <a:pt x="267" y="60"/>
                    <a:pt x="244" y="0"/>
                    <a:pt x="181" y="0"/>
                  </a:cubicBezTo>
                  <a:cubicBezTo>
                    <a:pt x="167" y="0"/>
                    <a:pt x="151" y="3"/>
                    <a:pt x="133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33"/>
            <p:cNvSpPr/>
            <p:nvPr/>
          </p:nvSpPr>
          <p:spPr>
            <a:xfrm>
              <a:off x="5925777" y="384521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33"/>
            <p:cNvSpPr/>
            <p:nvPr/>
          </p:nvSpPr>
          <p:spPr>
            <a:xfrm>
              <a:off x="5978019" y="400479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34"/>
                    <a:pt x="34" y="301"/>
                    <a:pt x="101" y="301"/>
                  </a:cubicBezTo>
                  <a:cubicBezTo>
                    <a:pt x="201" y="301"/>
                    <a:pt x="234" y="268"/>
                    <a:pt x="268" y="201"/>
                  </a:cubicBezTo>
                  <a:lnTo>
                    <a:pt x="268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33"/>
            <p:cNvSpPr/>
            <p:nvPr/>
          </p:nvSpPr>
          <p:spPr>
            <a:xfrm>
              <a:off x="5982273" y="3847158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09"/>
                    <a:pt x="134" y="309"/>
                  </a:cubicBezTo>
                  <a:cubicBezTo>
                    <a:pt x="200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2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33"/>
            <p:cNvSpPr/>
            <p:nvPr/>
          </p:nvSpPr>
          <p:spPr>
            <a:xfrm>
              <a:off x="5983671" y="379438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34" y="67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33"/>
            <p:cNvSpPr/>
            <p:nvPr/>
          </p:nvSpPr>
          <p:spPr>
            <a:xfrm>
              <a:off x="5975902" y="4057563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34" y="310"/>
                    <a:pt x="268" y="243"/>
                    <a:pt x="301" y="176"/>
                  </a:cubicBezTo>
                  <a:lnTo>
                    <a:pt x="301" y="143"/>
                  </a:lnTo>
                  <a:cubicBezTo>
                    <a:pt x="301" y="43"/>
                    <a:pt x="234" y="10"/>
                    <a:pt x="168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33"/>
            <p:cNvSpPr/>
            <p:nvPr/>
          </p:nvSpPr>
          <p:spPr>
            <a:xfrm>
              <a:off x="5985787" y="3741934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34" y="310"/>
                  </a:cubicBezTo>
                  <a:cubicBezTo>
                    <a:pt x="201" y="310"/>
                    <a:pt x="234" y="243"/>
                    <a:pt x="268" y="177"/>
                  </a:cubicBezTo>
                  <a:lnTo>
                    <a:pt x="268" y="110"/>
                  </a:lnTo>
                  <a:cubicBezTo>
                    <a:pt x="268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33"/>
            <p:cNvSpPr/>
            <p:nvPr/>
          </p:nvSpPr>
          <p:spPr>
            <a:xfrm>
              <a:off x="5979437" y="3952276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6" y="0"/>
                  </a:moveTo>
                  <a:cubicBezTo>
                    <a:pt x="170" y="0"/>
                    <a:pt x="152" y="4"/>
                    <a:pt x="134" y="13"/>
                  </a:cubicBezTo>
                  <a:cubicBezTo>
                    <a:pt x="67" y="13"/>
                    <a:pt x="34" y="13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7" y="314"/>
                    <a:pt x="134" y="314"/>
                  </a:cubicBezTo>
                  <a:cubicBezTo>
                    <a:pt x="201" y="314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68" y="31"/>
                    <a:pt x="232" y="0"/>
                    <a:pt x="186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33"/>
            <p:cNvSpPr/>
            <p:nvPr/>
          </p:nvSpPr>
          <p:spPr>
            <a:xfrm>
              <a:off x="6040865" y="379631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43"/>
                  </a:lnTo>
                  <a:cubicBezTo>
                    <a:pt x="268" y="60"/>
                    <a:pt x="222" y="1"/>
                    <a:pt x="169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33"/>
            <p:cNvSpPr/>
            <p:nvPr/>
          </p:nvSpPr>
          <p:spPr>
            <a:xfrm>
              <a:off x="6042283" y="374354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33"/>
            <p:cNvSpPr/>
            <p:nvPr/>
          </p:nvSpPr>
          <p:spPr>
            <a:xfrm>
              <a:off x="6039468" y="3848745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8"/>
                  </a:lnTo>
                  <a:cubicBezTo>
                    <a:pt x="0" y="234"/>
                    <a:pt x="33" y="301"/>
                    <a:pt x="100" y="301"/>
                  </a:cubicBezTo>
                  <a:cubicBezTo>
                    <a:pt x="200" y="301"/>
                    <a:pt x="267" y="268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33"/>
            <p:cNvSpPr/>
            <p:nvPr/>
          </p:nvSpPr>
          <p:spPr>
            <a:xfrm>
              <a:off x="6043702" y="3691111"/>
              <a:ext cx="5673" cy="6033"/>
            </a:xfrm>
            <a:custGeom>
              <a:avLst/>
              <a:gdLst/>
              <a:ahLst/>
              <a:cxnLst/>
              <a:rect l="l" t="t" r="r" b="b"/>
              <a:pathLst>
                <a:path w="268" h="285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30"/>
                    <a:pt x="45" y="285"/>
                    <a:pt x="97" y="285"/>
                  </a:cubicBezTo>
                  <a:cubicBezTo>
                    <a:pt x="109" y="285"/>
                    <a:pt x="121" y="282"/>
                    <a:pt x="134" y="276"/>
                  </a:cubicBezTo>
                  <a:cubicBezTo>
                    <a:pt x="146" y="282"/>
                    <a:pt x="158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33"/>
            <p:cNvSpPr/>
            <p:nvPr/>
          </p:nvSpPr>
          <p:spPr>
            <a:xfrm>
              <a:off x="6033097" y="40591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6045099" y="363834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68" y="0"/>
                  </a:moveTo>
                  <a:cubicBezTo>
                    <a:pt x="68" y="0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34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6036632" y="3953969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3"/>
                    <a:pt x="1" y="67"/>
                  </a:cubicBezTo>
                  <a:lnTo>
                    <a:pt x="1" y="133"/>
                  </a:lnTo>
                  <a:lnTo>
                    <a:pt x="1" y="167"/>
                  </a:lnTo>
                  <a:cubicBezTo>
                    <a:pt x="1" y="234"/>
                    <a:pt x="34" y="300"/>
                    <a:pt x="134" y="300"/>
                  </a:cubicBezTo>
                  <a:cubicBezTo>
                    <a:pt x="201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100"/>
                    <a:pt x="267" y="100"/>
                    <a:pt x="267" y="67"/>
                  </a:cubicBezTo>
                  <a:cubicBezTo>
                    <a:pt x="234" y="33"/>
                    <a:pt x="167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6034515" y="4006718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31"/>
                    <a:pt x="45" y="286"/>
                    <a:pt x="98" y="286"/>
                  </a:cubicBezTo>
                  <a:cubicBezTo>
                    <a:pt x="109" y="286"/>
                    <a:pt x="122" y="283"/>
                    <a:pt x="134" y="277"/>
                  </a:cubicBezTo>
                  <a:cubicBezTo>
                    <a:pt x="146" y="283"/>
                    <a:pt x="158" y="286"/>
                    <a:pt x="170" y="286"/>
                  </a:cubicBezTo>
                  <a:cubicBezTo>
                    <a:pt x="223" y="286"/>
                    <a:pt x="267" y="231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2" y="4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5988624" y="363673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43"/>
                    <a:pt x="200" y="10"/>
                    <a:pt x="134" y="10"/>
                  </a:cubicBezTo>
                  <a:cubicBezTo>
                    <a:pt x="121" y="3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5761264" y="3629873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17" y="250"/>
                    <a:pt x="84" y="292"/>
                    <a:pt x="146" y="292"/>
                  </a:cubicBezTo>
                  <a:cubicBezTo>
                    <a:pt x="209" y="292"/>
                    <a:pt x="267" y="250"/>
                    <a:pt x="267" y="167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577;p33"/>
            <p:cNvSpPr/>
            <p:nvPr/>
          </p:nvSpPr>
          <p:spPr>
            <a:xfrm>
              <a:off x="5932128" y="3634805"/>
              <a:ext cx="5313" cy="6901"/>
            </a:xfrm>
            <a:custGeom>
              <a:avLst/>
              <a:gdLst/>
              <a:ahLst/>
              <a:cxnLst/>
              <a:rect l="l" t="t" r="r" b="b"/>
              <a:pathLst>
                <a:path w="251" h="326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7" y="326"/>
                    <a:pt x="130" y="326"/>
                  </a:cubicBezTo>
                  <a:cubicBezTo>
                    <a:pt x="193" y="326"/>
                    <a:pt x="251" y="284"/>
                    <a:pt x="234" y="201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578;p33"/>
            <p:cNvSpPr/>
            <p:nvPr/>
          </p:nvSpPr>
          <p:spPr>
            <a:xfrm>
              <a:off x="5874933" y="3633387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7" y="251"/>
                    <a:pt x="76" y="293"/>
                    <a:pt x="134" y="293"/>
                  </a:cubicBezTo>
                  <a:cubicBezTo>
                    <a:pt x="193" y="293"/>
                    <a:pt x="251" y="251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33"/>
            <p:cNvSpPr/>
            <p:nvPr/>
          </p:nvSpPr>
          <p:spPr>
            <a:xfrm>
              <a:off x="5704768" y="3628455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1" y="34"/>
                    <a:pt x="1" y="100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8" y="284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33"/>
            <p:cNvSpPr/>
            <p:nvPr/>
          </p:nvSpPr>
          <p:spPr>
            <a:xfrm>
              <a:off x="5818458" y="363180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59"/>
                    <a:pt x="67" y="301"/>
                    <a:pt x="134" y="301"/>
                  </a:cubicBezTo>
                  <a:cubicBezTo>
                    <a:pt x="200" y="301"/>
                    <a:pt x="267" y="259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213" y="0"/>
                    <a:pt x="167" y="0"/>
                  </a:cubicBezTo>
                  <a:cubicBezTo>
                    <a:pt x="157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33"/>
            <p:cNvSpPr/>
            <p:nvPr/>
          </p:nvSpPr>
          <p:spPr>
            <a:xfrm>
              <a:off x="5703370" y="3680697"/>
              <a:ext cx="5652" cy="6202"/>
            </a:xfrm>
            <a:custGeom>
              <a:avLst/>
              <a:gdLst/>
              <a:ahLst/>
              <a:cxnLst/>
              <a:rect l="l" t="t" r="r" b="b"/>
              <a:pathLst>
                <a:path w="267" h="293" extrusionOk="0">
                  <a:moveTo>
                    <a:pt x="133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8"/>
                  </a:lnTo>
                  <a:cubicBezTo>
                    <a:pt x="0" y="251"/>
                    <a:pt x="58" y="293"/>
                    <a:pt x="121" y="293"/>
                  </a:cubicBezTo>
                  <a:cubicBezTo>
                    <a:pt x="183" y="293"/>
                    <a:pt x="250" y="251"/>
                    <a:pt x="267" y="168"/>
                  </a:cubicBezTo>
                  <a:lnTo>
                    <a:pt x="267" y="134"/>
                  </a:lnTo>
                  <a:cubicBezTo>
                    <a:pt x="234" y="67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33"/>
            <p:cNvSpPr/>
            <p:nvPr/>
          </p:nvSpPr>
          <p:spPr>
            <a:xfrm>
              <a:off x="5759845" y="368262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60"/>
                    <a:pt x="67" y="302"/>
                    <a:pt x="134" y="302"/>
                  </a:cubicBezTo>
                  <a:cubicBezTo>
                    <a:pt x="201" y="302"/>
                    <a:pt x="267" y="260"/>
                    <a:pt x="267" y="177"/>
                  </a:cubicBezTo>
                  <a:lnTo>
                    <a:pt x="267" y="143"/>
                  </a:lnTo>
                  <a:cubicBezTo>
                    <a:pt x="267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" name="Google Shape;583;p33"/>
            <p:cNvSpPr/>
            <p:nvPr/>
          </p:nvSpPr>
          <p:spPr>
            <a:xfrm>
              <a:off x="5817040" y="3684232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51"/>
                    <a:pt x="59" y="292"/>
                    <a:pt x="121" y="292"/>
                  </a:cubicBezTo>
                  <a:cubicBezTo>
                    <a:pt x="184" y="292"/>
                    <a:pt x="251" y="251"/>
                    <a:pt x="267" y="167"/>
                  </a:cubicBezTo>
                  <a:lnTo>
                    <a:pt x="267" y="134"/>
                  </a:lnTo>
                  <a:cubicBezTo>
                    <a:pt x="234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33"/>
            <p:cNvSpPr/>
            <p:nvPr/>
          </p:nvSpPr>
          <p:spPr>
            <a:xfrm>
              <a:off x="5873536" y="3685650"/>
              <a:ext cx="5652" cy="6901"/>
            </a:xfrm>
            <a:custGeom>
              <a:avLst/>
              <a:gdLst/>
              <a:ahLst/>
              <a:cxnLst/>
              <a:rect l="l" t="t" r="r" b="b"/>
              <a:pathLst>
                <a:path w="267" h="326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84"/>
                    <a:pt x="67" y="325"/>
                    <a:pt x="134" y="325"/>
                  </a:cubicBezTo>
                  <a:cubicBezTo>
                    <a:pt x="200" y="325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" name="Google Shape;585;p33"/>
            <p:cNvSpPr/>
            <p:nvPr/>
          </p:nvSpPr>
          <p:spPr>
            <a:xfrm>
              <a:off x="5930011" y="3687766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0"/>
                  </a:moveTo>
                  <a:cubicBezTo>
                    <a:pt x="67" y="0"/>
                    <a:pt x="34" y="34"/>
                    <a:pt x="1" y="100"/>
                  </a:cubicBezTo>
                  <a:lnTo>
                    <a:pt x="1" y="167"/>
                  </a:lnTo>
                  <a:cubicBezTo>
                    <a:pt x="17" y="251"/>
                    <a:pt x="84" y="292"/>
                    <a:pt x="147" y="292"/>
                  </a:cubicBezTo>
                  <a:cubicBezTo>
                    <a:pt x="209" y="292"/>
                    <a:pt x="268" y="251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34" y="0"/>
                    <a:pt x="16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" name="Google Shape;586;p33"/>
            <p:cNvSpPr/>
            <p:nvPr/>
          </p:nvSpPr>
          <p:spPr>
            <a:xfrm>
              <a:off x="5987205" y="368918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33"/>
            <p:cNvSpPr/>
            <p:nvPr/>
          </p:nvSpPr>
          <p:spPr>
            <a:xfrm>
              <a:off x="5290308" y="3566964"/>
              <a:ext cx="795771" cy="794480"/>
            </a:xfrm>
            <a:custGeom>
              <a:avLst/>
              <a:gdLst/>
              <a:ahLst/>
              <a:cxnLst/>
              <a:rect l="l" t="t" r="r" b="b"/>
              <a:pathLst>
                <a:path w="37594" h="37533" extrusionOk="0">
                  <a:moveTo>
                    <a:pt x="1712" y="1"/>
                  </a:moveTo>
                  <a:cubicBezTo>
                    <a:pt x="1368" y="1"/>
                    <a:pt x="1068" y="290"/>
                    <a:pt x="1068" y="670"/>
                  </a:cubicBezTo>
                  <a:lnTo>
                    <a:pt x="33" y="35796"/>
                  </a:lnTo>
                  <a:cubicBezTo>
                    <a:pt x="0" y="36162"/>
                    <a:pt x="334" y="36496"/>
                    <a:pt x="701" y="36496"/>
                  </a:cubicBezTo>
                  <a:lnTo>
                    <a:pt x="35826" y="37530"/>
                  </a:lnTo>
                  <a:cubicBezTo>
                    <a:pt x="35846" y="37532"/>
                    <a:pt x="35866" y="37533"/>
                    <a:pt x="35886" y="37533"/>
                  </a:cubicBezTo>
                  <a:cubicBezTo>
                    <a:pt x="36256" y="37533"/>
                    <a:pt x="36528" y="37243"/>
                    <a:pt x="36560" y="36863"/>
                  </a:cubicBezTo>
                  <a:lnTo>
                    <a:pt x="37560" y="1738"/>
                  </a:lnTo>
                  <a:cubicBezTo>
                    <a:pt x="37594" y="1371"/>
                    <a:pt x="37293" y="1037"/>
                    <a:pt x="36893" y="1037"/>
                  </a:cubicBezTo>
                  <a:lnTo>
                    <a:pt x="1768" y="3"/>
                  </a:lnTo>
                  <a:cubicBezTo>
                    <a:pt x="1749" y="2"/>
                    <a:pt x="1731" y="1"/>
                    <a:pt x="17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33"/>
            <p:cNvSpPr/>
            <p:nvPr/>
          </p:nvSpPr>
          <p:spPr>
            <a:xfrm>
              <a:off x="5736540" y="4146720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1"/>
                  </a:moveTo>
                  <a:cubicBezTo>
                    <a:pt x="68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84"/>
                    <a:pt x="68" y="326"/>
                    <a:pt x="134" y="326"/>
                  </a:cubicBezTo>
                  <a:cubicBezTo>
                    <a:pt x="201" y="326"/>
                    <a:pt x="268" y="284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33"/>
            <p:cNvSpPr/>
            <p:nvPr/>
          </p:nvSpPr>
          <p:spPr>
            <a:xfrm>
              <a:off x="5738657" y="4094479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4" y="0"/>
                  </a:moveTo>
                  <a:cubicBezTo>
                    <a:pt x="68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50"/>
                    <a:pt x="59" y="292"/>
                    <a:pt x="122" y="292"/>
                  </a:cubicBezTo>
                  <a:cubicBezTo>
                    <a:pt x="184" y="292"/>
                    <a:pt x="251" y="250"/>
                    <a:pt x="268" y="167"/>
                  </a:cubicBezTo>
                  <a:lnTo>
                    <a:pt x="268" y="100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33"/>
            <p:cNvSpPr/>
            <p:nvPr/>
          </p:nvSpPr>
          <p:spPr>
            <a:xfrm>
              <a:off x="5735143" y="4199681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33"/>
            <p:cNvSpPr/>
            <p:nvPr/>
          </p:nvSpPr>
          <p:spPr>
            <a:xfrm>
              <a:off x="5732306" y="430488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7" y="251"/>
                    <a:pt x="76" y="292"/>
                    <a:pt x="134" y="292"/>
                  </a:cubicBezTo>
                  <a:cubicBezTo>
                    <a:pt x="192" y="292"/>
                    <a:pt x="251" y="251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5733026" y="4251923"/>
              <a:ext cx="5652" cy="6901"/>
            </a:xfrm>
            <a:custGeom>
              <a:avLst/>
              <a:gdLst/>
              <a:ahLst/>
              <a:cxnLst/>
              <a:rect l="l" t="t" r="r" b="b"/>
              <a:pathLst>
                <a:path w="267" h="326" extrusionOk="0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3" y="326"/>
                  </a:cubicBezTo>
                  <a:cubicBezTo>
                    <a:pt x="200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5795153" y="4095876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34"/>
                    <a:pt x="134" y="334"/>
                  </a:cubicBezTo>
                  <a:cubicBezTo>
                    <a:pt x="201" y="334"/>
                    <a:pt x="267" y="268"/>
                    <a:pt x="267" y="201"/>
                  </a:cubicBezTo>
                  <a:lnTo>
                    <a:pt x="267" y="168"/>
                  </a:lnTo>
                  <a:cubicBezTo>
                    <a:pt x="267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5793735" y="414864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7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10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5788803" y="430630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5790200" y="4253849"/>
              <a:ext cx="6393" cy="6583"/>
            </a:xfrm>
            <a:custGeom>
              <a:avLst/>
              <a:gdLst/>
              <a:ahLst/>
              <a:cxnLst/>
              <a:rect l="l" t="t" r="r" b="b"/>
              <a:pathLst>
                <a:path w="302" h="311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7"/>
                  </a:lnTo>
                  <a:cubicBezTo>
                    <a:pt x="34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301" y="177"/>
                  </a:cubicBezTo>
                  <a:lnTo>
                    <a:pt x="301" y="110"/>
                  </a:lnTo>
                  <a:cubicBezTo>
                    <a:pt x="301" y="55"/>
                    <a:pt x="257" y="1"/>
                    <a:pt x="204" y="1"/>
                  </a:cubicBezTo>
                  <a:cubicBezTo>
                    <a:pt x="192" y="1"/>
                    <a:pt x="180" y="4"/>
                    <a:pt x="168" y="10"/>
                  </a:cubicBezTo>
                  <a:cubicBezTo>
                    <a:pt x="149" y="4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5792337" y="4201100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34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5851649" y="4097294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67" y="1"/>
                  </a:moveTo>
                  <a:cubicBezTo>
                    <a:pt x="67" y="1"/>
                    <a:pt x="33" y="67"/>
                    <a:pt x="0" y="134"/>
                  </a:cubicBezTo>
                  <a:lnTo>
                    <a:pt x="0" y="201"/>
                  </a:lnTo>
                  <a:cubicBezTo>
                    <a:pt x="17" y="267"/>
                    <a:pt x="83" y="301"/>
                    <a:pt x="150" y="301"/>
                  </a:cubicBezTo>
                  <a:cubicBezTo>
                    <a:pt x="217" y="301"/>
                    <a:pt x="284" y="267"/>
                    <a:pt x="300" y="201"/>
                  </a:cubicBezTo>
                  <a:lnTo>
                    <a:pt x="300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33"/>
            <p:cNvSpPr/>
            <p:nvPr/>
          </p:nvSpPr>
          <p:spPr>
            <a:xfrm>
              <a:off x="5850231" y="415025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5848812" y="4203026"/>
              <a:ext cx="5673" cy="6033"/>
            </a:xfrm>
            <a:custGeom>
              <a:avLst/>
              <a:gdLst/>
              <a:ahLst/>
              <a:cxnLst/>
              <a:rect l="l" t="t" r="r" b="b"/>
              <a:pathLst>
                <a:path w="268" h="285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30"/>
                    <a:pt x="45" y="285"/>
                    <a:pt x="98" y="285"/>
                  </a:cubicBezTo>
                  <a:cubicBezTo>
                    <a:pt x="110" y="285"/>
                    <a:pt x="122" y="282"/>
                    <a:pt x="134" y="276"/>
                  </a:cubicBezTo>
                  <a:cubicBezTo>
                    <a:pt x="146" y="282"/>
                    <a:pt x="159" y="285"/>
                    <a:pt x="170" y="285"/>
                  </a:cubicBezTo>
                  <a:cubicBezTo>
                    <a:pt x="223" y="285"/>
                    <a:pt x="267" y="23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9" y="0"/>
                    <a:pt x="146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5847394" y="425545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33"/>
            <p:cNvSpPr/>
            <p:nvPr/>
          </p:nvSpPr>
          <p:spPr>
            <a:xfrm>
              <a:off x="5845997" y="430822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6"/>
                  </a:cubicBezTo>
                  <a:lnTo>
                    <a:pt x="267" y="143"/>
                  </a:lnTo>
                  <a:cubicBezTo>
                    <a:pt x="267" y="60"/>
                    <a:pt x="222" y="1"/>
                    <a:pt x="169" y="1"/>
                  </a:cubicBezTo>
                  <a:cubicBezTo>
                    <a:pt x="157" y="1"/>
                    <a:pt x="145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33"/>
            <p:cNvSpPr/>
            <p:nvPr/>
          </p:nvSpPr>
          <p:spPr>
            <a:xfrm>
              <a:off x="5905308" y="4204613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8"/>
                  </a:lnTo>
                  <a:cubicBezTo>
                    <a:pt x="34" y="234"/>
                    <a:pt x="67" y="301"/>
                    <a:pt x="134" y="301"/>
                  </a:cubicBezTo>
                  <a:cubicBezTo>
                    <a:pt x="200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33"/>
            <p:cNvSpPr/>
            <p:nvPr/>
          </p:nvSpPr>
          <p:spPr>
            <a:xfrm>
              <a:off x="5907425" y="415167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34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33"/>
            <p:cNvSpPr/>
            <p:nvPr/>
          </p:nvSpPr>
          <p:spPr>
            <a:xfrm>
              <a:off x="5902472" y="430983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3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67" y="300"/>
                    <a:pt x="134" y="300"/>
                  </a:cubicBezTo>
                  <a:cubicBezTo>
                    <a:pt x="201" y="300"/>
                    <a:pt x="268" y="234"/>
                    <a:pt x="268" y="167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33"/>
            <p:cNvSpPr/>
            <p:nvPr/>
          </p:nvSpPr>
          <p:spPr>
            <a:xfrm>
              <a:off x="5903890" y="425687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7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33"/>
            <p:cNvSpPr/>
            <p:nvPr/>
          </p:nvSpPr>
          <p:spPr>
            <a:xfrm>
              <a:off x="5908822" y="409941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5961085" y="425899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33"/>
            <p:cNvSpPr/>
            <p:nvPr/>
          </p:nvSpPr>
          <p:spPr>
            <a:xfrm>
              <a:off x="5963900" y="4153600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33"/>
            <p:cNvSpPr/>
            <p:nvPr/>
          </p:nvSpPr>
          <p:spPr>
            <a:xfrm>
              <a:off x="5965318" y="4100829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33"/>
            <p:cNvSpPr/>
            <p:nvPr/>
          </p:nvSpPr>
          <p:spPr>
            <a:xfrm>
              <a:off x="5959667" y="4311234"/>
              <a:ext cx="5313" cy="6731"/>
            </a:xfrm>
            <a:custGeom>
              <a:avLst/>
              <a:gdLst/>
              <a:ahLst/>
              <a:cxnLst/>
              <a:rect l="l" t="t" r="r" b="b"/>
              <a:pathLst>
                <a:path w="251" h="318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0" y="318"/>
                  </a:cubicBezTo>
                  <a:cubicBezTo>
                    <a:pt x="192" y="318"/>
                    <a:pt x="251" y="268"/>
                    <a:pt x="234" y="168"/>
                  </a:cubicBezTo>
                  <a:lnTo>
                    <a:pt x="234" y="134"/>
                  </a:lnTo>
                  <a:cubicBezTo>
                    <a:pt x="234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33"/>
            <p:cNvSpPr/>
            <p:nvPr/>
          </p:nvSpPr>
          <p:spPr>
            <a:xfrm>
              <a:off x="5962503" y="4206032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67" y="1"/>
                  </a:moveTo>
                  <a:cubicBezTo>
                    <a:pt x="67" y="1"/>
                    <a:pt x="33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0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33"/>
            <p:cNvSpPr/>
            <p:nvPr/>
          </p:nvSpPr>
          <p:spPr>
            <a:xfrm>
              <a:off x="6022513" y="4102755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43"/>
                    <a:pt x="76" y="276"/>
                    <a:pt x="134" y="276"/>
                  </a:cubicBezTo>
                  <a:cubicBezTo>
                    <a:pt x="192" y="276"/>
                    <a:pt x="25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33"/>
            <p:cNvSpPr/>
            <p:nvPr/>
          </p:nvSpPr>
          <p:spPr>
            <a:xfrm>
              <a:off x="6016163" y="4313160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17" y="243"/>
                    <a:pt x="75" y="277"/>
                    <a:pt x="134" y="277"/>
                  </a:cubicBezTo>
                  <a:cubicBezTo>
                    <a:pt x="192" y="277"/>
                    <a:pt x="250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33"/>
            <p:cNvSpPr/>
            <p:nvPr/>
          </p:nvSpPr>
          <p:spPr>
            <a:xfrm>
              <a:off x="6028165" y="389235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1" y="0"/>
                  </a:moveTo>
                  <a:cubicBezTo>
                    <a:pt x="77" y="0"/>
                    <a:pt x="28" y="55"/>
                    <a:pt x="0" y="109"/>
                  </a:cubicBezTo>
                  <a:lnTo>
                    <a:pt x="0" y="176"/>
                  </a:lnTo>
                  <a:cubicBezTo>
                    <a:pt x="34" y="242"/>
                    <a:pt x="67" y="276"/>
                    <a:pt x="134" y="309"/>
                  </a:cubicBezTo>
                  <a:cubicBezTo>
                    <a:pt x="200" y="309"/>
                    <a:pt x="267" y="242"/>
                    <a:pt x="301" y="176"/>
                  </a:cubicBezTo>
                  <a:lnTo>
                    <a:pt x="301" y="109"/>
                  </a:lnTo>
                  <a:cubicBezTo>
                    <a:pt x="301" y="55"/>
                    <a:pt x="256" y="0"/>
                    <a:pt x="203" y="0"/>
                  </a:cubicBezTo>
                  <a:cubicBezTo>
                    <a:pt x="192" y="0"/>
                    <a:pt x="179" y="3"/>
                    <a:pt x="167" y="9"/>
                  </a:cubicBezTo>
                  <a:cubicBezTo>
                    <a:pt x="155" y="3"/>
                    <a:pt x="143" y="0"/>
                    <a:pt x="13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33"/>
            <p:cNvSpPr/>
            <p:nvPr/>
          </p:nvSpPr>
          <p:spPr>
            <a:xfrm>
              <a:off x="6018978" y="4207958"/>
              <a:ext cx="6371" cy="5863"/>
            </a:xfrm>
            <a:custGeom>
              <a:avLst/>
              <a:gdLst/>
              <a:ahLst/>
              <a:cxnLst/>
              <a:rect l="l" t="t" r="r" b="b"/>
              <a:pathLst>
                <a:path w="301" h="277" extrusionOk="0">
                  <a:moveTo>
                    <a:pt x="119" y="1"/>
                  </a:moveTo>
                  <a:cubicBezTo>
                    <a:pt x="55" y="1"/>
                    <a:pt x="28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51" y="276"/>
                  </a:cubicBezTo>
                  <a:cubicBezTo>
                    <a:pt x="217" y="276"/>
                    <a:pt x="284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46" y="1"/>
                    <a:pt x="201" y="1"/>
                  </a:cubicBezTo>
                  <a:cubicBezTo>
                    <a:pt x="191" y="1"/>
                    <a:pt x="180" y="3"/>
                    <a:pt x="167" y="10"/>
                  </a:cubicBezTo>
                  <a:cubicBezTo>
                    <a:pt x="149" y="3"/>
                    <a:pt x="133" y="1"/>
                    <a:pt x="11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33"/>
            <p:cNvSpPr/>
            <p:nvPr/>
          </p:nvSpPr>
          <p:spPr>
            <a:xfrm>
              <a:off x="6017560" y="426041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33"/>
                    <a:pt x="1" y="133"/>
                  </a:cubicBezTo>
                  <a:lnTo>
                    <a:pt x="1" y="167"/>
                  </a:lnTo>
                  <a:cubicBezTo>
                    <a:pt x="1" y="234"/>
                    <a:pt x="68" y="300"/>
                    <a:pt x="134" y="300"/>
                  </a:cubicBezTo>
                  <a:cubicBezTo>
                    <a:pt x="201" y="300"/>
                    <a:pt x="268" y="267"/>
                    <a:pt x="268" y="200"/>
                  </a:cubicBezTo>
                  <a:lnTo>
                    <a:pt x="268" y="133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33"/>
            <p:cNvSpPr/>
            <p:nvPr/>
          </p:nvSpPr>
          <p:spPr>
            <a:xfrm>
              <a:off x="6020396" y="4155187"/>
              <a:ext cx="6012" cy="6731"/>
            </a:xfrm>
            <a:custGeom>
              <a:avLst/>
              <a:gdLst/>
              <a:ahLst/>
              <a:cxnLst/>
              <a:rect l="l" t="t" r="r" b="b"/>
              <a:pathLst>
                <a:path w="284" h="318" extrusionOk="0">
                  <a:moveTo>
                    <a:pt x="167" y="1"/>
                  </a:moveTo>
                  <a:cubicBezTo>
                    <a:pt x="100" y="1"/>
                    <a:pt x="34" y="34"/>
                    <a:pt x="0" y="134"/>
                  </a:cubicBezTo>
                  <a:lnTo>
                    <a:pt x="0" y="168"/>
                  </a:lnTo>
                  <a:cubicBezTo>
                    <a:pt x="17" y="268"/>
                    <a:pt x="92" y="318"/>
                    <a:pt x="159" y="318"/>
                  </a:cubicBezTo>
                  <a:cubicBezTo>
                    <a:pt x="226" y="318"/>
                    <a:pt x="284" y="268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33"/>
            <p:cNvSpPr/>
            <p:nvPr/>
          </p:nvSpPr>
          <p:spPr>
            <a:xfrm>
              <a:off x="5971669" y="3890403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1" y="34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33"/>
            <p:cNvSpPr/>
            <p:nvPr/>
          </p:nvSpPr>
          <p:spPr>
            <a:xfrm>
              <a:off x="5744308" y="3883862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7" y="243"/>
                    <a:pt x="84" y="276"/>
                    <a:pt x="147" y="276"/>
                  </a:cubicBezTo>
                  <a:cubicBezTo>
                    <a:pt x="209" y="276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0" y="1"/>
                  </a:cubicBezTo>
                  <a:cubicBezTo>
                    <a:pt x="159" y="1"/>
                    <a:pt x="146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33"/>
            <p:cNvSpPr/>
            <p:nvPr/>
          </p:nvSpPr>
          <p:spPr>
            <a:xfrm>
              <a:off x="5914474" y="3889006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68" y="0"/>
                  </a:moveTo>
                  <a:cubicBezTo>
                    <a:pt x="101" y="0"/>
                    <a:pt x="34" y="33"/>
                    <a:pt x="1" y="100"/>
                  </a:cubicBezTo>
                  <a:lnTo>
                    <a:pt x="1" y="167"/>
                  </a:lnTo>
                  <a:cubicBezTo>
                    <a:pt x="34" y="234"/>
                    <a:pt x="68" y="300"/>
                    <a:pt x="134" y="300"/>
                  </a:cubicBezTo>
                  <a:cubicBezTo>
                    <a:pt x="201" y="300"/>
                    <a:pt x="268" y="234"/>
                    <a:pt x="301" y="167"/>
                  </a:cubicBezTo>
                  <a:lnTo>
                    <a:pt x="301" y="134"/>
                  </a:lnTo>
                  <a:cubicBezTo>
                    <a:pt x="268" y="33"/>
                    <a:pt x="234" y="0"/>
                    <a:pt x="16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33"/>
            <p:cNvSpPr/>
            <p:nvPr/>
          </p:nvSpPr>
          <p:spPr>
            <a:xfrm>
              <a:off x="5857999" y="388688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0"/>
                    <a:pt x="0" y="67"/>
                    <a:pt x="0" y="133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146" y="306"/>
                    <a:pt x="158" y="309"/>
                    <a:pt x="170" y="309"/>
                  </a:cubicBezTo>
                  <a:cubicBezTo>
                    <a:pt x="223" y="309"/>
                    <a:pt x="267" y="255"/>
                    <a:pt x="267" y="200"/>
                  </a:cubicBezTo>
                  <a:lnTo>
                    <a:pt x="267" y="133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33"/>
            <p:cNvSpPr/>
            <p:nvPr/>
          </p:nvSpPr>
          <p:spPr>
            <a:xfrm>
              <a:off x="5801503" y="3885471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33"/>
            <p:cNvSpPr/>
            <p:nvPr/>
          </p:nvSpPr>
          <p:spPr>
            <a:xfrm>
              <a:off x="5747843" y="3778660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8" y="1"/>
                  </a:moveTo>
                  <a:cubicBezTo>
                    <a:pt x="45" y="1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60"/>
                    <a:pt x="59" y="301"/>
                    <a:pt x="121" y="301"/>
                  </a:cubicBezTo>
                  <a:cubicBezTo>
                    <a:pt x="184" y="301"/>
                    <a:pt x="251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3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33"/>
            <p:cNvSpPr/>
            <p:nvPr/>
          </p:nvSpPr>
          <p:spPr>
            <a:xfrm>
              <a:off x="5749262" y="3725889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33"/>
            <p:cNvSpPr/>
            <p:nvPr/>
          </p:nvSpPr>
          <p:spPr>
            <a:xfrm>
              <a:off x="5745727" y="3831092"/>
              <a:ext cx="5673" cy="6922"/>
            </a:xfrm>
            <a:custGeom>
              <a:avLst/>
              <a:gdLst/>
              <a:ahLst/>
              <a:cxnLst/>
              <a:rect l="l" t="t" r="r" b="b"/>
              <a:pathLst>
                <a:path w="268" h="327" extrusionOk="0">
                  <a:moveTo>
                    <a:pt x="167" y="1"/>
                  </a:moveTo>
                  <a:cubicBezTo>
                    <a:pt x="67" y="1"/>
                    <a:pt x="34" y="68"/>
                    <a:pt x="0" y="134"/>
                  </a:cubicBezTo>
                  <a:lnTo>
                    <a:pt x="0" y="201"/>
                  </a:lnTo>
                  <a:cubicBezTo>
                    <a:pt x="0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1"/>
                  </a:cubicBezTo>
                  <a:lnTo>
                    <a:pt x="267" y="134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33"/>
            <p:cNvSpPr/>
            <p:nvPr/>
          </p:nvSpPr>
          <p:spPr>
            <a:xfrm>
              <a:off x="5742911" y="3936315"/>
              <a:ext cx="6371" cy="6710"/>
            </a:xfrm>
            <a:custGeom>
              <a:avLst/>
              <a:gdLst/>
              <a:ahLst/>
              <a:cxnLst/>
              <a:rect l="l" t="t" r="r" b="b"/>
              <a:pathLst>
                <a:path w="301" h="317" extrusionOk="0">
                  <a:moveTo>
                    <a:pt x="133" y="0"/>
                  </a:moveTo>
                  <a:cubicBezTo>
                    <a:pt x="100" y="0"/>
                    <a:pt x="33" y="33"/>
                    <a:pt x="0" y="67"/>
                  </a:cubicBezTo>
                  <a:cubicBezTo>
                    <a:pt x="0" y="100"/>
                    <a:pt x="0" y="100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3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300" y="100"/>
                    <a:pt x="300" y="100"/>
                    <a:pt x="267" y="67"/>
                  </a:cubicBezTo>
                  <a:cubicBezTo>
                    <a:pt x="267" y="33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3"/>
            <p:cNvSpPr/>
            <p:nvPr/>
          </p:nvSpPr>
          <p:spPr>
            <a:xfrm>
              <a:off x="5740075" y="4041518"/>
              <a:ext cx="5673" cy="6901"/>
            </a:xfrm>
            <a:custGeom>
              <a:avLst/>
              <a:gdLst/>
              <a:ahLst/>
              <a:cxnLst/>
              <a:rect l="l" t="t" r="r" b="b"/>
              <a:pathLst>
                <a:path w="268" h="326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84"/>
                    <a:pt x="67" y="326"/>
                    <a:pt x="134" y="326"/>
                  </a:cubicBezTo>
                  <a:cubicBezTo>
                    <a:pt x="201" y="326"/>
                    <a:pt x="267" y="284"/>
                    <a:pt x="267" y="200"/>
                  </a:cubicBezTo>
                  <a:lnTo>
                    <a:pt x="267" y="134"/>
                  </a:lnTo>
                  <a:cubicBezTo>
                    <a:pt x="234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33"/>
            <p:cNvSpPr/>
            <p:nvPr/>
          </p:nvSpPr>
          <p:spPr>
            <a:xfrm>
              <a:off x="5741493" y="3989065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7" y="1"/>
                  </a:moveTo>
                  <a:cubicBezTo>
                    <a:pt x="45" y="1"/>
                    <a:pt x="0" y="55"/>
                    <a:pt x="0" y="110"/>
                  </a:cubicBezTo>
                  <a:lnTo>
                    <a:pt x="0" y="177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0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8" y="1"/>
                    <a:pt x="146" y="4"/>
                    <a:pt x="134" y="10"/>
                  </a:cubicBezTo>
                  <a:cubicBezTo>
                    <a:pt x="121" y="4"/>
                    <a:pt x="109" y="1"/>
                    <a:pt x="9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33"/>
            <p:cNvSpPr/>
            <p:nvPr/>
          </p:nvSpPr>
          <p:spPr>
            <a:xfrm>
              <a:off x="5802921" y="38330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2"/>
                    <a:pt x="67" y="309"/>
                    <a:pt x="134" y="309"/>
                  </a:cubicBezTo>
                  <a:cubicBezTo>
                    <a:pt x="201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2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5804339" y="3780268"/>
              <a:ext cx="5652" cy="6731"/>
            </a:xfrm>
            <a:custGeom>
              <a:avLst/>
              <a:gdLst/>
              <a:ahLst/>
              <a:cxnLst/>
              <a:rect l="l" t="t" r="r" b="b"/>
              <a:pathLst>
                <a:path w="267" h="318" extrusionOk="0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5796571" y="4043444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17" y="260"/>
                    <a:pt x="75" y="301"/>
                    <a:pt x="134" y="301"/>
                  </a:cubicBezTo>
                  <a:cubicBezTo>
                    <a:pt x="192" y="301"/>
                    <a:pt x="250" y="260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ubicBezTo>
                    <a:pt x="158" y="0"/>
                    <a:pt x="146" y="3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5805737" y="372781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68" y="310"/>
                    <a:pt x="134" y="310"/>
                  </a:cubicBezTo>
                  <a:cubicBezTo>
                    <a:pt x="201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45" y="1"/>
                    <a:pt x="183" y="1"/>
                  </a:cubicBezTo>
                  <a:cubicBezTo>
                    <a:pt x="169" y="1"/>
                    <a:pt x="153" y="4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33"/>
            <p:cNvSpPr/>
            <p:nvPr/>
          </p:nvSpPr>
          <p:spPr>
            <a:xfrm>
              <a:off x="5797968" y="399067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34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34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3"/>
            <p:cNvSpPr/>
            <p:nvPr/>
          </p:nvSpPr>
          <p:spPr>
            <a:xfrm>
              <a:off x="5800085" y="3938157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87" y="0"/>
                  </a:moveTo>
                  <a:cubicBezTo>
                    <a:pt x="50" y="0"/>
                    <a:pt x="25" y="31"/>
                    <a:pt x="1" y="80"/>
                  </a:cubicBezTo>
                  <a:cubicBezTo>
                    <a:pt x="1" y="80"/>
                    <a:pt x="1" y="113"/>
                    <a:pt x="1" y="113"/>
                  </a:cubicBezTo>
                  <a:lnTo>
                    <a:pt x="1" y="180"/>
                  </a:lnTo>
                  <a:cubicBezTo>
                    <a:pt x="1" y="247"/>
                    <a:pt x="68" y="313"/>
                    <a:pt x="134" y="313"/>
                  </a:cubicBezTo>
                  <a:cubicBezTo>
                    <a:pt x="201" y="313"/>
                    <a:pt x="268" y="247"/>
                    <a:pt x="268" y="180"/>
                  </a:cubicBezTo>
                  <a:lnTo>
                    <a:pt x="268" y="113"/>
                  </a:lnTo>
                  <a:cubicBezTo>
                    <a:pt x="268" y="113"/>
                    <a:pt x="268" y="80"/>
                    <a:pt x="268" y="80"/>
                  </a:cubicBezTo>
                  <a:cubicBezTo>
                    <a:pt x="243" y="31"/>
                    <a:pt x="201" y="0"/>
                    <a:pt x="167" y="0"/>
                  </a:cubicBezTo>
                  <a:cubicBezTo>
                    <a:pt x="155" y="0"/>
                    <a:pt x="143" y="4"/>
                    <a:pt x="134" y="13"/>
                  </a:cubicBezTo>
                  <a:cubicBezTo>
                    <a:pt x="117" y="4"/>
                    <a:pt x="101" y="0"/>
                    <a:pt x="8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33"/>
            <p:cNvSpPr/>
            <p:nvPr/>
          </p:nvSpPr>
          <p:spPr>
            <a:xfrm>
              <a:off x="5862931" y="3729424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34"/>
                    <a:pt x="1" y="134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34" y="267"/>
                    <a:pt x="268" y="201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33"/>
            <p:cNvSpPr/>
            <p:nvPr/>
          </p:nvSpPr>
          <p:spPr>
            <a:xfrm>
              <a:off x="5859396" y="383462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8" y="1"/>
                    <a:pt x="1" y="34"/>
                    <a:pt x="1" y="101"/>
                  </a:cubicBezTo>
                  <a:lnTo>
                    <a:pt x="1" y="167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33"/>
            <p:cNvSpPr/>
            <p:nvPr/>
          </p:nvSpPr>
          <p:spPr>
            <a:xfrm>
              <a:off x="5861534" y="3782385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200" y="300"/>
                    <a:pt x="234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33"/>
            <p:cNvSpPr/>
            <p:nvPr/>
          </p:nvSpPr>
          <p:spPr>
            <a:xfrm>
              <a:off x="5857279" y="3939829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8" y="1"/>
                    <a:pt x="34" y="34"/>
                    <a:pt x="1" y="68"/>
                  </a:cubicBezTo>
                  <a:cubicBezTo>
                    <a:pt x="1" y="68"/>
                    <a:pt x="1" y="101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8" y="301"/>
                    <a:pt x="134" y="301"/>
                  </a:cubicBezTo>
                  <a:cubicBezTo>
                    <a:pt x="201" y="301"/>
                    <a:pt x="268" y="268"/>
                    <a:pt x="268" y="168"/>
                  </a:cubicBezTo>
                  <a:lnTo>
                    <a:pt x="268" y="134"/>
                  </a:lnTo>
                  <a:cubicBezTo>
                    <a:pt x="268" y="101"/>
                    <a:pt x="268" y="101"/>
                    <a:pt x="268" y="68"/>
                  </a:cubicBezTo>
                  <a:cubicBezTo>
                    <a:pt x="234" y="34"/>
                    <a:pt x="168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33"/>
            <p:cNvSpPr/>
            <p:nvPr/>
          </p:nvSpPr>
          <p:spPr>
            <a:xfrm>
              <a:off x="5855163" y="399209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146" y="307"/>
                    <a:pt x="159" y="309"/>
                    <a:pt x="171" y="309"/>
                  </a:cubicBezTo>
                  <a:cubicBezTo>
                    <a:pt x="223" y="309"/>
                    <a:pt x="268" y="255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33"/>
            <p:cNvSpPr/>
            <p:nvPr/>
          </p:nvSpPr>
          <p:spPr>
            <a:xfrm>
              <a:off x="5853766" y="4045053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4" y="0"/>
                  </a:moveTo>
                  <a:cubicBezTo>
                    <a:pt x="67" y="0"/>
                    <a:pt x="0" y="33"/>
                    <a:pt x="0" y="100"/>
                  </a:cubicBezTo>
                  <a:lnTo>
                    <a:pt x="0" y="167"/>
                  </a:lnTo>
                  <a:cubicBezTo>
                    <a:pt x="0" y="234"/>
                    <a:pt x="33" y="300"/>
                    <a:pt x="100" y="300"/>
                  </a:cubicBezTo>
                  <a:cubicBezTo>
                    <a:pt x="167" y="300"/>
                    <a:pt x="234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33"/>
            <p:cNvSpPr/>
            <p:nvPr/>
          </p:nvSpPr>
          <p:spPr>
            <a:xfrm>
              <a:off x="5913775" y="3941247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34" y="34"/>
                    <a:pt x="0" y="67"/>
                  </a:cubicBezTo>
                  <a:cubicBezTo>
                    <a:pt x="0" y="101"/>
                    <a:pt x="0" y="101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101"/>
                    <a:pt x="267" y="101"/>
                    <a:pt x="267" y="67"/>
                  </a:cubicBezTo>
                  <a:cubicBezTo>
                    <a:pt x="234" y="34"/>
                    <a:pt x="167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33"/>
            <p:cNvSpPr/>
            <p:nvPr/>
          </p:nvSpPr>
          <p:spPr>
            <a:xfrm>
              <a:off x="5919427" y="3730842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200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33"/>
            <p:cNvSpPr/>
            <p:nvPr/>
          </p:nvSpPr>
          <p:spPr>
            <a:xfrm>
              <a:off x="5918009" y="3783782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67" y="1"/>
                    <a:pt x="1" y="34"/>
                    <a:pt x="1" y="101"/>
                  </a:cubicBezTo>
                  <a:lnTo>
                    <a:pt x="1" y="168"/>
                  </a:lnTo>
                  <a:cubicBezTo>
                    <a:pt x="1" y="234"/>
                    <a:pt x="67" y="301"/>
                    <a:pt x="134" y="301"/>
                  </a:cubicBezTo>
                  <a:cubicBezTo>
                    <a:pt x="201" y="301"/>
                    <a:pt x="267" y="234"/>
                    <a:pt x="267" y="168"/>
                  </a:cubicBezTo>
                  <a:lnTo>
                    <a:pt x="267" y="134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3"/>
            <p:cNvSpPr/>
            <p:nvPr/>
          </p:nvSpPr>
          <p:spPr>
            <a:xfrm>
              <a:off x="5910240" y="404645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1" y="68"/>
                    <a:pt x="1" y="134"/>
                  </a:cubicBezTo>
                  <a:lnTo>
                    <a:pt x="1" y="168"/>
                  </a:lnTo>
                  <a:cubicBezTo>
                    <a:pt x="1" y="268"/>
                    <a:pt x="67" y="301"/>
                    <a:pt x="134" y="301"/>
                  </a:cubicBezTo>
                  <a:cubicBezTo>
                    <a:pt x="201" y="301"/>
                    <a:pt x="268" y="268"/>
                    <a:pt x="268" y="201"/>
                  </a:cubicBezTo>
                  <a:lnTo>
                    <a:pt x="268" y="134"/>
                  </a:lnTo>
                  <a:cubicBezTo>
                    <a:pt x="268" y="68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3"/>
            <p:cNvSpPr/>
            <p:nvPr/>
          </p:nvSpPr>
          <p:spPr>
            <a:xfrm>
              <a:off x="5911659" y="399420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33"/>
            <p:cNvSpPr/>
            <p:nvPr/>
          </p:nvSpPr>
          <p:spPr>
            <a:xfrm>
              <a:off x="5916591" y="383604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1"/>
                    <a:pt x="134" y="301"/>
                  </a:cubicBezTo>
                  <a:cubicBezTo>
                    <a:pt x="201" y="301"/>
                    <a:pt x="268" y="267"/>
                    <a:pt x="268" y="200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33"/>
            <p:cNvSpPr/>
            <p:nvPr/>
          </p:nvSpPr>
          <p:spPr>
            <a:xfrm>
              <a:off x="5968853" y="3995627"/>
              <a:ext cx="5673" cy="6710"/>
            </a:xfrm>
            <a:custGeom>
              <a:avLst/>
              <a:gdLst/>
              <a:ahLst/>
              <a:cxnLst/>
              <a:rect l="l" t="t" r="r" b="b"/>
              <a:pathLst>
                <a:path w="268" h="317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3"/>
            <p:cNvSpPr/>
            <p:nvPr/>
          </p:nvSpPr>
          <p:spPr>
            <a:xfrm>
              <a:off x="5973087" y="3837971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1"/>
                  </a:moveTo>
                  <a:cubicBezTo>
                    <a:pt x="45" y="1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67" y="310"/>
                    <a:pt x="134" y="310"/>
                  </a:cubicBezTo>
                  <a:cubicBezTo>
                    <a:pt x="201" y="310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43"/>
                    <a:pt x="201" y="9"/>
                    <a:pt x="134" y="9"/>
                  </a:cubicBezTo>
                  <a:cubicBezTo>
                    <a:pt x="122" y="3"/>
                    <a:pt x="109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33"/>
            <p:cNvSpPr/>
            <p:nvPr/>
          </p:nvSpPr>
          <p:spPr>
            <a:xfrm>
              <a:off x="5974505" y="378520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67" y="1"/>
                  </a:moveTo>
                  <a:cubicBezTo>
                    <a:pt x="67" y="1"/>
                    <a:pt x="34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8"/>
                    <a:pt x="134" y="318"/>
                  </a:cubicBezTo>
                  <a:cubicBezTo>
                    <a:pt x="200" y="318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67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33"/>
            <p:cNvSpPr/>
            <p:nvPr/>
          </p:nvSpPr>
          <p:spPr>
            <a:xfrm>
              <a:off x="5967435" y="4048376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7"/>
                  </a:lnTo>
                  <a:cubicBezTo>
                    <a:pt x="1" y="243"/>
                    <a:pt x="34" y="310"/>
                    <a:pt x="101" y="310"/>
                  </a:cubicBezTo>
                  <a:cubicBezTo>
                    <a:pt x="201" y="310"/>
                    <a:pt x="234" y="243"/>
                    <a:pt x="267" y="177"/>
                  </a:cubicBezTo>
                  <a:lnTo>
                    <a:pt x="267" y="110"/>
                  </a:lnTo>
                  <a:cubicBezTo>
                    <a:pt x="234" y="43"/>
                    <a:pt x="201" y="10"/>
                    <a:pt x="134" y="10"/>
                  </a:cubicBezTo>
                  <a:cubicBezTo>
                    <a:pt x="122" y="4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33"/>
            <p:cNvSpPr/>
            <p:nvPr/>
          </p:nvSpPr>
          <p:spPr>
            <a:xfrm>
              <a:off x="5976622" y="373276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7" y="0"/>
                  </a:moveTo>
                  <a:cubicBezTo>
                    <a:pt x="45" y="0"/>
                    <a:pt x="0" y="55"/>
                    <a:pt x="0" y="109"/>
                  </a:cubicBezTo>
                  <a:lnTo>
                    <a:pt x="0" y="176"/>
                  </a:lnTo>
                  <a:cubicBezTo>
                    <a:pt x="0" y="243"/>
                    <a:pt x="34" y="309"/>
                    <a:pt x="100" y="309"/>
                  </a:cubicBezTo>
                  <a:cubicBezTo>
                    <a:pt x="200" y="309"/>
                    <a:pt x="234" y="243"/>
                    <a:pt x="267" y="176"/>
                  </a:cubicBezTo>
                  <a:lnTo>
                    <a:pt x="267" y="109"/>
                  </a:lnTo>
                  <a:cubicBezTo>
                    <a:pt x="234" y="43"/>
                    <a:pt x="200" y="9"/>
                    <a:pt x="134" y="9"/>
                  </a:cubicBezTo>
                  <a:cubicBezTo>
                    <a:pt x="121" y="3"/>
                    <a:pt x="109" y="0"/>
                    <a:pt x="9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33"/>
            <p:cNvSpPr/>
            <p:nvPr/>
          </p:nvSpPr>
          <p:spPr>
            <a:xfrm>
              <a:off x="5970271" y="3943089"/>
              <a:ext cx="5652" cy="6647"/>
            </a:xfrm>
            <a:custGeom>
              <a:avLst/>
              <a:gdLst/>
              <a:ahLst/>
              <a:cxnLst/>
              <a:rect l="l" t="t" r="r" b="b"/>
              <a:pathLst>
                <a:path w="267" h="314" extrusionOk="0">
                  <a:moveTo>
                    <a:pt x="86" y="1"/>
                  </a:moveTo>
                  <a:cubicBezTo>
                    <a:pt x="49" y="1"/>
                    <a:pt x="24" y="32"/>
                    <a:pt x="0" y="80"/>
                  </a:cubicBezTo>
                  <a:cubicBezTo>
                    <a:pt x="0" y="80"/>
                    <a:pt x="0" y="114"/>
                    <a:pt x="0" y="114"/>
                  </a:cubicBezTo>
                  <a:lnTo>
                    <a:pt x="0" y="180"/>
                  </a:lnTo>
                  <a:cubicBezTo>
                    <a:pt x="0" y="247"/>
                    <a:pt x="67" y="314"/>
                    <a:pt x="133" y="314"/>
                  </a:cubicBezTo>
                  <a:cubicBezTo>
                    <a:pt x="200" y="314"/>
                    <a:pt x="267" y="247"/>
                    <a:pt x="267" y="180"/>
                  </a:cubicBezTo>
                  <a:lnTo>
                    <a:pt x="267" y="114"/>
                  </a:lnTo>
                  <a:cubicBezTo>
                    <a:pt x="267" y="114"/>
                    <a:pt x="267" y="80"/>
                    <a:pt x="267" y="80"/>
                  </a:cubicBezTo>
                  <a:cubicBezTo>
                    <a:pt x="242" y="32"/>
                    <a:pt x="218" y="1"/>
                    <a:pt x="181" y="1"/>
                  </a:cubicBezTo>
                  <a:cubicBezTo>
                    <a:pt x="167" y="1"/>
                    <a:pt x="151" y="5"/>
                    <a:pt x="133" y="14"/>
                  </a:cubicBezTo>
                  <a:cubicBezTo>
                    <a:pt x="116" y="5"/>
                    <a:pt x="100" y="1"/>
                    <a:pt x="86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33"/>
            <p:cNvSpPr/>
            <p:nvPr/>
          </p:nvSpPr>
          <p:spPr>
            <a:xfrm>
              <a:off x="6031700" y="3786619"/>
              <a:ext cx="5652" cy="7070"/>
            </a:xfrm>
            <a:custGeom>
              <a:avLst/>
              <a:gdLst/>
              <a:ahLst/>
              <a:cxnLst/>
              <a:rect l="l" t="t" r="r" b="b"/>
              <a:pathLst>
                <a:path w="267" h="334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1"/>
                    <a:pt x="134" y="334"/>
                  </a:cubicBezTo>
                  <a:cubicBezTo>
                    <a:pt x="200" y="334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33"/>
            <p:cNvSpPr/>
            <p:nvPr/>
          </p:nvSpPr>
          <p:spPr>
            <a:xfrm>
              <a:off x="6033097" y="3734356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68" y="1"/>
                  </a:moveTo>
                  <a:cubicBezTo>
                    <a:pt x="68" y="1"/>
                    <a:pt x="34" y="34"/>
                    <a:pt x="1" y="101"/>
                  </a:cubicBezTo>
                  <a:lnTo>
                    <a:pt x="1" y="201"/>
                  </a:lnTo>
                  <a:cubicBezTo>
                    <a:pt x="1" y="268"/>
                    <a:pt x="68" y="301"/>
                    <a:pt x="134" y="301"/>
                  </a:cubicBezTo>
                  <a:cubicBezTo>
                    <a:pt x="146" y="307"/>
                    <a:pt x="159" y="310"/>
                    <a:pt x="171" y="310"/>
                  </a:cubicBezTo>
                  <a:cubicBezTo>
                    <a:pt x="223" y="310"/>
                    <a:pt x="268" y="256"/>
                    <a:pt x="268" y="201"/>
                  </a:cubicBezTo>
                  <a:lnTo>
                    <a:pt x="268" y="134"/>
                  </a:lnTo>
                  <a:cubicBezTo>
                    <a:pt x="301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33"/>
            <p:cNvSpPr/>
            <p:nvPr/>
          </p:nvSpPr>
          <p:spPr>
            <a:xfrm>
              <a:off x="6030281" y="3839580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0" y="33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1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34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33"/>
            <p:cNvSpPr/>
            <p:nvPr/>
          </p:nvSpPr>
          <p:spPr>
            <a:xfrm>
              <a:off x="6034515" y="368141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7" y="300"/>
                    <a:pt x="134" y="300"/>
                  </a:cubicBezTo>
                  <a:cubicBezTo>
                    <a:pt x="201" y="300"/>
                    <a:pt x="267" y="267"/>
                    <a:pt x="267" y="200"/>
                  </a:cubicBezTo>
                  <a:lnTo>
                    <a:pt x="267" y="134"/>
                  </a:lnTo>
                  <a:cubicBezTo>
                    <a:pt x="267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33"/>
            <p:cNvSpPr/>
            <p:nvPr/>
          </p:nvSpPr>
          <p:spPr>
            <a:xfrm>
              <a:off x="6023931" y="4049985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67"/>
                    <a:pt x="67" y="317"/>
                    <a:pt x="134" y="317"/>
                  </a:cubicBezTo>
                  <a:cubicBezTo>
                    <a:pt x="200" y="317"/>
                    <a:pt x="267" y="267"/>
                    <a:pt x="267" y="167"/>
                  </a:cubicBezTo>
                  <a:lnTo>
                    <a:pt x="267" y="134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33"/>
            <p:cNvSpPr/>
            <p:nvPr/>
          </p:nvSpPr>
          <p:spPr>
            <a:xfrm>
              <a:off x="6035933" y="3629154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67" y="1"/>
                  </a:moveTo>
                  <a:cubicBezTo>
                    <a:pt x="67" y="1"/>
                    <a:pt x="34" y="34"/>
                    <a:pt x="0" y="101"/>
                  </a:cubicBezTo>
                  <a:lnTo>
                    <a:pt x="0" y="167"/>
                  </a:lnTo>
                  <a:cubicBezTo>
                    <a:pt x="0" y="251"/>
                    <a:pt x="67" y="293"/>
                    <a:pt x="134" y="293"/>
                  </a:cubicBezTo>
                  <a:cubicBezTo>
                    <a:pt x="200" y="293"/>
                    <a:pt x="267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33"/>
            <p:cNvSpPr/>
            <p:nvPr/>
          </p:nvSpPr>
          <p:spPr>
            <a:xfrm>
              <a:off x="6026746" y="3944782"/>
              <a:ext cx="6371" cy="6731"/>
            </a:xfrm>
            <a:custGeom>
              <a:avLst/>
              <a:gdLst/>
              <a:ahLst/>
              <a:cxnLst/>
              <a:rect l="l" t="t" r="r" b="b"/>
              <a:pathLst>
                <a:path w="301" h="318" extrusionOk="0">
                  <a:moveTo>
                    <a:pt x="134" y="0"/>
                  </a:moveTo>
                  <a:cubicBezTo>
                    <a:pt x="101" y="0"/>
                    <a:pt x="34" y="34"/>
                    <a:pt x="34" y="67"/>
                  </a:cubicBezTo>
                  <a:cubicBezTo>
                    <a:pt x="1" y="100"/>
                    <a:pt x="1" y="100"/>
                    <a:pt x="34" y="134"/>
                  </a:cubicBezTo>
                  <a:lnTo>
                    <a:pt x="34" y="167"/>
                  </a:lnTo>
                  <a:cubicBezTo>
                    <a:pt x="34" y="267"/>
                    <a:pt x="101" y="317"/>
                    <a:pt x="167" y="317"/>
                  </a:cubicBezTo>
                  <a:cubicBezTo>
                    <a:pt x="234" y="317"/>
                    <a:pt x="301" y="267"/>
                    <a:pt x="301" y="167"/>
                  </a:cubicBezTo>
                  <a:lnTo>
                    <a:pt x="301" y="134"/>
                  </a:lnTo>
                  <a:cubicBezTo>
                    <a:pt x="301" y="100"/>
                    <a:pt x="301" y="67"/>
                    <a:pt x="301" y="67"/>
                  </a:cubicBezTo>
                  <a:cubicBezTo>
                    <a:pt x="267" y="0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33"/>
            <p:cNvSpPr/>
            <p:nvPr/>
          </p:nvSpPr>
          <p:spPr>
            <a:xfrm>
              <a:off x="6025328" y="399755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3"/>
                    <a:pt x="68" y="309"/>
                    <a:pt x="134" y="309"/>
                  </a:cubicBezTo>
                  <a:cubicBezTo>
                    <a:pt x="201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71" y="0"/>
                  </a:cubicBezTo>
                  <a:cubicBezTo>
                    <a:pt x="159" y="0"/>
                    <a:pt x="147" y="3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33"/>
            <p:cNvSpPr/>
            <p:nvPr/>
          </p:nvSpPr>
          <p:spPr>
            <a:xfrm>
              <a:off x="5979437" y="362756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98" y="0"/>
                  </a:moveTo>
                  <a:cubicBezTo>
                    <a:pt x="45" y="0"/>
                    <a:pt x="1" y="55"/>
                    <a:pt x="1" y="109"/>
                  </a:cubicBezTo>
                  <a:lnTo>
                    <a:pt x="1" y="176"/>
                  </a:lnTo>
                  <a:cubicBezTo>
                    <a:pt x="1" y="242"/>
                    <a:pt x="67" y="309"/>
                    <a:pt x="134" y="309"/>
                  </a:cubicBezTo>
                  <a:cubicBezTo>
                    <a:pt x="201" y="309"/>
                    <a:pt x="268" y="242"/>
                    <a:pt x="268" y="176"/>
                  </a:cubicBezTo>
                  <a:lnTo>
                    <a:pt x="268" y="109"/>
                  </a:lnTo>
                  <a:cubicBezTo>
                    <a:pt x="268" y="42"/>
                    <a:pt x="201" y="9"/>
                    <a:pt x="134" y="9"/>
                  </a:cubicBezTo>
                  <a:cubicBezTo>
                    <a:pt x="122" y="3"/>
                    <a:pt x="110" y="0"/>
                    <a:pt x="9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33"/>
            <p:cNvSpPr/>
            <p:nvPr/>
          </p:nvSpPr>
          <p:spPr>
            <a:xfrm>
              <a:off x="5752077" y="3620687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167"/>
                  </a:lnTo>
                  <a:cubicBezTo>
                    <a:pt x="1" y="267"/>
                    <a:pt x="67" y="317"/>
                    <a:pt x="134" y="317"/>
                  </a:cubicBezTo>
                  <a:cubicBezTo>
                    <a:pt x="201" y="317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33"/>
            <p:cNvSpPr/>
            <p:nvPr/>
          </p:nvSpPr>
          <p:spPr>
            <a:xfrm>
              <a:off x="5922242" y="3625619"/>
              <a:ext cx="6371" cy="6202"/>
            </a:xfrm>
            <a:custGeom>
              <a:avLst/>
              <a:gdLst/>
              <a:ahLst/>
              <a:cxnLst/>
              <a:rect l="l" t="t" r="r" b="b"/>
              <a:pathLst>
                <a:path w="301" h="293" extrusionOk="0">
                  <a:moveTo>
                    <a:pt x="168" y="1"/>
                  </a:moveTo>
                  <a:cubicBezTo>
                    <a:pt x="101" y="1"/>
                    <a:pt x="34" y="68"/>
                    <a:pt x="1" y="134"/>
                  </a:cubicBezTo>
                  <a:lnTo>
                    <a:pt x="1" y="168"/>
                  </a:lnTo>
                  <a:cubicBezTo>
                    <a:pt x="17" y="251"/>
                    <a:pt x="84" y="293"/>
                    <a:pt x="151" y="293"/>
                  </a:cubicBezTo>
                  <a:cubicBezTo>
                    <a:pt x="218" y="293"/>
                    <a:pt x="284" y="251"/>
                    <a:pt x="301" y="168"/>
                  </a:cubicBezTo>
                  <a:lnTo>
                    <a:pt x="301" y="134"/>
                  </a:lnTo>
                  <a:cubicBezTo>
                    <a:pt x="268" y="68"/>
                    <a:pt x="234" y="1"/>
                    <a:pt x="16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33"/>
            <p:cNvSpPr/>
            <p:nvPr/>
          </p:nvSpPr>
          <p:spPr>
            <a:xfrm>
              <a:off x="5865768" y="3624222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34" y="0"/>
                  </a:moveTo>
                  <a:cubicBezTo>
                    <a:pt x="67" y="0"/>
                    <a:pt x="0" y="34"/>
                    <a:pt x="0" y="100"/>
                  </a:cubicBezTo>
                  <a:lnTo>
                    <a:pt x="0" y="167"/>
                  </a:lnTo>
                  <a:cubicBezTo>
                    <a:pt x="0" y="250"/>
                    <a:pt x="67" y="292"/>
                    <a:pt x="134" y="292"/>
                  </a:cubicBezTo>
                  <a:cubicBezTo>
                    <a:pt x="200" y="292"/>
                    <a:pt x="267" y="250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33"/>
            <p:cNvSpPr/>
            <p:nvPr/>
          </p:nvSpPr>
          <p:spPr>
            <a:xfrm>
              <a:off x="5695602" y="3619268"/>
              <a:ext cx="5652" cy="6202"/>
            </a:xfrm>
            <a:custGeom>
              <a:avLst/>
              <a:gdLst/>
              <a:ahLst/>
              <a:cxnLst/>
              <a:rect l="l" t="t" r="r" b="b"/>
              <a:pathLst>
                <a:path w="267" h="293" extrusionOk="0">
                  <a:moveTo>
                    <a:pt x="134" y="1"/>
                  </a:moveTo>
                  <a:cubicBezTo>
                    <a:pt x="67" y="1"/>
                    <a:pt x="0" y="34"/>
                    <a:pt x="0" y="101"/>
                  </a:cubicBezTo>
                  <a:lnTo>
                    <a:pt x="0" y="167"/>
                  </a:lnTo>
                  <a:cubicBezTo>
                    <a:pt x="17" y="251"/>
                    <a:pt x="75" y="293"/>
                    <a:pt x="134" y="293"/>
                  </a:cubicBezTo>
                  <a:cubicBezTo>
                    <a:pt x="192" y="293"/>
                    <a:pt x="250" y="251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33"/>
            <p:cNvSpPr/>
            <p:nvPr/>
          </p:nvSpPr>
          <p:spPr>
            <a:xfrm>
              <a:off x="5809271" y="3622613"/>
              <a:ext cx="5673" cy="5863"/>
            </a:xfrm>
            <a:custGeom>
              <a:avLst/>
              <a:gdLst/>
              <a:ahLst/>
              <a:cxnLst/>
              <a:rect l="l" t="t" r="r" b="b"/>
              <a:pathLst>
                <a:path w="268" h="277" extrusionOk="0">
                  <a:moveTo>
                    <a:pt x="98" y="1"/>
                  </a:moveTo>
                  <a:cubicBezTo>
                    <a:pt x="45" y="1"/>
                    <a:pt x="1" y="55"/>
                    <a:pt x="1" y="110"/>
                  </a:cubicBezTo>
                  <a:lnTo>
                    <a:pt x="1" y="176"/>
                  </a:lnTo>
                  <a:cubicBezTo>
                    <a:pt x="1" y="243"/>
                    <a:pt x="59" y="276"/>
                    <a:pt x="122" y="276"/>
                  </a:cubicBezTo>
                  <a:cubicBezTo>
                    <a:pt x="184" y="276"/>
                    <a:pt x="251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ubicBezTo>
                    <a:pt x="159" y="1"/>
                    <a:pt x="146" y="3"/>
                    <a:pt x="134" y="9"/>
                  </a:cubicBezTo>
                  <a:cubicBezTo>
                    <a:pt x="122" y="3"/>
                    <a:pt x="110" y="1"/>
                    <a:pt x="9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33"/>
            <p:cNvSpPr/>
            <p:nvPr/>
          </p:nvSpPr>
          <p:spPr>
            <a:xfrm>
              <a:off x="5750659" y="3673457"/>
              <a:ext cx="6393" cy="5863"/>
            </a:xfrm>
            <a:custGeom>
              <a:avLst/>
              <a:gdLst/>
              <a:ahLst/>
              <a:cxnLst/>
              <a:rect l="l" t="t" r="r" b="b"/>
              <a:pathLst>
                <a:path w="302" h="277" extrusionOk="0">
                  <a:moveTo>
                    <a:pt x="119" y="0"/>
                  </a:moveTo>
                  <a:cubicBezTo>
                    <a:pt x="55" y="0"/>
                    <a:pt x="28" y="55"/>
                    <a:pt x="1" y="109"/>
                  </a:cubicBezTo>
                  <a:lnTo>
                    <a:pt x="1" y="176"/>
                  </a:lnTo>
                  <a:cubicBezTo>
                    <a:pt x="18" y="243"/>
                    <a:pt x="84" y="276"/>
                    <a:pt x="151" y="276"/>
                  </a:cubicBezTo>
                  <a:cubicBezTo>
                    <a:pt x="218" y="276"/>
                    <a:pt x="284" y="243"/>
                    <a:pt x="301" y="176"/>
                  </a:cubicBezTo>
                  <a:lnTo>
                    <a:pt x="301" y="143"/>
                  </a:lnTo>
                  <a:cubicBezTo>
                    <a:pt x="301" y="85"/>
                    <a:pt x="251" y="3"/>
                    <a:pt x="195" y="3"/>
                  </a:cubicBezTo>
                  <a:cubicBezTo>
                    <a:pt x="186" y="3"/>
                    <a:pt x="177" y="5"/>
                    <a:pt x="168" y="9"/>
                  </a:cubicBezTo>
                  <a:cubicBezTo>
                    <a:pt x="149" y="3"/>
                    <a:pt x="133" y="0"/>
                    <a:pt x="119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33"/>
            <p:cNvSpPr/>
            <p:nvPr/>
          </p:nvSpPr>
          <p:spPr>
            <a:xfrm>
              <a:off x="5807155" y="3675045"/>
              <a:ext cx="5673" cy="6731"/>
            </a:xfrm>
            <a:custGeom>
              <a:avLst/>
              <a:gdLst/>
              <a:ahLst/>
              <a:cxnLst/>
              <a:rect l="l" t="t" r="r" b="b"/>
              <a:pathLst>
                <a:path w="268" h="318" extrusionOk="0">
                  <a:moveTo>
                    <a:pt x="167" y="1"/>
                  </a:moveTo>
                  <a:cubicBezTo>
                    <a:pt x="67" y="1"/>
                    <a:pt x="34" y="34"/>
                    <a:pt x="1" y="101"/>
                  </a:cubicBezTo>
                  <a:lnTo>
                    <a:pt x="1" y="168"/>
                  </a:lnTo>
                  <a:cubicBezTo>
                    <a:pt x="1" y="268"/>
                    <a:pt x="67" y="318"/>
                    <a:pt x="134" y="318"/>
                  </a:cubicBezTo>
                  <a:cubicBezTo>
                    <a:pt x="201" y="318"/>
                    <a:pt x="267" y="268"/>
                    <a:pt x="267" y="168"/>
                  </a:cubicBezTo>
                  <a:lnTo>
                    <a:pt x="267" y="101"/>
                  </a:lnTo>
                  <a:cubicBezTo>
                    <a:pt x="267" y="68"/>
                    <a:pt x="234" y="1"/>
                    <a:pt x="16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33"/>
            <p:cNvSpPr/>
            <p:nvPr/>
          </p:nvSpPr>
          <p:spPr>
            <a:xfrm>
              <a:off x="5864349" y="3676463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1"/>
                  </a:moveTo>
                  <a:cubicBezTo>
                    <a:pt x="67" y="1"/>
                    <a:pt x="0" y="34"/>
                    <a:pt x="0" y="134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4" y="301"/>
                  </a:cubicBezTo>
                  <a:cubicBezTo>
                    <a:pt x="201" y="301"/>
                    <a:pt x="267" y="267"/>
                    <a:pt x="267" y="201"/>
                  </a:cubicBezTo>
                  <a:lnTo>
                    <a:pt x="267" y="134"/>
                  </a:lnTo>
                  <a:cubicBezTo>
                    <a:pt x="267" y="67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33"/>
            <p:cNvSpPr/>
            <p:nvPr/>
          </p:nvSpPr>
          <p:spPr>
            <a:xfrm>
              <a:off x="5920845" y="3678580"/>
              <a:ext cx="5652" cy="6371"/>
            </a:xfrm>
            <a:custGeom>
              <a:avLst/>
              <a:gdLst/>
              <a:ahLst/>
              <a:cxnLst/>
              <a:rect l="l" t="t" r="r" b="b"/>
              <a:pathLst>
                <a:path w="267" h="301" extrusionOk="0">
                  <a:moveTo>
                    <a:pt x="133" y="1"/>
                  </a:moveTo>
                  <a:cubicBezTo>
                    <a:pt x="67" y="1"/>
                    <a:pt x="33" y="34"/>
                    <a:pt x="0" y="101"/>
                  </a:cubicBezTo>
                  <a:lnTo>
                    <a:pt x="0" y="167"/>
                  </a:lnTo>
                  <a:cubicBezTo>
                    <a:pt x="0" y="234"/>
                    <a:pt x="67" y="301"/>
                    <a:pt x="133" y="301"/>
                  </a:cubicBezTo>
                  <a:cubicBezTo>
                    <a:pt x="200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33"/>
            <p:cNvSpPr/>
            <p:nvPr/>
          </p:nvSpPr>
          <p:spPr>
            <a:xfrm>
              <a:off x="5978019" y="367999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8" y="0"/>
                    <a:pt x="1" y="34"/>
                    <a:pt x="1" y="100"/>
                  </a:cubicBezTo>
                  <a:lnTo>
                    <a:pt x="1" y="167"/>
                  </a:lnTo>
                  <a:cubicBezTo>
                    <a:pt x="1" y="234"/>
                    <a:pt x="34" y="301"/>
                    <a:pt x="134" y="301"/>
                  </a:cubicBezTo>
                  <a:cubicBezTo>
                    <a:pt x="201" y="301"/>
                    <a:pt x="268" y="267"/>
                    <a:pt x="268" y="167"/>
                  </a:cubicBezTo>
                  <a:lnTo>
                    <a:pt x="268" y="134"/>
                  </a:lnTo>
                  <a:cubicBezTo>
                    <a:pt x="268" y="67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33"/>
            <p:cNvSpPr/>
            <p:nvPr/>
          </p:nvSpPr>
          <p:spPr>
            <a:xfrm>
              <a:off x="5896820" y="3500646"/>
              <a:ext cx="269039" cy="269759"/>
            </a:xfrm>
            <a:custGeom>
              <a:avLst/>
              <a:gdLst/>
              <a:ahLst/>
              <a:cxnLst/>
              <a:rect l="l" t="t" r="r" b="b"/>
              <a:pathLst>
                <a:path w="12710" h="12744" extrusionOk="0">
                  <a:moveTo>
                    <a:pt x="6372" y="1"/>
                  </a:moveTo>
                  <a:cubicBezTo>
                    <a:pt x="2836" y="1"/>
                    <a:pt x="1" y="2869"/>
                    <a:pt x="1" y="6372"/>
                  </a:cubicBezTo>
                  <a:cubicBezTo>
                    <a:pt x="1" y="9874"/>
                    <a:pt x="2836" y="12743"/>
                    <a:pt x="6372" y="12743"/>
                  </a:cubicBezTo>
                  <a:cubicBezTo>
                    <a:pt x="9875" y="12743"/>
                    <a:pt x="12710" y="9874"/>
                    <a:pt x="12710" y="6372"/>
                  </a:cubicBezTo>
                  <a:cubicBezTo>
                    <a:pt x="12710" y="2869"/>
                    <a:pt x="9875" y="1"/>
                    <a:pt x="63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33"/>
          <p:cNvSpPr/>
          <p:nvPr/>
        </p:nvSpPr>
        <p:spPr>
          <a:xfrm rot="-4609478">
            <a:off x="794687" y="4486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95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5" name="Google Shape;675;p33"/>
          <p:cNvSpPr/>
          <p:nvPr/>
        </p:nvSpPr>
        <p:spPr>
          <a:xfrm rot="-4609478">
            <a:off x="947087" y="6010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95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1" name="Google Shape;482;p33">
            <a:extLst>
              <a:ext uri="{FF2B5EF4-FFF2-40B4-BE49-F238E27FC236}">
                <a16:creationId xmlns:a16="http://schemas.microsoft.com/office/drawing/2014/main" id="{5DF8B708-67E7-49DC-9593-1CF795372982}"/>
              </a:ext>
            </a:extLst>
          </p:cNvPr>
          <p:cNvSpPr txBox="1">
            <a:spLocks/>
          </p:cNvSpPr>
          <p:nvPr/>
        </p:nvSpPr>
        <p:spPr>
          <a:xfrm>
            <a:off x="2668343" y="1725325"/>
            <a:ext cx="3867913" cy="19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Just Another Hand"/>
              <a:buNone/>
              <a:defRPr sz="127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Just Another Hand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 w="19050">
                  <a:solidFill>
                    <a:srgbClr val="89E1D0">
                      <a:lumMod val="50000"/>
                    </a:srgbClr>
                  </a:solidFill>
                </a:ln>
                <a:solidFill>
                  <a:srgbClr val="89E1D0">
                    <a:lumMod val="75000"/>
                  </a:srgbClr>
                </a:solidFill>
                <a:effectLst/>
                <a:uLnTx/>
                <a:uFillTx/>
                <a:latin typeface="SVN-Gretoon" panose="02040603050506020204" pitchFamily="18" charset="0"/>
                <a:sym typeface="Just Another Hand"/>
              </a:rPr>
              <a:t>TẠM BIỆT VÀ HẸN GẶP LẠI</a:t>
            </a:r>
          </a:p>
        </p:txBody>
      </p:sp>
      <p:pic>
        <p:nvPicPr>
          <p:cNvPr id="5" name="Picture 4" descr="A yellow smiley face&#10;&#10;Description automatically generated with low confidence">
            <a:extLst>
              <a:ext uri="{FF2B5EF4-FFF2-40B4-BE49-F238E27FC236}">
                <a16:creationId xmlns:a16="http://schemas.microsoft.com/office/drawing/2014/main" id="{0A2BB45A-5BBC-4163-8A6D-04FD19F92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99" b="96154" l="4060" r="95299">
                        <a14:foregroundMark x1="4060" y1="14480" x2="8547" y2="19457"/>
                        <a14:foregroundMark x1="37821" y1="8824" x2="44017" y2="4299"/>
                        <a14:foregroundMark x1="18590" y1="79864" x2="26709" y2="85973"/>
                        <a14:foregroundMark x1="21795" y1="72851" x2="26496" y2="83710"/>
                        <a14:foregroundMark x1="26496" y1="83710" x2="27137" y2="84615"/>
                        <a14:foregroundMark x1="29060" y1="83032" x2="29701" y2="89819"/>
                        <a14:foregroundMark x1="17521" y1="76923" x2="17521" y2="77602"/>
                        <a14:foregroundMark x1="21581" y1="70136" x2="20299" y2="76697"/>
                        <a14:foregroundMark x1="18376" y1="80995" x2="19872" y2="86425"/>
                        <a14:foregroundMark x1="61538" y1="83710" x2="55342" y2="92986"/>
                        <a14:foregroundMark x1="65598" y1="80317" x2="52350" y2="87557"/>
                        <a14:foregroundMark x1="47222" y1="89140" x2="50855" y2="94344"/>
                        <a14:foregroundMark x1="49145" y1="96380" x2="51282" y2="96154"/>
                        <a14:foregroundMark x1="51923" y1="94796" x2="56410" y2="94118"/>
                        <a14:foregroundMark x1="90598" y1="33258" x2="95299" y2="343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0277" y="921263"/>
            <a:ext cx="1428173" cy="1348830"/>
          </a:xfrm>
          <a:prstGeom prst="rect">
            <a:avLst/>
          </a:prstGeom>
        </p:spPr>
      </p:pic>
      <p:sp>
        <p:nvSpPr>
          <p:cNvPr id="6" name="AutoShape 2" descr="Mr. Happy White Phone Case">
            <a:extLst>
              <a:ext uri="{FF2B5EF4-FFF2-40B4-BE49-F238E27FC236}">
                <a16:creationId xmlns:a16="http://schemas.microsoft.com/office/drawing/2014/main" id="{3EB384F9-66EA-4060-9602-EC4484BF28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7911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win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9"/>
          <p:cNvSpPr/>
          <p:nvPr/>
        </p:nvSpPr>
        <p:spPr>
          <a:xfrm>
            <a:off x="887873" y="3220729"/>
            <a:ext cx="3671086" cy="1162498"/>
          </a:xfrm>
          <a:custGeom>
            <a:avLst/>
            <a:gdLst/>
            <a:ahLst/>
            <a:cxnLst/>
            <a:rect l="l" t="t" r="r" b="b"/>
            <a:pathLst>
              <a:path w="73984" h="25776" extrusionOk="0">
                <a:moveTo>
                  <a:pt x="62038" y="0"/>
                </a:moveTo>
                <a:lnTo>
                  <a:pt x="0" y="1854"/>
                </a:lnTo>
                <a:lnTo>
                  <a:pt x="699" y="25776"/>
                </a:lnTo>
                <a:lnTo>
                  <a:pt x="62737" y="23922"/>
                </a:lnTo>
                <a:lnTo>
                  <a:pt x="73983" y="11824"/>
                </a:lnTo>
                <a:lnTo>
                  <a:pt x="62038" y="0"/>
                </a:lnTo>
                <a:close/>
              </a:path>
            </a:pathLst>
          </a:custGeom>
          <a:solidFill>
            <a:srgbClr val="89E1D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4" name="Google Shape;234;p29"/>
          <p:cNvSpPr/>
          <p:nvPr/>
        </p:nvSpPr>
        <p:spPr>
          <a:xfrm>
            <a:off x="887875" y="3292800"/>
            <a:ext cx="423243" cy="1090425"/>
          </a:xfrm>
          <a:custGeom>
            <a:avLst/>
            <a:gdLst/>
            <a:ahLst/>
            <a:cxnLst/>
            <a:rect l="l" t="t" r="r" b="b"/>
            <a:pathLst>
              <a:path w="18859" h="43617" extrusionOk="0">
                <a:moveTo>
                  <a:pt x="0" y="368"/>
                </a:moveTo>
                <a:lnTo>
                  <a:pt x="17311" y="0"/>
                </a:lnTo>
                <a:lnTo>
                  <a:pt x="18859" y="43117"/>
                </a:lnTo>
                <a:lnTo>
                  <a:pt x="1333" y="43617"/>
                </a:lnTo>
                <a:close/>
              </a:path>
            </a:pathLst>
          </a:custGeom>
          <a:solidFill>
            <a:srgbClr val="60D6C0"/>
          </a:solidFill>
          <a:ln>
            <a:noFill/>
          </a:ln>
        </p:spPr>
      </p:sp>
      <p:grpSp>
        <p:nvGrpSpPr>
          <p:cNvPr id="235" name="Google Shape;235;p29"/>
          <p:cNvGrpSpPr/>
          <p:nvPr/>
        </p:nvGrpSpPr>
        <p:grpSpPr>
          <a:xfrm>
            <a:off x="4825338" y="1520511"/>
            <a:ext cx="3671086" cy="1162996"/>
            <a:chOff x="4827673" y="1544304"/>
            <a:chExt cx="3671086" cy="1162996"/>
          </a:xfrm>
        </p:grpSpPr>
        <p:sp>
          <p:nvSpPr>
            <p:cNvPr id="236" name="Google Shape;236;p29"/>
            <p:cNvSpPr/>
            <p:nvPr/>
          </p:nvSpPr>
          <p:spPr>
            <a:xfrm>
              <a:off x="4827673" y="1544304"/>
              <a:ext cx="3671086" cy="1162498"/>
            </a:xfrm>
            <a:custGeom>
              <a:avLst/>
              <a:gdLst/>
              <a:ahLst/>
              <a:cxnLst/>
              <a:rect l="l" t="t" r="r" b="b"/>
              <a:pathLst>
                <a:path w="73984" h="25776" extrusionOk="0">
                  <a:moveTo>
                    <a:pt x="62038" y="0"/>
                  </a:moveTo>
                  <a:lnTo>
                    <a:pt x="0" y="1854"/>
                  </a:lnTo>
                  <a:lnTo>
                    <a:pt x="699" y="25776"/>
                  </a:lnTo>
                  <a:lnTo>
                    <a:pt x="62737" y="23922"/>
                  </a:lnTo>
                  <a:lnTo>
                    <a:pt x="73983" y="11824"/>
                  </a:lnTo>
                  <a:lnTo>
                    <a:pt x="6203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29"/>
            <p:cNvSpPr/>
            <p:nvPr/>
          </p:nvSpPr>
          <p:spPr>
            <a:xfrm>
              <a:off x="4828350" y="1616875"/>
              <a:ext cx="423243" cy="1090425"/>
            </a:xfrm>
            <a:custGeom>
              <a:avLst/>
              <a:gdLst/>
              <a:ahLst/>
              <a:cxnLst/>
              <a:rect l="l" t="t" r="r" b="b"/>
              <a:pathLst>
                <a:path w="18859" h="43617" extrusionOk="0">
                  <a:moveTo>
                    <a:pt x="0" y="368"/>
                  </a:moveTo>
                  <a:lnTo>
                    <a:pt x="17311" y="0"/>
                  </a:lnTo>
                  <a:lnTo>
                    <a:pt x="18859" y="43117"/>
                  </a:lnTo>
                  <a:lnTo>
                    <a:pt x="1333" y="43617"/>
                  </a:lnTo>
                  <a:close/>
                </a:path>
              </a:pathLst>
            </a:custGeom>
            <a:solidFill>
              <a:srgbClr val="EDD634"/>
            </a:solidFill>
            <a:ln>
              <a:noFill/>
            </a:ln>
          </p:spPr>
        </p:sp>
      </p:grpSp>
      <p:grpSp>
        <p:nvGrpSpPr>
          <p:cNvPr id="238" name="Google Shape;238;p29"/>
          <p:cNvGrpSpPr/>
          <p:nvPr/>
        </p:nvGrpSpPr>
        <p:grpSpPr>
          <a:xfrm rot="542771">
            <a:off x="4766998" y="2957319"/>
            <a:ext cx="3510233" cy="1574375"/>
            <a:chOff x="3299945" y="2654755"/>
            <a:chExt cx="820937" cy="613509"/>
          </a:xfrm>
        </p:grpSpPr>
        <p:sp>
          <p:nvSpPr>
            <p:cNvPr id="239" name="Google Shape;239;p29"/>
            <p:cNvSpPr/>
            <p:nvPr/>
          </p:nvSpPr>
          <p:spPr>
            <a:xfrm>
              <a:off x="3307935" y="2790603"/>
              <a:ext cx="800405" cy="469436"/>
            </a:xfrm>
            <a:custGeom>
              <a:avLst/>
              <a:gdLst/>
              <a:ahLst/>
              <a:cxnLst/>
              <a:rect l="l" t="t" r="r" b="b"/>
              <a:pathLst>
                <a:path w="61712" h="36194" extrusionOk="0">
                  <a:moveTo>
                    <a:pt x="56975" y="1"/>
                  </a:moveTo>
                  <a:lnTo>
                    <a:pt x="1" y="5705"/>
                  </a:lnTo>
                  <a:lnTo>
                    <a:pt x="4737" y="36194"/>
                  </a:lnTo>
                  <a:lnTo>
                    <a:pt x="61711" y="30489"/>
                  </a:lnTo>
                  <a:lnTo>
                    <a:pt x="56975" y="1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29"/>
            <p:cNvSpPr/>
            <p:nvPr/>
          </p:nvSpPr>
          <p:spPr>
            <a:xfrm>
              <a:off x="3301878" y="2654755"/>
              <a:ext cx="819004" cy="605284"/>
            </a:xfrm>
            <a:custGeom>
              <a:avLst/>
              <a:gdLst/>
              <a:ahLst/>
              <a:cxnLst/>
              <a:rect l="l" t="t" r="r" b="b"/>
              <a:pathLst>
                <a:path w="63146" h="46668" extrusionOk="0">
                  <a:moveTo>
                    <a:pt x="57909" y="1"/>
                  </a:moveTo>
                  <a:cubicBezTo>
                    <a:pt x="50070" y="8540"/>
                    <a:pt x="1" y="12543"/>
                    <a:pt x="1" y="12543"/>
                  </a:cubicBezTo>
                  <a:lnTo>
                    <a:pt x="5204" y="46668"/>
                  </a:lnTo>
                  <a:cubicBezTo>
                    <a:pt x="5204" y="46668"/>
                    <a:pt x="54840" y="43132"/>
                    <a:pt x="63146" y="34125"/>
                  </a:cubicBezTo>
                  <a:lnTo>
                    <a:pt x="5790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29"/>
            <p:cNvSpPr/>
            <p:nvPr/>
          </p:nvSpPr>
          <p:spPr>
            <a:xfrm rot="79888">
              <a:off x="3301860" y="2808196"/>
              <a:ext cx="136562" cy="458490"/>
            </a:xfrm>
            <a:custGeom>
              <a:avLst/>
              <a:gdLst/>
              <a:ahLst/>
              <a:cxnLst/>
              <a:rect l="l" t="t" r="r" b="b"/>
              <a:pathLst>
                <a:path w="15479" h="35159" extrusionOk="0">
                  <a:moveTo>
                    <a:pt x="10275" y="0"/>
                  </a:moveTo>
                  <a:lnTo>
                    <a:pt x="1" y="1034"/>
                  </a:lnTo>
                  <a:lnTo>
                    <a:pt x="5204" y="35159"/>
                  </a:lnTo>
                  <a:lnTo>
                    <a:pt x="15478" y="34124"/>
                  </a:lnTo>
                  <a:lnTo>
                    <a:pt x="10275" y="0"/>
                  </a:lnTo>
                  <a:close/>
                </a:path>
              </a:pathLst>
            </a:custGeom>
            <a:solidFill>
              <a:srgbClr val="FFA3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2" name="Google Shape;242;p29"/>
          <p:cNvGrpSpPr/>
          <p:nvPr/>
        </p:nvGrpSpPr>
        <p:grpSpPr>
          <a:xfrm rot="542771">
            <a:off x="860334" y="1309045"/>
            <a:ext cx="3510233" cy="1574375"/>
            <a:chOff x="3299945" y="2654755"/>
            <a:chExt cx="820937" cy="613509"/>
          </a:xfrm>
        </p:grpSpPr>
        <p:sp>
          <p:nvSpPr>
            <p:cNvPr id="243" name="Google Shape;243;p29"/>
            <p:cNvSpPr/>
            <p:nvPr/>
          </p:nvSpPr>
          <p:spPr>
            <a:xfrm>
              <a:off x="3307935" y="2790603"/>
              <a:ext cx="800405" cy="469436"/>
            </a:xfrm>
            <a:custGeom>
              <a:avLst/>
              <a:gdLst/>
              <a:ahLst/>
              <a:cxnLst/>
              <a:rect l="l" t="t" r="r" b="b"/>
              <a:pathLst>
                <a:path w="61712" h="36194" extrusionOk="0">
                  <a:moveTo>
                    <a:pt x="56975" y="1"/>
                  </a:moveTo>
                  <a:lnTo>
                    <a:pt x="1" y="5705"/>
                  </a:lnTo>
                  <a:lnTo>
                    <a:pt x="4737" y="36194"/>
                  </a:lnTo>
                  <a:lnTo>
                    <a:pt x="61711" y="30489"/>
                  </a:lnTo>
                  <a:lnTo>
                    <a:pt x="56975" y="1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29"/>
            <p:cNvSpPr/>
            <p:nvPr/>
          </p:nvSpPr>
          <p:spPr>
            <a:xfrm>
              <a:off x="3301878" y="2654755"/>
              <a:ext cx="819004" cy="605284"/>
            </a:xfrm>
            <a:custGeom>
              <a:avLst/>
              <a:gdLst/>
              <a:ahLst/>
              <a:cxnLst/>
              <a:rect l="l" t="t" r="r" b="b"/>
              <a:pathLst>
                <a:path w="63146" h="46668" extrusionOk="0">
                  <a:moveTo>
                    <a:pt x="57909" y="1"/>
                  </a:moveTo>
                  <a:cubicBezTo>
                    <a:pt x="50070" y="8540"/>
                    <a:pt x="1" y="12543"/>
                    <a:pt x="1" y="12543"/>
                  </a:cubicBezTo>
                  <a:lnTo>
                    <a:pt x="5204" y="46668"/>
                  </a:lnTo>
                  <a:cubicBezTo>
                    <a:pt x="5204" y="46668"/>
                    <a:pt x="54840" y="43132"/>
                    <a:pt x="63146" y="34125"/>
                  </a:cubicBezTo>
                  <a:lnTo>
                    <a:pt x="57909" y="1"/>
                  </a:lnTo>
                  <a:close/>
                </a:path>
              </a:pathLst>
            </a:custGeom>
            <a:solidFill>
              <a:srgbClr val="C7F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29"/>
            <p:cNvSpPr/>
            <p:nvPr/>
          </p:nvSpPr>
          <p:spPr>
            <a:xfrm rot="79888">
              <a:off x="3301860" y="2808196"/>
              <a:ext cx="136562" cy="458490"/>
            </a:xfrm>
            <a:custGeom>
              <a:avLst/>
              <a:gdLst/>
              <a:ahLst/>
              <a:cxnLst/>
              <a:rect l="l" t="t" r="r" b="b"/>
              <a:pathLst>
                <a:path w="15479" h="35159" extrusionOk="0">
                  <a:moveTo>
                    <a:pt x="10275" y="0"/>
                  </a:moveTo>
                  <a:lnTo>
                    <a:pt x="1" y="1034"/>
                  </a:lnTo>
                  <a:lnTo>
                    <a:pt x="5204" y="35159"/>
                  </a:lnTo>
                  <a:lnTo>
                    <a:pt x="15478" y="34124"/>
                  </a:lnTo>
                  <a:lnTo>
                    <a:pt x="10275" y="0"/>
                  </a:lnTo>
                  <a:close/>
                </a:path>
              </a:pathLst>
            </a:custGeom>
            <a:solidFill>
              <a:srgbClr val="B9E0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6" name="Google Shape;246;p29"/>
          <p:cNvGrpSpPr/>
          <p:nvPr/>
        </p:nvGrpSpPr>
        <p:grpSpPr>
          <a:xfrm>
            <a:off x="448024" y="364035"/>
            <a:ext cx="4264137" cy="754103"/>
            <a:chOff x="611550" y="2773950"/>
            <a:chExt cx="2698875" cy="344475"/>
          </a:xfrm>
        </p:grpSpPr>
        <p:sp>
          <p:nvSpPr>
            <p:cNvPr id="247" name="Google Shape;247;p29"/>
            <p:cNvSpPr/>
            <p:nvPr/>
          </p:nvSpPr>
          <p:spPr>
            <a:xfrm>
              <a:off x="611550" y="2773950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29"/>
            <p:cNvSpPr/>
            <p:nvPr/>
          </p:nvSpPr>
          <p:spPr>
            <a:xfrm>
              <a:off x="851850" y="2919750"/>
              <a:ext cx="2011250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49" name="Google Shape;249;p29"/>
          <p:cNvSpPr txBox="1">
            <a:spLocks noGrp="1"/>
          </p:cNvSpPr>
          <p:nvPr>
            <p:ph type="title" idx="15"/>
          </p:nvPr>
        </p:nvSpPr>
        <p:spPr>
          <a:xfrm>
            <a:off x="698448" y="390273"/>
            <a:ext cx="3618688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SVN-Caprica Script" pitchFamily="2" charset="0"/>
              </a:rPr>
              <a:t>Nội dung chia sẻ</a:t>
            </a:r>
            <a:endParaRPr>
              <a:latin typeface="SVN-Caprica Script" pitchFamily="2" charset="0"/>
            </a:endParaRPr>
          </a:p>
        </p:txBody>
      </p:sp>
      <p:sp>
        <p:nvSpPr>
          <p:cNvPr id="250" name="Google Shape;250;p29"/>
          <p:cNvSpPr txBox="1">
            <a:spLocks noGrp="1"/>
          </p:cNvSpPr>
          <p:nvPr>
            <p:ph type="subTitle" idx="1"/>
          </p:nvPr>
        </p:nvSpPr>
        <p:spPr>
          <a:xfrm>
            <a:off x="1396983" y="1779258"/>
            <a:ext cx="2949606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latin typeface="SVN-Segoe Print" panose="020B0606040200020203" pitchFamily="34" charset="0"/>
              </a:rPr>
              <a:t>Nhận xét tuần</a:t>
            </a:r>
          </a:p>
        </p:txBody>
      </p:sp>
      <p:sp>
        <p:nvSpPr>
          <p:cNvPr id="258" name="Google Shape;258;p29"/>
          <p:cNvSpPr txBox="1">
            <a:spLocks noGrp="1"/>
          </p:cNvSpPr>
          <p:nvPr>
            <p:ph type="title"/>
          </p:nvPr>
        </p:nvSpPr>
        <p:spPr>
          <a:xfrm>
            <a:off x="647576" y="1886510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259" name="Google Shape;259;p29"/>
          <p:cNvSpPr txBox="1">
            <a:spLocks noGrp="1"/>
          </p:cNvSpPr>
          <p:nvPr>
            <p:ph type="title" idx="9"/>
          </p:nvPr>
        </p:nvSpPr>
        <p:spPr>
          <a:xfrm>
            <a:off x="577962" y="3703079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260" name="Google Shape;260;p29"/>
          <p:cNvSpPr txBox="1">
            <a:spLocks noGrp="1"/>
          </p:cNvSpPr>
          <p:nvPr>
            <p:ph type="title" idx="13"/>
          </p:nvPr>
        </p:nvSpPr>
        <p:spPr>
          <a:xfrm>
            <a:off x="4572000" y="1990976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261" name="Google Shape;261;p29"/>
          <p:cNvSpPr txBox="1">
            <a:spLocks noGrp="1"/>
          </p:cNvSpPr>
          <p:nvPr>
            <p:ph type="title" idx="14"/>
          </p:nvPr>
        </p:nvSpPr>
        <p:spPr>
          <a:xfrm>
            <a:off x="4584536" y="3577965"/>
            <a:ext cx="1029600" cy="39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grpSp>
        <p:nvGrpSpPr>
          <p:cNvPr id="262" name="Google Shape;262;p29"/>
          <p:cNvGrpSpPr/>
          <p:nvPr/>
        </p:nvGrpSpPr>
        <p:grpSpPr>
          <a:xfrm>
            <a:off x="7395584" y="431220"/>
            <a:ext cx="956230" cy="847679"/>
            <a:chOff x="683398" y="2777187"/>
            <a:chExt cx="876552" cy="777046"/>
          </a:xfrm>
        </p:grpSpPr>
        <p:sp>
          <p:nvSpPr>
            <p:cNvPr id="263" name="Google Shape;263;p29"/>
            <p:cNvSpPr/>
            <p:nvPr/>
          </p:nvSpPr>
          <p:spPr>
            <a:xfrm>
              <a:off x="712814" y="2921258"/>
              <a:ext cx="731184" cy="632975"/>
            </a:xfrm>
            <a:custGeom>
              <a:avLst/>
              <a:gdLst/>
              <a:ahLst/>
              <a:cxnLst/>
              <a:rect l="l" t="t" r="r" b="b"/>
              <a:pathLst>
                <a:path w="56375" h="48803" extrusionOk="0">
                  <a:moveTo>
                    <a:pt x="48235" y="0"/>
                  </a:moveTo>
                  <a:lnTo>
                    <a:pt x="1" y="10141"/>
                  </a:lnTo>
                  <a:lnTo>
                    <a:pt x="8140" y="48802"/>
                  </a:lnTo>
                  <a:lnTo>
                    <a:pt x="56374" y="38661"/>
                  </a:lnTo>
                  <a:lnTo>
                    <a:pt x="48235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29"/>
            <p:cNvSpPr/>
            <p:nvPr/>
          </p:nvSpPr>
          <p:spPr>
            <a:xfrm>
              <a:off x="683398" y="2777187"/>
              <a:ext cx="876552" cy="705659"/>
            </a:xfrm>
            <a:custGeom>
              <a:avLst/>
              <a:gdLst/>
              <a:ahLst/>
              <a:cxnLst/>
              <a:rect l="l" t="t" r="r" b="b"/>
              <a:pathLst>
                <a:path w="67583" h="54407" extrusionOk="0">
                  <a:moveTo>
                    <a:pt x="49836" y="0"/>
                  </a:moveTo>
                  <a:lnTo>
                    <a:pt x="0" y="10475"/>
                  </a:lnTo>
                  <a:cubicBezTo>
                    <a:pt x="0" y="10475"/>
                    <a:pt x="6071" y="46767"/>
                    <a:pt x="17780" y="54406"/>
                  </a:cubicBezTo>
                  <a:lnTo>
                    <a:pt x="67582" y="43932"/>
                  </a:lnTo>
                  <a:cubicBezTo>
                    <a:pt x="56374" y="36593"/>
                    <a:pt x="49836" y="0"/>
                    <a:pt x="498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29"/>
            <p:cNvSpPr/>
            <p:nvPr/>
          </p:nvSpPr>
          <p:spPr>
            <a:xfrm>
              <a:off x="683398" y="2777187"/>
              <a:ext cx="669745" cy="248778"/>
            </a:xfrm>
            <a:custGeom>
              <a:avLst/>
              <a:gdLst/>
              <a:ahLst/>
              <a:cxnLst/>
              <a:rect l="l" t="t" r="r" b="b"/>
              <a:pathLst>
                <a:path w="51638" h="19181" extrusionOk="0">
                  <a:moveTo>
                    <a:pt x="49803" y="0"/>
                  </a:moveTo>
                  <a:lnTo>
                    <a:pt x="0" y="10475"/>
                  </a:lnTo>
                  <a:lnTo>
                    <a:pt x="1835" y="19181"/>
                  </a:lnTo>
                  <a:lnTo>
                    <a:pt x="51637" y="8673"/>
                  </a:lnTo>
                  <a:lnTo>
                    <a:pt x="49803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6" name="Google Shape;266;p29"/>
          <p:cNvGrpSpPr/>
          <p:nvPr/>
        </p:nvGrpSpPr>
        <p:grpSpPr>
          <a:xfrm>
            <a:off x="577962" y="4457350"/>
            <a:ext cx="217137" cy="321977"/>
            <a:chOff x="4508863" y="1528200"/>
            <a:chExt cx="318850" cy="472800"/>
          </a:xfrm>
        </p:grpSpPr>
        <p:sp>
          <p:nvSpPr>
            <p:cNvPr id="267" name="Google Shape;267;p29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29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29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29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71" name="Google Shape;271;p29"/>
          <p:cNvGrpSpPr/>
          <p:nvPr/>
        </p:nvGrpSpPr>
        <p:grpSpPr>
          <a:xfrm>
            <a:off x="7705768" y="420992"/>
            <a:ext cx="137201" cy="203446"/>
            <a:chOff x="4508863" y="1528200"/>
            <a:chExt cx="318850" cy="472800"/>
          </a:xfrm>
        </p:grpSpPr>
        <p:sp>
          <p:nvSpPr>
            <p:cNvPr id="272" name="Google Shape;272;p29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29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29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76" name="Google Shape;276;p29"/>
          <p:cNvGrpSpPr/>
          <p:nvPr/>
        </p:nvGrpSpPr>
        <p:grpSpPr>
          <a:xfrm>
            <a:off x="887861" y="4490479"/>
            <a:ext cx="217137" cy="321977"/>
            <a:chOff x="4508863" y="1528200"/>
            <a:chExt cx="318850" cy="472800"/>
          </a:xfrm>
        </p:grpSpPr>
        <p:sp>
          <p:nvSpPr>
            <p:cNvPr id="277" name="Google Shape;277;p29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9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29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29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81" name="Google Shape;281;p29"/>
          <p:cNvGrpSpPr/>
          <p:nvPr/>
        </p:nvGrpSpPr>
        <p:grpSpPr>
          <a:xfrm>
            <a:off x="1197760" y="4490479"/>
            <a:ext cx="217137" cy="321977"/>
            <a:chOff x="4508863" y="1528200"/>
            <a:chExt cx="318850" cy="472800"/>
          </a:xfrm>
        </p:grpSpPr>
        <p:sp>
          <p:nvSpPr>
            <p:cNvPr id="282" name="Google Shape;282;p29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9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29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9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86" name="Google Shape;286;p29"/>
          <p:cNvSpPr/>
          <p:nvPr/>
        </p:nvSpPr>
        <p:spPr>
          <a:xfrm rot="-4609380">
            <a:off x="3645915" y="2974410"/>
            <a:ext cx="583295" cy="75883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7" name="Google Shape;287;p29"/>
          <p:cNvSpPr/>
          <p:nvPr/>
        </p:nvSpPr>
        <p:spPr>
          <a:xfrm rot="-5767898">
            <a:off x="7620353" y="1400765"/>
            <a:ext cx="445351" cy="579378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5EA5F2">
              <a:alpha val="53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8" name="Google Shape;288;p29"/>
          <p:cNvSpPr/>
          <p:nvPr/>
        </p:nvSpPr>
        <p:spPr>
          <a:xfrm rot="-5767898">
            <a:off x="7817328" y="1430765"/>
            <a:ext cx="445351" cy="579378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5EA5F2">
              <a:alpha val="53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250;p29">
            <a:extLst>
              <a:ext uri="{FF2B5EF4-FFF2-40B4-BE49-F238E27FC236}">
                <a16:creationId xmlns:a16="http://schemas.microsoft.com/office/drawing/2014/main" id="{E23D874F-FD20-480B-B5E0-63087A5851D8}"/>
              </a:ext>
            </a:extLst>
          </p:cNvPr>
          <p:cNvSpPr txBox="1">
            <a:spLocks/>
          </p:cNvSpPr>
          <p:nvPr/>
        </p:nvSpPr>
        <p:spPr>
          <a:xfrm>
            <a:off x="1570231" y="3378015"/>
            <a:ext cx="2949606" cy="3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Segoe Print" panose="020B0606040200020203" pitchFamily="34" charset="0"/>
                <a:sym typeface="Nunito"/>
              </a:rPr>
              <a:t>Định hướng tuần mới</a:t>
            </a:r>
          </a:p>
        </p:txBody>
      </p:sp>
      <p:sp>
        <p:nvSpPr>
          <p:cNvPr id="69" name="Google Shape;250;p29">
            <a:extLst>
              <a:ext uri="{FF2B5EF4-FFF2-40B4-BE49-F238E27FC236}">
                <a16:creationId xmlns:a16="http://schemas.microsoft.com/office/drawing/2014/main" id="{12FC173B-347C-4E23-BA84-A3D1EAF3AA1C}"/>
              </a:ext>
            </a:extLst>
          </p:cNvPr>
          <p:cNvSpPr txBox="1">
            <a:spLocks/>
          </p:cNvSpPr>
          <p:nvPr/>
        </p:nvSpPr>
        <p:spPr>
          <a:xfrm>
            <a:off x="5439607" y="1824698"/>
            <a:ext cx="2949606" cy="3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Segoe Print" panose="020B0606040200020203" pitchFamily="34" charset="0"/>
                <a:sym typeface="Nunito"/>
              </a:rPr>
              <a:t>Khen thưởng</a:t>
            </a:r>
          </a:p>
        </p:txBody>
      </p:sp>
      <p:sp>
        <p:nvSpPr>
          <p:cNvPr id="74" name="Google Shape;250;p29">
            <a:extLst>
              <a:ext uri="{FF2B5EF4-FFF2-40B4-BE49-F238E27FC236}">
                <a16:creationId xmlns:a16="http://schemas.microsoft.com/office/drawing/2014/main" id="{EDD0EE6E-EB50-4961-8C82-ACC250050064}"/>
              </a:ext>
            </a:extLst>
          </p:cNvPr>
          <p:cNvSpPr txBox="1">
            <a:spLocks/>
          </p:cNvSpPr>
          <p:nvPr/>
        </p:nvSpPr>
        <p:spPr>
          <a:xfrm>
            <a:off x="5093238" y="3324389"/>
            <a:ext cx="3133902" cy="3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20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Segoe Print" panose="020B0606040200020203" pitchFamily="34" charset="0"/>
                <a:sym typeface="Nunito"/>
              </a:rPr>
              <a:t>Chủ đề: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Segoe Print" panose="020B0606040200020203" pitchFamily="34" charset="0"/>
                <a:sym typeface="Nunito"/>
              </a:rPr>
              <a:t>Lời hay, ý đẹp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 animBg="1"/>
      <p:bldP spid="250" grpId="0" build="p"/>
      <p:bldP spid="258" grpId="0"/>
      <p:bldP spid="259" grpId="0"/>
      <p:bldP spid="260" grpId="0"/>
      <p:bldP spid="261" grpId="0"/>
      <p:bldP spid="286" grpId="0" animBg="1"/>
      <p:bldP spid="64" grpId="0"/>
      <p:bldP spid="69" grpId="0"/>
      <p:bldP spid="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30"/>
          <p:cNvGrpSpPr/>
          <p:nvPr/>
        </p:nvGrpSpPr>
        <p:grpSpPr>
          <a:xfrm rot="740706">
            <a:off x="2093274" y="413738"/>
            <a:ext cx="4869068" cy="4316022"/>
            <a:chOff x="683398" y="2777187"/>
            <a:chExt cx="876552" cy="777046"/>
          </a:xfrm>
        </p:grpSpPr>
        <p:sp>
          <p:nvSpPr>
            <p:cNvPr id="294" name="Google Shape;294;p30"/>
            <p:cNvSpPr/>
            <p:nvPr/>
          </p:nvSpPr>
          <p:spPr>
            <a:xfrm>
              <a:off x="712814" y="2921258"/>
              <a:ext cx="731184" cy="632975"/>
            </a:xfrm>
            <a:custGeom>
              <a:avLst/>
              <a:gdLst/>
              <a:ahLst/>
              <a:cxnLst/>
              <a:rect l="l" t="t" r="r" b="b"/>
              <a:pathLst>
                <a:path w="56375" h="48803" extrusionOk="0">
                  <a:moveTo>
                    <a:pt x="48235" y="0"/>
                  </a:moveTo>
                  <a:lnTo>
                    <a:pt x="1" y="10141"/>
                  </a:lnTo>
                  <a:lnTo>
                    <a:pt x="8140" y="48802"/>
                  </a:lnTo>
                  <a:lnTo>
                    <a:pt x="56374" y="38661"/>
                  </a:lnTo>
                  <a:lnTo>
                    <a:pt x="48235" y="0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30"/>
            <p:cNvSpPr/>
            <p:nvPr/>
          </p:nvSpPr>
          <p:spPr>
            <a:xfrm>
              <a:off x="683398" y="2777187"/>
              <a:ext cx="876552" cy="705659"/>
            </a:xfrm>
            <a:custGeom>
              <a:avLst/>
              <a:gdLst/>
              <a:ahLst/>
              <a:cxnLst/>
              <a:rect l="l" t="t" r="r" b="b"/>
              <a:pathLst>
                <a:path w="67583" h="54407" extrusionOk="0">
                  <a:moveTo>
                    <a:pt x="49836" y="0"/>
                  </a:moveTo>
                  <a:lnTo>
                    <a:pt x="0" y="10475"/>
                  </a:lnTo>
                  <a:cubicBezTo>
                    <a:pt x="0" y="10475"/>
                    <a:pt x="6071" y="46767"/>
                    <a:pt x="17780" y="54406"/>
                  </a:cubicBezTo>
                  <a:lnTo>
                    <a:pt x="67582" y="43932"/>
                  </a:lnTo>
                  <a:cubicBezTo>
                    <a:pt x="56374" y="36593"/>
                    <a:pt x="49836" y="0"/>
                    <a:pt x="498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30"/>
            <p:cNvSpPr/>
            <p:nvPr/>
          </p:nvSpPr>
          <p:spPr>
            <a:xfrm>
              <a:off x="683398" y="2777187"/>
              <a:ext cx="669745" cy="248778"/>
            </a:xfrm>
            <a:custGeom>
              <a:avLst/>
              <a:gdLst/>
              <a:ahLst/>
              <a:cxnLst/>
              <a:rect l="l" t="t" r="r" b="b"/>
              <a:pathLst>
                <a:path w="51638" h="19181" extrusionOk="0">
                  <a:moveTo>
                    <a:pt x="49803" y="0"/>
                  </a:moveTo>
                  <a:lnTo>
                    <a:pt x="0" y="10475"/>
                  </a:lnTo>
                  <a:lnTo>
                    <a:pt x="1835" y="19181"/>
                  </a:lnTo>
                  <a:lnTo>
                    <a:pt x="51637" y="8673"/>
                  </a:lnTo>
                  <a:lnTo>
                    <a:pt x="49803" y="0"/>
                  </a:lnTo>
                  <a:close/>
                </a:path>
              </a:pathLst>
            </a:custGeom>
            <a:solidFill>
              <a:srgbClr val="FD4D89">
                <a:alpha val="5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98" name="Google Shape;298;p30"/>
          <p:cNvSpPr txBox="1">
            <a:spLocks noGrp="1"/>
          </p:cNvSpPr>
          <p:nvPr>
            <p:ph type="title" idx="2"/>
          </p:nvPr>
        </p:nvSpPr>
        <p:spPr>
          <a:xfrm>
            <a:off x="3491565" y="1397087"/>
            <a:ext cx="1577607" cy="8740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grpSp>
        <p:nvGrpSpPr>
          <p:cNvPr id="300" name="Google Shape;300;p30"/>
          <p:cNvGrpSpPr/>
          <p:nvPr/>
        </p:nvGrpSpPr>
        <p:grpSpPr>
          <a:xfrm>
            <a:off x="7562137" y="571484"/>
            <a:ext cx="330360" cy="489821"/>
            <a:chOff x="4508863" y="1528200"/>
            <a:chExt cx="318850" cy="472800"/>
          </a:xfrm>
        </p:grpSpPr>
        <p:sp>
          <p:nvSpPr>
            <p:cNvPr id="301" name="Google Shape;301;p30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30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30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30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5" name="Google Shape;305;p30"/>
          <p:cNvGrpSpPr/>
          <p:nvPr/>
        </p:nvGrpSpPr>
        <p:grpSpPr>
          <a:xfrm>
            <a:off x="8033609" y="621883"/>
            <a:ext cx="330360" cy="489821"/>
            <a:chOff x="4508863" y="1528200"/>
            <a:chExt cx="318850" cy="472800"/>
          </a:xfrm>
        </p:grpSpPr>
        <p:sp>
          <p:nvSpPr>
            <p:cNvPr id="306" name="Google Shape;306;p30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30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30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30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p30"/>
          <p:cNvGrpSpPr/>
          <p:nvPr/>
        </p:nvGrpSpPr>
        <p:grpSpPr>
          <a:xfrm>
            <a:off x="1179360" y="3410221"/>
            <a:ext cx="1086896" cy="1083623"/>
            <a:chOff x="7043510" y="2506013"/>
            <a:chExt cx="941933" cy="939096"/>
          </a:xfrm>
        </p:grpSpPr>
        <p:sp>
          <p:nvSpPr>
            <p:cNvPr id="316" name="Google Shape;316;p30"/>
            <p:cNvSpPr/>
            <p:nvPr/>
          </p:nvSpPr>
          <p:spPr>
            <a:xfrm>
              <a:off x="7065397" y="2586746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0" y="7039"/>
                  </a:lnTo>
                  <a:lnTo>
                    <a:pt x="0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30"/>
            <p:cNvSpPr/>
            <p:nvPr/>
          </p:nvSpPr>
          <p:spPr>
            <a:xfrm>
              <a:off x="7043510" y="2506013"/>
              <a:ext cx="941933" cy="939096"/>
            </a:xfrm>
            <a:custGeom>
              <a:avLst/>
              <a:gdLst/>
              <a:ahLst/>
              <a:cxnLst/>
              <a:rect l="l" t="t" r="r" b="b"/>
              <a:pathLst>
                <a:path w="44499" h="44365" extrusionOk="0">
                  <a:moveTo>
                    <a:pt x="36962" y="1"/>
                  </a:moveTo>
                  <a:cubicBezTo>
                    <a:pt x="36918" y="1"/>
                    <a:pt x="36872" y="4"/>
                    <a:pt x="36827" y="12"/>
                  </a:cubicBezTo>
                  <a:lnTo>
                    <a:pt x="634" y="6784"/>
                  </a:lnTo>
                  <a:cubicBezTo>
                    <a:pt x="267" y="6850"/>
                    <a:pt x="0" y="7217"/>
                    <a:pt x="100" y="7617"/>
                  </a:cubicBezTo>
                  <a:lnTo>
                    <a:pt x="6872" y="43810"/>
                  </a:lnTo>
                  <a:cubicBezTo>
                    <a:pt x="6929" y="44124"/>
                    <a:pt x="7206" y="44365"/>
                    <a:pt x="7515" y="44365"/>
                  </a:cubicBezTo>
                  <a:cubicBezTo>
                    <a:pt x="7567" y="44365"/>
                    <a:pt x="7620" y="44358"/>
                    <a:pt x="7673" y="44344"/>
                  </a:cubicBezTo>
                  <a:lnTo>
                    <a:pt x="43865" y="37572"/>
                  </a:lnTo>
                  <a:cubicBezTo>
                    <a:pt x="44232" y="37506"/>
                    <a:pt x="44499" y="37139"/>
                    <a:pt x="44432" y="36772"/>
                  </a:cubicBezTo>
                  <a:lnTo>
                    <a:pt x="37661" y="579"/>
                  </a:lnTo>
                  <a:cubicBezTo>
                    <a:pt x="37602" y="224"/>
                    <a:pt x="37307" y="1"/>
                    <a:pt x="369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30"/>
            <p:cNvSpPr/>
            <p:nvPr/>
          </p:nvSpPr>
          <p:spPr>
            <a:xfrm>
              <a:off x="7128942" y="2636172"/>
              <a:ext cx="151136" cy="794374"/>
            </a:xfrm>
            <a:custGeom>
              <a:avLst/>
              <a:gdLst/>
              <a:ahLst/>
              <a:cxnLst/>
              <a:rect l="l" t="t" r="r" b="b"/>
              <a:pathLst>
                <a:path w="7140" h="37528" extrusionOk="0">
                  <a:moveTo>
                    <a:pt x="101" y="1"/>
                  </a:moveTo>
                  <a:lnTo>
                    <a:pt x="1" y="34"/>
                  </a:lnTo>
                  <a:lnTo>
                    <a:pt x="7039" y="37528"/>
                  </a:lnTo>
                  <a:lnTo>
                    <a:pt x="7139" y="37528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30"/>
            <p:cNvSpPr/>
            <p:nvPr/>
          </p:nvSpPr>
          <p:spPr>
            <a:xfrm>
              <a:off x="7056211" y="2578279"/>
              <a:ext cx="795792" cy="150416"/>
            </a:xfrm>
            <a:custGeom>
              <a:avLst/>
              <a:gdLst/>
              <a:ahLst/>
              <a:cxnLst/>
              <a:rect l="l" t="t" r="r" b="b"/>
              <a:pathLst>
                <a:path w="37595" h="7106" extrusionOk="0">
                  <a:moveTo>
                    <a:pt x="37594" y="0"/>
                  </a:moveTo>
                  <a:lnTo>
                    <a:pt x="1" y="7005"/>
                  </a:lnTo>
                  <a:lnTo>
                    <a:pt x="34" y="7106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30"/>
            <p:cNvSpPr/>
            <p:nvPr/>
          </p:nvSpPr>
          <p:spPr>
            <a:xfrm>
              <a:off x="7071748" y="2658779"/>
              <a:ext cx="795792" cy="150416"/>
            </a:xfrm>
            <a:custGeom>
              <a:avLst/>
              <a:gdLst/>
              <a:ahLst/>
              <a:cxnLst/>
              <a:rect l="l" t="t" r="r" b="b"/>
              <a:pathLst>
                <a:path w="37595" h="7106" extrusionOk="0">
                  <a:moveTo>
                    <a:pt x="37561" y="0"/>
                  </a:moveTo>
                  <a:lnTo>
                    <a:pt x="1" y="7005"/>
                  </a:lnTo>
                  <a:lnTo>
                    <a:pt x="1" y="7105"/>
                  </a:lnTo>
                  <a:lnTo>
                    <a:pt x="37594" y="100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30"/>
            <p:cNvSpPr/>
            <p:nvPr/>
          </p:nvSpPr>
          <p:spPr>
            <a:xfrm>
              <a:off x="7086586" y="2739258"/>
              <a:ext cx="795771" cy="151136"/>
            </a:xfrm>
            <a:custGeom>
              <a:avLst/>
              <a:gdLst/>
              <a:ahLst/>
              <a:cxnLst/>
              <a:rect l="l" t="t" r="r" b="b"/>
              <a:pathLst>
                <a:path w="37594" h="7140" extrusionOk="0">
                  <a:moveTo>
                    <a:pt x="37560" y="1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0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30"/>
            <p:cNvSpPr/>
            <p:nvPr/>
          </p:nvSpPr>
          <p:spPr>
            <a:xfrm>
              <a:off x="7101403" y="2819758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94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94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30"/>
            <p:cNvSpPr/>
            <p:nvPr/>
          </p:nvSpPr>
          <p:spPr>
            <a:xfrm>
              <a:off x="7116940" y="2900258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61" y="0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94" y="100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0"/>
            <p:cNvSpPr/>
            <p:nvPr/>
          </p:nvSpPr>
          <p:spPr>
            <a:xfrm>
              <a:off x="7131779" y="2980758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8"/>
                  </a:lnTo>
                  <a:lnTo>
                    <a:pt x="33" y="7138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30"/>
            <p:cNvSpPr/>
            <p:nvPr/>
          </p:nvSpPr>
          <p:spPr>
            <a:xfrm>
              <a:off x="7147294" y="3061236"/>
              <a:ext cx="795094" cy="151136"/>
            </a:xfrm>
            <a:custGeom>
              <a:avLst/>
              <a:gdLst/>
              <a:ahLst/>
              <a:cxnLst/>
              <a:rect l="l" t="t" r="r" b="b"/>
              <a:pathLst>
                <a:path w="37562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30"/>
            <p:cNvSpPr/>
            <p:nvPr/>
          </p:nvSpPr>
          <p:spPr>
            <a:xfrm>
              <a:off x="7162133" y="3141736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1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0"/>
            <p:cNvSpPr/>
            <p:nvPr/>
          </p:nvSpPr>
          <p:spPr>
            <a:xfrm>
              <a:off x="7176950" y="3222236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61" y="0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28" name="Google Shape;328;p30"/>
          <p:cNvGrpSpPr/>
          <p:nvPr/>
        </p:nvGrpSpPr>
        <p:grpSpPr>
          <a:xfrm>
            <a:off x="552521" y="3271998"/>
            <a:ext cx="994419" cy="987553"/>
            <a:chOff x="6500275" y="2386225"/>
            <a:chExt cx="861790" cy="855840"/>
          </a:xfrm>
        </p:grpSpPr>
        <p:sp>
          <p:nvSpPr>
            <p:cNvPr id="329" name="Google Shape;329;p30"/>
            <p:cNvSpPr/>
            <p:nvPr/>
          </p:nvSpPr>
          <p:spPr>
            <a:xfrm>
              <a:off x="6502725" y="2387575"/>
              <a:ext cx="859340" cy="854490"/>
            </a:xfrm>
            <a:custGeom>
              <a:avLst/>
              <a:gdLst/>
              <a:ahLst/>
              <a:cxnLst/>
              <a:rect l="l" t="t" r="r" b="b"/>
              <a:pathLst>
                <a:path w="40430" h="40368" extrusionOk="0">
                  <a:moveTo>
                    <a:pt x="37488" y="0"/>
                  </a:moveTo>
                  <a:cubicBezTo>
                    <a:pt x="37468" y="0"/>
                    <a:pt x="37448" y="1"/>
                    <a:pt x="37427" y="3"/>
                  </a:cubicBezTo>
                  <a:lnTo>
                    <a:pt x="668" y="2238"/>
                  </a:lnTo>
                  <a:cubicBezTo>
                    <a:pt x="301" y="2238"/>
                    <a:pt x="0" y="2571"/>
                    <a:pt x="34" y="2971"/>
                  </a:cubicBezTo>
                  <a:lnTo>
                    <a:pt x="2235" y="39698"/>
                  </a:lnTo>
                  <a:cubicBezTo>
                    <a:pt x="2267" y="40078"/>
                    <a:pt x="2569" y="40367"/>
                    <a:pt x="2942" y="40367"/>
                  </a:cubicBezTo>
                  <a:cubicBezTo>
                    <a:pt x="2962" y="40367"/>
                    <a:pt x="2982" y="40367"/>
                    <a:pt x="3003" y="40365"/>
                  </a:cubicBezTo>
                  <a:lnTo>
                    <a:pt x="39729" y="38130"/>
                  </a:lnTo>
                  <a:cubicBezTo>
                    <a:pt x="40129" y="38130"/>
                    <a:pt x="40429" y="37796"/>
                    <a:pt x="40396" y="37396"/>
                  </a:cubicBezTo>
                  <a:lnTo>
                    <a:pt x="38161" y="636"/>
                  </a:lnTo>
                  <a:cubicBezTo>
                    <a:pt x="38129" y="288"/>
                    <a:pt x="37857" y="0"/>
                    <a:pt x="374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0"/>
            <p:cNvSpPr/>
            <p:nvPr/>
          </p:nvSpPr>
          <p:spPr>
            <a:xfrm>
              <a:off x="6500275" y="2386225"/>
              <a:ext cx="859400" cy="854542"/>
            </a:xfrm>
            <a:custGeom>
              <a:avLst/>
              <a:gdLst/>
              <a:ahLst/>
              <a:cxnLst/>
              <a:rect l="l" t="t" r="r" b="b"/>
              <a:pathLst>
                <a:path w="40997" h="41064" extrusionOk="0">
                  <a:moveTo>
                    <a:pt x="38628" y="101"/>
                  </a:moveTo>
                  <a:lnTo>
                    <a:pt x="38895" y="4304"/>
                  </a:lnTo>
                  <a:lnTo>
                    <a:pt x="34692" y="4571"/>
                  </a:lnTo>
                  <a:lnTo>
                    <a:pt x="34459" y="368"/>
                  </a:lnTo>
                  <a:lnTo>
                    <a:pt x="38628" y="101"/>
                  </a:lnTo>
                  <a:close/>
                  <a:moveTo>
                    <a:pt x="34359" y="368"/>
                  </a:moveTo>
                  <a:lnTo>
                    <a:pt x="34626" y="4571"/>
                  </a:lnTo>
                  <a:lnTo>
                    <a:pt x="30423" y="4837"/>
                  </a:lnTo>
                  <a:lnTo>
                    <a:pt x="30156" y="634"/>
                  </a:lnTo>
                  <a:lnTo>
                    <a:pt x="34359" y="368"/>
                  </a:lnTo>
                  <a:close/>
                  <a:moveTo>
                    <a:pt x="30056" y="634"/>
                  </a:moveTo>
                  <a:lnTo>
                    <a:pt x="30322" y="4837"/>
                  </a:lnTo>
                  <a:lnTo>
                    <a:pt x="26119" y="5071"/>
                  </a:lnTo>
                  <a:lnTo>
                    <a:pt x="25853" y="901"/>
                  </a:lnTo>
                  <a:lnTo>
                    <a:pt x="30056" y="634"/>
                  </a:lnTo>
                  <a:close/>
                  <a:moveTo>
                    <a:pt x="25753" y="868"/>
                  </a:moveTo>
                  <a:lnTo>
                    <a:pt x="26019" y="5071"/>
                  </a:lnTo>
                  <a:lnTo>
                    <a:pt x="21816" y="5338"/>
                  </a:lnTo>
                  <a:lnTo>
                    <a:pt x="21583" y="1135"/>
                  </a:lnTo>
                  <a:lnTo>
                    <a:pt x="25753" y="868"/>
                  </a:lnTo>
                  <a:close/>
                  <a:moveTo>
                    <a:pt x="21483" y="1168"/>
                  </a:moveTo>
                  <a:lnTo>
                    <a:pt x="21716" y="5371"/>
                  </a:lnTo>
                  <a:lnTo>
                    <a:pt x="17547" y="5605"/>
                  </a:lnTo>
                  <a:lnTo>
                    <a:pt x="17280" y="1435"/>
                  </a:lnTo>
                  <a:lnTo>
                    <a:pt x="21483" y="1168"/>
                  </a:lnTo>
                  <a:close/>
                  <a:moveTo>
                    <a:pt x="17180" y="1435"/>
                  </a:moveTo>
                  <a:lnTo>
                    <a:pt x="17447" y="5605"/>
                  </a:lnTo>
                  <a:lnTo>
                    <a:pt x="13244" y="5872"/>
                  </a:lnTo>
                  <a:lnTo>
                    <a:pt x="12977" y="1669"/>
                  </a:lnTo>
                  <a:lnTo>
                    <a:pt x="17180" y="1435"/>
                  </a:lnTo>
                  <a:close/>
                  <a:moveTo>
                    <a:pt x="12877" y="1669"/>
                  </a:moveTo>
                  <a:lnTo>
                    <a:pt x="13144" y="5872"/>
                  </a:lnTo>
                  <a:lnTo>
                    <a:pt x="8941" y="6138"/>
                  </a:lnTo>
                  <a:lnTo>
                    <a:pt x="8707" y="1935"/>
                  </a:lnTo>
                  <a:lnTo>
                    <a:pt x="12877" y="1669"/>
                  </a:lnTo>
                  <a:close/>
                  <a:moveTo>
                    <a:pt x="8607" y="1969"/>
                  </a:moveTo>
                  <a:lnTo>
                    <a:pt x="8874" y="6138"/>
                  </a:lnTo>
                  <a:lnTo>
                    <a:pt x="4671" y="6405"/>
                  </a:lnTo>
                  <a:lnTo>
                    <a:pt x="4404" y="2202"/>
                  </a:lnTo>
                  <a:lnTo>
                    <a:pt x="8607" y="1969"/>
                  </a:lnTo>
                  <a:close/>
                  <a:moveTo>
                    <a:pt x="4304" y="2202"/>
                  </a:moveTo>
                  <a:lnTo>
                    <a:pt x="4571" y="6405"/>
                  </a:lnTo>
                  <a:lnTo>
                    <a:pt x="368" y="6639"/>
                  </a:lnTo>
                  <a:lnTo>
                    <a:pt x="134" y="2436"/>
                  </a:lnTo>
                  <a:lnTo>
                    <a:pt x="4304" y="2202"/>
                  </a:lnTo>
                  <a:close/>
                  <a:moveTo>
                    <a:pt x="38895" y="4404"/>
                  </a:moveTo>
                  <a:lnTo>
                    <a:pt x="39162" y="8607"/>
                  </a:lnTo>
                  <a:lnTo>
                    <a:pt x="34959" y="8840"/>
                  </a:lnTo>
                  <a:lnTo>
                    <a:pt x="34692" y="4671"/>
                  </a:lnTo>
                  <a:lnTo>
                    <a:pt x="38895" y="4404"/>
                  </a:lnTo>
                  <a:close/>
                  <a:moveTo>
                    <a:pt x="34626" y="4671"/>
                  </a:moveTo>
                  <a:lnTo>
                    <a:pt x="34892" y="8874"/>
                  </a:lnTo>
                  <a:lnTo>
                    <a:pt x="30689" y="9107"/>
                  </a:lnTo>
                  <a:lnTo>
                    <a:pt x="30423" y="4904"/>
                  </a:lnTo>
                  <a:lnTo>
                    <a:pt x="34626" y="4671"/>
                  </a:lnTo>
                  <a:close/>
                  <a:moveTo>
                    <a:pt x="30322" y="4938"/>
                  </a:moveTo>
                  <a:lnTo>
                    <a:pt x="30589" y="9107"/>
                  </a:lnTo>
                  <a:lnTo>
                    <a:pt x="26386" y="9374"/>
                  </a:lnTo>
                  <a:lnTo>
                    <a:pt x="26119" y="5171"/>
                  </a:lnTo>
                  <a:lnTo>
                    <a:pt x="30322" y="4938"/>
                  </a:lnTo>
                  <a:close/>
                  <a:moveTo>
                    <a:pt x="26019" y="5171"/>
                  </a:moveTo>
                  <a:lnTo>
                    <a:pt x="26286" y="9374"/>
                  </a:lnTo>
                  <a:lnTo>
                    <a:pt x="22083" y="9608"/>
                  </a:lnTo>
                  <a:lnTo>
                    <a:pt x="21816" y="5438"/>
                  </a:lnTo>
                  <a:lnTo>
                    <a:pt x="26019" y="5171"/>
                  </a:lnTo>
                  <a:close/>
                  <a:moveTo>
                    <a:pt x="21750" y="5471"/>
                  </a:moveTo>
                  <a:lnTo>
                    <a:pt x="21983" y="9641"/>
                  </a:lnTo>
                  <a:lnTo>
                    <a:pt x="17814" y="9908"/>
                  </a:lnTo>
                  <a:lnTo>
                    <a:pt x="17547" y="5705"/>
                  </a:lnTo>
                  <a:lnTo>
                    <a:pt x="21750" y="5471"/>
                  </a:lnTo>
                  <a:close/>
                  <a:moveTo>
                    <a:pt x="17447" y="5705"/>
                  </a:moveTo>
                  <a:lnTo>
                    <a:pt x="17713" y="9908"/>
                  </a:lnTo>
                  <a:lnTo>
                    <a:pt x="13510" y="10175"/>
                  </a:lnTo>
                  <a:lnTo>
                    <a:pt x="13244" y="5972"/>
                  </a:lnTo>
                  <a:lnTo>
                    <a:pt x="17447" y="5705"/>
                  </a:lnTo>
                  <a:close/>
                  <a:moveTo>
                    <a:pt x="13144" y="5972"/>
                  </a:moveTo>
                  <a:lnTo>
                    <a:pt x="13410" y="10141"/>
                  </a:lnTo>
                  <a:lnTo>
                    <a:pt x="9207" y="10408"/>
                  </a:lnTo>
                  <a:lnTo>
                    <a:pt x="8974" y="6205"/>
                  </a:lnTo>
                  <a:lnTo>
                    <a:pt x="13144" y="5972"/>
                  </a:lnTo>
                  <a:close/>
                  <a:moveTo>
                    <a:pt x="8874" y="6238"/>
                  </a:moveTo>
                  <a:lnTo>
                    <a:pt x="9141" y="10442"/>
                  </a:lnTo>
                  <a:lnTo>
                    <a:pt x="4938" y="10708"/>
                  </a:lnTo>
                  <a:lnTo>
                    <a:pt x="4671" y="6505"/>
                  </a:lnTo>
                  <a:lnTo>
                    <a:pt x="8874" y="6238"/>
                  </a:lnTo>
                  <a:close/>
                  <a:moveTo>
                    <a:pt x="4571" y="6472"/>
                  </a:moveTo>
                  <a:lnTo>
                    <a:pt x="4838" y="10675"/>
                  </a:lnTo>
                  <a:lnTo>
                    <a:pt x="635" y="10942"/>
                  </a:lnTo>
                  <a:lnTo>
                    <a:pt x="368" y="6739"/>
                  </a:lnTo>
                  <a:lnTo>
                    <a:pt x="4571" y="6472"/>
                  </a:lnTo>
                  <a:close/>
                  <a:moveTo>
                    <a:pt x="39162" y="8707"/>
                  </a:moveTo>
                  <a:lnTo>
                    <a:pt x="39429" y="12877"/>
                  </a:lnTo>
                  <a:lnTo>
                    <a:pt x="35226" y="13143"/>
                  </a:lnTo>
                  <a:lnTo>
                    <a:pt x="34959" y="8940"/>
                  </a:lnTo>
                  <a:lnTo>
                    <a:pt x="39162" y="8707"/>
                  </a:lnTo>
                  <a:close/>
                  <a:moveTo>
                    <a:pt x="34859" y="8940"/>
                  </a:moveTo>
                  <a:lnTo>
                    <a:pt x="35126" y="13143"/>
                  </a:lnTo>
                  <a:lnTo>
                    <a:pt x="30956" y="13410"/>
                  </a:lnTo>
                  <a:lnTo>
                    <a:pt x="30656" y="9207"/>
                  </a:lnTo>
                  <a:lnTo>
                    <a:pt x="34859" y="8940"/>
                  </a:lnTo>
                  <a:close/>
                  <a:moveTo>
                    <a:pt x="30589" y="9207"/>
                  </a:moveTo>
                  <a:lnTo>
                    <a:pt x="30823" y="13410"/>
                  </a:lnTo>
                  <a:lnTo>
                    <a:pt x="26653" y="13677"/>
                  </a:lnTo>
                  <a:lnTo>
                    <a:pt x="26386" y="9474"/>
                  </a:lnTo>
                  <a:lnTo>
                    <a:pt x="30589" y="9207"/>
                  </a:lnTo>
                  <a:close/>
                  <a:moveTo>
                    <a:pt x="26286" y="9474"/>
                  </a:moveTo>
                  <a:lnTo>
                    <a:pt x="26553" y="13644"/>
                  </a:lnTo>
                  <a:lnTo>
                    <a:pt x="22350" y="13911"/>
                  </a:lnTo>
                  <a:lnTo>
                    <a:pt x="22083" y="9741"/>
                  </a:lnTo>
                  <a:lnTo>
                    <a:pt x="26286" y="9474"/>
                  </a:lnTo>
                  <a:close/>
                  <a:moveTo>
                    <a:pt x="21983" y="9741"/>
                  </a:moveTo>
                  <a:lnTo>
                    <a:pt x="22250" y="13944"/>
                  </a:lnTo>
                  <a:lnTo>
                    <a:pt x="18047" y="14211"/>
                  </a:lnTo>
                  <a:lnTo>
                    <a:pt x="17814" y="10008"/>
                  </a:lnTo>
                  <a:lnTo>
                    <a:pt x="21983" y="9741"/>
                  </a:lnTo>
                  <a:close/>
                  <a:moveTo>
                    <a:pt x="17713" y="10008"/>
                  </a:moveTo>
                  <a:lnTo>
                    <a:pt x="17947" y="14178"/>
                  </a:lnTo>
                  <a:lnTo>
                    <a:pt x="13777" y="14444"/>
                  </a:lnTo>
                  <a:lnTo>
                    <a:pt x="13510" y="10241"/>
                  </a:lnTo>
                  <a:lnTo>
                    <a:pt x="17713" y="10008"/>
                  </a:lnTo>
                  <a:close/>
                  <a:moveTo>
                    <a:pt x="13410" y="10241"/>
                  </a:moveTo>
                  <a:lnTo>
                    <a:pt x="13677" y="14444"/>
                  </a:lnTo>
                  <a:lnTo>
                    <a:pt x="9474" y="14711"/>
                  </a:lnTo>
                  <a:lnTo>
                    <a:pt x="9207" y="10508"/>
                  </a:lnTo>
                  <a:lnTo>
                    <a:pt x="13410" y="10241"/>
                  </a:lnTo>
                  <a:close/>
                  <a:moveTo>
                    <a:pt x="9141" y="10542"/>
                  </a:moveTo>
                  <a:lnTo>
                    <a:pt x="9408" y="14745"/>
                  </a:lnTo>
                  <a:lnTo>
                    <a:pt x="5205" y="14978"/>
                  </a:lnTo>
                  <a:lnTo>
                    <a:pt x="4938" y="10775"/>
                  </a:lnTo>
                  <a:lnTo>
                    <a:pt x="9141" y="10542"/>
                  </a:lnTo>
                  <a:close/>
                  <a:moveTo>
                    <a:pt x="4838" y="10775"/>
                  </a:moveTo>
                  <a:lnTo>
                    <a:pt x="5104" y="14945"/>
                  </a:lnTo>
                  <a:lnTo>
                    <a:pt x="901" y="15212"/>
                  </a:lnTo>
                  <a:lnTo>
                    <a:pt x="635" y="11042"/>
                  </a:lnTo>
                  <a:lnTo>
                    <a:pt x="4838" y="10775"/>
                  </a:lnTo>
                  <a:close/>
                  <a:moveTo>
                    <a:pt x="39429" y="12977"/>
                  </a:moveTo>
                  <a:lnTo>
                    <a:pt x="39662" y="17146"/>
                  </a:lnTo>
                  <a:lnTo>
                    <a:pt x="35493" y="17413"/>
                  </a:lnTo>
                  <a:lnTo>
                    <a:pt x="35259" y="13244"/>
                  </a:lnTo>
                  <a:lnTo>
                    <a:pt x="39429" y="12977"/>
                  </a:lnTo>
                  <a:close/>
                  <a:moveTo>
                    <a:pt x="35126" y="13210"/>
                  </a:moveTo>
                  <a:lnTo>
                    <a:pt x="35393" y="17447"/>
                  </a:lnTo>
                  <a:lnTo>
                    <a:pt x="31190" y="17680"/>
                  </a:lnTo>
                  <a:lnTo>
                    <a:pt x="30923" y="13477"/>
                  </a:lnTo>
                  <a:lnTo>
                    <a:pt x="35126" y="13210"/>
                  </a:lnTo>
                  <a:close/>
                  <a:moveTo>
                    <a:pt x="30823" y="13510"/>
                  </a:moveTo>
                  <a:lnTo>
                    <a:pt x="31090" y="17713"/>
                  </a:lnTo>
                  <a:lnTo>
                    <a:pt x="26887" y="17947"/>
                  </a:lnTo>
                  <a:lnTo>
                    <a:pt x="26653" y="13744"/>
                  </a:lnTo>
                  <a:lnTo>
                    <a:pt x="30823" y="13510"/>
                  </a:lnTo>
                  <a:close/>
                  <a:moveTo>
                    <a:pt x="26553" y="13744"/>
                  </a:moveTo>
                  <a:lnTo>
                    <a:pt x="26820" y="17947"/>
                  </a:lnTo>
                  <a:lnTo>
                    <a:pt x="22617" y="18214"/>
                  </a:lnTo>
                  <a:lnTo>
                    <a:pt x="22350" y="14011"/>
                  </a:lnTo>
                  <a:lnTo>
                    <a:pt x="26553" y="13744"/>
                  </a:lnTo>
                  <a:close/>
                  <a:moveTo>
                    <a:pt x="22250" y="14044"/>
                  </a:moveTo>
                  <a:lnTo>
                    <a:pt x="22517" y="18247"/>
                  </a:lnTo>
                  <a:lnTo>
                    <a:pt x="18314" y="18481"/>
                  </a:lnTo>
                  <a:lnTo>
                    <a:pt x="18047" y="14311"/>
                  </a:lnTo>
                  <a:lnTo>
                    <a:pt x="22250" y="14044"/>
                  </a:lnTo>
                  <a:close/>
                  <a:moveTo>
                    <a:pt x="17980" y="14278"/>
                  </a:moveTo>
                  <a:lnTo>
                    <a:pt x="18214" y="18481"/>
                  </a:lnTo>
                  <a:lnTo>
                    <a:pt x="14044" y="18747"/>
                  </a:lnTo>
                  <a:lnTo>
                    <a:pt x="13777" y="14544"/>
                  </a:lnTo>
                  <a:lnTo>
                    <a:pt x="17980" y="14278"/>
                  </a:lnTo>
                  <a:close/>
                  <a:moveTo>
                    <a:pt x="13677" y="14544"/>
                  </a:moveTo>
                  <a:lnTo>
                    <a:pt x="13944" y="18747"/>
                  </a:lnTo>
                  <a:lnTo>
                    <a:pt x="9741" y="18981"/>
                  </a:lnTo>
                  <a:lnTo>
                    <a:pt x="9474" y="14811"/>
                  </a:lnTo>
                  <a:lnTo>
                    <a:pt x="13677" y="14544"/>
                  </a:lnTo>
                  <a:close/>
                  <a:moveTo>
                    <a:pt x="9374" y="14811"/>
                  </a:moveTo>
                  <a:lnTo>
                    <a:pt x="9641" y="18981"/>
                  </a:lnTo>
                  <a:lnTo>
                    <a:pt x="5438" y="19248"/>
                  </a:lnTo>
                  <a:lnTo>
                    <a:pt x="5205" y="15045"/>
                  </a:lnTo>
                  <a:lnTo>
                    <a:pt x="9374" y="14811"/>
                  </a:lnTo>
                  <a:close/>
                  <a:moveTo>
                    <a:pt x="5104" y="15045"/>
                  </a:moveTo>
                  <a:lnTo>
                    <a:pt x="5338" y="19248"/>
                  </a:lnTo>
                  <a:lnTo>
                    <a:pt x="1168" y="19515"/>
                  </a:lnTo>
                  <a:lnTo>
                    <a:pt x="901" y="15312"/>
                  </a:lnTo>
                  <a:lnTo>
                    <a:pt x="5104" y="15045"/>
                  </a:lnTo>
                  <a:close/>
                  <a:moveTo>
                    <a:pt x="39696" y="17246"/>
                  </a:moveTo>
                  <a:lnTo>
                    <a:pt x="39929" y="21449"/>
                  </a:lnTo>
                  <a:lnTo>
                    <a:pt x="35726" y="21716"/>
                  </a:lnTo>
                  <a:lnTo>
                    <a:pt x="35493" y="17513"/>
                  </a:lnTo>
                  <a:lnTo>
                    <a:pt x="39696" y="17246"/>
                  </a:lnTo>
                  <a:close/>
                  <a:moveTo>
                    <a:pt x="35393" y="17513"/>
                  </a:moveTo>
                  <a:lnTo>
                    <a:pt x="35660" y="21716"/>
                  </a:lnTo>
                  <a:lnTo>
                    <a:pt x="31457" y="21983"/>
                  </a:lnTo>
                  <a:lnTo>
                    <a:pt x="31223" y="17780"/>
                  </a:lnTo>
                  <a:lnTo>
                    <a:pt x="35393" y="17513"/>
                  </a:lnTo>
                  <a:close/>
                  <a:moveTo>
                    <a:pt x="31090" y="17813"/>
                  </a:moveTo>
                  <a:lnTo>
                    <a:pt x="31357" y="21983"/>
                  </a:lnTo>
                  <a:lnTo>
                    <a:pt x="27154" y="22250"/>
                  </a:lnTo>
                  <a:lnTo>
                    <a:pt x="26920" y="18080"/>
                  </a:lnTo>
                  <a:lnTo>
                    <a:pt x="31090" y="17813"/>
                  </a:lnTo>
                  <a:close/>
                  <a:moveTo>
                    <a:pt x="26820" y="18047"/>
                  </a:moveTo>
                  <a:lnTo>
                    <a:pt x="27053" y="22250"/>
                  </a:lnTo>
                  <a:lnTo>
                    <a:pt x="22884" y="22483"/>
                  </a:lnTo>
                  <a:lnTo>
                    <a:pt x="22617" y="18280"/>
                  </a:lnTo>
                  <a:lnTo>
                    <a:pt x="26820" y="18047"/>
                  </a:lnTo>
                  <a:close/>
                  <a:moveTo>
                    <a:pt x="22517" y="18347"/>
                  </a:moveTo>
                  <a:lnTo>
                    <a:pt x="22784" y="22517"/>
                  </a:lnTo>
                  <a:lnTo>
                    <a:pt x="18581" y="22784"/>
                  </a:lnTo>
                  <a:lnTo>
                    <a:pt x="18314" y="18581"/>
                  </a:lnTo>
                  <a:lnTo>
                    <a:pt x="22517" y="18347"/>
                  </a:lnTo>
                  <a:close/>
                  <a:moveTo>
                    <a:pt x="18214" y="18581"/>
                  </a:moveTo>
                  <a:lnTo>
                    <a:pt x="18481" y="22750"/>
                  </a:lnTo>
                  <a:lnTo>
                    <a:pt x="14278" y="23017"/>
                  </a:lnTo>
                  <a:lnTo>
                    <a:pt x="14011" y="18814"/>
                  </a:lnTo>
                  <a:lnTo>
                    <a:pt x="18214" y="18581"/>
                  </a:lnTo>
                  <a:close/>
                  <a:moveTo>
                    <a:pt x="13944" y="18848"/>
                  </a:moveTo>
                  <a:lnTo>
                    <a:pt x="14178" y="23017"/>
                  </a:lnTo>
                  <a:lnTo>
                    <a:pt x="10008" y="23284"/>
                  </a:lnTo>
                  <a:lnTo>
                    <a:pt x="9741" y="19081"/>
                  </a:lnTo>
                  <a:lnTo>
                    <a:pt x="13944" y="18848"/>
                  </a:lnTo>
                  <a:close/>
                  <a:moveTo>
                    <a:pt x="9641" y="19081"/>
                  </a:moveTo>
                  <a:lnTo>
                    <a:pt x="9908" y="23284"/>
                  </a:lnTo>
                  <a:lnTo>
                    <a:pt x="5705" y="23551"/>
                  </a:lnTo>
                  <a:lnTo>
                    <a:pt x="5438" y="19348"/>
                  </a:lnTo>
                  <a:lnTo>
                    <a:pt x="9641" y="19081"/>
                  </a:lnTo>
                  <a:close/>
                  <a:moveTo>
                    <a:pt x="5371" y="19348"/>
                  </a:moveTo>
                  <a:lnTo>
                    <a:pt x="5605" y="23551"/>
                  </a:lnTo>
                  <a:lnTo>
                    <a:pt x="1402" y="23784"/>
                  </a:lnTo>
                  <a:lnTo>
                    <a:pt x="1168" y="19615"/>
                  </a:lnTo>
                  <a:lnTo>
                    <a:pt x="5371" y="19348"/>
                  </a:lnTo>
                  <a:close/>
                  <a:moveTo>
                    <a:pt x="39929" y="21549"/>
                  </a:moveTo>
                  <a:lnTo>
                    <a:pt x="40196" y="25752"/>
                  </a:lnTo>
                  <a:lnTo>
                    <a:pt x="35993" y="25986"/>
                  </a:lnTo>
                  <a:lnTo>
                    <a:pt x="35760" y="21816"/>
                  </a:lnTo>
                  <a:lnTo>
                    <a:pt x="39929" y="21549"/>
                  </a:lnTo>
                  <a:close/>
                  <a:moveTo>
                    <a:pt x="35660" y="21816"/>
                  </a:moveTo>
                  <a:lnTo>
                    <a:pt x="35893" y="26019"/>
                  </a:lnTo>
                  <a:lnTo>
                    <a:pt x="31723" y="26286"/>
                  </a:lnTo>
                  <a:lnTo>
                    <a:pt x="31457" y="22083"/>
                  </a:lnTo>
                  <a:lnTo>
                    <a:pt x="35660" y="21816"/>
                  </a:lnTo>
                  <a:close/>
                  <a:moveTo>
                    <a:pt x="31357" y="22083"/>
                  </a:moveTo>
                  <a:lnTo>
                    <a:pt x="31623" y="26286"/>
                  </a:lnTo>
                  <a:lnTo>
                    <a:pt x="27420" y="26553"/>
                  </a:lnTo>
                  <a:lnTo>
                    <a:pt x="27154" y="22350"/>
                  </a:lnTo>
                  <a:lnTo>
                    <a:pt x="31357" y="22083"/>
                  </a:lnTo>
                  <a:close/>
                  <a:moveTo>
                    <a:pt x="27053" y="22350"/>
                  </a:moveTo>
                  <a:lnTo>
                    <a:pt x="27320" y="26553"/>
                  </a:lnTo>
                  <a:lnTo>
                    <a:pt x="23117" y="26787"/>
                  </a:lnTo>
                  <a:lnTo>
                    <a:pt x="22884" y="22584"/>
                  </a:lnTo>
                  <a:lnTo>
                    <a:pt x="27053" y="22350"/>
                  </a:lnTo>
                  <a:close/>
                  <a:moveTo>
                    <a:pt x="22750" y="22617"/>
                  </a:moveTo>
                  <a:lnTo>
                    <a:pt x="23051" y="26820"/>
                  </a:lnTo>
                  <a:lnTo>
                    <a:pt x="18848" y="27087"/>
                  </a:lnTo>
                  <a:lnTo>
                    <a:pt x="18581" y="22850"/>
                  </a:lnTo>
                  <a:lnTo>
                    <a:pt x="22750" y="22617"/>
                  </a:lnTo>
                  <a:close/>
                  <a:moveTo>
                    <a:pt x="18481" y="22850"/>
                  </a:moveTo>
                  <a:lnTo>
                    <a:pt x="18748" y="27053"/>
                  </a:lnTo>
                  <a:lnTo>
                    <a:pt x="14545" y="27320"/>
                  </a:lnTo>
                  <a:lnTo>
                    <a:pt x="14278" y="23117"/>
                  </a:lnTo>
                  <a:lnTo>
                    <a:pt x="18481" y="22850"/>
                  </a:lnTo>
                  <a:close/>
                  <a:moveTo>
                    <a:pt x="14211" y="23117"/>
                  </a:moveTo>
                  <a:lnTo>
                    <a:pt x="14444" y="27320"/>
                  </a:lnTo>
                  <a:lnTo>
                    <a:pt x="10241" y="27587"/>
                  </a:lnTo>
                  <a:lnTo>
                    <a:pt x="10008" y="23384"/>
                  </a:lnTo>
                  <a:lnTo>
                    <a:pt x="14211" y="23117"/>
                  </a:lnTo>
                  <a:close/>
                  <a:moveTo>
                    <a:pt x="9908" y="23384"/>
                  </a:moveTo>
                  <a:lnTo>
                    <a:pt x="10175" y="27587"/>
                  </a:lnTo>
                  <a:lnTo>
                    <a:pt x="5972" y="27821"/>
                  </a:lnTo>
                  <a:lnTo>
                    <a:pt x="5705" y="23651"/>
                  </a:lnTo>
                  <a:lnTo>
                    <a:pt x="9908" y="23384"/>
                  </a:lnTo>
                  <a:close/>
                  <a:moveTo>
                    <a:pt x="5605" y="23651"/>
                  </a:moveTo>
                  <a:lnTo>
                    <a:pt x="5872" y="27821"/>
                  </a:lnTo>
                  <a:lnTo>
                    <a:pt x="1669" y="28087"/>
                  </a:lnTo>
                  <a:lnTo>
                    <a:pt x="1435" y="23918"/>
                  </a:lnTo>
                  <a:lnTo>
                    <a:pt x="5605" y="23651"/>
                  </a:lnTo>
                  <a:close/>
                  <a:moveTo>
                    <a:pt x="40196" y="25853"/>
                  </a:moveTo>
                  <a:lnTo>
                    <a:pt x="40463" y="30022"/>
                  </a:lnTo>
                  <a:lnTo>
                    <a:pt x="36260" y="30289"/>
                  </a:lnTo>
                  <a:lnTo>
                    <a:pt x="35993" y="26086"/>
                  </a:lnTo>
                  <a:lnTo>
                    <a:pt x="40196" y="25853"/>
                  </a:lnTo>
                  <a:close/>
                  <a:moveTo>
                    <a:pt x="35926" y="26119"/>
                  </a:moveTo>
                  <a:lnTo>
                    <a:pt x="36160" y="30322"/>
                  </a:lnTo>
                  <a:lnTo>
                    <a:pt x="31957" y="30556"/>
                  </a:lnTo>
                  <a:lnTo>
                    <a:pt x="31723" y="26353"/>
                  </a:lnTo>
                  <a:lnTo>
                    <a:pt x="35926" y="26119"/>
                  </a:lnTo>
                  <a:close/>
                  <a:moveTo>
                    <a:pt x="31623" y="26386"/>
                  </a:moveTo>
                  <a:lnTo>
                    <a:pt x="31890" y="30589"/>
                  </a:lnTo>
                  <a:lnTo>
                    <a:pt x="27687" y="30823"/>
                  </a:lnTo>
                  <a:lnTo>
                    <a:pt x="27420" y="26620"/>
                  </a:lnTo>
                  <a:lnTo>
                    <a:pt x="31623" y="26386"/>
                  </a:lnTo>
                  <a:close/>
                  <a:moveTo>
                    <a:pt x="27354" y="26620"/>
                  </a:moveTo>
                  <a:lnTo>
                    <a:pt x="27587" y="30856"/>
                  </a:lnTo>
                  <a:lnTo>
                    <a:pt x="23384" y="31090"/>
                  </a:lnTo>
                  <a:lnTo>
                    <a:pt x="23151" y="26887"/>
                  </a:lnTo>
                  <a:lnTo>
                    <a:pt x="27354" y="26620"/>
                  </a:lnTo>
                  <a:close/>
                  <a:moveTo>
                    <a:pt x="23051" y="26887"/>
                  </a:moveTo>
                  <a:lnTo>
                    <a:pt x="23317" y="31090"/>
                  </a:lnTo>
                  <a:lnTo>
                    <a:pt x="19114" y="31356"/>
                  </a:lnTo>
                  <a:lnTo>
                    <a:pt x="18848" y="27153"/>
                  </a:lnTo>
                  <a:lnTo>
                    <a:pt x="23051" y="26887"/>
                  </a:lnTo>
                  <a:close/>
                  <a:moveTo>
                    <a:pt x="18748" y="27153"/>
                  </a:moveTo>
                  <a:lnTo>
                    <a:pt x="18981" y="31356"/>
                  </a:lnTo>
                  <a:lnTo>
                    <a:pt x="14811" y="31590"/>
                  </a:lnTo>
                  <a:lnTo>
                    <a:pt x="14545" y="27420"/>
                  </a:lnTo>
                  <a:lnTo>
                    <a:pt x="18748" y="27153"/>
                  </a:lnTo>
                  <a:close/>
                  <a:moveTo>
                    <a:pt x="14444" y="27387"/>
                  </a:moveTo>
                  <a:lnTo>
                    <a:pt x="14711" y="31623"/>
                  </a:lnTo>
                  <a:lnTo>
                    <a:pt x="10508" y="31857"/>
                  </a:lnTo>
                  <a:lnTo>
                    <a:pt x="10275" y="27654"/>
                  </a:lnTo>
                  <a:lnTo>
                    <a:pt x="14444" y="27387"/>
                  </a:lnTo>
                  <a:close/>
                  <a:moveTo>
                    <a:pt x="10175" y="27687"/>
                  </a:moveTo>
                  <a:lnTo>
                    <a:pt x="10408" y="31857"/>
                  </a:lnTo>
                  <a:lnTo>
                    <a:pt x="6239" y="32124"/>
                  </a:lnTo>
                  <a:lnTo>
                    <a:pt x="5972" y="27921"/>
                  </a:lnTo>
                  <a:lnTo>
                    <a:pt x="10175" y="27687"/>
                  </a:lnTo>
                  <a:close/>
                  <a:moveTo>
                    <a:pt x="5872" y="27921"/>
                  </a:moveTo>
                  <a:lnTo>
                    <a:pt x="6139" y="32124"/>
                  </a:lnTo>
                  <a:lnTo>
                    <a:pt x="1936" y="32391"/>
                  </a:lnTo>
                  <a:lnTo>
                    <a:pt x="1669" y="28188"/>
                  </a:lnTo>
                  <a:lnTo>
                    <a:pt x="5872" y="27921"/>
                  </a:lnTo>
                  <a:close/>
                  <a:moveTo>
                    <a:pt x="40463" y="30122"/>
                  </a:moveTo>
                  <a:lnTo>
                    <a:pt x="40730" y="34325"/>
                  </a:lnTo>
                  <a:lnTo>
                    <a:pt x="36527" y="34592"/>
                  </a:lnTo>
                  <a:lnTo>
                    <a:pt x="36260" y="30389"/>
                  </a:lnTo>
                  <a:lnTo>
                    <a:pt x="40463" y="30122"/>
                  </a:lnTo>
                  <a:close/>
                  <a:moveTo>
                    <a:pt x="36160" y="30389"/>
                  </a:moveTo>
                  <a:lnTo>
                    <a:pt x="36427" y="34592"/>
                  </a:lnTo>
                  <a:lnTo>
                    <a:pt x="32224" y="34859"/>
                  </a:lnTo>
                  <a:lnTo>
                    <a:pt x="31990" y="30656"/>
                  </a:lnTo>
                  <a:lnTo>
                    <a:pt x="36160" y="30389"/>
                  </a:lnTo>
                  <a:close/>
                  <a:moveTo>
                    <a:pt x="31890" y="30656"/>
                  </a:moveTo>
                  <a:lnTo>
                    <a:pt x="32124" y="34826"/>
                  </a:lnTo>
                  <a:lnTo>
                    <a:pt x="27954" y="35092"/>
                  </a:lnTo>
                  <a:lnTo>
                    <a:pt x="27687" y="30889"/>
                  </a:lnTo>
                  <a:lnTo>
                    <a:pt x="31890" y="30656"/>
                  </a:lnTo>
                  <a:close/>
                  <a:moveTo>
                    <a:pt x="27587" y="30956"/>
                  </a:moveTo>
                  <a:lnTo>
                    <a:pt x="27854" y="35126"/>
                  </a:lnTo>
                  <a:lnTo>
                    <a:pt x="23651" y="35393"/>
                  </a:lnTo>
                  <a:lnTo>
                    <a:pt x="23384" y="31190"/>
                  </a:lnTo>
                  <a:lnTo>
                    <a:pt x="27587" y="30956"/>
                  </a:lnTo>
                  <a:close/>
                  <a:moveTo>
                    <a:pt x="23317" y="31190"/>
                  </a:moveTo>
                  <a:lnTo>
                    <a:pt x="23584" y="35393"/>
                  </a:lnTo>
                  <a:lnTo>
                    <a:pt x="19381" y="35626"/>
                  </a:lnTo>
                  <a:lnTo>
                    <a:pt x="19114" y="31423"/>
                  </a:lnTo>
                  <a:lnTo>
                    <a:pt x="23317" y="31190"/>
                  </a:lnTo>
                  <a:close/>
                  <a:moveTo>
                    <a:pt x="19014" y="31457"/>
                  </a:moveTo>
                  <a:lnTo>
                    <a:pt x="19248" y="35626"/>
                  </a:lnTo>
                  <a:lnTo>
                    <a:pt x="15045" y="35893"/>
                  </a:lnTo>
                  <a:lnTo>
                    <a:pt x="14811" y="31690"/>
                  </a:lnTo>
                  <a:lnTo>
                    <a:pt x="19014" y="31457"/>
                  </a:lnTo>
                  <a:close/>
                  <a:moveTo>
                    <a:pt x="14711" y="31690"/>
                  </a:moveTo>
                  <a:lnTo>
                    <a:pt x="14978" y="35893"/>
                  </a:lnTo>
                  <a:lnTo>
                    <a:pt x="10775" y="36160"/>
                  </a:lnTo>
                  <a:lnTo>
                    <a:pt x="10508" y="31957"/>
                  </a:lnTo>
                  <a:lnTo>
                    <a:pt x="14711" y="31690"/>
                  </a:lnTo>
                  <a:close/>
                  <a:moveTo>
                    <a:pt x="10442" y="31990"/>
                  </a:moveTo>
                  <a:lnTo>
                    <a:pt x="10675" y="36160"/>
                  </a:lnTo>
                  <a:lnTo>
                    <a:pt x="6472" y="36427"/>
                  </a:lnTo>
                  <a:lnTo>
                    <a:pt x="6239" y="32257"/>
                  </a:lnTo>
                  <a:lnTo>
                    <a:pt x="10442" y="31990"/>
                  </a:lnTo>
                  <a:close/>
                  <a:moveTo>
                    <a:pt x="6139" y="32257"/>
                  </a:moveTo>
                  <a:lnTo>
                    <a:pt x="6405" y="36427"/>
                  </a:lnTo>
                  <a:lnTo>
                    <a:pt x="2202" y="36660"/>
                  </a:lnTo>
                  <a:lnTo>
                    <a:pt x="1936" y="32457"/>
                  </a:lnTo>
                  <a:lnTo>
                    <a:pt x="6139" y="32257"/>
                  </a:lnTo>
                  <a:close/>
                  <a:moveTo>
                    <a:pt x="40947" y="37844"/>
                  </a:moveTo>
                  <a:lnTo>
                    <a:pt x="40990" y="38629"/>
                  </a:lnTo>
                  <a:lnTo>
                    <a:pt x="40990" y="38629"/>
                  </a:lnTo>
                  <a:lnTo>
                    <a:pt x="40997" y="38628"/>
                  </a:lnTo>
                  <a:lnTo>
                    <a:pt x="40947" y="37844"/>
                  </a:lnTo>
                  <a:close/>
                  <a:moveTo>
                    <a:pt x="36427" y="34692"/>
                  </a:moveTo>
                  <a:lnTo>
                    <a:pt x="36694" y="38895"/>
                  </a:lnTo>
                  <a:lnTo>
                    <a:pt x="32491" y="39129"/>
                  </a:lnTo>
                  <a:lnTo>
                    <a:pt x="32224" y="34959"/>
                  </a:lnTo>
                  <a:lnTo>
                    <a:pt x="36427" y="34692"/>
                  </a:lnTo>
                  <a:close/>
                  <a:moveTo>
                    <a:pt x="32157" y="34926"/>
                  </a:moveTo>
                  <a:lnTo>
                    <a:pt x="32391" y="39129"/>
                  </a:lnTo>
                  <a:lnTo>
                    <a:pt x="28188" y="39396"/>
                  </a:lnTo>
                  <a:lnTo>
                    <a:pt x="27954" y="35193"/>
                  </a:lnTo>
                  <a:lnTo>
                    <a:pt x="32157" y="34926"/>
                  </a:lnTo>
                  <a:close/>
                  <a:moveTo>
                    <a:pt x="27854" y="35226"/>
                  </a:moveTo>
                  <a:lnTo>
                    <a:pt x="28121" y="39429"/>
                  </a:lnTo>
                  <a:lnTo>
                    <a:pt x="23918" y="39696"/>
                  </a:lnTo>
                  <a:lnTo>
                    <a:pt x="23651" y="35493"/>
                  </a:lnTo>
                  <a:lnTo>
                    <a:pt x="27854" y="35226"/>
                  </a:lnTo>
                  <a:close/>
                  <a:moveTo>
                    <a:pt x="23551" y="35493"/>
                  </a:moveTo>
                  <a:lnTo>
                    <a:pt x="23818" y="39662"/>
                  </a:lnTo>
                  <a:lnTo>
                    <a:pt x="19615" y="39929"/>
                  </a:lnTo>
                  <a:lnTo>
                    <a:pt x="19381" y="35726"/>
                  </a:lnTo>
                  <a:lnTo>
                    <a:pt x="23551" y="35493"/>
                  </a:lnTo>
                  <a:close/>
                  <a:moveTo>
                    <a:pt x="19281" y="35726"/>
                  </a:moveTo>
                  <a:lnTo>
                    <a:pt x="19515" y="39929"/>
                  </a:lnTo>
                  <a:lnTo>
                    <a:pt x="15312" y="40196"/>
                  </a:lnTo>
                  <a:lnTo>
                    <a:pt x="15078" y="35993"/>
                  </a:lnTo>
                  <a:lnTo>
                    <a:pt x="19281" y="35726"/>
                  </a:lnTo>
                  <a:close/>
                  <a:moveTo>
                    <a:pt x="14978" y="35993"/>
                  </a:moveTo>
                  <a:lnTo>
                    <a:pt x="15245" y="40196"/>
                  </a:lnTo>
                  <a:lnTo>
                    <a:pt x="11042" y="40430"/>
                  </a:lnTo>
                  <a:lnTo>
                    <a:pt x="10775" y="36260"/>
                  </a:lnTo>
                  <a:lnTo>
                    <a:pt x="14978" y="35993"/>
                  </a:lnTo>
                  <a:close/>
                  <a:moveTo>
                    <a:pt x="10675" y="36260"/>
                  </a:moveTo>
                  <a:lnTo>
                    <a:pt x="10942" y="40463"/>
                  </a:lnTo>
                  <a:lnTo>
                    <a:pt x="6739" y="40696"/>
                  </a:lnTo>
                  <a:lnTo>
                    <a:pt x="6505" y="36527"/>
                  </a:lnTo>
                  <a:lnTo>
                    <a:pt x="10675" y="36260"/>
                  </a:lnTo>
                  <a:close/>
                  <a:moveTo>
                    <a:pt x="6405" y="36527"/>
                  </a:moveTo>
                  <a:lnTo>
                    <a:pt x="6672" y="40730"/>
                  </a:lnTo>
                  <a:lnTo>
                    <a:pt x="2469" y="40963"/>
                  </a:lnTo>
                  <a:lnTo>
                    <a:pt x="2202" y="36760"/>
                  </a:lnTo>
                  <a:lnTo>
                    <a:pt x="6405" y="36527"/>
                  </a:lnTo>
                  <a:close/>
                  <a:moveTo>
                    <a:pt x="38728" y="1"/>
                  </a:moveTo>
                  <a:lnTo>
                    <a:pt x="34425" y="268"/>
                  </a:lnTo>
                  <a:lnTo>
                    <a:pt x="34359" y="268"/>
                  </a:lnTo>
                  <a:lnTo>
                    <a:pt x="30156" y="534"/>
                  </a:lnTo>
                  <a:lnTo>
                    <a:pt x="30056" y="534"/>
                  </a:lnTo>
                  <a:lnTo>
                    <a:pt x="25853" y="768"/>
                  </a:lnTo>
                  <a:lnTo>
                    <a:pt x="25753" y="768"/>
                  </a:lnTo>
                  <a:lnTo>
                    <a:pt x="21550" y="1035"/>
                  </a:lnTo>
                  <a:lnTo>
                    <a:pt x="21483" y="1035"/>
                  </a:lnTo>
                  <a:lnTo>
                    <a:pt x="17280" y="1302"/>
                  </a:lnTo>
                  <a:lnTo>
                    <a:pt x="17180" y="1302"/>
                  </a:lnTo>
                  <a:lnTo>
                    <a:pt x="13010" y="1535"/>
                  </a:lnTo>
                  <a:lnTo>
                    <a:pt x="12910" y="1535"/>
                  </a:lnTo>
                  <a:lnTo>
                    <a:pt x="8707" y="1802"/>
                  </a:lnTo>
                  <a:lnTo>
                    <a:pt x="8607" y="1802"/>
                  </a:lnTo>
                  <a:lnTo>
                    <a:pt x="4404" y="2102"/>
                  </a:lnTo>
                  <a:lnTo>
                    <a:pt x="4304" y="2102"/>
                  </a:lnTo>
                  <a:lnTo>
                    <a:pt x="1" y="2369"/>
                  </a:lnTo>
                  <a:lnTo>
                    <a:pt x="268" y="6639"/>
                  </a:lnTo>
                  <a:lnTo>
                    <a:pt x="268" y="6739"/>
                  </a:lnTo>
                  <a:lnTo>
                    <a:pt x="501" y="10942"/>
                  </a:lnTo>
                  <a:lnTo>
                    <a:pt x="501" y="11042"/>
                  </a:lnTo>
                  <a:lnTo>
                    <a:pt x="768" y="15212"/>
                  </a:lnTo>
                  <a:lnTo>
                    <a:pt x="768" y="15312"/>
                  </a:lnTo>
                  <a:lnTo>
                    <a:pt x="1035" y="19515"/>
                  </a:lnTo>
                  <a:lnTo>
                    <a:pt x="1035" y="19615"/>
                  </a:lnTo>
                  <a:lnTo>
                    <a:pt x="1268" y="23818"/>
                  </a:lnTo>
                  <a:lnTo>
                    <a:pt x="1268" y="23918"/>
                  </a:lnTo>
                  <a:lnTo>
                    <a:pt x="1535" y="28087"/>
                  </a:lnTo>
                  <a:lnTo>
                    <a:pt x="1535" y="28188"/>
                  </a:lnTo>
                  <a:lnTo>
                    <a:pt x="1802" y="32391"/>
                  </a:lnTo>
                  <a:lnTo>
                    <a:pt x="1802" y="32491"/>
                  </a:lnTo>
                  <a:lnTo>
                    <a:pt x="2036" y="36694"/>
                  </a:lnTo>
                  <a:lnTo>
                    <a:pt x="2036" y="36760"/>
                  </a:lnTo>
                  <a:lnTo>
                    <a:pt x="2302" y="41063"/>
                  </a:lnTo>
                  <a:lnTo>
                    <a:pt x="6606" y="40797"/>
                  </a:lnTo>
                  <a:lnTo>
                    <a:pt x="6706" y="40797"/>
                  </a:lnTo>
                  <a:lnTo>
                    <a:pt x="10875" y="40563"/>
                  </a:lnTo>
                  <a:lnTo>
                    <a:pt x="10975" y="40563"/>
                  </a:lnTo>
                  <a:lnTo>
                    <a:pt x="15178" y="40296"/>
                  </a:lnTo>
                  <a:lnTo>
                    <a:pt x="15278" y="40296"/>
                  </a:lnTo>
                  <a:lnTo>
                    <a:pt x="19481" y="40029"/>
                  </a:lnTo>
                  <a:lnTo>
                    <a:pt x="19548" y="40029"/>
                  </a:lnTo>
                  <a:lnTo>
                    <a:pt x="23751" y="39796"/>
                  </a:lnTo>
                  <a:lnTo>
                    <a:pt x="23851" y="39796"/>
                  </a:lnTo>
                  <a:lnTo>
                    <a:pt x="28054" y="39529"/>
                  </a:lnTo>
                  <a:lnTo>
                    <a:pt x="28154" y="39529"/>
                  </a:lnTo>
                  <a:lnTo>
                    <a:pt x="32324" y="39262"/>
                  </a:lnTo>
                  <a:lnTo>
                    <a:pt x="32424" y="39262"/>
                  </a:lnTo>
                  <a:lnTo>
                    <a:pt x="36627" y="39029"/>
                  </a:lnTo>
                  <a:lnTo>
                    <a:pt x="36727" y="39029"/>
                  </a:lnTo>
                  <a:lnTo>
                    <a:pt x="40997" y="38762"/>
                  </a:lnTo>
                  <a:lnTo>
                    <a:pt x="40990" y="38629"/>
                  </a:lnTo>
                  <a:lnTo>
                    <a:pt x="40990" y="38629"/>
                  </a:lnTo>
                  <a:lnTo>
                    <a:pt x="36794" y="38895"/>
                  </a:lnTo>
                  <a:lnTo>
                    <a:pt x="36560" y="34692"/>
                  </a:lnTo>
                  <a:lnTo>
                    <a:pt x="40730" y="34425"/>
                  </a:lnTo>
                  <a:lnTo>
                    <a:pt x="40947" y="37844"/>
                  </a:lnTo>
                  <a:lnTo>
                    <a:pt x="40763" y="34459"/>
                  </a:lnTo>
                  <a:lnTo>
                    <a:pt x="40763" y="34325"/>
                  </a:lnTo>
                  <a:lnTo>
                    <a:pt x="40563" y="30156"/>
                  </a:lnTo>
                  <a:lnTo>
                    <a:pt x="40563" y="30056"/>
                  </a:lnTo>
                  <a:lnTo>
                    <a:pt x="40296" y="25853"/>
                  </a:lnTo>
                  <a:lnTo>
                    <a:pt x="40296" y="25752"/>
                  </a:lnTo>
                  <a:lnTo>
                    <a:pt x="40029" y="21583"/>
                  </a:lnTo>
                  <a:lnTo>
                    <a:pt x="40029" y="21483"/>
                  </a:lnTo>
                  <a:lnTo>
                    <a:pt x="39796" y="17280"/>
                  </a:lnTo>
                  <a:lnTo>
                    <a:pt x="39796" y="17180"/>
                  </a:lnTo>
                  <a:lnTo>
                    <a:pt x="39529" y="12977"/>
                  </a:lnTo>
                  <a:lnTo>
                    <a:pt x="39529" y="12910"/>
                  </a:lnTo>
                  <a:lnTo>
                    <a:pt x="39262" y="8707"/>
                  </a:lnTo>
                  <a:lnTo>
                    <a:pt x="39262" y="8607"/>
                  </a:lnTo>
                  <a:lnTo>
                    <a:pt x="38995" y="4404"/>
                  </a:lnTo>
                  <a:lnTo>
                    <a:pt x="38995" y="4304"/>
                  </a:lnTo>
                  <a:lnTo>
                    <a:pt x="38728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31" name="Google Shape;331;p30"/>
          <p:cNvSpPr/>
          <p:nvPr/>
        </p:nvSpPr>
        <p:spPr>
          <a:xfrm>
            <a:off x="1952271" y="3239690"/>
            <a:ext cx="320212" cy="292514"/>
          </a:xfrm>
          <a:custGeom>
            <a:avLst/>
            <a:gdLst/>
            <a:ahLst/>
            <a:cxnLst/>
            <a:rect l="l" t="t" r="r" b="b"/>
            <a:pathLst>
              <a:path w="13110" h="11976" extrusionOk="0">
                <a:moveTo>
                  <a:pt x="6555" y="1"/>
                </a:moveTo>
                <a:cubicBezTo>
                  <a:pt x="5029" y="1"/>
                  <a:pt x="3503" y="584"/>
                  <a:pt x="2335" y="1752"/>
                </a:cubicBezTo>
                <a:cubicBezTo>
                  <a:pt x="0" y="4087"/>
                  <a:pt x="0" y="7890"/>
                  <a:pt x="2335" y="10225"/>
                </a:cubicBezTo>
                <a:cubicBezTo>
                  <a:pt x="3503" y="11392"/>
                  <a:pt x="5029" y="11976"/>
                  <a:pt x="6555" y="11976"/>
                </a:cubicBezTo>
                <a:cubicBezTo>
                  <a:pt x="8081" y="11976"/>
                  <a:pt x="9607" y="11392"/>
                  <a:pt x="10775" y="10225"/>
                </a:cubicBezTo>
                <a:cubicBezTo>
                  <a:pt x="13110" y="7890"/>
                  <a:pt x="13110" y="4087"/>
                  <a:pt x="10775" y="1752"/>
                </a:cubicBezTo>
                <a:cubicBezTo>
                  <a:pt x="9607" y="584"/>
                  <a:pt x="8081" y="1"/>
                  <a:pt x="655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32" name="Google Shape;332;p30"/>
          <p:cNvGrpSpPr/>
          <p:nvPr/>
        </p:nvGrpSpPr>
        <p:grpSpPr>
          <a:xfrm>
            <a:off x="596206" y="768097"/>
            <a:ext cx="1261363" cy="628990"/>
            <a:chOff x="3491529" y="3490033"/>
            <a:chExt cx="713441" cy="365585"/>
          </a:xfrm>
        </p:grpSpPr>
        <p:sp>
          <p:nvSpPr>
            <p:cNvPr id="333" name="Google Shape;333;p30"/>
            <p:cNvSpPr/>
            <p:nvPr/>
          </p:nvSpPr>
          <p:spPr>
            <a:xfrm>
              <a:off x="3540426" y="3536751"/>
              <a:ext cx="664544" cy="318867"/>
            </a:xfrm>
            <a:custGeom>
              <a:avLst/>
              <a:gdLst/>
              <a:ahLst/>
              <a:cxnLst/>
              <a:rect l="l" t="t" r="r" b="b"/>
              <a:pathLst>
                <a:path w="51237" h="24585" extrusionOk="0">
                  <a:moveTo>
                    <a:pt x="48168" y="1"/>
                  </a:moveTo>
                  <a:lnTo>
                    <a:pt x="0" y="10508"/>
                  </a:lnTo>
                  <a:lnTo>
                    <a:pt x="3103" y="24585"/>
                  </a:lnTo>
                  <a:lnTo>
                    <a:pt x="51237" y="14077"/>
                  </a:lnTo>
                  <a:lnTo>
                    <a:pt x="48168" y="1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30"/>
            <p:cNvSpPr/>
            <p:nvPr/>
          </p:nvSpPr>
          <p:spPr>
            <a:xfrm>
              <a:off x="3491529" y="3490033"/>
              <a:ext cx="713441" cy="310722"/>
            </a:xfrm>
            <a:custGeom>
              <a:avLst/>
              <a:gdLst/>
              <a:ahLst/>
              <a:cxnLst/>
              <a:rect l="l" t="t" r="r" b="b"/>
              <a:pathLst>
                <a:path w="55007" h="23957" extrusionOk="0">
                  <a:moveTo>
                    <a:pt x="51171" y="0"/>
                  </a:moveTo>
                  <a:cubicBezTo>
                    <a:pt x="51171" y="0"/>
                    <a:pt x="25819" y="6157"/>
                    <a:pt x="10213" y="6157"/>
                  </a:cubicBezTo>
                  <a:cubicBezTo>
                    <a:pt x="5724" y="6157"/>
                    <a:pt x="2042" y="5648"/>
                    <a:pt x="1" y="4337"/>
                  </a:cubicBezTo>
                  <a:lnTo>
                    <a:pt x="1" y="4337"/>
                  </a:lnTo>
                  <a:lnTo>
                    <a:pt x="3837" y="21983"/>
                  </a:lnTo>
                  <a:cubicBezTo>
                    <a:pt x="6053" y="23407"/>
                    <a:pt x="9925" y="23956"/>
                    <a:pt x="14581" y="23956"/>
                  </a:cubicBezTo>
                  <a:cubicBezTo>
                    <a:pt x="30317" y="23956"/>
                    <a:pt x="55007" y="17679"/>
                    <a:pt x="55007" y="17679"/>
                  </a:cubicBezTo>
                  <a:lnTo>
                    <a:pt x="511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30"/>
            <p:cNvSpPr/>
            <p:nvPr/>
          </p:nvSpPr>
          <p:spPr>
            <a:xfrm>
              <a:off x="4042287" y="3490033"/>
              <a:ext cx="162683" cy="253966"/>
            </a:xfrm>
            <a:custGeom>
              <a:avLst/>
              <a:gdLst/>
              <a:ahLst/>
              <a:cxnLst/>
              <a:rect l="l" t="t" r="r" b="b"/>
              <a:pathLst>
                <a:path w="12543" h="19581" extrusionOk="0">
                  <a:moveTo>
                    <a:pt x="8673" y="0"/>
                  </a:moveTo>
                  <a:lnTo>
                    <a:pt x="1" y="1902"/>
                  </a:lnTo>
                  <a:lnTo>
                    <a:pt x="3870" y="19581"/>
                  </a:lnTo>
                  <a:lnTo>
                    <a:pt x="12543" y="17679"/>
                  </a:lnTo>
                  <a:lnTo>
                    <a:pt x="8673" y="0"/>
                  </a:lnTo>
                  <a:close/>
                </a:path>
              </a:pathLst>
            </a:custGeom>
            <a:solidFill>
              <a:srgbClr val="A8D8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36" name="Google Shape;336;p30"/>
          <p:cNvSpPr/>
          <p:nvPr/>
        </p:nvSpPr>
        <p:spPr>
          <a:xfrm rot="1701045">
            <a:off x="7460094" y="3473052"/>
            <a:ext cx="1086839" cy="1098921"/>
          </a:xfrm>
          <a:custGeom>
            <a:avLst/>
            <a:gdLst/>
            <a:ahLst/>
            <a:cxnLst/>
            <a:rect l="l" t="t" r="r" b="b"/>
            <a:pathLst>
              <a:path w="38103" h="38522" extrusionOk="0">
                <a:moveTo>
                  <a:pt x="38103" y="15233"/>
                </a:moveTo>
                <a:cubicBezTo>
                  <a:pt x="38103" y="20987"/>
                  <a:pt x="36492" y="26406"/>
                  <a:pt x="32349" y="30570"/>
                </a:cubicBezTo>
                <a:cubicBezTo>
                  <a:pt x="27390" y="35550"/>
                  <a:pt x="23393" y="38521"/>
                  <a:pt x="16133" y="37433"/>
                </a:cubicBezTo>
                <a:cubicBezTo>
                  <a:pt x="8621" y="36282"/>
                  <a:pt x="4269" y="31846"/>
                  <a:pt x="1675" y="24879"/>
                </a:cubicBezTo>
                <a:cubicBezTo>
                  <a:pt x="587" y="21929"/>
                  <a:pt x="1" y="18079"/>
                  <a:pt x="1" y="14919"/>
                </a:cubicBezTo>
                <a:cubicBezTo>
                  <a:pt x="1" y="13915"/>
                  <a:pt x="231" y="11571"/>
                  <a:pt x="1675" y="11592"/>
                </a:cubicBezTo>
                <a:cubicBezTo>
                  <a:pt x="3118" y="11613"/>
                  <a:pt x="3453" y="14103"/>
                  <a:pt x="3621" y="15128"/>
                </a:cubicBezTo>
                <a:cubicBezTo>
                  <a:pt x="4688" y="21740"/>
                  <a:pt x="6236" y="27411"/>
                  <a:pt x="13204" y="29796"/>
                </a:cubicBezTo>
                <a:cubicBezTo>
                  <a:pt x="16133" y="30800"/>
                  <a:pt x="19251" y="31093"/>
                  <a:pt x="22305" y="30675"/>
                </a:cubicBezTo>
                <a:cubicBezTo>
                  <a:pt x="25611" y="30214"/>
                  <a:pt x="28582" y="26762"/>
                  <a:pt x="30759" y="24481"/>
                </a:cubicBezTo>
                <a:cubicBezTo>
                  <a:pt x="35592" y="19418"/>
                  <a:pt x="35969" y="12115"/>
                  <a:pt x="28666" y="9123"/>
                </a:cubicBezTo>
                <a:cubicBezTo>
                  <a:pt x="26365" y="8161"/>
                  <a:pt x="22619" y="7659"/>
                  <a:pt x="20108" y="8056"/>
                </a:cubicBezTo>
                <a:cubicBezTo>
                  <a:pt x="17681" y="8433"/>
                  <a:pt x="14354" y="11048"/>
                  <a:pt x="14878" y="13936"/>
                </a:cubicBezTo>
                <a:cubicBezTo>
                  <a:pt x="14898" y="14040"/>
                  <a:pt x="19732" y="10462"/>
                  <a:pt x="20276" y="10044"/>
                </a:cubicBezTo>
                <a:cubicBezTo>
                  <a:pt x="22096" y="8621"/>
                  <a:pt x="23268" y="12597"/>
                  <a:pt x="22849" y="13789"/>
                </a:cubicBezTo>
                <a:cubicBezTo>
                  <a:pt x="22556" y="16091"/>
                  <a:pt x="20862" y="17033"/>
                  <a:pt x="19167" y="18330"/>
                </a:cubicBezTo>
                <a:cubicBezTo>
                  <a:pt x="17598" y="19543"/>
                  <a:pt x="15212" y="22326"/>
                  <a:pt x="12973" y="21803"/>
                </a:cubicBezTo>
                <a:cubicBezTo>
                  <a:pt x="14919" y="20401"/>
                  <a:pt x="14459" y="18476"/>
                  <a:pt x="14501" y="16405"/>
                </a:cubicBezTo>
                <a:cubicBezTo>
                  <a:pt x="14522" y="15463"/>
                  <a:pt x="12890" y="13413"/>
                  <a:pt x="11885" y="13392"/>
                </a:cubicBezTo>
                <a:cubicBezTo>
                  <a:pt x="10149" y="14543"/>
                  <a:pt x="12973" y="19397"/>
                  <a:pt x="11760" y="20631"/>
                </a:cubicBezTo>
                <a:cubicBezTo>
                  <a:pt x="10065" y="18623"/>
                  <a:pt x="7324" y="16802"/>
                  <a:pt x="6048" y="14480"/>
                </a:cubicBezTo>
                <a:cubicBezTo>
                  <a:pt x="5399" y="13287"/>
                  <a:pt x="4897" y="9019"/>
                  <a:pt x="6864" y="8579"/>
                </a:cubicBezTo>
                <a:cubicBezTo>
                  <a:pt x="7847" y="8370"/>
                  <a:pt x="11509" y="12408"/>
                  <a:pt x="11572" y="11885"/>
                </a:cubicBezTo>
                <a:cubicBezTo>
                  <a:pt x="11906" y="9040"/>
                  <a:pt x="12639" y="6613"/>
                  <a:pt x="14459" y="4332"/>
                </a:cubicBezTo>
                <a:cubicBezTo>
                  <a:pt x="17932" y="1"/>
                  <a:pt x="24209" y="587"/>
                  <a:pt x="28980" y="2302"/>
                </a:cubicBezTo>
                <a:cubicBezTo>
                  <a:pt x="31658" y="3286"/>
                  <a:pt x="33939" y="5085"/>
                  <a:pt x="35508" y="7449"/>
                </a:cubicBezTo>
                <a:cubicBezTo>
                  <a:pt x="36261" y="8558"/>
                  <a:pt x="36847" y="9751"/>
                  <a:pt x="37266" y="11027"/>
                </a:cubicBezTo>
                <a:cubicBezTo>
                  <a:pt x="37642" y="12220"/>
                  <a:pt x="37475" y="14208"/>
                  <a:pt x="38082" y="15233"/>
                </a:cubicBezTo>
                <a:cubicBezTo>
                  <a:pt x="38103" y="15672"/>
                  <a:pt x="37873" y="14856"/>
                  <a:pt x="38103" y="15233"/>
                </a:cubicBezTo>
                <a:close/>
              </a:path>
            </a:pathLst>
          </a:custGeom>
          <a:solidFill>
            <a:srgbClr val="E48800">
              <a:alpha val="316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250;p29">
            <a:extLst>
              <a:ext uri="{FF2B5EF4-FFF2-40B4-BE49-F238E27FC236}">
                <a16:creationId xmlns:a16="http://schemas.microsoft.com/office/drawing/2014/main" id="{B5E02789-8A7F-4BC8-B6BA-930ACC8B9C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608482" y="2271142"/>
            <a:ext cx="3684741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latin typeface="SVN-Segoe Print" panose="020B0606040200020203" pitchFamily="34" charset="0"/>
              </a:rPr>
              <a:t>Nhận xét tuần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8" grpId="0"/>
      <p:bldP spid="5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oogle Shape;680;p34"/>
          <p:cNvGrpSpPr/>
          <p:nvPr/>
        </p:nvGrpSpPr>
        <p:grpSpPr>
          <a:xfrm>
            <a:off x="4572000" y="1117304"/>
            <a:ext cx="3735385" cy="3439275"/>
            <a:chOff x="4837200" y="1008600"/>
            <a:chExt cx="3127800" cy="3439275"/>
          </a:xfrm>
        </p:grpSpPr>
        <p:sp>
          <p:nvSpPr>
            <p:cNvPr id="681" name="Google Shape;681;p34"/>
            <p:cNvSpPr/>
            <p:nvPr/>
          </p:nvSpPr>
          <p:spPr>
            <a:xfrm>
              <a:off x="4837200" y="1392675"/>
              <a:ext cx="3127800" cy="3055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34"/>
            <p:cNvSpPr/>
            <p:nvPr/>
          </p:nvSpPr>
          <p:spPr>
            <a:xfrm>
              <a:off x="4837200" y="1008600"/>
              <a:ext cx="3127800" cy="440400"/>
            </a:xfrm>
            <a:prstGeom prst="rect">
              <a:avLst/>
            </a:prstGeom>
            <a:solidFill>
              <a:srgbClr val="00C3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83" name="Google Shape;683;p34"/>
          <p:cNvGrpSpPr/>
          <p:nvPr/>
        </p:nvGrpSpPr>
        <p:grpSpPr>
          <a:xfrm>
            <a:off x="563536" y="599142"/>
            <a:ext cx="3424063" cy="585711"/>
            <a:chOff x="611550" y="2773950"/>
            <a:chExt cx="2698875" cy="344475"/>
          </a:xfrm>
        </p:grpSpPr>
        <p:sp>
          <p:nvSpPr>
            <p:cNvPr id="684" name="Google Shape;684;p34"/>
            <p:cNvSpPr/>
            <p:nvPr/>
          </p:nvSpPr>
          <p:spPr>
            <a:xfrm>
              <a:off x="611550" y="2773950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34"/>
            <p:cNvSpPr/>
            <p:nvPr/>
          </p:nvSpPr>
          <p:spPr>
            <a:xfrm>
              <a:off x="851850" y="2919750"/>
              <a:ext cx="2011250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3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87" name="Google Shape;687;p34"/>
          <p:cNvSpPr txBox="1">
            <a:spLocks noGrp="1"/>
          </p:cNvSpPr>
          <p:nvPr>
            <p:ph type="title"/>
          </p:nvPr>
        </p:nvSpPr>
        <p:spPr>
          <a:xfrm>
            <a:off x="836615" y="617596"/>
            <a:ext cx="3170453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SVN-Caprica Script" pitchFamily="2" charset="0"/>
              </a:rPr>
              <a:t>Tự nhận xét</a:t>
            </a:r>
            <a:endParaRPr>
              <a:latin typeface="SVN-Caprica Script" pitchFamily="2" charset="0"/>
            </a:endParaRPr>
          </a:p>
        </p:txBody>
      </p:sp>
      <p:sp>
        <p:nvSpPr>
          <p:cNvPr id="688" name="Google Shape;688;p34"/>
          <p:cNvSpPr/>
          <p:nvPr/>
        </p:nvSpPr>
        <p:spPr>
          <a:xfrm rot="-4609478">
            <a:off x="7676672" y="3925014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FD3D3">
              <a:alpha val="656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9" name="Google Shape;689;p34"/>
          <p:cNvSpPr/>
          <p:nvPr/>
        </p:nvSpPr>
        <p:spPr>
          <a:xfrm rot="-4609478">
            <a:off x="4607237" y="502414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FD3D3">
              <a:alpha val="656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90" name="Google Shape;69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31453">
            <a:off x="809577" y="1806595"/>
            <a:ext cx="3487196" cy="2327414"/>
          </a:xfrm>
          <a:prstGeom prst="roundRect">
            <a:avLst>
              <a:gd name="adj" fmla="val 16667"/>
            </a:avLst>
          </a:prstGeom>
          <a:noFill/>
          <a:ln w="1143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691" name="Google Shape;691;p34"/>
          <p:cNvGrpSpPr/>
          <p:nvPr/>
        </p:nvGrpSpPr>
        <p:grpSpPr>
          <a:xfrm>
            <a:off x="7965003" y="475486"/>
            <a:ext cx="297009" cy="440413"/>
            <a:chOff x="4508863" y="1528200"/>
            <a:chExt cx="318850" cy="472800"/>
          </a:xfrm>
        </p:grpSpPr>
        <p:sp>
          <p:nvSpPr>
            <p:cNvPr id="692" name="Google Shape;692;p34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34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34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34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01" name="Google Shape;701;p34"/>
          <p:cNvGrpSpPr/>
          <p:nvPr/>
        </p:nvGrpSpPr>
        <p:grpSpPr>
          <a:xfrm>
            <a:off x="8358549" y="475488"/>
            <a:ext cx="297009" cy="440413"/>
            <a:chOff x="4508863" y="1528200"/>
            <a:chExt cx="318850" cy="472800"/>
          </a:xfrm>
        </p:grpSpPr>
        <p:sp>
          <p:nvSpPr>
            <p:cNvPr id="702" name="Google Shape;702;p34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" name="Google Shape;703;p34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34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34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2" name="Google Shape;687;p34">
            <a:extLst>
              <a:ext uri="{FF2B5EF4-FFF2-40B4-BE49-F238E27FC236}">
                <a16:creationId xmlns:a16="http://schemas.microsoft.com/office/drawing/2014/main" id="{AA0C8FEC-F88D-4A43-B33F-42FAC850B123}"/>
              </a:ext>
            </a:extLst>
          </p:cNvPr>
          <p:cNvSpPr txBox="1">
            <a:spLocks/>
          </p:cNvSpPr>
          <p:nvPr/>
        </p:nvSpPr>
        <p:spPr>
          <a:xfrm>
            <a:off x="4536976" y="1567119"/>
            <a:ext cx="3735386" cy="1461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ust Another Hand"/>
              <a:buNone/>
              <a:defRPr sz="36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ust Another Hand"/>
              <a:buNone/>
              <a:defRPr sz="28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ust Another Hand"/>
              <a:buNone/>
              <a:defRPr sz="28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ust Another Hand"/>
              <a:buNone/>
              <a:defRPr sz="28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ust Another Hand"/>
              <a:buNone/>
              <a:defRPr sz="28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ust Another Hand"/>
              <a:buNone/>
              <a:defRPr sz="28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ust Another Hand"/>
              <a:buNone/>
              <a:defRPr sz="28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ust Another Hand"/>
              <a:buNone/>
              <a:defRPr sz="28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ust Another Hand"/>
              <a:buNone/>
              <a:defRPr sz="2800" b="0" i="0" u="none" strike="noStrike" cap="none">
                <a:solidFill>
                  <a:schemeClr val="dk1"/>
                </a:solidFill>
                <a:latin typeface="Just Another Hand"/>
                <a:ea typeface="Just Another Hand"/>
                <a:cs typeface="Just Another Hand"/>
                <a:sym typeface="Just Another Han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Just Another Hand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sym typeface="Just Another Hand"/>
              </a:rPr>
              <a:t>Trong tuần qua em đã làm tốt những việc gì?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42"/>
          <p:cNvSpPr/>
          <p:nvPr/>
        </p:nvSpPr>
        <p:spPr>
          <a:xfrm>
            <a:off x="503635" y="477437"/>
            <a:ext cx="4844225" cy="480909"/>
          </a:xfrm>
          <a:custGeom>
            <a:avLst/>
            <a:gdLst/>
            <a:ahLst/>
            <a:cxnLst/>
            <a:rect l="l" t="t" r="r" b="b"/>
            <a:pathLst>
              <a:path w="67176" h="7495" extrusionOk="0">
                <a:moveTo>
                  <a:pt x="55745" y="0"/>
                </a:moveTo>
                <a:cubicBezTo>
                  <a:pt x="55693" y="0"/>
                  <a:pt x="55633" y="12"/>
                  <a:pt x="55567" y="39"/>
                </a:cubicBezTo>
                <a:cubicBezTo>
                  <a:pt x="54964" y="313"/>
                  <a:pt x="50924" y="465"/>
                  <a:pt x="48334" y="465"/>
                </a:cubicBezTo>
                <a:cubicBezTo>
                  <a:pt x="47431" y="465"/>
                  <a:pt x="46705" y="447"/>
                  <a:pt x="46361" y="408"/>
                </a:cubicBezTo>
                <a:cubicBezTo>
                  <a:pt x="45885" y="320"/>
                  <a:pt x="45409" y="274"/>
                  <a:pt x="44936" y="274"/>
                </a:cubicBezTo>
                <a:cubicBezTo>
                  <a:pt x="44419" y="274"/>
                  <a:pt x="43906" y="329"/>
                  <a:pt x="43404" y="445"/>
                </a:cubicBezTo>
                <a:cubicBezTo>
                  <a:pt x="41703" y="741"/>
                  <a:pt x="36823" y="482"/>
                  <a:pt x="34605" y="741"/>
                </a:cubicBezTo>
                <a:cubicBezTo>
                  <a:pt x="34434" y="759"/>
                  <a:pt x="34308" y="766"/>
                  <a:pt x="34213" y="766"/>
                </a:cubicBezTo>
                <a:cubicBezTo>
                  <a:pt x="33751" y="766"/>
                  <a:pt x="34044" y="590"/>
                  <a:pt x="33490" y="590"/>
                </a:cubicBezTo>
                <a:cubicBezTo>
                  <a:pt x="33448" y="590"/>
                  <a:pt x="33400" y="591"/>
                  <a:pt x="33348" y="593"/>
                </a:cubicBezTo>
                <a:cubicBezTo>
                  <a:pt x="32608" y="593"/>
                  <a:pt x="27950" y="778"/>
                  <a:pt x="23403" y="889"/>
                </a:cubicBezTo>
                <a:cubicBezTo>
                  <a:pt x="20877" y="951"/>
                  <a:pt x="18376" y="1002"/>
                  <a:pt x="16649" y="1002"/>
                </a:cubicBezTo>
                <a:cubicBezTo>
                  <a:pt x="15292" y="1002"/>
                  <a:pt x="14414" y="970"/>
                  <a:pt x="14382" y="889"/>
                </a:cubicBezTo>
                <a:cubicBezTo>
                  <a:pt x="14370" y="860"/>
                  <a:pt x="14351" y="849"/>
                  <a:pt x="14326" y="849"/>
                </a:cubicBezTo>
                <a:cubicBezTo>
                  <a:pt x="14209" y="849"/>
                  <a:pt x="13968" y="1101"/>
                  <a:pt x="13821" y="1101"/>
                </a:cubicBezTo>
                <a:cubicBezTo>
                  <a:pt x="13795" y="1101"/>
                  <a:pt x="13772" y="1093"/>
                  <a:pt x="13753" y="1074"/>
                </a:cubicBezTo>
                <a:cubicBezTo>
                  <a:pt x="12213" y="1138"/>
                  <a:pt x="5269" y="1509"/>
                  <a:pt x="2979" y="1509"/>
                </a:cubicBezTo>
                <a:cubicBezTo>
                  <a:pt x="2630" y="1509"/>
                  <a:pt x="2390" y="1500"/>
                  <a:pt x="2292" y="1481"/>
                </a:cubicBezTo>
                <a:cubicBezTo>
                  <a:pt x="2115" y="1430"/>
                  <a:pt x="1972" y="1405"/>
                  <a:pt x="1853" y="1405"/>
                </a:cubicBezTo>
                <a:cubicBezTo>
                  <a:pt x="1627" y="1405"/>
                  <a:pt x="1489" y="1495"/>
                  <a:pt x="1368" y="1665"/>
                </a:cubicBezTo>
                <a:cubicBezTo>
                  <a:pt x="813" y="2368"/>
                  <a:pt x="0" y="7211"/>
                  <a:pt x="629" y="7470"/>
                </a:cubicBezTo>
                <a:cubicBezTo>
                  <a:pt x="698" y="7487"/>
                  <a:pt x="850" y="7495"/>
                  <a:pt x="1070" y="7495"/>
                </a:cubicBezTo>
                <a:cubicBezTo>
                  <a:pt x="2549" y="7495"/>
                  <a:pt x="7088" y="7151"/>
                  <a:pt x="10107" y="7151"/>
                </a:cubicBezTo>
                <a:cubicBezTo>
                  <a:pt x="11404" y="7151"/>
                  <a:pt x="12420" y="7215"/>
                  <a:pt x="12792" y="7396"/>
                </a:cubicBezTo>
                <a:cubicBezTo>
                  <a:pt x="14254" y="7255"/>
                  <a:pt x="19434" y="6730"/>
                  <a:pt x="22727" y="6730"/>
                </a:cubicBezTo>
                <a:cubicBezTo>
                  <a:pt x="23765" y="6730"/>
                  <a:pt x="24616" y="6782"/>
                  <a:pt x="25103" y="6915"/>
                </a:cubicBezTo>
                <a:cubicBezTo>
                  <a:pt x="25652" y="6596"/>
                  <a:pt x="28520" y="6541"/>
                  <a:pt x="31411" y="6541"/>
                </a:cubicBezTo>
                <a:cubicBezTo>
                  <a:pt x="32961" y="6541"/>
                  <a:pt x="34519" y="6557"/>
                  <a:pt x="35728" y="6557"/>
                </a:cubicBezTo>
                <a:cubicBezTo>
                  <a:pt x="36968" y="6557"/>
                  <a:pt x="37842" y="6540"/>
                  <a:pt x="37969" y="6472"/>
                </a:cubicBezTo>
                <a:cubicBezTo>
                  <a:pt x="38189" y="6370"/>
                  <a:pt x="38768" y="6323"/>
                  <a:pt x="39361" y="6323"/>
                </a:cubicBezTo>
                <a:cubicBezTo>
                  <a:pt x="40062" y="6323"/>
                  <a:pt x="40783" y="6388"/>
                  <a:pt x="40964" y="6509"/>
                </a:cubicBezTo>
                <a:cubicBezTo>
                  <a:pt x="41169" y="6663"/>
                  <a:pt x="41412" y="6714"/>
                  <a:pt x="41662" y="6714"/>
                </a:cubicBezTo>
                <a:cubicBezTo>
                  <a:pt x="42157" y="6714"/>
                  <a:pt x="42680" y="6513"/>
                  <a:pt x="42994" y="6513"/>
                </a:cubicBezTo>
                <a:cubicBezTo>
                  <a:pt x="43091" y="6513"/>
                  <a:pt x="43168" y="6532"/>
                  <a:pt x="43219" y="6582"/>
                </a:cubicBezTo>
                <a:cubicBezTo>
                  <a:pt x="45634" y="6287"/>
                  <a:pt x="45191" y="6237"/>
                  <a:pt x="49041" y="6237"/>
                </a:cubicBezTo>
                <a:cubicBezTo>
                  <a:pt x="50966" y="6237"/>
                  <a:pt x="53965" y="6250"/>
                  <a:pt x="58931" y="6250"/>
                </a:cubicBezTo>
                <a:cubicBezTo>
                  <a:pt x="59589" y="6111"/>
                  <a:pt x="60283" y="6066"/>
                  <a:pt x="60968" y="6066"/>
                </a:cubicBezTo>
                <a:cubicBezTo>
                  <a:pt x="62264" y="6066"/>
                  <a:pt x="63528" y="6228"/>
                  <a:pt x="64451" y="6228"/>
                </a:cubicBezTo>
                <a:cubicBezTo>
                  <a:pt x="65124" y="6228"/>
                  <a:pt x="65617" y="6142"/>
                  <a:pt x="65808" y="5843"/>
                </a:cubicBezTo>
                <a:cubicBezTo>
                  <a:pt x="66436" y="4919"/>
                  <a:pt x="67176" y="1148"/>
                  <a:pt x="66917" y="260"/>
                </a:cubicBezTo>
                <a:cubicBezTo>
                  <a:pt x="66884" y="162"/>
                  <a:pt x="66393" y="125"/>
                  <a:pt x="65714" y="125"/>
                </a:cubicBezTo>
                <a:cubicBezTo>
                  <a:pt x="64107" y="125"/>
                  <a:pt x="61442" y="330"/>
                  <a:pt x="61261" y="408"/>
                </a:cubicBezTo>
                <a:cubicBezTo>
                  <a:pt x="61221" y="435"/>
                  <a:pt x="61173" y="447"/>
                  <a:pt x="61125" y="447"/>
                </a:cubicBezTo>
                <a:cubicBezTo>
                  <a:pt x="61037" y="447"/>
                  <a:pt x="60952" y="406"/>
                  <a:pt x="60928" y="334"/>
                </a:cubicBezTo>
                <a:cubicBezTo>
                  <a:pt x="60891" y="260"/>
                  <a:pt x="55974" y="113"/>
                  <a:pt x="55900" y="113"/>
                </a:cubicBezTo>
                <a:cubicBezTo>
                  <a:pt x="55900" y="41"/>
                  <a:pt x="55838" y="0"/>
                  <a:pt x="55745" y="0"/>
                </a:cubicBezTo>
                <a:close/>
              </a:path>
            </a:pathLst>
          </a:custGeom>
          <a:solidFill>
            <a:srgbClr val="FFE638">
              <a:alpha val="36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179" name="Google Shape;1179;p42"/>
          <p:cNvGrpSpPr/>
          <p:nvPr/>
        </p:nvGrpSpPr>
        <p:grpSpPr>
          <a:xfrm>
            <a:off x="748204" y="1298697"/>
            <a:ext cx="2274571" cy="1518396"/>
            <a:chOff x="4837200" y="1008610"/>
            <a:chExt cx="3127806" cy="3439265"/>
          </a:xfrm>
        </p:grpSpPr>
        <p:sp>
          <p:nvSpPr>
            <p:cNvPr id="1180" name="Google Shape;1180;p42"/>
            <p:cNvSpPr/>
            <p:nvPr/>
          </p:nvSpPr>
          <p:spPr>
            <a:xfrm>
              <a:off x="4837200" y="1392675"/>
              <a:ext cx="3127800" cy="3055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42"/>
            <p:cNvSpPr/>
            <p:nvPr/>
          </p:nvSpPr>
          <p:spPr>
            <a:xfrm>
              <a:off x="4837206" y="1008610"/>
              <a:ext cx="3127800" cy="562500"/>
            </a:xfrm>
            <a:prstGeom prst="rect">
              <a:avLst/>
            </a:prstGeom>
            <a:solidFill>
              <a:srgbClr val="FCB8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83" name="Google Shape;1183;p42"/>
          <p:cNvSpPr/>
          <p:nvPr/>
        </p:nvSpPr>
        <p:spPr>
          <a:xfrm rot="-4925388">
            <a:off x="703811" y="1128876"/>
            <a:ext cx="366681" cy="477032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89E1D0">
              <a:alpha val="622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87" name="Google Shape;1187;p42"/>
          <p:cNvSpPr txBox="1">
            <a:spLocks noGrp="1"/>
          </p:cNvSpPr>
          <p:nvPr>
            <p:ph type="subTitle" idx="2"/>
          </p:nvPr>
        </p:nvSpPr>
        <p:spPr>
          <a:xfrm>
            <a:off x="1003718" y="1867664"/>
            <a:ext cx="1806705" cy="44915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SVN-Cookie" panose="020B0606040200020203" pitchFamily="34" charset="0"/>
              </a:rPr>
              <a:t>H</a:t>
            </a:r>
            <a:r>
              <a:rPr lang="en-US" sz="2800">
                <a:latin typeface="SVN-Cookie" panose="020B0606040200020203" pitchFamily="34" charset="0"/>
              </a:rPr>
              <a:t>o</a:t>
            </a:r>
            <a:r>
              <a:rPr lang="en" sz="2800">
                <a:latin typeface="SVN-Cookie" panose="020B0606040200020203" pitchFamily="34" charset="0"/>
              </a:rPr>
              <a:t>àn thành bài tập đầy đủ</a:t>
            </a:r>
            <a:endParaRPr sz="2800">
              <a:latin typeface="SVN-Cookie" panose="020B0606040200020203" pitchFamily="34" charset="0"/>
            </a:endParaRPr>
          </a:p>
        </p:txBody>
      </p:sp>
      <p:sp>
        <p:nvSpPr>
          <p:cNvPr id="1214" name="Google Shape;1214;p42"/>
          <p:cNvSpPr/>
          <p:nvPr/>
        </p:nvSpPr>
        <p:spPr>
          <a:xfrm rot="-315290">
            <a:off x="1769155" y="1517919"/>
            <a:ext cx="411152" cy="412186"/>
          </a:xfrm>
          <a:custGeom>
            <a:avLst/>
            <a:gdLst/>
            <a:ahLst/>
            <a:cxnLst/>
            <a:rect l="l" t="t" r="r" b="b"/>
            <a:pathLst>
              <a:path w="12729" h="12761" extrusionOk="0">
                <a:moveTo>
                  <a:pt x="10595" y="882"/>
                </a:moveTo>
                <a:cubicBezTo>
                  <a:pt x="11081" y="882"/>
                  <a:pt x="11558" y="1164"/>
                  <a:pt x="11752" y="1647"/>
                </a:cubicBezTo>
                <a:cubicBezTo>
                  <a:pt x="11941" y="2120"/>
                  <a:pt x="11846" y="2624"/>
                  <a:pt x="11500" y="3033"/>
                </a:cubicBezTo>
                <a:lnTo>
                  <a:pt x="11374" y="3128"/>
                </a:lnTo>
                <a:lnTo>
                  <a:pt x="9609" y="1363"/>
                </a:lnTo>
                <a:lnTo>
                  <a:pt x="9735" y="1237"/>
                </a:lnTo>
                <a:cubicBezTo>
                  <a:pt x="9979" y="994"/>
                  <a:pt x="10288" y="882"/>
                  <a:pt x="10595" y="882"/>
                </a:cubicBezTo>
                <a:close/>
                <a:moveTo>
                  <a:pt x="9011" y="1899"/>
                </a:moveTo>
                <a:lnTo>
                  <a:pt x="10807" y="3695"/>
                </a:lnTo>
                <a:lnTo>
                  <a:pt x="7656" y="6845"/>
                </a:lnTo>
                <a:lnTo>
                  <a:pt x="5860" y="5049"/>
                </a:lnTo>
                <a:lnTo>
                  <a:pt x="9011" y="1899"/>
                </a:lnTo>
                <a:close/>
                <a:moveTo>
                  <a:pt x="5293" y="5648"/>
                </a:moveTo>
                <a:lnTo>
                  <a:pt x="7057" y="7444"/>
                </a:lnTo>
                <a:lnTo>
                  <a:pt x="4065" y="10437"/>
                </a:lnTo>
                <a:lnTo>
                  <a:pt x="2300" y="8641"/>
                </a:lnTo>
                <a:lnTo>
                  <a:pt x="5293" y="5648"/>
                </a:lnTo>
                <a:close/>
                <a:moveTo>
                  <a:pt x="2017" y="9523"/>
                </a:moveTo>
                <a:lnTo>
                  <a:pt x="3245" y="10752"/>
                </a:lnTo>
                <a:lnTo>
                  <a:pt x="1733" y="11004"/>
                </a:lnTo>
                <a:lnTo>
                  <a:pt x="2017" y="9523"/>
                </a:lnTo>
                <a:close/>
                <a:moveTo>
                  <a:pt x="7762" y="1"/>
                </a:moveTo>
                <a:cubicBezTo>
                  <a:pt x="7443" y="1"/>
                  <a:pt x="7120" y="119"/>
                  <a:pt x="6868" y="355"/>
                </a:cubicBezTo>
                <a:lnTo>
                  <a:pt x="4569" y="2624"/>
                </a:lnTo>
                <a:cubicBezTo>
                  <a:pt x="4411" y="2781"/>
                  <a:pt x="4411" y="3065"/>
                  <a:pt x="4569" y="3222"/>
                </a:cubicBezTo>
                <a:cubicBezTo>
                  <a:pt x="4647" y="3301"/>
                  <a:pt x="4758" y="3340"/>
                  <a:pt x="4868" y="3340"/>
                </a:cubicBezTo>
                <a:cubicBezTo>
                  <a:pt x="4978" y="3340"/>
                  <a:pt x="5088" y="3301"/>
                  <a:pt x="5167" y="3222"/>
                </a:cubicBezTo>
                <a:lnTo>
                  <a:pt x="7436" y="922"/>
                </a:lnTo>
                <a:cubicBezTo>
                  <a:pt x="7514" y="844"/>
                  <a:pt x="7625" y="804"/>
                  <a:pt x="7735" y="804"/>
                </a:cubicBezTo>
                <a:cubicBezTo>
                  <a:pt x="7845" y="804"/>
                  <a:pt x="7955" y="844"/>
                  <a:pt x="8034" y="922"/>
                </a:cubicBezTo>
                <a:lnTo>
                  <a:pt x="8475" y="1363"/>
                </a:lnTo>
                <a:lnTo>
                  <a:pt x="5041" y="4797"/>
                </a:lnTo>
                <a:lnTo>
                  <a:pt x="1450" y="8389"/>
                </a:lnTo>
                <a:cubicBezTo>
                  <a:pt x="1418" y="8420"/>
                  <a:pt x="1387" y="8483"/>
                  <a:pt x="1355" y="8578"/>
                </a:cubicBezTo>
                <a:cubicBezTo>
                  <a:pt x="1355" y="8610"/>
                  <a:pt x="1387" y="8420"/>
                  <a:pt x="883" y="11319"/>
                </a:cubicBezTo>
                <a:lnTo>
                  <a:pt x="158" y="12044"/>
                </a:lnTo>
                <a:cubicBezTo>
                  <a:pt x="0" y="12201"/>
                  <a:pt x="0" y="12485"/>
                  <a:pt x="158" y="12642"/>
                </a:cubicBezTo>
                <a:cubicBezTo>
                  <a:pt x="237" y="12721"/>
                  <a:pt x="347" y="12760"/>
                  <a:pt x="457" y="12760"/>
                </a:cubicBezTo>
                <a:cubicBezTo>
                  <a:pt x="567" y="12760"/>
                  <a:pt x="678" y="12721"/>
                  <a:pt x="756" y="12642"/>
                </a:cubicBezTo>
                <a:lnTo>
                  <a:pt x="1450" y="11918"/>
                </a:lnTo>
                <a:cubicBezTo>
                  <a:pt x="1513" y="11918"/>
                  <a:pt x="4191" y="11445"/>
                  <a:pt x="4191" y="11445"/>
                </a:cubicBezTo>
                <a:cubicBezTo>
                  <a:pt x="4254" y="11445"/>
                  <a:pt x="4317" y="11413"/>
                  <a:pt x="4380" y="11382"/>
                </a:cubicBezTo>
                <a:lnTo>
                  <a:pt x="12130" y="3600"/>
                </a:lnTo>
                <a:cubicBezTo>
                  <a:pt x="12539" y="3222"/>
                  <a:pt x="12728" y="2718"/>
                  <a:pt x="12728" y="2151"/>
                </a:cubicBezTo>
                <a:cubicBezTo>
                  <a:pt x="12697" y="985"/>
                  <a:pt x="11783" y="72"/>
                  <a:pt x="10649" y="72"/>
                </a:cubicBezTo>
                <a:cubicBezTo>
                  <a:pt x="10082" y="72"/>
                  <a:pt x="9578" y="261"/>
                  <a:pt x="9168" y="670"/>
                </a:cubicBezTo>
                <a:lnTo>
                  <a:pt x="9074" y="765"/>
                </a:lnTo>
                <a:lnTo>
                  <a:pt x="8633" y="355"/>
                </a:lnTo>
                <a:cubicBezTo>
                  <a:pt x="8396" y="119"/>
                  <a:pt x="8081" y="1"/>
                  <a:pt x="776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15" name="Google Shape;1215;p42"/>
          <p:cNvSpPr txBox="1">
            <a:spLocks noGrp="1"/>
          </p:cNvSpPr>
          <p:nvPr>
            <p:ph type="title"/>
          </p:nvPr>
        </p:nvSpPr>
        <p:spPr>
          <a:xfrm>
            <a:off x="939593" y="498754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SVN-Caprica Script" pitchFamily="2" charset="0"/>
              </a:rPr>
              <a:t>Những điều đã làm tốt</a:t>
            </a:r>
            <a:endParaRPr>
              <a:latin typeface="SVN-Caprica Script" pitchFamily="2" charset="0"/>
            </a:endParaRPr>
          </a:p>
        </p:txBody>
      </p:sp>
      <p:sp>
        <p:nvSpPr>
          <p:cNvPr id="1219" name="Google Shape;1219;p42"/>
          <p:cNvSpPr/>
          <p:nvPr/>
        </p:nvSpPr>
        <p:spPr>
          <a:xfrm rot="-3941960">
            <a:off x="4107267" y="1025615"/>
            <a:ext cx="366672" cy="477021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5EA5F2">
              <a:alpha val="6488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67AD0F4-9258-48AE-ACDF-A91B9CCE336B}"/>
              </a:ext>
            </a:extLst>
          </p:cNvPr>
          <p:cNvGrpSpPr/>
          <p:nvPr/>
        </p:nvGrpSpPr>
        <p:grpSpPr>
          <a:xfrm>
            <a:off x="3153954" y="1287871"/>
            <a:ext cx="2536592" cy="1518940"/>
            <a:chOff x="3153954" y="1287871"/>
            <a:chExt cx="2536592" cy="1518940"/>
          </a:xfrm>
        </p:grpSpPr>
        <p:grpSp>
          <p:nvGrpSpPr>
            <p:cNvPr id="1176" name="Google Shape;1176;p42"/>
            <p:cNvGrpSpPr/>
            <p:nvPr/>
          </p:nvGrpSpPr>
          <p:grpSpPr>
            <a:xfrm>
              <a:off x="3385972" y="1287871"/>
              <a:ext cx="2147162" cy="1518940"/>
              <a:chOff x="4837200" y="1008610"/>
              <a:chExt cx="3127806" cy="3439265"/>
            </a:xfrm>
          </p:grpSpPr>
          <p:sp>
            <p:nvSpPr>
              <p:cNvPr id="1177" name="Google Shape;1177;p42"/>
              <p:cNvSpPr/>
              <p:nvPr/>
            </p:nvSpPr>
            <p:spPr>
              <a:xfrm>
                <a:off x="4837200" y="1571109"/>
                <a:ext cx="3127799" cy="2876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8" name="Google Shape;1178;p42"/>
              <p:cNvSpPr/>
              <p:nvPr/>
            </p:nvSpPr>
            <p:spPr>
              <a:xfrm>
                <a:off x="4837206" y="1008610"/>
                <a:ext cx="3127800" cy="562500"/>
              </a:xfrm>
              <a:prstGeom prst="rect">
                <a:avLst/>
              </a:prstGeom>
              <a:solidFill>
                <a:srgbClr val="B7E9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" name="Google Shape;11296;p65">
              <a:extLst>
                <a:ext uri="{FF2B5EF4-FFF2-40B4-BE49-F238E27FC236}">
                  <a16:creationId xmlns:a16="http://schemas.microsoft.com/office/drawing/2014/main" id="{E608CFCC-C381-429A-802F-0EE4C3C3947D}"/>
                </a:ext>
              </a:extLst>
            </p:cNvPr>
            <p:cNvGrpSpPr/>
            <p:nvPr/>
          </p:nvGrpSpPr>
          <p:grpSpPr>
            <a:xfrm>
              <a:off x="4242400" y="1520815"/>
              <a:ext cx="596836" cy="550889"/>
              <a:chOff x="-42804750" y="1949600"/>
              <a:chExt cx="337125" cy="316925"/>
            </a:xfrm>
            <a:solidFill>
              <a:schemeClr val="tx1"/>
            </a:solidFill>
          </p:grpSpPr>
          <p:sp>
            <p:nvSpPr>
              <p:cNvPr id="62" name="Google Shape;11297;p65">
                <a:extLst>
                  <a:ext uri="{FF2B5EF4-FFF2-40B4-BE49-F238E27FC236}">
                    <a16:creationId xmlns:a16="http://schemas.microsoft.com/office/drawing/2014/main" id="{897408F9-8DFD-4BF7-AE05-62F689D4818C}"/>
                  </a:ext>
                </a:extLst>
              </p:cNvPr>
              <p:cNvSpPr/>
              <p:nvPr/>
            </p:nvSpPr>
            <p:spPr>
              <a:xfrm>
                <a:off x="-42731500" y="2013125"/>
                <a:ext cx="189825" cy="189900"/>
              </a:xfrm>
              <a:custGeom>
                <a:avLst/>
                <a:gdLst/>
                <a:ahLst/>
                <a:cxnLst/>
                <a:rect l="l" t="t" r="r" b="b"/>
                <a:pathLst>
                  <a:path w="7593" h="7596" extrusionOk="0">
                    <a:moveTo>
                      <a:pt x="3781" y="805"/>
                    </a:moveTo>
                    <a:cubicBezTo>
                      <a:pt x="5419" y="805"/>
                      <a:pt x="6742" y="2128"/>
                      <a:pt x="6742" y="3767"/>
                    </a:cubicBezTo>
                    <a:cubicBezTo>
                      <a:pt x="6774" y="5405"/>
                      <a:pt x="5419" y="6760"/>
                      <a:pt x="3781" y="6760"/>
                    </a:cubicBezTo>
                    <a:cubicBezTo>
                      <a:pt x="2426" y="6760"/>
                      <a:pt x="1292" y="5878"/>
                      <a:pt x="946" y="4649"/>
                    </a:cubicBezTo>
                    <a:cubicBezTo>
                      <a:pt x="347" y="2727"/>
                      <a:pt x="1765" y="805"/>
                      <a:pt x="3781" y="805"/>
                    </a:cubicBezTo>
                    <a:close/>
                    <a:moveTo>
                      <a:pt x="3809" y="1"/>
                    </a:moveTo>
                    <a:cubicBezTo>
                      <a:pt x="3297" y="1"/>
                      <a:pt x="2785" y="105"/>
                      <a:pt x="2300" y="301"/>
                    </a:cubicBezTo>
                    <a:cubicBezTo>
                      <a:pt x="946" y="868"/>
                      <a:pt x="0" y="2223"/>
                      <a:pt x="0" y="3798"/>
                    </a:cubicBezTo>
                    <a:cubicBezTo>
                      <a:pt x="0" y="5058"/>
                      <a:pt x="630" y="6224"/>
                      <a:pt x="1670" y="6949"/>
                    </a:cubicBezTo>
                    <a:cubicBezTo>
                      <a:pt x="2333" y="7390"/>
                      <a:pt x="3060" y="7596"/>
                      <a:pt x="3776" y="7596"/>
                    </a:cubicBezTo>
                    <a:cubicBezTo>
                      <a:pt x="4286" y="7596"/>
                      <a:pt x="4790" y="7492"/>
                      <a:pt x="5262" y="7295"/>
                    </a:cubicBezTo>
                    <a:cubicBezTo>
                      <a:pt x="6648" y="6697"/>
                      <a:pt x="7593" y="5373"/>
                      <a:pt x="7593" y="3798"/>
                    </a:cubicBezTo>
                    <a:cubicBezTo>
                      <a:pt x="7593" y="2506"/>
                      <a:pt x="6931" y="1341"/>
                      <a:pt x="5892" y="648"/>
                    </a:cubicBezTo>
                    <a:cubicBezTo>
                      <a:pt x="5248" y="206"/>
                      <a:pt x="4528" y="1"/>
                      <a:pt x="380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11298;p65">
                <a:extLst>
                  <a:ext uri="{FF2B5EF4-FFF2-40B4-BE49-F238E27FC236}">
                    <a16:creationId xmlns:a16="http://schemas.microsoft.com/office/drawing/2014/main" id="{6408B361-173C-4EB4-8B78-BE78C3C56C90}"/>
                  </a:ext>
                </a:extLst>
              </p:cNvPr>
              <p:cNvSpPr/>
              <p:nvPr/>
            </p:nvSpPr>
            <p:spPr>
              <a:xfrm>
                <a:off x="-42804750" y="1949600"/>
                <a:ext cx="337125" cy="316925"/>
              </a:xfrm>
              <a:custGeom>
                <a:avLst/>
                <a:gdLst/>
                <a:ahLst/>
                <a:cxnLst/>
                <a:rect l="l" t="t" r="r" b="b"/>
                <a:pathLst>
                  <a:path w="13485" h="12677" extrusionOk="0">
                    <a:moveTo>
                      <a:pt x="3306" y="817"/>
                    </a:moveTo>
                    <a:cubicBezTo>
                      <a:pt x="3769" y="817"/>
                      <a:pt x="4233" y="967"/>
                      <a:pt x="4600" y="1267"/>
                    </a:cubicBezTo>
                    <a:cubicBezTo>
                      <a:pt x="3277" y="1802"/>
                      <a:pt x="2174" y="2905"/>
                      <a:pt x="1607" y="4260"/>
                    </a:cubicBezTo>
                    <a:cubicBezTo>
                      <a:pt x="914" y="3283"/>
                      <a:pt x="1072" y="1897"/>
                      <a:pt x="2143" y="1172"/>
                    </a:cubicBezTo>
                    <a:cubicBezTo>
                      <a:pt x="2484" y="935"/>
                      <a:pt x="2895" y="817"/>
                      <a:pt x="3306" y="817"/>
                    </a:cubicBezTo>
                    <a:close/>
                    <a:moveTo>
                      <a:pt x="10101" y="823"/>
                    </a:moveTo>
                    <a:cubicBezTo>
                      <a:pt x="10771" y="823"/>
                      <a:pt x="11436" y="1137"/>
                      <a:pt x="11846" y="1771"/>
                    </a:cubicBezTo>
                    <a:cubicBezTo>
                      <a:pt x="12382" y="2527"/>
                      <a:pt x="12319" y="3535"/>
                      <a:pt x="11783" y="4260"/>
                    </a:cubicBezTo>
                    <a:cubicBezTo>
                      <a:pt x="11248" y="2905"/>
                      <a:pt x="10177" y="1802"/>
                      <a:pt x="8790" y="1267"/>
                    </a:cubicBezTo>
                    <a:cubicBezTo>
                      <a:pt x="9176" y="971"/>
                      <a:pt x="9640" y="823"/>
                      <a:pt x="10101" y="823"/>
                    </a:cubicBezTo>
                    <a:close/>
                    <a:moveTo>
                      <a:pt x="6662" y="1686"/>
                    </a:moveTo>
                    <a:cubicBezTo>
                      <a:pt x="7287" y="1686"/>
                      <a:pt x="7908" y="1809"/>
                      <a:pt x="8475" y="2055"/>
                    </a:cubicBezTo>
                    <a:cubicBezTo>
                      <a:pt x="10177" y="2748"/>
                      <a:pt x="11311" y="4417"/>
                      <a:pt x="11311" y="6339"/>
                    </a:cubicBezTo>
                    <a:cubicBezTo>
                      <a:pt x="11374" y="8891"/>
                      <a:pt x="9263" y="10970"/>
                      <a:pt x="6711" y="10970"/>
                    </a:cubicBezTo>
                    <a:cubicBezTo>
                      <a:pt x="4159" y="10970"/>
                      <a:pt x="2048" y="8891"/>
                      <a:pt x="2017" y="6339"/>
                    </a:cubicBezTo>
                    <a:cubicBezTo>
                      <a:pt x="2017" y="4764"/>
                      <a:pt x="2804" y="3346"/>
                      <a:pt x="4065" y="2464"/>
                    </a:cubicBezTo>
                    <a:cubicBezTo>
                      <a:pt x="4846" y="1943"/>
                      <a:pt x="5759" y="1686"/>
                      <a:pt x="6662" y="1686"/>
                    </a:cubicBezTo>
                    <a:close/>
                    <a:moveTo>
                      <a:pt x="3282" y="1"/>
                    </a:moveTo>
                    <a:cubicBezTo>
                      <a:pt x="2347" y="1"/>
                      <a:pt x="1411" y="437"/>
                      <a:pt x="820" y="1298"/>
                    </a:cubicBezTo>
                    <a:cubicBezTo>
                      <a:pt x="0" y="2496"/>
                      <a:pt x="189" y="4165"/>
                      <a:pt x="1292" y="5142"/>
                    </a:cubicBezTo>
                    <a:cubicBezTo>
                      <a:pt x="820" y="7316"/>
                      <a:pt x="1702" y="9553"/>
                      <a:pt x="3497" y="10844"/>
                    </a:cubicBezTo>
                    <a:lnTo>
                      <a:pt x="2867" y="12073"/>
                    </a:lnTo>
                    <a:cubicBezTo>
                      <a:pt x="2773" y="12262"/>
                      <a:pt x="2867" y="12514"/>
                      <a:pt x="3088" y="12640"/>
                    </a:cubicBezTo>
                    <a:cubicBezTo>
                      <a:pt x="3137" y="12665"/>
                      <a:pt x="3189" y="12677"/>
                      <a:pt x="3240" y="12677"/>
                    </a:cubicBezTo>
                    <a:cubicBezTo>
                      <a:pt x="3386" y="12677"/>
                      <a:pt x="3530" y="12582"/>
                      <a:pt x="3623" y="12420"/>
                    </a:cubicBezTo>
                    <a:lnTo>
                      <a:pt x="4222" y="11254"/>
                    </a:lnTo>
                    <a:cubicBezTo>
                      <a:pt x="4994" y="11632"/>
                      <a:pt x="5821" y="11821"/>
                      <a:pt x="6648" y="11821"/>
                    </a:cubicBezTo>
                    <a:cubicBezTo>
                      <a:pt x="7475" y="11821"/>
                      <a:pt x="8302" y="11632"/>
                      <a:pt x="9074" y="11254"/>
                    </a:cubicBezTo>
                    <a:lnTo>
                      <a:pt x="9641" y="12420"/>
                    </a:lnTo>
                    <a:cubicBezTo>
                      <a:pt x="9736" y="12587"/>
                      <a:pt x="9904" y="12663"/>
                      <a:pt x="10062" y="12663"/>
                    </a:cubicBezTo>
                    <a:cubicBezTo>
                      <a:pt x="10113" y="12663"/>
                      <a:pt x="10162" y="12655"/>
                      <a:pt x="10208" y="12640"/>
                    </a:cubicBezTo>
                    <a:cubicBezTo>
                      <a:pt x="10397" y="12514"/>
                      <a:pt x="10492" y="12262"/>
                      <a:pt x="10397" y="12073"/>
                    </a:cubicBezTo>
                    <a:lnTo>
                      <a:pt x="9767" y="10844"/>
                    </a:lnTo>
                    <a:cubicBezTo>
                      <a:pt x="11594" y="9584"/>
                      <a:pt x="12476" y="7347"/>
                      <a:pt x="11972" y="5142"/>
                    </a:cubicBezTo>
                    <a:cubicBezTo>
                      <a:pt x="13485" y="3882"/>
                      <a:pt x="13359" y="1582"/>
                      <a:pt x="11752" y="511"/>
                    </a:cubicBezTo>
                    <a:cubicBezTo>
                      <a:pt x="11243" y="171"/>
                      <a:pt x="10658" y="5"/>
                      <a:pt x="10078" y="5"/>
                    </a:cubicBezTo>
                    <a:cubicBezTo>
                      <a:pt x="9258" y="5"/>
                      <a:pt x="8449" y="338"/>
                      <a:pt x="7877" y="983"/>
                    </a:cubicBezTo>
                    <a:cubicBezTo>
                      <a:pt x="7483" y="905"/>
                      <a:pt x="7081" y="865"/>
                      <a:pt x="6679" y="865"/>
                    </a:cubicBezTo>
                    <a:cubicBezTo>
                      <a:pt x="6278" y="865"/>
                      <a:pt x="5876" y="905"/>
                      <a:pt x="5482" y="983"/>
                    </a:cubicBezTo>
                    <a:cubicBezTo>
                      <a:pt x="4898" y="326"/>
                      <a:pt x="4090" y="1"/>
                      <a:pt x="32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11299;p65">
                <a:extLst>
                  <a:ext uri="{FF2B5EF4-FFF2-40B4-BE49-F238E27FC236}">
                    <a16:creationId xmlns:a16="http://schemas.microsoft.com/office/drawing/2014/main" id="{64BB6007-930E-49C1-B00B-243470F55201}"/>
                  </a:ext>
                </a:extLst>
              </p:cNvPr>
              <p:cNvSpPr/>
              <p:nvPr/>
            </p:nvSpPr>
            <p:spPr>
              <a:xfrm>
                <a:off x="-42644075" y="2060025"/>
                <a:ext cx="59100" cy="65400"/>
              </a:xfrm>
              <a:custGeom>
                <a:avLst/>
                <a:gdLst/>
                <a:ahLst/>
                <a:cxnLst/>
                <a:rect l="l" t="t" r="r" b="b"/>
                <a:pathLst>
                  <a:path w="2364" h="2616" extrusionOk="0">
                    <a:moveTo>
                      <a:pt x="442" y="0"/>
                    </a:moveTo>
                    <a:cubicBezTo>
                      <a:pt x="189" y="0"/>
                      <a:pt x="0" y="189"/>
                      <a:pt x="0" y="410"/>
                    </a:cubicBezTo>
                    <a:lnTo>
                      <a:pt x="0" y="2237"/>
                    </a:lnTo>
                    <a:cubicBezTo>
                      <a:pt x="0" y="2458"/>
                      <a:pt x="189" y="2615"/>
                      <a:pt x="442" y="2615"/>
                    </a:cubicBezTo>
                    <a:lnTo>
                      <a:pt x="1922" y="2615"/>
                    </a:lnTo>
                    <a:cubicBezTo>
                      <a:pt x="2174" y="2615"/>
                      <a:pt x="2363" y="2426"/>
                      <a:pt x="2363" y="2237"/>
                    </a:cubicBezTo>
                    <a:cubicBezTo>
                      <a:pt x="2363" y="1954"/>
                      <a:pt x="2174" y="1796"/>
                      <a:pt x="1922" y="1796"/>
                    </a:cubicBezTo>
                    <a:lnTo>
                      <a:pt x="820" y="1796"/>
                    </a:lnTo>
                    <a:lnTo>
                      <a:pt x="820" y="410"/>
                    </a:lnTo>
                    <a:cubicBezTo>
                      <a:pt x="820" y="189"/>
                      <a:pt x="631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5" name="Google Shape;1187;p42">
              <a:extLst>
                <a:ext uri="{FF2B5EF4-FFF2-40B4-BE49-F238E27FC236}">
                  <a16:creationId xmlns:a16="http://schemas.microsoft.com/office/drawing/2014/main" id="{48D4F288-ECE8-4057-9161-4C1A024E6DF0}"/>
                </a:ext>
              </a:extLst>
            </p:cNvPr>
            <p:cNvSpPr txBox="1">
              <a:spLocks/>
            </p:cNvSpPr>
            <p:nvPr/>
          </p:nvSpPr>
          <p:spPr>
            <a:xfrm>
              <a:off x="3153954" y="1979701"/>
              <a:ext cx="2536592" cy="44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unito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VN-Cookie" panose="020B0606040200020203" pitchFamily="34" charset="0"/>
                  <a:sym typeface="Nunito"/>
                </a:rPr>
                <a:t>Vào học đúng giờ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0FA9618-0FEC-44B5-AC5D-D9517FBB9328}"/>
              </a:ext>
            </a:extLst>
          </p:cNvPr>
          <p:cNvGrpSpPr/>
          <p:nvPr/>
        </p:nvGrpSpPr>
        <p:grpSpPr>
          <a:xfrm>
            <a:off x="5910335" y="1122519"/>
            <a:ext cx="2588073" cy="1623397"/>
            <a:chOff x="5910335" y="1122519"/>
            <a:chExt cx="2588073" cy="1623397"/>
          </a:xfrm>
        </p:grpSpPr>
        <p:grpSp>
          <p:nvGrpSpPr>
            <p:cNvPr id="1164" name="Google Shape;1164;p42"/>
            <p:cNvGrpSpPr/>
            <p:nvPr/>
          </p:nvGrpSpPr>
          <p:grpSpPr>
            <a:xfrm>
              <a:off x="6013962" y="1227136"/>
              <a:ext cx="2395974" cy="1518780"/>
              <a:chOff x="4837200" y="1008610"/>
              <a:chExt cx="3127806" cy="3439265"/>
            </a:xfrm>
          </p:grpSpPr>
          <p:sp>
            <p:nvSpPr>
              <p:cNvPr id="1165" name="Google Shape;1165;p42"/>
              <p:cNvSpPr/>
              <p:nvPr/>
            </p:nvSpPr>
            <p:spPr>
              <a:xfrm>
                <a:off x="4837200" y="1392675"/>
                <a:ext cx="3127800" cy="30552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66" name="Google Shape;1166;p42"/>
              <p:cNvSpPr/>
              <p:nvPr/>
            </p:nvSpPr>
            <p:spPr>
              <a:xfrm>
                <a:off x="4837206" y="1008610"/>
                <a:ext cx="3127800" cy="562500"/>
              </a:xfrm>
              <a:prstGeom prst="rect">
                <a:avLst/>
              </a:prstGeom>
              <a:solidFill>
                <a:srgbClr val="00C3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18" name="Google Shape;1218;p42"/>
            <p:cNvSpPr/>
            <p:nvPr/>
          </p:nvSpPr>
          <p:spPr>
            <a:xfrm rot="-5677575">
              <a:off x="5965505" y="1067349"/>
              <a:ext cx="366645" cy="476985"/>
            </a:xfrm>
            <a:custGeom>
              <a:avLst/>
              <a:gdLst/>
              <a:ahLst/>
              <a:cxnLst/>
              <a:rect l="l" t="t" r="r" b="b"/>
              <a:pathLst>
                <a:path w="28231" h="36727" extrusionOk="0">
                  <a:moveTo>
                    <a:pt x="9835" y="1"/>
                  </a:moveTo>
                  <a:cubicBezTo>
                    <a:pt x="9835" y="1"/>
                    <a:pt x="9694" y="1552"/>
                    <a:pt x="8877" y="2031"/>
                  </a:cubicBezTo>
                  <a:cubicBezTo>
                    <a:pt x="8631" y="2175"/>
                    <a:pt x="8359" y="2226"/>
                    <a:pt x="8099" y="2226"/>
                  </a:cubicBezTo>
                  <a:cubicBezTo>
                    <a:pt x="7495" y="2226"/>
                    <a:pt x="6956" y="1955"/>
                    <a:pt x="6956" y="1955"/>
                  </a:cubicBezTo>
                  <a:cubicBezTo>
                    <a:pt x="6956" y="1955"/>
                    <a:pt x="6815" y="3468"/>
                    <a:pt x="5944" y="3979"/>
                  </a:cubicBezTo>
                  <a:cubicBezTo>
                    <a:pt x="5694" y="4127"/>
                    <a:pt x="5367" y="4179"/>
                    <a:pt x="5027" y="4179"/>
                  </a:cubicBezTo>
                  <a:cubicBezTo>
                    <a:pt x="4189" y="4179"/>
                    <a:pt x="3277" y="3860"/>
                    <a:pt x="3277" y="3860"/>
                  </a:cubicBezTo>
                  <a:cubicBezTo>
                    <a:pt x="3277" y="3860"/>
                    <a:pt x="2940" y="5492"/>
                    <a:pt x="2363" y="5830"/>
                  </a:cubicBezTo>
                  <a:cubicBezTo>
                    <a:pt x="2184" y="5936"/>
                    <a:pt x="1888" y="5973"/>
                    <a:pt x="1566" y="5973"/>
                  </a:cubicBezTo>
                  <a:cubicBezTo>
                    <a:pt x="850" y="5973"/>
                    <a:pt x="1" y="5792"/>
                    <a:pt x="1" y="5792"/>
                  </a:cubicBezTo>
                  <a:lnTo>
                    <a:pt x="1" y="5792"/>
                  </a:lnTo>
                  <a:lnTo>
                    <a:pt x="18233" y="36726"/>
                  </a:lnTo>
                  <a:cubicBezTo>
                    <a:pt x="18569" y="35013"/>
                    <a:pt x="19849" y="34712"/>
                    <a:pt x="20707" y="34712"/>
                  </a:cubicBezTo>
                  <a:cubicBezTo>
                    <a:pt x="21170" y="34712"/>
                    <a:pt x="21509" y="34800"/>
                    <a:pt x="21509" y="34800"/>
                  </a:cubicBezTo>
                  <a:cubicBezTo>
                    <a:pt x="21509" y="34800"/>
                    <a:pt x="22048" y="33624"/>
                    <a:pt x="22685" y="33053"/>
                  </a:cubicBezTo>
                  <a:cubicBezTo>
                    <a:pt x="22886" y="32873"/>
                    <a:pt x="23195" y="32811"/>
                    <a:pt x="23525" y="32811"/>
                  </a:cubicBezTo>
                  <a:cubicBezTo>
                    <a:pt x="24241" y="32811"/>
                    <a:pt x="25052" y="33102"/>
                    <a:pt x="25052" y="33102"/>
                  </a:cubicBezTo>
                  <a:cubicBezTo>
                    <a:pt x="25052" y="33102"/>
                    <a:pt x="25237" y="31431"/>
                    <a:pt x="25961" y="31006"/>
                  </a:cubicBezTo>
                  <a:cubicBezTo>
                    <a:pt x="26140" y="30901"/>
                    <a:pt x="26369" y="30861"/>
                    <a:pt x="26614" y="30861"/>
                  </a:cubicBezTo>
                  <a:cubicBezTo>
                    <a:pt x="27354" y="30861"/>
                    <a:pt x="28231" y="31224"/>
                    <a:pt x="28231" y="31224"/>
                  </a:cubicBezTo>
                  <a:lnTo>
                    <a:pt x="9835" y="1"/>
                  </a:lnTo>
                  <a:close/>
                </a:path>
              </a:pathLst>
            </a:custGeom>
            <a:solidFill>
              <a:srgbClr val="FFB703">
                <a:alpha val="437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1187;p42">
              <a:extLst>
                <a:ext uri="{FF2B5EF4-FFF2-40B4-BE49-F238E27FC236}">
                  <a16:creationId xmlns:a16="http://schemas.microsoft.com/office/drawing/2014/main" id="{1404E547-BE12-4D16-9F4C-3E1956860BC1}"/>
                </a:ext>
              </a:extLst>
            </p:cNvPr>
            <p:cNvSpPr txBox="1">
              <a:spLocks/>
            </p:cNvSpPr>
            <p:nvPr/>
          </p:nvSpPr>
          <p:spPr>
            <a:xfrm>
              <a:off x="6013962" y="1738225"/>
              <a:ext cx="2484446" cy="44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unito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VN-Cookie" panose="020B0606040200020203" pitchFamily="34" charset="0"/>
                  <a:sym typeface="Nunito"/>
                </a:rPr>
                <a:t>Thao tác nhanh khi sử dụng các ứng dụng </a:t>
              </a:r>
            </a:p>
          </p:txBody>
        </p:sp>
        <p:grpSp>
          <p:nvGrpSpPr>
            <p:cNvPr id="90" name="Google Shape;11219;p64">
              <a:extLst>
                <a:ext uri="{FF2B5EF4-FFF2-40B4-BE49-F238E27FC236}">
                  <a16:creationId xmlns:a16="http://schemas.microsoft.com/office/drawing/2014/main" id="{57F3A55D-D5C2-41E8-ABB4-BC88218D60AD}"/>
                </a:ext>
              </a:extLst>
            </p:cNvPr>
            <p:cNvGrpSpPr/>
            <p:nvPr/>
          </p:nvGrpSpPr>
          <p:grpSpPr>
            <a:xfrm>
              <a:off x="6966284" y="1392502"/>
              <a:ext cx="505003" cy="501423"/>
              <a:chOff x="890400" y="4399350"/>
              <a:chExt cx="486600" cy="483150"/>
            </a:xfrm>
            <a:solidFill>
              <a:schemeClr val="tx1"/>
            </a:solidFill>
          </p:grpSpPr>
          <p:sp>
            <p:nvSpPr>
              <p:cNvPr id="91" name="Google Shape;11220;p64">
                <a:extLst>
                  <a:ext uri="{FF2B5EF4-FFF2-40B4-BE49-F238E27FC236}">
                    <a16:creationId xmlns:a16="http://schemas.microsoft.com/office/drawing/2014/main" id="{7CD8F9DD-0DF1-4E21-A2D4-01344F2E7EF6}"/>
                  </a:ext>
                </a:extLst>
              </p:cNvPr>
              <p:cNvSpPr/>
              <p:nvPr/>
            </p:nvSpPr>
            <p:spPr>
              <a:xfrm>
                <a:off x="1125300" y="4503075"/>
                <a:ext cx="153800" cy="141650"/>
              </a:xfrm>
              <a:custGeom>
                <a:avLst/>
                <a:gdLst/>
                <a:ahLst/>
                <a:cxnLst/>
                <a:rect l="l" t="t" r="r" b="b"/>
                <a:pathLst>
                  <a:path w="6152" h="5666" extrusionOk="0">
                    <a:moveTo>
                      <a:pt x="3044" y="1140"/>
                    </a:moveTo>
                    <a:cubicBezTo>
                      <a:pt x="3263" y="1140"/>
                      <a:pt x="3484" y="1182"/>
                      <a:pt x="3694" y="1269"/>
                    </a:cubicBezTo>
                    <a:cubicBezTo>
                      <a:pt x="4328" y="1532"/>
                      <a:pt x="4741" y="2151"/>
                      <a:pt x="4741" y="2836"/>
                    </a:cubicBezTo>
                    <a:cubicBezTo>
                      <a:pt x="4741" y="3525"/>
                      <a:pt x="4328" y="4144"/>
                      <a:pt x="3694" y="4406"/>
                    </a:cubicBezTo>
                    <a:cubicBezTo>
                      <a:pt x="3484" y="4493"/>
                      <a:pt x="3263" y="4536"/>
                      <a:pt x="3044" y="4536"/>
                    </a:cubicBezTo>
                    <a:cubicBezTo>
                      <a:pt x="2602" y="4536"/>
                      <a:pt x="2168" y="4363"/>
                      <a:pt x="1843" y="4038"/>
                    </a:cubicBezTo>
                    <a:cubicBezTo>
                      <a:pt x="1178" y="3377"/>
                      <a:pt x="1178" y="2299"/>
                      <a:pt x="1843" y="1638"/>
                    </a:cubicBezTo>
                    <a:cubicBezTo>
                      <a:pt x="2168" y="1312"/>
                      <a:pt x="2602" y="1140"/>
                      <a:pt x="3044" y="1140"/>
                    </a:cubicBezTo>
                    <a:close/>
                    <a:moveTo>
                      <a:pt x="3043" y="0"/>
                    </a:moveTo>
                    <a:cubicBezTo>
                      <a:pt x="2680" y="0"/>
                      <a:pt x="2313" y="70"/>
                      <a:pt x="1961" y="215"/>
                    </a:cubicBezTo>
                    <a:cubicBezTo>
                      <a:pt x="710" y="732"/>
                      <a:pt x="1" y="2060"/>
                      <a:pt x="264" y="3386"/>
                    </a:cubicBezTo>
                    <a:cubicBezTo>
                      <a:pt x="529" y="4709"/>
                      <a:pt x="1688" y="5666"/>
                      <a:pt x="3038" y="5666"/>
                    </a:cubicBezTo>
                    <a:cubicBezTo>
                      <a:pt x="3040" y="5666"/>
                      <a:pt x="3042" y="5666"/>
                      <a:pt x="3045" y="5666"/>
                    </a:cubicBezTo>
                    <a:cubicBezTo>
                      <a:pt x="3048" y="5666"/>
                      <a:pt x="3052" y="5666"/>
                      <a:pt x="3056" y="5666"/>
                    </a:cubicBezTo>
                    <a:cubicBezTo>
                      <a:pt x="3801" y="5666"/>
                      <a:pt x="4518" y="5367"/>
                      <a:pt x="5046" y="4838"/>
                    </a:cubicBezTo>
                    <a:cubicBezTo>
                      <a:pt x="6004" y="3884"/>
                      <a:pt x="6152" y="2386"/>
                      <a:pt x="5400" y="1260"/>
                    </a:cubicBezTo>
                    <a:cubicBezTo>
                      <a:pt x="4862" y="453"/>
                      <a:pt x="3967" y="0"/>
                      <a:pt x="30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11221;p64">
                <a:extLst>
                  <a:ext uri="{FF2B5EF4-FFF2-40B4-BE49-F238E27FC236}">
                    <a16:creationId xmlns:a16="http://schemas.microsoft.com/office/drawing/2014/main" id="{F7CAA289-274F-4BAA-A602-AB31D758EA80}"/>
                  </a:ext>
                </a:extLst>
              </p:cNvPr>
              <p:cNvSpPr/>
              <p:nvPr/>
            </p:nvSpPr>
            <p:spPr>
              <a:xfrm>
                <a:off x="890400" y="4399350"/>
                <a:ext cx="486600" cy="483150"/>
              </a:xfrm>
              <a:custGeom>
                <a:avLst/>
                <a:gdLst/>
                <a:ahLst/>
                <a:cxnLst/>
                <a:rect l="l" t="t" r="r" b="b"/>
                <a:pathLst>
                  <a:path w="19464" h="19326" extrusionOk="0">
                    <a:moveTo>
                      <a:pt x="17908" y="1131"/>
                    </a:moveTo>
                    <a:cubicBezTo>
                      <a:pt x="18031" y="1131"/>
                      <a:pt x="18157" y="1132"/>
                      <a:pt x="18283" y="1134"/>
                    </a:cubicBezTo>
                    <a:cubicBezTo>
                      <a:pt x="18301" y="2369"/>
                      <a:pt x="18232" y="3465"/>
                      <a:pt x="18057" y="4449"/>
                    </a:cubicBezTo>
                    <a:cubicBezTo>
                      <a:pt x="16453" y="4223"/>
                      <a:pt x="15191" y="2960"/>
                      <a:pt x="14968" y="1357"/>
                    </a:cubicBezTo>
                    <a:cubicBezTo>
                      <a:pt x="15851" y="1203"/>
                      <a:pt x="16825" y="1131"/>
                      <a:pt x="17908" y="1131"/>
                    </a:cubicBezTo>
                    <a:close/>
                    <a:moveTo>
                      <a:pt x="6462" y="6683"/>
                    </a:moveTo>
                    <a:lnTo>
                      <a:pt x="6462" y="6686"/>
                    </a:lnTo>
                    <a:cubicBezTo>
                      <a:pt x="6003" y="7471"/>
                      <a:pt x="5574" y="8281"/>
                      <a:pt x="5173" y="9066"/>
                    </a:cubicBezTo>
                    <a:lnTo>
                      <a:pt x="2712" y="8839"/>
                    </a:lnTo>
                    <a:cubicBezTo>
                      <a:pt x="3545" y="7571"/>
                      <a:pt x="4952" y="6756"/>
                      <a:pt x="6462" y="6683"/>
                    </a:cubicBezTo>
                    <a:close/>
                    <a:moveTo>
                      <a:pt x="13863" y="1608"/>
                    </a:moveTo>
                    <a:cubicBezTo>
                      <a:pt x="14195" y="3637"/>
                      <a:pt x="15783" y="5225"/>
                      <a:pt x="17809" y="5557"/>
                    </a:cubicBezTo>
                    <a:cubicBezTo>
                      <a:pt x="17347" y="7209"/>
                      <a:pt x="16532" y="8534"/>
                      <a:pt x="15303" y="9718"/>
                    </a:cubicBezTo>
                    <a:cubicBezTo>
                      <a:pt x="13932" y="11043"/>
                      <a:pt x="11825" y="12218"/>
                      <a:pt x="9868" y="13221"/>
                    </a:cubicBezTo>
                    <a:lnTo>
                      <a:pt x="6196" y="9552"/>
                    </a:lnTo>
                    <a:cubicBezTo>
                      <a:pt x="7199" y="7592"/>
                      <a:pt x="8376" y="5485"/>
                      <a:pt x="9699" y="4114"/>
                    </a:cubicBezTo>
                    <a:cubicBezTo>
                      <a:pt x="10886" y="2885"/>
                      <a:pt x="12208" y="2073"/>
                      <a:pt x="13863" y="1608"/>
                    </a:cubicBezTo>
                    <a:close/>
                    <a:moveTo>
                      <a:pt x="5659" y="10612"/>
                    </a:moveTo>
                    <a:lnTo>
                      <a:pt x="8805" y="13758"/>
                    </a:lnTo>
                    <a:lnTo>
                      <a:pt x="8503" y="13909"/>
                    </a:lnTo>
                    <a:cubicBezTo>
                      <a:pt x="8237" y="14039"/>
                      <a:pt x="7984" y="14169"/>
                      <a:pt x="7736" y="14292"/>
                    </a:cubicBezTo>
                    <a:lnTo>
                      <a:pt x="5124" y="11681"/>
                    </a:lnTo>
                    <a:cubicBezTo>
                      <a:pt x="5248" y="11433"/>
                      <a:pt x="5378" y="11179"/>
                      <a:pt x="5508" y="10914"/>
                    </a:cubicBezTo>
                    <a:lnTo>
                      <a:pt x="5659" y="10612"/>
                    </a:lnTo>
                    <a:close/>
                    <a:moveTo>
                      <a:pt x="12658" y="13000"/>
                    </a:moveTo>
                    <a:lnTo>
                      <a:pt x="12658" y="13000"/>
                    </a:lnTo>
                    <a:cubicBezTo>
                      <a:pt x="12567" y="14483"/>
                      <a:pt x="11782" y="15835"/>
                      <a:pt x="10538" y="16651"/>
                    </a:cubicBezTo>
                    <a:lnTo>
                      <a:pt x="10348" y="14247"/>
                    </a:lnTo>
                    <a:cubicBezTo>
                      <a:pt x="11109" y="13858"/>
                      <a:pt x="11894" y="13441"/>
                      <a:pt x="12658" y="13000"/>
                    </a:cubicBezTo>
                    <a:close/>
                    <a:moveTo>
                      <a:pt x="4596" y="12756"/>
                    </a:moveTo>
                    <a:lnTo>
                      <a:pt x="5233" y="13393"/>
                    </a:lnTo>
                    <a:lnTo>
                      <a:pt x="4034" y="14594"/>
                    </a:lnTo>
                    <a:cubicBezTo>
                      <a:pt x="3814" y="14815"/>
                      <a:pt x="3811" y="15174"/>
                      <a:pt x="4034" y="15395"/>
                    </a:cubicBezTo>
                    <a:cubicBezTo>
                      <a:pt x="4145" y="15505"/>
                      <a:pt x="4290" y="15560"/>
                      <a:pt x="4434" y="15560"/>
                    </a:cubicBezTo>
                    <a:cubicBezTo>
                      <a:pt x="4579" y="15560"/>
                      <a:pt x="4724" y="15505"/>
                      <a:pt x="4835" y="15395"/>
                    </a:cubicBezTo>
                    <a:lnTo>
                      <a:pt x="6036" y="14193"/>
                    </a:lnTo>
                    <a:lnTo>
                      <a:pt x="6673" y="14833"/>
                    </a:lnTo>
                    <a:cubicBezTo>
                      <a:pt x="6528" y="15192"/>
                      <a:pt x="6311" y="15521"/>
                      <a:pt x="6036" y="15796"/>
                    </a:cubicBezTo>
                    <a:cubicBezTo>
                      <a:pt x="5387" y="16445"/>
                      <a:pt x="3110" y="17327"/>
                      <a:pt x="1555" y="17864"/>
                    </a:cubicBezTo>
                    <a:cubicBezTo>
                      <a:pt x="2096" y="16312"/>
                      <a:pt x="2984" y="14042"/>
                      <a:pt x="3633" y="13393"/>
                    </a:cubicBezTo>
                    <a:cubicBezTo>
                      <a:pt x="3908" y="13115"/>
                      <a:pt x="4234" y="12900"/>
                      <a:pt x="4596" y="12756"/>
                    </a:cubicBezTo>
                    <a:close/>
                    <a:moveTo>
                      <a:pt x="17939" y="0"/>
                    </a:moveTo>
                    <a:cubicBezTo>
                      <a:pt x="16582" y="0"/>
                      <a:pt x="15371" y="113"/>
                      <a:pt x="14282" y="349"/>
                    </a:cubicBezTo>
                    <a:cubicBezTo>
                      <a:pt x="14258" y="352"/>
                      <a:pt x="14234" y="358"/>
                      <a:pt x="14213" y="364"/>
                    </a:cubicBezTo>
                    <a:cubicBezTo>
                      <a:pt x="12057" y="841"/>
                      <a:pt x="10360" y="1801"/>
                      <a:pt x="8887" y="3329"/>
                    </a:cubicBezTo>
                    <a:cubicBezTo>
                      <a:pt x="8277" y="3960"/>
                      <a:pt x="7703" y="4724"/>
                      <a:pt x="7166" y="5548"/>
                    </a:cubicBezTo>
                    <a:lnTo>
                      <a:pt x="6676" y="5548"/>
                    </a:lnTo>
                    <a:cubicBezTo>
                      <a:pt x="5583" y="5548"/>
                      <a:pt x="4511" y="5856"/>
                      <a:pt x="3584" y="6436"/>
                    </a:cubicBezTo>
                    <a:cubicBezTo>
                      <a:pt x="2658" y="7016"/>
                      <a:pt x="1909" y="7837"/>
                      <a:pt x="1420" y="8815"/>
                    </a:cubicBezTo>
                    <a:lnTo>
                      <a:pt x="1284" y="9084"/>
                    </a:lnTo>
                    <a:cubicBezTo>
                      <a:pt x="1096" y="9458"/>
                      <a:pt x="1368" y="9902"/>
                      <a:pt x="1791" y="9905"/>
                    </a:cubicBezTo>
                    <a:lnTo>
                      <a:pt x="1948" y="9905"/>
                    </a:lnTo>
                    <a:lnTo>
                      <a:pt x="4623" y="10153"/>
                    </a:lnTo>
                    <a:cubicBezTo>
                      <a:pt x="4581" y="10237"/>
                      <a:pt x="4539" y="10322"/>
                      <a:pt x="4496" y="10409"/>
                    </a:cubicBezTo>
                    <a:cubicBezTo>
                      <a:pt x="4297" y="10802"/>
                      <a:pt x="4113" y="11176"/>
                      <a:pt x="3929" y="11533"/>
                    </a:cubicBezTo>
                    <a:cubicBezTo>
                      <a:pt x="3880" y="11626"/>
                      <a:pt x="3859" y="11732"/>
                      <a:pt x="3868" y="11838"/>
                    </a:cubicBezTo>
                    <a:cubicBezTo>
                      <a:pt x="3485" y="12031"/>
                      <a:pt x="3135" y="12287"/>
                      <a:pt x="2833" y="12592"/>
                    </a:cubicBezTo>
                    <a:cubicBezTo>
                      <a:pt x="1664" y="13761"/>
                      <a:pt x="275" y="18097"/>
                      <a:pt x="121" y="18586"/>
                    </a:cubicBezTo>
                    <a:cubicBezTo>
                      <a:pt x="1" y="18966"/>
                      <a:pt x="294" y="19325"/>
                      <a:pt x="657" y="19325"/>
                    </a:cubicBezTo>
                    <a:cubicBezTo>
                      <a:pt x="713" y="19325"/>
                      <a:pt x="770" y="19317"/>
                      <a:pt x="828" y="19299"/>
                    </a:cubicBezTo>
                    <a:cubicBezTo>
                      <a:pt x="1320" y="19145"/>
                      <a:pt x="5665" y="17765"/>
                      <a:pt x="6836" y="16593"/>
                    </a:cubicBezTo>
                    <a:cubicBezTo>
                      <a:pt x="7144" y="16288"/>
                      <a:pt x="7398" y="15935"/>
                      <a:pt x="7594" y="15549"/>
                    </a:cubicBezTo>
                    <a:lnTo>
                      <a:pt x="7628" y="15549"/>
                    </a:lnTo>
                    <a:cubicBezTo>
                      <a:pt x="7715" y="15549"/>
                      <a:pt x="7806" y="15527"/>
                      <a:pt x="7884" y="15485"/>
                    </a:cubicBezTo>
                    <a:cubicBezTo>
                      <a:pt x="8240" y="15304"/>
                      <a:pt x="8615" y="15117"/>
                      <a:pt x="9010" y="14920"/>
                    </a:cubicBezTo>
                    <a:lnTo>
                      <a:pt x="9255" y="14797"/>
                    </a:lnTo>
                    <a:lnTo>
                      <a:pt x="9463" y="17418"/>
                    </a:lnTo>
                    <a:lnTo>
                      <a:pt x="9463" y="17578"/>
                    </a:lnTo>
                    <a:cubicBezTo>
                      <a:pt x="9463" y="17906"/>
                      <a:pt x="9732" y="18144"/>
                      <a:pt x="10028" y="18144"/>
                    </a:cubicBezTo>
                    <a:cubicBezTo>
                      <a:pt x="10113" y="18144"/>
                      <a:pt x="10201" y="18124"/>
                      <a:pt x="10285" y="18082"/>
                    </a:cubicBezTo>
                    <a:lnTo>
                      <a:pt x="10553" y="17946"/>
                    </a:lnTo>
                    <a:cubicBezTo>
                      <a:pt x="12543" y="16950"/>
                      <a:pt x="13802" y="14914"/>
                      <a:pt x="13799" y="12689"/>
                    </a:cubicBezTo>
                    <a:lnTo>
                      <a:pt x="13799" y="12303"/>
                    </a:lnTo>
                    <a:cubicBezTo>
                      <a:pt x="14654" y="11750"/>
                      <a:pt x="15442" y="11161"/>
                      <a:pt x="16091" y="10536"/>
                    </a:cubicBezTo>
                    <a:cubicBezTo>
                      <a:pt x="17619" y="9060"/>
                      <a:pt x="18582" y="7366"/>
                      <a:pt x="19059" y="5207"/>
                    </a:cubicBezTo>
                    <a:cubicBezTo>
                      <a:pt x="19065" y="5186"/>
                      <a:pt x="19068" y="5165"/>
                      <a:pt x="19071" y="5140"/>
                    </a:cubicBezTo>
                    <a:cubicBezTo>
                      <a:pt x="19361" y="3809"/>
                      <a:pt x="19464" y="2302"/>
                      <a:pt x="19403" y="563"/>
                    </a:cubicBezTo>
                    <a:cubicBezTo>
                      <a:pt x="19394" y="264"/>
                      <a:pt x="19156" y="25"/>
                      <a:pt x="18857" y="16"/>
                    </a:cubicBezTo>
                    <a:cubicBezTo>
                      <a:pt x="18544" y="6"/>
                      <a:pt x="18238" y="0"/>
                      <a:pt x="179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" name="Google Shape;11222;p64">
                <a:extLst>
                  <a:ext uri="{FF2B5EF4-FFF2-40B4-BE49-F238E27FC236}">
                    <a16:creationId xmlns:a16="http://schemas.microsoft.com/office/drawing/2014/main" id="{2FF2AC27-BCFC-4326-BB80-4160466D2A98}"/>
                  </a:ext>
                </a:extLst>
              </p:cNvPr>
              <p:cNvSpPr/>
              <p:nvPr/>
            </p:nvSpPr>
            <p:spPr>
              <a:xfrm>
                <a:off x="1106975" y="4639875"/>
                <a:ext cx="28325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133" extrusionOk="0">
                    <a:moveTo>
                      <a:pt x="565" y="0"/>
                    </a:moveTo>
                    <a:cubicBezTo>
                      <a:pt x="254" y="0"/>
                      <a:pt x="0" y="254"/>
                      <a:pt x="0" y="568"/>
                    </a:cubicBezTo>
                    <a:cubicBezTo>
                      <a:pt x="0" y="879"/>
                      <a:pt x="254" y="1133"/>
                      <a:pt x="565" y="1133"/>
                    </a:cubicBezTo>
                    <a:cubicBezTo>
                      <a:pt x="879" y="1133"/>
                      <a:pt x="1132" y="879"/>
                      <a:pt x="1132" y="568"/>
                    </a:cubicBezTo>
                    <a:cubicBezTo>
                      <a:pt x="1132" y="254"/>
                      <a:pt x="879" y="0"/>
                      <a:pt x="5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" name="Google Shape;11101;p64">
            <a:extLst>
              <a:ext uri="{FF2B5EF4-FFF2-40B4-BE49-F238E27FC236}">
                <a16:creationId xmlns:a16="http://schemas.microsoft.com/office/drawing/2014/main" id="{4F5DB1CA-A0A1-4226-BF17-9915B257FC4F}"/>
              </a:ext>
            </a:extLst>
          </p:cNvPr>
          <p:cNvGrpSpPr/>
          <p:nvPr/>
        </p:nvGrpSpPr>
        <p:grpSpPr>
          <a:xfrm>
            <a:off x="332442" y="487083"/>
            <a:ext cx="609436" cy="452071"/>
            <a:chOff x="2676100" y="2083800"/>
            <a:chExt cx="483125" cy="358375"/>
          </a:xfrm>
          <a:solidFill>
            <a:schemeClr val="tx1"/>
          </a:solidFill>
        </p:grpSpPr>
        <p:sp>
          <p:nvSpPr>
            <p:cNvPr id="95" name="Google Shape;11102;p64">
              <a:extLst>
                <a:ext uri="{FF2B5EF4-FFF2-40B4-BE49-F238E27FC236}">
                  <a16:creationId xmlns:a16="http://schemas.microsoft.com/office/drawing/2014/main" id="{56BE9CE5-421E-47E6-9603-6A61F050B916}"/>
                </a:ext>
              </a:extLst>
            </p:cNvPr>
            <p:cNvSpPr/>
            <p:nvPr/>
          </p:nvSpPr>
          <p:spPr>
            <a:xfrm>
              <a:off x="2676100" y="2083800"/>
              <a:ext cx="483125" cy="358375"/>
            </a:xfrm>
            <a:custGeom>
              <a:avLst/>
              <a:gdLst/>
              <a:ahLst/>
              <a:cxnLst/>
              <a:rect l="l" t="t" r="r" b="b"/>
              <a:pathLst>
                <a:path w="19325" h="14335" extrusionOk="0">
                  <a:moveTo>
                    <a:pt x="1932" y="6375"/>
                  </a:moveTo>
                  <a:cubicBezTo>
                    <a:pt x="2126" y="6375"/>
                    <a:pt x="2324" y="6447"/>
                    <a:pt x="2485" y="6608"/>
                  </a:cubicBezTo>
                  <a:cubicBezTo>
                    <a:pt x="2984" y="7109"/>
                    <a:pt x="2630" y="7964"/>
                    <a:pt x="1927" y="7964"/>
                  </a:cubicBezTo>
                  <a:cubicBezTo>
                    <a:pt x="1489" y="7964"/>
                    <a:pt x="1133" y="7608"/>
                    <a:pt x="1133" y="7170"/>
                  </a:cubicBezTo>
                  <a:cubicBezTo>
                    <a:pt x="1133" y="6692"/>
                    <a:pt x="1524" y="6375"/>
                    <a:pt x="1932" y="6375"/>
                  </a:cubicBezTo>
                  <a:close/>
                  <a:moveTo>
                    <a:pt x="17401" y="6379"/>
                  </a:moveTo>
                  <a:cubicBezTo>
                    <a:pt x="17836" y="6379"/>
                    <a:pt x="18193" y="6732"/>
                    <a:pt x="18193" y="7170"/>
                  </a:cubicBezTo>
                  <a:cubicBezTo>
                    <a:pt x="18193" y="7648"/>
                    <a:pt x="17801" y="7964"/>
                    <a:pt x="17394" y="7964"/>
                  </a:cubicBezTo>
                  <a:cubicBezTo>
                    <a:pt x="17199" y="7964"/>
                    <a:pt x="17001" y="7892"/>
                    <a:pt x="16840" y="7731"/>
                  </a:cubicBezTo>
                  <a:cubicBezTo>
                    <a:pt x="16342" y="7230"/>
                    <a:pt x="16695" y="6379"/>
                    <a:pt x="17401" y="6379"/>
                  </a:cubicBezTo>
                  <a:close/>
                  <a:moveTo>
                    <a:pt x="9669" y="1276"/>
                  </a:moveTo>
                  <a:lnTo>
                    <a:pt x="14542" y="4851"/>
                  </a:lnTo>
                  <a:cubicBezTo>
                    <a:pt x="14642" y="4924"/>
                    <a:pt x="14760" y="4960"/>
                    <a:pt x="14877" y="4960"/>
                  </a:cubicBezTo>
                  <a:cubicBezTo>
                    <a:pt x="15021" y="4960"/>
                    <a:pt x="15164" y="4905"/>
                    <a:pt x="15273" y="4797"/>
                  </a:cubicBezTo>
                  <a:lnTo>
                    <a:pt x="18193" y="1925"/>
                  </a:lnTo>
                  <a:lnTo>
                    <a:pt x="18193" y="5419"/>
                  </a:lnTo>
                  <a:cubicBezTo>
                    <a:pt x="17930" y="5300"/>
                    <a:pt x="17661" y="5245"/>
                    <a:pt x="17398" y="5245"/>
                  </a:cubicBezTo>
                  <a:cubicBezTo>
                    <a:pt x="16385" y="5245"/>
                    <a:pt x="15475" y="6060"/>
                    <a:pt x="15475" y="7173"/>
                  </a:cubicBezTo>
                  <a:cubicBezTo>
                    <a:pt x="15475" y="8283"/>
                    <a:pt x="16385" y="9098"/>
                    <a:pt x="17398" y="9098"/>
                  </a:cubicBezTo>
                  <a:cubicBezTo>
                    <a:pt x="17660" y="9098"/>
                    <a:pt x="17930" y="9043"/>
                    <a:pt x="18193" y="8924"/>
                  </a:cubicBezTo>
                  <a:lnTo>
                    <a:pt x="18193" y="10878"/>
                  </a:lnTo>
                  <a:lnTo>
                    <a:pt x="1133" y="10878"/>
                  </a:lnTo>
                  <a:lnTo>
                    <a:pt x="1133" y="8924"/>
                  </a:lnTo>
                  <a:cubicBezTo>
                    <a:pt x="1395" y="9043"/>
                    <a:pt x="1665" y="9098"/>
                    <a:pt x="1928" y="9098"/>
                  </a:cubicBezTo>
                  <a:cubicBezTo>
                    <a:pt x="2940" y="9098"/>
                    <a:pt x="3850" y="8283"/>
                    <a:pt x="3850" y="7173"/>
                  </a:cubicBezTo>
                  <a:cubicBezTo>
                    <a:pt x="3850" y="6060"/>
                    <a:pt x="2940" y="5245"/>
                    <a:pt x="1927" y="5245"/>
                  </a:cubicBezTo>
                  <a:cubicBezTo>
                    <a:pt x="1665" y="5245"/>
                    <a:pt x="1395" y="5300"/>
                    <a:pt x="1133" y="5419"/>
                  </a:cubicBezTo>
                  <a:lnTo>
                    <a:pt x="1133" y="1883"/>
                  </a:lnTo>
                  <a:lnTo>
                    <a:pt x="4240" y="4806"/>
                  </a:lnTo>
                  <a:cubicBezTo>
                    <a:pt x="4349" y="4908"/>
                    <a:pt x="4488" y="4960"/>
                    <a:pt x="4628" y="4960"/>
                  </a:cubicBezTo>
                  <a:cubicBezTo>
                    <a:pt x="4748" y="4960"/>
                    <a:pt x="4869" y="4922"/>
                    <a:pt x="4970" y="4845"/>
                  </a:cubicBezTo>
                  <a:lnTo>
                    <a:pt x="9669" y="1276"/>
                  </a:lnTo>
                  <a:close/>
                  <a:moveTo>
                    <a:pt x="18193" y="12007"/>
                  </a:moveTo>
                  <a:lnTo>
                    <a:pt x="18193" y="13203"/>
                  </a:lnTo>
                  <a:lnTo>
                    <a:pt x="1133" y="13206"/>
                  </a:lnTo>
                  <a:lnTo>
                    <a:pt x="1133" y="12007"/>
                  </a:lnTo>
                  <a:close/>
                  <a:moveTo>
                    <a:pt x="570" y="0"/>
                  </a:moveTo>
                  <a:cubicBezTo>
                    <a:pt x="278" y="0"/>
                    <a:pt x="0" y="228"/>
                    <a:pt x="0" y="569"/>
                  </a:cubicBezTo>
                  <a:lnTo>
                    <a:pt x="0" y="13770"/>
                  </a:lnTo>
                  <a:cubicBezTo>
                    <a:pt x="0" y="14081"/>
                    <a:pt x="254" y="14335"/>
                    <a:pt x="565" y="14335"/>
                  </a:cubicBezTo>
                  <a:lnTo>
                    <a:pt x="18760" y="14335"/>
                  </a:lnTo>
                  <a:cubicBezTo>
                    <a:pt x="19071" y="14335"/>
                    <a:pt x="19325" y="14081"/>
                    <a:pt x="19325" y="13770"/>
                  </a:cubicBezTo>
                  <a:lnTo>
                    <a:pt x="19325" y="569"/>
                  </a:lnTo>
                  <a:cubicBezTo>
                    <a:pt x="19325" y="343"/>
                    <a:pt x="19189" y="134"/>
                    <a:pt x="18978" y="47"/>
                  </a:cubicBezTo>
                  <a:cubicBezTo>
                    <a:pt x="18907" y="18"/>
                    <a:pt x="18832" y="3"/>
                    <a:pt x="18758" y="3"/>
                  </a:cubicBezTo>
                  <a:cubicBezTo>
                    <a:pt x="18613" y="3"/>
                    <a:pt x="18470" y="59"/>
                    <a:pt x="18362" y="168"/>
                  </a:cubicBezTo>
                  <a:lnTo>
                    <a:pt x="14823" y="3652"/>
                  </a:lnTo>
                  <a:lnTo>
                    <a:pt x="9998" y="113"/>
                  </a:lnTo>
                  <a:cubicBezTo>
                    <a:pt x="9898" y="39"/>
                    <a:pt x="9780" y="2"/>
                    <a:pt x="9662" y="2"/>
                  </a:cubicBezTo>
                  <a:cubicBezTo>
                    <a:pt x="9542" y="2"/>
                    <a:pt x="9422" y="40"/>
                    <a:pt x="9321" y="116"/>
                  </a:cubicBezTo>
                  <a:lnTo>
                    <a:pt x="4668" y="3652"/>
                  </a:lnTo>
                  <a:lnTo>
                    <a:pt x="955" y="156"/>
                  </a:lnTo>
                  <a:cubicBezTo>
                    <a:pt x="840" y="48"/>
                    <a:pt x="704" y="0"/>
                    <a:pt x="5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11103;p64">
              <a:extLst>
                <a:ext uri="{FF2B5EF4-FFF2-40B4-BE49-F238E27FC236}">
                  <a16:creationId xmlns:a16="http://schemas.microsoft.com/office/drawing/2014/main" id="{88072B0F-5B37-4D9B-AAF7-940034F43712}"/>
                </a:ext>
              </a:extLst>
            </p:cNvPr>
            <p:cNvSpPr/>
            <p:nvPr/>
          </p:nvSpPr>
          <p:spPr>
            <a:xfrm>
              <a:off x="2869575" y="2214900"/>
              <a:ext cx="100050" cy="96325"/>
            </a:xfrm>
            <a:custGeom>
              <a:avLst/>
              <a:gdLst/>
              <a:ahLst/>
              <a:cxnLst/>
              <a:rect l="l" t="t" r="r" b="b"/>
              <a:pathLst>
                <a:path w="4002" h="3853" extrusionOk="0">
                  <a:moveTo>
                    <a:pt x="1924" y="1135"/>
                  </a:moveTo>
                  <a:cubicBezTo>
                    <a:pt x="2630" y="1135"/>
                    <a:pt x="2983" y="1986"/>
                    <a:pt x="2485" y="2487"/>
                  </a:cubicBezTo>
                  <a:cubicBezTo>
                    <a:pt x="2323" y="2648"/>
                    <a:pt x="2125" y="2720"/>
                    <a:pt x="1930" y="2720"/>
                  </a:cubicBezTo>
                  <a:cubicBezTo>
                    <a:pt x="1523" y="2720"/>
                    <a:pt x="1133" y="2404"/>
                    <a:pt x="1133" y="1926"/>
                  </a:cubicBezTo>
                  <a:cubicBezTo>
                    <a:pt x="1133" y="1488"/>
                    <a:pt x="1486" y="1135"/>
                    <a:pt x="1924" y="1135"/>
                  </a:cubicBezTo>
                  <a:close/>
                  <a:moveTo>
                    <a:pt x="1922" y="0"/>
                  </a:moveTo>
                  <a:cubicBezTo>
                    <a:pt x="1675" y="0"/>
                    <a:pt x="1425" y="48"/>
                    <a:pt x="1187" y="147"/>
                  </a:cubicBezTo>
                  <a:cubicBezTo>
                    <a:pt x="468" y="446"/>
                    <a:pt x="0" y="1147"/>
                    <a:pt x="0" y="1926"/>
                  </a:cubicBezTo>
                  <a:cubicBezTo>
                    <a:pt x="0" y="2989"/>
                    <a:pt x="861" y="3849"/>
                    <a:pt x="1924" y="3852"/>
                  </a:cubicBezTo>
                  <a:cubicBezTo>
                    <a:pt x="2703" y="3852"/>
                    <a:pt x="3403" y="3381"/>
                    <a:pt x="3702" y="2663"/>
                  </a:cubicBezTo>
                  <a:cubicBezTo>
                    <a:pt x="4001" y="1944"/>
                    <a:pt x="3835" y="1117"/>
                    <a:pt x="3285" y="564"/>
                  </a:cubicBezTo>
                  <a:cubicBezTo>
                    <a:pt x="2916" y="196"/>
                    <a:pt x="2423" y="0"/>
                    <a:pt x="19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6A9AF23-B20F-4B8A-B01E-00B442969427}"/>
              </a:ext>
            </a:extLst>
          </p:cNvPr>
          <p:cNvGrpSpPr/>
          <p:nvPr/>
        </p:nvGrpSpPr>
        <p:grpSpPr>
          <a:xfrm>
            <a:off x="777976" y="2875517"/>
            <a:ext cx="2274575" cy="1698881"/>
            <a:chOff x="777976" y="2875517"/>
            <a:chExt cx="2274575" cy="1698881"/>
          </a:xfrm>
        </p:grpSpPr>
        <p:grpSp>
          <p:nvGrpSpPr>
            <p:cNvPr id="1173" name="Google Shape;1173;p42"/>
            <p:cNvGrpSpPr/>
            <p:nvPr/>
          </p:nvGrpSpPr>
          <p:grpSpPr>
            <a:xfrm>
              <a:off x="777976" y="3055681"/>
              <a:ext cx="2274575" cy="1518717"/>
              <a:chOff x="4837200" y="1008610"/>
              <a:chExt cx="3127806" cy="3439265"/>
            </a:xfrm>
          </p:grpSpPr>
          <p:sp>
            <p:nvSpPr>
              <p:cNvPr id="1174" name="Google Shape;1174;p42"/>
              <p:cNvSpPr/>
              <p:nvPr/>
            </p:nvSpPr>
            <p:spPr>
              <a:xfrm>
                <a:off x="4837200" y="1392675"/>
                <a:ext cx="3127800" cy="30552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5" name="Google Shape;1175;p42"/>
              <p:cNvSpPr/>
              <p:nvPr/>
            </p:nvSpPr>
            <p:spPr>
              <a:xfrm>
                <a:off x="4837206" y="1008610"/>
                <a:ext cx="3127800" cy="562500"/>
              </a:xfrm>
              <a:prstGeom prst="rect">
                <a:avLst/>
              </a:prstGeom>
              <a:solidFill>
                <a:srgbClr val="EDD63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82" name="Google Shape;1182;p42"/>
            <p:cNvSpPr/>
            <p:nvPr/>
          </p:nvSpPr>
          <p:spPr>
            <a:xfrm rot="-4577238">
              <a:off x="2610500" y="2820324"/>
              <a:ext cx="366801" cy="477188"/>
            </a:xfrm>
            <a:custGeom>
              <a:avLst/>
              <a:gdLst/>
              <a:ahLst/>
              <a:cxnLst/>
              <a:rect l="l" t="t" r="r" b="b"/>
              <a:pathLst>
                <a:path w="28231" h="36727" extrusionOk="0">
                  <a:moveTo>
                    <a:pt x="9835" y="1"/>
                  </a:moveTo>
                  <a:cubicBezTo>
                    <a:pt x="9835" y="1"/>
                    <a:pt x="9694" y="1552"/>
                    <a:pt x="8877" y="2031"/>
                  </a:cubicBezTo>
                  <a:cubicBezTo>
                    <a:pt x="8631" y="2175"/>
                    <a:pt x="8359" y="2226"/>
                    <a:pt x="8099" y="2226"/>
                  </a:cubicBezTo>
                  <a:cubicBezTo>
                    <a:pt x="7495" y="2226"/>
                    <a:pt x="6956" y="1955"/>
                    <a:pt x="6956" y="1955"/>
                  </a:cubicBezTo>
                  <a:cubicBezTo>
                    <a:pt x="6956" y="1955"/>
                    <a:pt x="6815" y="3468"/>
                    <a:pt x="5944" y="3979"/>
                  </a:cubicBezTo>
                  <a:cubicBezTo>
                    <a:pt x="5694" y="4127"/>
                    <a:pt x="5367" y="4179"/>
                    <a:pt x="5027" y="4179"/>
                  </a:cubicBezTo>
                  <a:cubicBezTo>
                    <a:pt x="4189" y="4179"/>
                    <a:pt x="3277" y="3860"/>
                    <a:pt x="3277" y="3860"/>
                  </a:cubicBezTo>
                  <a:cubicBezTo>
                    <a:pt x="3277" y="3860"/>
                    <a:pt x="2940" y="5492"/>
                    <a:pt x="2363" y="5830"/>
                  </a:cubicBezTo>
                  <a:cubicBezTo>
                    <a:pt x="2184" y="5936"/>
                    <a:pt x="1888" y="5973"/>
                    <a:pt x="1566" y="5973"/>
                  </a:cubicBezTo>
                  <a:cubicBezTo>
                    <a:pt x="850" y="5973"/>
                    <a:pt x="1" y="5792"/>
                    <a:pt x="1" y="5792"/>
                  </a:cubicBezTo>
                  <a:lnTo>
                    <a:pt x="1" y="5792"/>
                  </a:lnTo>
                  <a:lnTo>
                    <a:pt x="18233" y="36726"/>
                  </a:lnTo>
                  <a:cubicBezTo>
                    <a:pt x="18569" y="35013"/>
                    <a:pt x="19849" y="34712"/>
                    <a:pt x="20707" y="34712"/>
                  </a:cubicBezTo>
                  <a:cubicBezTo>
                    <a:pt x="21170" y="34712"/>
                    <a:pt x="21509" y="34800"/>
                    <a:pt x="21509" y="34800"/>
                  </a:cubicBezTo>
                  <a:cubicBezTo>
                    <a:pt x="21509" y="34800"/>
                    <a:pt x="22048" y="33624"/>
                    <a:pt x="22685" y="33053"/>
                  </a:cubicBezTo>
                  <a:cubicBezTo>
                    <a:pt x="22886" y="32873"/>
                    <a:pt x="23195" y="32811"/>
                    <a:pt x="23525" y="32811"/>
                  </a:cubicBezTo>
                  <a:cubicBezTo>
                    <a:pt x="24241" y="32811"/>
                    <a:pt x="25052" y="33102"/>
                    <a:pt x="25052" y="33102"/>
                  </a:cubicBezTo>
                  <a:cubicBezTo>
                    <a:pt x="25052" y="33102"/>
                    <a:pt x="25237" y="31431"/>
                    <a:pt x="25961" y="31006"/>
                  </a:cubicBezTo>
                  <a:cubicBezTo>
                    <a:pt x="26140" y="30901"/>
                    <a:pt x="26369" y="30861"/>
                    <a:pt x="26614" y="30861"/>
                  </a:cubicBezTo>
                  <a:cubicBezTo>
                    <a:pt x="27354" y="30861"/>
                    <a:pt x="28231" y="31224"/>
                    <a:pt x="28231" y="31224"/>
                  </a:cubicBezTo>
                  <a:lnTo>
                    <a:pt x="9835" y="1"/>
                  </a:lnTo>
                  <a:close/>
                </a:path>
              </a:pathLst>
            </a:custGeom>
            <a:solidFill>
              <a:srgbClr val="FD4D89">
                <a:alpha val="42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1187;p42">
              <a:extLst>
                <a:ext uri="{FF2B5EF4-FFF2-40B4-BE49-F238E27FC236}">
                  <a16:creationId xmlns:a16="http://schemas.microsoft.com/office/drawing/2014/main" id="{BC398773-C92A-4B29-B837-49032CB1994D}"/>
                </a:ext>
              </a:extLst>
            </p:cNvPr>
            <p:cNvSpPr txBox="1">
              <a:spLocks/>
            </p:cNvSpPr>
            <p:nvPr/>
          </p:nvSpPr>
          <p:spPr>
            <a:xfrm>
              <a:off x="844503" y="3886311"/>
              <a:ext cx="2081956" cy="44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unito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VN-Cookie" panose="020B0606040200020203" pitchFamily="34" charset="0"/>
                  <a:sym typeface="Nunito"/>
                </a:rPr>
                <a:t>Tích cực phát biểu</a:t>
              </a:r>
            </a:p>
          </p:txBody>
        </p:sp>
        <p:grpSp>
          <p:nvGrpSpPr>
            <p:cNvPr id="97" name="Google Shape;11254;p64">
              <a:extLst>
                <a:ext uri="{FF2B5EF4-FFF2-40B4-BE49-F238E27FC236}">
                  <a16:creationId xmlns:a16="http://schemas.microsoft.com/office/drawing/2014/main" id="{6B0BCF7E-1114-4711-B280-6443740CE11F}"/>
                </a:ext>
              </a:extLst>
            </p:cNvPr>
            <p:cNvGrpSpPr/>
            <p:nvPr/>
          </p:nvGrpSpPr>
          <p:grpSpPr>
            <a:xfrm>
              <a:off x="1627562" y="3335225"/>
              <a:ext cx="463749" cy="463749"/>
              <a:chOff x="1487200" y="4993750"/>
              <a:chExt cx="483125" cy="483125"/>
            </a:xfrm>
            <a:solidFill>
              <a:schemeClr val="tx1"/>
            </a:solidFill>
          </p:grpSpPr>
          <p:sp>
            <p:nvSpPr>
              <p:cNvPr id="98" name="Google Shape;11255;p64">
                <a:extLst>
                  <a:ext uri="{FF2B5EF4-FFF2-40B4-BE49-F238E27FC236}">
                    <a16:creationId xmlns:a16="http://schemas.microsoft.com/office/drawing/2014/main" id="{0388810E-748A-41F4-9259-9BFAD684421A}"/>
                  </a:ext>
                </a:extLst>
              </p:cNvPr>
              <p:cNvSpPr/>
              <p:nvPr/>
            </p:nvSpPr>
            <p:spPr>
              <a:xfrm>
                <a:off x="1487200" y="4993750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9662" y="1133"/>
                    </a:moveTo>
                    <a:cubicBezTo>
                      <a:pt x="11824" y="1133"/>
                      <a:pt x="13983" y="1975"/>
                      <a:pt x="15668" y="3657"/>
                    </a:cubicBezTo>
                    <a:cubicBezTo>
                      <a:pt x="19035" y="7027"/>
                      <a:pt x="19035" y="12302"/>
                      <a:pt x="15668" y="15668"/>
                    </a:cubicBezTo>
                    <a:cubicBezTo>
                      <a:pt x="13983" y="17352"/>
                      <a:pt x="11822" y="18193"/>
                      <a:pt x="9661" y="18193"/>
                    </a:cubicBezTo>
                    <a:cubicBezTo>
                      <a:pt x="7500" y="18193"/>
                      <a:pt x="5340" y="17352"/>
                      <a:pt x="3657" y="15668"/>
                    </a:cubicBezTo>
                    <a:cubicBezTo>
                      <a:pt x="290" y="12302"/>
                      <a:pt x="290" y="7024"/>
                      <a:pt x="3657" y="3657"/>
                    </a:cubicBezTo>
                    <a:cubicBezTo>
                      <a:pt x="5342" y="1975"/>
                      <a:pt x="7500" y="1133"/>
                      <a:pt x="9662" y="1133"/>
                    </a:cubicBezTo>
                    <a:close/>
                    <a:moveTo>
                      <a:pt x="9662" y="1"/>
                    </a:moveTo>
                    <a:cubicBezTo>
                      <a:pt x="7117" y="1"/>
                      <a:pt x="4698" y="1015"/>
                      <a:pt x="2857" y="2857"/>
                    </a:cubicBezTo>
                    <a:cubicBezTo>
                      <a:pt x="1015" y="4699"/>
                      <a:pt x="0" y="7117"/>
                      <a:pt x="0" y="9663"/>
                    </a:cubicBezTo>
                    <a:cubicBezTo>
                      <a:pt x="0" y="12208"/>
                      <a:pt x="1015" y="14627"/>
                      <a:pt x="2857" y="16469"/>
                    </a:cubicBezTo>
                    <a:cubicBezTo>
                      <a:pt x="4698" y="18310"/>
                      <a:pt x="7117" y="19325"/>
                      <a:pt x="9662" y="19325"/>
                    </a:cubicBezTo>
                    <a:cubicBezTo>
                      <a:pt x="12208" y="19325"/>
                      <a:pt x="14626" y="18310"/>
                      <a:pt x="16468" y="16469"/>
                    </a:cubicBezTo>
                    <a:cubicBezTo>
                      <a:pt x="18310" y="14627"/>
                      <a:pt x="19325" y="12208"/>
                      <a:pt x="19325" y="9663"/>
                    </a:cubicBezTo>
                    <a:cubicBezTo>
                      <a:pt x="19325" y="7117"/>
                      <a:pt x="18310" y="4699"/>
                      <a:pt x="16468" y="2857"/>
                    </a:cubicBezTo>
                    <a:cubicBezTo>
                      <a:pt x="14626" y="1015"/>
                      <a:pt x="12208" y="1"/>
                      <a:pt x="96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11256;p64">
                <a:extLst>
                  <a:ext uri="{FF2B5EF4-FFF2-40B4-BE49-F238E27FC236}">
                    <a16:creationId xmlns:a16="http://schemas.microsoft.com/office/drawing/2014/main" id="{5561CE30-E4E6-49D5-833B-AF7B3472E071}"/>
                  </a:ext>
                </a:extLst>
              </p:cNvPr>
              <p:cNvSpPr/>
              <p:nvPr/>
            </p:nvSpPr>
            <p:spPr>
              <a:xfrm>
                <a:off x="1602600" y="5143950"/>
                <a:ext cx="250350" cy="182725"/>
              </a:xfrm>
              <a:custGeom>
                <a:avLst/>
                <a:gdLst/>
                <a:ahLst/>
                <a:cxnLst/>
                <a:rect l="l" t="t" r="r" b="b"/>
                <a:pathLst>
                  <a:path w="10014" h="7309" extrusionOk="0">
                    <a:moveTo>
                      <a:pt x="8149" y="1134"/>
                    </a:moveTo>
                    <a:cubicBezTo>
                      <a:pt x="8294" y="1134"/>
                      <a:pt x="8439" y="1189"/>
                      <a:pt x="8549" y="1300"/>
                    </a:cubicBezTo>
                    <a:cubicBezTo>
                      <a:pt x="8769" y="1520"/>
                      <a:pt x="8769" y="1879"/>
                      <a:pt x="8549" y="2100"/>
                    </a:cubicBezTo>
                    <a:lnTo>
                      <a:pt x="4639" y="6007"/>
                    </a:lnTo>
                    <a:cubicBezTo>
                      <a:pt x="4527" y="6120"/>
                      <a:pt x="4377" y="6177"/>
                      <a:pt x="4227" y="6177"/>
                    </a:cubicBezTo>
                    <a:cubicBezTo>
                      <a:pt x="4081" y="6177"/>
                      <a:pt x="3937" y="6123"/>
                      <a:pt x="3830" y="6016"/>
                    </a:cubicBezTo>
                    <a:lnTo>
                      <a:pt x="1547" y="3748"/>
                    </a:lnTo>
                    <a:cubicBezTo>
                      <a:pt x="1296" y="3534"/>
                      <a:pt x="1281" y="3151"/>
                      <a:pt x="1514" y="2918"/>
                    </a:cubicBezTo>
                    <a:cubicBezTo>
                      <a:pt x="1626" y="2806"/>
                      <a:pt x="1771" y="2750"/>
                      <a:pt x="1916" y="2750"/>
                    </a:cubicBezTo>
                    <a:cubicBezTo>
                      <a:pt x="2074" y="2750"/>
                      <a:pt x="2232" y="2817"/>
                      <a:pt x="2344" y="2948"/>
                    </a:cubicBezTo>
                    <a:lnTo>
                      <a:pt x="3784" y="4388"/>
                    </a:lnTo>
                    <a:cubicBezTo>
                      <a:pt x="3793" y="4401"/>
                      <a:pt x="3805" y="4410"/>
                      <a:pt x="3817" y="4419"/>
                    </a:cubicBezTo>
                    <a:cubicBezTo>
                      <a:pt x="3817" y="4422"/>
                      <a:pt x="3820" y="4422"/>
                      <a:pt x="3823" y="4425"/>
                    </a:cubicBezTo>
                    <a:cubicBezTo>
                      <a:pt x="3934" y="4535"/>
                      <a:pt x="4078" y="4590"/>
                      <a:pt x="4222" y="4590"/>
                    </a:cubicBezTo>
                    <a:cubicBezTo>
                      <a:pt x="4367" y="4590"/>
                      <a:pt x="4512" y="4535"/>
                      <a:pt x="4624" y="4425"/>
                    </a:cubicBezTo>
                    <a:lnTo>
                      <a:pt x="7749" y="1300"/>
                    </a:lnTo>
                    <a:cubicBezTo>
                      <a:pt x="7859" y="1189"/>
                      <a:pt x="8004" y="1134"/>
                      <a:pt x="8149" y="1134"/>
                    </a:cubicBezTo>
                    <a:close/>
                    <a:moveTo>
                      <a:pt x="8146" y="1"/>
                    </a:moveTo>
                    <a:cubicBezTo>
                      <a:pt x="7712" y="1"/>
                      <a:pt x="7279" y="166"/>
                      <a:pt x="6949" y="496"/>
                    </a:cubicBezTo>
                    <a:lnTo>
                      <a:pt x="6946" y="496"/>
                    </a:lnTo>
                    <a:lnTo>
                      <a:pt x="4219" y="3223"/>
                    </a:lnTo>
                    <a:lnTo>
                      <a:pt x="3144" y="2148"/>
                    </a:lnTo>
                    <a:cubicBezTo>
                      <a:pt x="2808" y="1779"/>
                      <a:pt x="2348" y="1594"/>
                      <a:pt x="1887" y="1594"/>
                    </a:cubicBezTo>
                    <a:cubicBezTo>
                      <a:pt x="1453" y="1594"/>
                      <a:pt x="1019" y="1758"/>
                      <a:pt x="686" y="2091"/>
                    </a:cubicBezTo>
                    <a:cubicBezTo>
                      <a:pt x="1" y="2776"/>
                      <a:pt x="28" y="3896"/>
                      <a:pt x="747" y="4549"/>
                    </a:cubicBezTo>
                    <a:lnTo>
                      <a:pt x="3029" y="6819"/>
                    </a:lnTo>
                    <a:cubicBezTo>
                      <a:pt x="3344" y="7131"/>
                      <a:pt x="3768" y="7308"/>
                      <a:pt x="4214" y="7308"/>
                    </a:cubicBezTo>
                    <a:cubicBezTo>
                      <a:pt x="4218" y="7308"/>
                      <a:pt x="4221" y="7308"/>
                      <a:pt x="4225" y="7308"/>
                    </a:cubicBezTo>
                    <a:cubicBezTo>
                      <a:pt x="4678" y="7308"/>
                      <a:pt x="5116" y="7127"/>
                      <a:pt x="5439" y="6807"/>
                    </a:cubicBezTo>
                    <a:lnTo>
                      <a:pt x="9349" y="2900"/>
                    </a:lnTo>
                    <a:cubicBezTo>
                      <a:pt x="10013" y="2236"/>
                      <a:pt x="10013" y="1161"/>
                      <a:pt x="9349" y="499"/>
                    </a:cubicBezTo>
                    <a:cubicBezTo>
                      <a:pt x="9017" y="167"/>
                      <a:pt x="8581" y="1"/>
                      <a:pt x="81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3349804-5D50-4A59-9FA6-CBA5A128AEA6}"/>
              </a:ext>
            </a:extLst>
          </p:cNvPr>
          <p:cNvGrpSpPr/>
          <p:nvPr/>
        </p:nvGrpSpPr>
        <p:grpSpPr>
          <a:xfrm>
            <a:off x="3401045" y="2915111"/>
            <a:ext cx="2132083" cy="1629570"/>
            <a:chOff x="3401045" y="2915111"/>
            <a:chExt cx="2132083" cy="1629570"/>
          </a:xfrm>
        </p:grpSpPr>
        <p:grpSp>
          <p:nvGrpSpPr>
            <p:cNvPr id="1170" name="Google Shape;1170;p42"/>
            <p:cNvGrpSpPr/>
            <p:nvPr/>
          </p:nvGrpSpPr>
          <p:grpSpPr>
            <a:xfrm>
              <a:off x="3401045" y="3025901"/>
              <a:ext cx="2132083" cy="1518780"/>
              <a:chOff x="4837200" y="1008610"/>
              <a:chExt cx="3127806" cy="3439265"/>
            </a:xfrm>
          </p:grpSpPr>
          <p:sp>
            <p:nvSpPr>
              <p:cNvPr id="1171" name="Google Shape;1171;p42"/>
              <p:cNvSpPr/>
              <p:nvPr/>
            </p:nvSpPr>
            <p:spPr>
              <a:xfrm>
                <a:off x="4837200" y="1392675"/>
                <a:ext cx="3127800" cy="3055200"/>
              </a:xfrm>
              <a:prstGeom prst="rect">
                <a:avLst/>
              </a:prstGeom>
              <a:solidFill>
                <a:srgbClr val="5EA5F2">
                  <a:alpha val="6488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2" name="Google Shape;1172;p42"/>
              <p:cNvSpPr/>
              <p:nvPr/>
            </p:nvSpPr>
            <p:spPr>
              <a:xfrm>
                <a:off x="4837206" y="1008610"/>
                <a:ext cx="3127800" cy="5625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17" name="Google Shape;1217;p42"/>
            <p:cNvSpPr/>
            <p:nvPr/>
          </p:nvSpPr>
          <p:spPr>
            <a:xfrm rot="-6832844">
              <a:off x="4789915" y="2859943"/>
              <a:ext cx="366630" cy="476966"/>
            </a:xfrm>
            <a:custGeom>
              <a:avLst/>
              <a:gdLst/>
              <a:ahLst/>
              <a:cxnLst/>
              <a:rect l="l" t="t" r="r" b="b"/>
              <a:pathLst>
                <a:path w="28231" h="36727" extrusionOk="0">
                  <a:moveTo>
                    <a:pt x="9835" y="1"/>
                  </a:moveTo>
                  <a:cubicBezTo>
                    <a:pt x="9835" y="1"/>
                    <a:pt x="9694" y="1552"/>
                    <a:pt x="8877" y="2031"/>
                  </a:cubicBezTo>
                  <a:cubicBezTo>
                    <a:pt x="8631" y="2175"/>
                    <a:pt x="8359" y="2226"/>
                    <a:pt x="8099" y="2226"/>
                  </a:cubicBezTo>
                  <a:cubicBezTo>
                    <a:pt x="7495" y="2226"/>
                    <a:pt x="6956" y="1955"/>
                    <a:pt x="6956" y="1955"/>
                  </a:cubicBezTo>
                  <a:cubicBezTo>
                    <a:pt x="6956" y="1955"/>
                    <a:pt x="6815" y="3468"/>
                    <a:pt x="5944" y="3979"/>
                  </a:cubicBezTo>
                  <a:cubicBezTo>
                    <a:pt x="5694" y="4127"/>
                    <a:pt x="5367" y="4179"/>
                    <a:pt x="5027" y="4179"/>
                  </a:cubicBezTo>
                  <a:cubicBezTo>
                    <a:pt x="4189" y="4179"/>
                    <a:pt x="3277" y="3860"/>
                    <a:pt x="3277" y="3860"/>
                  </a:cubicBezTo>
                  <a:cubicBezTo>
                    <a:pt x="3277" y="3860"/>
                    <a:pt x="2940" y="5492"/>
                    <a:pt x="2363" y="5830"/>
                  </a:cubicBezTo>
                  <a:cubicBezTo>
                    <a:pt x="2184" y="5936"/>
                    <a:pt x="1888" y="5973"/>
                    <a:pt x="1566" y="5973"/>
                  </a:cubicBezTo>
                  <a:cubicBezTo>
                    <a:pt x="850" y="5973"/>
                    <a:pt x="1" y="5792"/>
                    <a:pt x="1" y="5792"/>
                  </a:cubicBezTo>
                  <a:lnTo>
                    <a:pt x="1" y="5792"/>
                  </a:lnTo>
                  <a:lnTo>
                    <a:pt x="18233" y="36726"/>
                  </a:lnTo>
                  <a:cubicBezTo>
                    <a:pt x="18569" y="35013"/>
                    <a:pt x="19849" y="34712"/>
                    <a:pt x="20707" y="34712"/>
                  </a:cubicBezTo>
                  <a:cubicBezTo>
                    <a:pt x="21170" y="34712"/>
                    <a:pt x="21509" y="34800"/>
                    <a:pt x="21509" y="34800"/>
                  </a:cubicBezTo>
                  <a:cubicBezTo>
                    <a:pt x="21509" y="34800"/>
                    <a:pt x="22048" y="33624"/>
                    <a:pt x="22685" y="33053"/>
                  </a:cubicBezTo>
                  <a:cubicBezTo>
                    <a:pt x="22886" y="32873"/>
                    <a:pt x="23195" y="32811"/>
                    <a:pt x="23525" y="32811"/>
                  </a:cubicBezTo>
                  <a:cubicBezTo>
                    <a:pt x="24241" y="32811"/>
                    <a:pt x="25052" y="33102"/>
                    <a:pt x="25052" y="33102"/>
                  </a:cubicBezTo>
                  <a:cubicBezTo>
                    <a:pt x="25052" y="33102"/>
                    <a:pt x="25237" y="31431"/>
                    <a:pt x="25961" y="31006"/>
                  </a:cubicBezTo>
                  <a:cubicBezTo>
                    <a:pt x="26140" y="30901"/>
                    <a:pt x="26369" y="30861"/>
                    <a:pt x="26614" y="30861"/>
                  </a:cubicBezTo>
                  <a:cubicBezTo>
                    <a:pt x="27354" y="30861"/>
                    <a:pt x="28231" y="31224"/>
                    <a:pt x="28231" y="31224"/>
                  </a:cubicBezTo>
                  <a:lnTo>
                    <a:pt x="9835" y="1"/>
                  </a:lnTo>
                  <a:close/>
                </a:path>
              </a:pathLst>
            </a:custGeom>
            <a:solidFill>
              <a:srgbClr val="FD4D89">
                <a:alpha val="43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1187;p42">
              <a:extLst>
                <a:ext uri="{FF2B5EF4-FFF2-40B4-BE49-F238E27FC236}">
                  <a16:creationId xmlns:a16="http://schemas.microsoft.com/office/drawing/2014/main" id="{9F8CF587-EA26-40D2-B585-D1F8F053D478}"/>
                </a:ext>
              </a:extLst>
            </p:cNvPr>
            <p:cNvSpPr txBox="1">
              <a:spLocks/>
            </p:cNvSpPr>
            <p:nvPr/>
          </p:nvSpPr>
          <p:spPr>
            <a:xfrm>
              <a:off x="3401045" y="3569690"/>
              <a:ext cx="1955046" cy="44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unito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VN-Cookie" panose="020B0606040200020203" pitchFamily="34" charset="0"/>
                  <a:sym typeface="Nunito"/>
                </a:rPr>
                <a:t>Bật, tắt mic đúng nội quy</a:t>
              </a:r>
            </a:p>
          </p:txBody>
        </p:sp>
        <p:grpSp>
          <p:nvGrpSpPr>
            <p:cNvPr id="100" name="Google Shape;11319;p65">
              <a:extLst>
                <a:ext uri="{FF2B5EF4-FFF2-40B4-BE49-F238E27FC236}">
                  <a16:creationId xmlns:a16="http://schemas.microsoft.com/office/drawing/2014/main" id="{AC1D523E-7EE0-4613-8774-831E328B33B2}"/>
                </a:ext>
              </a:extLst>
            </p:cNvPr>
            <p:cNvGrpSpPr/>
            <p:nvPr/>
          </p:nvGrpSpPr>
          <p:grpSpPr>
            <a:xfrm>
              <a:off x="4208022" y="3301748"/>
              <a:ext cx="380241" cy="371793"/>
              <a:chOff x="-42430625" y="1949750"/>
              <a:chExt cx="322950" cy="315775"/>
            </a:xfrm>
            <a:solidFill>
              <a:schemeClr val="tx1"/>
            </a:solidFill>
          </p:grpSpPr>
          <p:sp>
            <p:nvSpPr>
              <p:cNvPr id="101" name="Google Shape;11320;p65">
                <a:extLst>
                  <a:ext uri="{FF2B5EF4-FFF2-40B4-BE49-F238E27FC236}">
                    <a16:creationId xmlns:a16="http://schemas.microsoft.com/office/drawing/2014/main" id="{4D89ACDC-E843-48A3-818A-4CC6878C57EC}"/>
                  </a:ext>
                </a:extLst>
              </p:cNvPr>
              <p:cNvSpPr/>
              <p:nvPr/>
            </p:nvSpPr>
            <p:spPr>
              <a:xfrm>
                <a:off x="-42353450" y="2065525"/>
                <a:ext cx="40975" cy="4100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1640" extrusionOk="0">
                    <a:moveTo>
                      <a:pt x="820" y="1"/>
                    </a:moveTo>
                    <a:cubicBezTo>
                      <a:pt x="379" y="1"/>
                      <a:pt x="1" y="379"/>
                      <a:pt x="1" y="820"/>
                    </a:cubicBezTo>
                    <a:cubicBezTo>
                      <a:pt x="1" y="1293"/>
                      <a:pt x="379" y="1639"/>
                      <a:pt x="820" y="1639"/>
                    </a:cubicBezTo>
                    <a:cubicBezTo>
                      <a:pt x="1261" y="1639"/>
                      <a:pt x="1639" y="1293"/>
                      <a:pt x="1639" y="820"/>
                    </a:cubicBezTo>
                    <a:cubicBezTo>
                      <a:pt x="1639" y="379"/>
                      <a:pt x="1261" y="1"/>
                      <a:pt x="8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11321;p65">
                <a:extLst>
                  <a:ext uri="{FF2B5EF4-FFF2-40B4-BE49-F238E27FC236}">
                    <a16:creationId xmlns:a16="http://schemas.microsoft.com/office/drawing/2014/main" id="{B5E4C6AC-83E4-4866-A4FD-B2A3F45C6085}"/>
                  </a:ext>
                </a:extLst>
              </p:cNvPr>
              <p:cNvSpPr/>
              <p:nvPr/>
            </p:nvSpPr>
            <p:spPr>
              <a:xfrm>
                <a:off x="-42289650" y="2065525"/>
                <a:ext cx="40975" cy="4100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1640" extrusionOk="0">
                    <a:moveTo>
                      <a:pt x="820" y="1"/>
                    </a:moveTo>
                    <a:cubicBezTo>
                      <a:pt x="379" y="1"/>
                      <a:pt x="1" y="379"/>
                      <a:pt x="1" y="820"/>
                    </a:cubicBezTo>
                    <a:cubicBezTo>
                      <a:pt x="1" y="1293"/>
                      <a:pt x="379" y="1639"/>
                      <a:pt x="820" y="1639"/>
                    </a:cubicBezTo>
                    <a:cubicBezTo>
                      <a:pt x="1292" y="1639"/>
                      <a:pt x="1639" y="1293"/>
                      <a:pt x="1639" y="820"/>
                    </a:cubicBezTo>
                    <a:cubicBezTo>
                      <a:pt x="1639" y="379"/>
                      <a:pt x="1292" y="1"/>
                      <a:pt x="8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11322;p65">
                <a:extLst>
                  <a:ext uri="{FF2B5EF4-FFF2-40B4-BE49-F238E27FC236}">
                    <a16:creationId xmlns:a16="http://schemas.microsoft.com/office/drawing/2014/main" id="{48D6112A-FCA3-4C27-8177-DC8523E870A7}"/>
                  </a:ext>
                </a:extLst>
              </p:cNvPr>
              <p:cNvSpPr/>
              <p:nvPr/>
            </p:nvSpPr>
            <p:spPr>
              <a:xfrm>
                <a:off x="-42226625" y="2065525"/>
                <a:ext cx="40975" cy="41000"/>
              </a:xfrm>
              <a:custGeom>
                <a:avLst/>
                <a:gdLst/>
                <a:ahLst/>
                <a:cxnLst/>
                <a:rect l="l" t="t" r="r" b="b"/>
                <a:pathLst>
                  <a:path w="1639" h="1640" extrusionOk="0">
                    <a:moveTo>
                      <a:pt x="819" y="1"/>
                    </a:moveTo>
                    <a:cubicBezTo>
                      <a:pt x="378" y="1"/>
                      <a:pt x="0" y="379"/>
                      <a:pt x="0" y="820"/>
                    </a:cubicBezTo>
                    <a:cubicBezTo>
                      <a:pt x="0" y="1293"/>
                      <a:pt x="378" y="1639"/>
                      <a:pt x="819" y="1639"/>
                    </a:cubicBezTo>
                    <a:cubicBezTo>
                      <a:pt x="1292" y="1639"/>
                      <a:pt x="1638" y="1293"/>
                      <a:pt x="1638" y="820"/>
                    </a:cubicBezTo>
                    <a:cubicBezTo>
                      <a:pt x="1638" y="379"/>
                      <a:pt x="1292" y="1"/>
                      <a:pt x="8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4" name="Google Shape;11323;p65">
                <a:extLst>
                  <a:ext uri="{FF2B5EF4-FFF2-40B4-BE49-F238E27FC236}">
                    <a16:creationId xmlns:a16="http://schemas.microsoft.com/office/drawing/2014/main" id="{BCF4DC06-7CAC-4056-9846-0CDC7DC94F03}"/>
                  </a:ext>
                </a:extLst>
              </p:cNvPr>
              <p:cNvSpPr/>
              <p:nvPr/>
            </p:nvSpPr>
            <p:spPr>
              <a:xfrm>
                <a:off x="-42430625" y="1949750"/>
                <a:ext cx="322950" cy="315775"/>
              </a:xfrm>
              <a:custGeom>
                <a:avLst/>
                <a:gdLst/>
                <a:ahLst/>
                <a:cxnLst/>
                <a:rect l="l" t="t" r="r" b="b"/>
                <a:pathLst>
                  <a:path w="12918" h="12631" extrusionOk="0">
                    <a:moveTo>
                      <a:pt x="6427" y="757"/>
                    </a:moveTo>
                    <a:cubicBezTo>
                      <a:pt x="8790" y="757"/>
                      <a:pt x="10712" y="2017"/>
                      <a:pt x="11500" y="3655"/>
                    </a:cubicBezTo>
                    <a:cubicBezTo>
                      <a:pt x="12098" y="4821"/>
                      <a:pt x="12098" y="6081"/>
                      <a:pt x="11500" y="7215"/>
                    </a:cubicBezTo>
                    <a:cubicBezTo>
                      <a:pt x="10679" y="8857"/>
                      <a:pt x="8789" y="10067"/>
                      <a:pt x="6472" y="10067"/>
                    </a:cubicBezTo>
                    <a:cubicBezTo>
                      <a:pt x="6210" y="10067"/>
                      <a:pt x="5943" y="10051"/>
                      <a:pt x="5671" y="10019"/>
                    </a:cubicBezTo>
                    <a:cubicBezTo>
                      <a:pt x="5545" y="10019"/>
                      <a:pt x="5451" y="10051"/>
                      <a:pt x="5325" y="10145"/>
                    </a:cubicBezTo>
                    <a:lnTo>
                      <a:pt x="4285" y="11153"/>
                    </a:lnTo>
                    <a:lnTo>
                      <a:pt x="4285" y="9988"/>
                    </a:lnTo>
                    <a:cubicBezTo>
                      <a:pt x="4285" y="9830"/>
                      <a:pt x="4190" y="9673"/>
                      <a:pt x="4033" y="9578"/>
                    </a:cubicBezTo>
                    <a:cubicBezTo>
                      <a:pt x="3088" y="9200"/>
                      <a:pt x="2300" y="8602"/>
                      <a:pt x="1796" y="7908"/>
                    </a:cubicBezTo>
                    <a:cubicBezTo>
                      <a:pt x="0" y="5577"/>
                      <a:pt x="1071" y="2458"/>
                      <a:pt x="4033" y="1229"/>
                    </a:cubicBezTo>
                    <a:cubicBezTo>
                      <a:pt x="4726" y="914"/>
                      <a:pt x="5545" y="757"/>
                      <a:pt x="6427" y="757"/>
                    </a:cubicBezTo>
                    <a:close/>
                    <a:moveTo>
                      <a:pt x="6427" y="1"/>
                    </a:moveTo>
                    <a:cubicBezTo>
                      <a:pt x="2962" y="1"/>
                      <a:pt x="126" y="2427"/>
                      <a:pt x="126" y="5451"/>
                    </a:cubicBezTo>
                    <a:cubicBezTo>
                      <a:pt x="126" y="7593"/>
                      <a:pt x="1544" y="9389"/>
                      <a:pt x="3497" y="10303"/>
                    </a:cubicBezTo>
                    <a:lnTo>
                      <a:pt x="3497" y="12193"/>
                    </a:lnTo>
                    <a:cubicBezTo>
                      <a:pt x="3497" y="12319"/>
                      <a:pt x="3560" y="12477"/>
                      <a:pt x="3655" y="12540"/>
                    </a:cubicBezTo>
                    <a:cubicBezTo>
                      <a:pt x="3729" y="12599"/>
                      <a:pt x="3825" y="12631"/>
                      <a:pt x="3921" y="12631"/>
                    </a:cubicBezTo>
                    <a:cubicBezTo>
                      <a:pt x="4029" y="12631"/>
                      <a:pt x="4139" y="12591"/>
                      <a:pt x="4222" y="12508"/>
                    </a:cubicBezTo>
                    <a:lnTo>
                      <a:pt x="5829" y="10901"/>
                    </a:lnTo>
                    <a:cubicBezTo>
                      <a:pt x="6063" y="10925"/>
                      <a:pt x="6295" y="10936"/>
                      <a:pt x="6524" y="10936"/>
                    </a:cubicBezTo>
                    <a:cubicBezTo>
                      <a:pt x="9075" y="10936"/>
                      <a:pt x="11304" y="9530"/>
                      <a:pt x="12287" y="7593"/>
                    </a:cubicBezTo>
                    <a:cubicBezTo>
                      <a:pt x="12917" y="6239"/>
                      <a:pt x="12917" y="4663"/>
                      <a:pt x="12256" y="3309"/>
                    </a:cubicBezTo>
                    <a:cubicBezTo>
                      <a:pt x="11311" y="1324"/>
                      <a:pt x="9074" y="1"/>
                      <a:pt x="64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16C3C00-829C-40DE-ADB8-C97EB9674A0D}"/>
              </a:ext>
            </a:extLst>
          </p:cNvPr>
          <p:cNvGrpSpPr/>
          <p:nvPr/>
        </p:nvGrpSpPr>
        <p:grpSpPr>
          <a:xfrm>
            <a:off x="6015645" y="2874327"/>
            <a:ext cx="2370124" cy="1686344"/>
            <a:chOff x="6015645" y="2874327"/>
            <a:chExt cx="2370124" cy="1686344"/>
          </a:xfrm>
        </p:grpSpPr>
        <p:grpSp>
          <p:nvGrpSpPr>
            <p:cNvPr id="1167" name="Google Shape;1167;p42"/>
            <p:cNvGrpSpPr/>
            <p:nvPr/>
          </p:nvGrpSpPr>
          <p:grpSpPr>
            <a:xfrm>
              <a:off x="6015645" y="3041416"/>
              <a:ext cx="2350810" cy="1519255"/>
              <a:chOff x="4837200" y="1008610"/>
              <a:chExt cx="3127806" cy="3439265"/>
            </a:xfrm>
          </p:grpSpPr>
          <p:sp>
            <p:nvSpPr>
              <p:cNvPr id="1168" name="Google Shape;1168;p42"/>
              <p:cNvSpPr/>
              <p:nvPr/>
            </p:nvSpPr>
            <p:spPr>
              <a:xfrm>
                <a:off x="4837200" y="1392675"/>
                <a:ext cx="3127800" cy="30552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69" name="Google Shape;1169;p42"/>
              <p:cNvSpPr/>
              <p:nvPr/>
            </p:nvSpPr>
            <p:spPr>
              <a:xfrm>
                <a:off x="4837206" y="1008610"/>
                <a:ext cx="3127800" cy="562500"/>
              </a:xfrm>
              <a:prstGeom prst="rect">
                <a:avLst/>
              </a:prstGeom>
              <a:solidFill>
                <a:srgbClr val="FB85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16" name="Google Shape;1216;p42"/>
            <p:cNvSpPr/>
            <p:nvPr/>
          </p:nvSpPr>
          <p:spPr>
            <a:xfrm rot="1564016">
              <a:off x="6103522" y="2874327"/>
              <a:ext cx="366684" cy="477036"/>
            </a:xfrm>
            <a:custGeom>
              <a:avLst/>
              <a:gdLst/>
              <a:ahLst/>
              <a:cxnLst/>
              <a:rect l="l" t="t" r="r" b="b"/>
              <a:pathLst>
                <a:path w="28231" h="36727" extrusionOk="0">
                  <a:moveTo>
                    <a:pt x="9835" y="1"/>
                  </a:moveTo>
                  <a:cubicBezTo>
                    <a:pt x="9835" y="1"/>
                    <a:pt x="9694" y="1552"/>
                    <a:pt x="8877" y="2031"/>
                  </a:cubicBezTo>
                  <a:cubicBezTo>
                    <a:pt x="8631" y="2175"/>
                    <a:pt x="8359" y="2226"/>
                    <a:pt x="8099" y="2226"/>
                  </a:cubicBezTo>
                  <a:cubicBezTo>
                    <a:pt x="7495" y="2226"/>
                    <a:pt x="6956" y="1955"/>
                    <a:pt x="6956" y="1955"/>
                  </a:cubicBezTo>
                  <a:cubicBezTo>
                    <a:pt x="6956" y="1955"/>
                    <a:pt x="6815" y="3468"/>
                    <a:pt x="5944" y="3979"/>
                  </a:cubicBezTo>
                  <a:cubicBezTo>
                    <a:pt x="5694" y="4127"/>
                    <a:pt x="5367" y="4179"/>
                    <a:pt x="5027" y="4179"/>
                  </a:cubicBezTo>
                  <a:cubicBezTo>
                    <a:pt x="4189" y="4179"/>
                    <a:pt x="3277" y="3860"/>
                    <a:pt x="3277" y="3860"/>
                  </a:cubicBezTo>
                  <a:cubicBezTo>
                    <a:pt x="3277" y="3860"/>
                    <a:pt x="2940" y="5492"/>
                    <a:pt x="2363" y="5830"/>
                  </a:cubicBezTo>
                  <a:cubicBezTo>
                    <a:pt x="2184" y="5936"/>
                    <a:pt x="1888" y="5973"/>
                    <a:pt x="1566" y="5973"/>
                  </a:cubicBezTo>
                  <a:cubicBezTo>
                    <a:pt x="850" y="5973"/>
                    <a:pt x="1" y="5792"/>
                    <a:pt x="1" y="5792"/>
                  </a:cubicBezTo>
                  <a:lnTo>
                    <a:pt x="1" y="5792"/>
                  </a:lnTo>
                  <a:lnTo>
                    <a:pt x="18233" y="36726"/>
                  </a:lnTo>
                  <a:cubicBezTo>
                    <a:pt x="18569" y="35013"/>
                    <a:pt x="19849" y="34712"/>
                    <a:pt x="20707" y="34712"/>
                  </a:cubicBezTo>
                  <a:cubicBezTo>
                    <a:pt x="21170" y="34712"/>
                    <a:pt x="21509" y="34800"/>
                    <a:pt x="21509" y="34800"/>
                  </a:cubicBezTo>
                  <a:cubicBezTo>
                    <a:pt x="21509" y="34800"/>
                    <a:pt x="22048" y="33624"/>
                    <a:pt x="22685" y="33053"/>
                  </a:cubicBezTo>
                  <a:cubicBezTo>
                    <a:pt x="22886" y="32873"/>
                    <a:pt x="23195" y="32811"/>
                    <a:pt x="23525" y="32811"/>
                  </a:cubicBezTo>
                  <a:cubicBezTo>
                    <a:pt x="24241" y="32811"/>
                    <a:pt x="25052" y="33102"/>
                    <a:pt x="25052" y="33102"/>
                  </a:cubicBezTo>
                  <a:cubicBezTo>
                    <a:pt x="25052" y="33102"/>
                    <a:pt x="25237" y="31431"/>
                    <a:pt x="25961" y="31006"/>
                  </a:cubicBezTo>
                  <a:cubicBezTo>
                    <a:pt x="26140" y="30901"/>
                    <a:pt x="26369" y="30861"/>
                    <a:pt x="26614" y="30861"/>
                  </a:cubicBezTo>
                  <a:cubicBezTo>
                    <a:pt x="27354" y="30861"/>
                    <a:pt x="28231" y="31224"/>
                    <a:pt x="28231" y="31224"/>
                  </a:cubicBezTo>
                  <a:lnTo>
                    <a:pt x="9835" y="1"/>
                  </a:lnTo>
                  <a:close/>
                </a:path>
              </a:pathLst>
            </a:custGeom>
            <a:solidFill>
              <a:srgbClr val="5EA5F2">
                <a:alpha val="648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1187;p42">
              <a:extLst>
                <a:ext uri="{FF2B5EF4-FFF2-40B4-BE49-F238E27FC236}">
                  <a16:creationId xmlns:a16="http://schemas.microsoft.com/office/drawing/2014/main" id="{64346EDB-319E-4F1F-BABF-7BC6FC8DBBEE}"/>
                </a:ext>
              </a:extLst>
            </p:cNvPr>
            <p:cNvSpPr txBox="1">
              <a:spLocks/>
            </p:cNvSpPr>
            <p:nvPr/>
          </p:nvSpPr>
          <p:spPr>
            <a:xfrm>
              <a:off x="6017361" y="3593897"/>
              <a:ext cx="2368408" cy="4491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"/>
                <a:buNone/>
                <a:defRPr sz="1400" b="0" i="0" u="none" strike="noStrike" cap="none">
                  <a:solidFill>
                    <a:schemeClr val="dk1"/>
                  </a:solidFill>
                  <a:latin typeface="Nunito"/>
                  <a:ea typeface="Nunito"/>
                  <a:cs typeface="Nunito"/>
                  <a:sym typeface="Nunito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unito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VN-Cookie" panose="020B0606040200020203" pitchFamily="34" charset="0"/>
                  <a:sym typeface="Nunito"/>
                </a:rPr>
                <a:t>Tham gia các tiết học đầy đủ</a:t>
              </a:r>
            </a:p>
          </p:txBody>
        </p:sp>
        <p:grpSp>
          <p:nvGrpSpPr>
            <p:cNvPr id="105" name="Google Shape;11340;p65">
              <a:extLst>
                <a:ext uri="{FF2B5EF4-FFF2-40B4-BE49-F238E27FC236}">
                  <a16:creationId xmlns:a16="http://schemas.microsoft.com/office/drawing/2014/main" id="{A754FC24-2F32-4761-A950-EB5101C966A9}"/>
                </a:ext>
              </a:extLst>
            </p:cNvPr>
            <p:cNvGrpSpPr/>
            <p:nvPr/>
          </p:nvGrpSpPr>
          <p:grpSpPr>
            <a:xfrm>
              <a:off x="7060066" y="3316089"/>
              <a:ext cx="375591" cy="374060"/>
              <a:chOff x="-42062025" y="2316000"/>
              <a:chExt cx="319000" cy="317700"/>
            </a:xfrm>
            <a:solidFill>
              <a:schemeClr val="tx1"/>
            </a:solidFill>
          </p:grpSpPr>
          <p:sp>
            <p:nvSpPr>
              <p:cNvPr id="106" name="Google Shape;11341;p65">
                <a:extLst>
                  <a:ext uri="{FF2B5EF4-FFF2-40B4-BE49-F238E27FC236}">
                    <a16:creationId xmlns:a16="http://schemas.microsoft.com/office/drawing/2014/main" id="{B105AB98-854F-4A13-A656-50C3A73C7BA7}"/>
                  </a:ext>
                </a:extLst>
              </p:cNvPr>
              <p:cNvSpPr/>
              <p:nvPr/>
            </p:nvSpPr>
            <p:spPr>
              <a:xfrm>
                <a:off x="-41965150" y="2477075"/>
                <a:ext cx="124475" cy="112675"/>
              </a:xfrm>
              <a:custGeom>
                <a:avLst/>
                <a:gdLst/>
                <a:ahLst/>
                <a:cxnLst/>
                <a:rect l="l" t="t" r="r" b="b"/>
                <a:pathLst>
                  <a:path w="4979" h="4507" extrusionOk="0">
                    <a:moveTo>
                      <a:pt x="2521" y="1371"/>
                    </a:moveTo>
                    <a:lnTo>
                      <a:pt x="2773" y="1812"/>
                    </a:lnTo>
                    <a:cubicBezTo>
                      <a:pt x="2836" y="1938"/>
                      <a:pt x="2931" y="2001"/>
                      <a:pt x="3088" y="2064"/>
                    </a:cubicBezTo>
                    <a:lnTo>
                      <a:pt x="3592" y="2127"/>
                    </a:lnTo>
                    <a:lnTo>
                      <a:pt x="3151" y="2473"/>
                    </a:lnTo>
                    <a:cubicBezTo>
                      <a:pt x="3088" y="2568"/>
                      <a:pt x="2994" y="2725"/>
                      <a:pt x="3057" y="2851"/>
                    </a:cubicBezTo>
                    <a:lnTo>
                      <a:pt x="3120" y="3355"/>
                    </a:lnTo>
                    <a:lnTo>
                      <a:pt x="2679" y="3103"/>
                    </a:lnTo>
                    <a:cubicBezTo>
                      <a:pt x="2631" y="3072"/>
                      <a:pt x="2568" y="3056"/>
                      <a:pt x="2501" y="3056"/>
                    </a:cubicBezTo>
                    <a:cubicBezTo>
                      <a:pt x="2434" y="3056"/>
                      <a:pt x="2364" y="3072"/>
                      <a:pt x="2301" y="3103"/>
                    </a:cubicBezTo>
                    <a:lnTo>
                      <a:pt x="1860" y="3355"/>
                    </a:lnTo>
                    <a:lnTo>
                      <a:pt x="1954" y="2851"/>
                    </a:lnTo>
                    <a:cubicBezTo>
                      <a:pt x="1986" y="2725"/>
                      <a:pt x="1891" y="2568"/>
                      <a:pt x="1828" y="2473"/>
                    </a:cubicBezTo>
                    <a:lnTo>
                      <a:pt x="1481" y="2127"/>
                    </a:lnTo>
                    <a:lnTo>
                      <a:pt x="1986" y="2064"/>
                    </a:lnTo>
                    <a:cubicBezTo>
                      <a:pt x="2112" y="2064"/>
                      <a:pt x="2206" y="1938"/>
                      <a:pt x="2301" y="1812"/>
                    </a:cubicBezTo>
                    <a:lnTo>
                      <a:pt x="2521" y="1371"/>
                    </a:lnTo>
                    <a:close/>
                    <a:moveTo>
                      <a:pt x="2474" y="0"/>
                    </a:moveTo>
                    <a:cubicBezTo>
                      <a:pt x="2332" y="0"/>
                      <a:pt x="2190" y="79"/>
                      <a:pt x="2112" y="236"/>
                    </a:cubicBezTo>
                    <a:lnTo>
                      <a:pt x="1576" y="1276"/>
                    </a:lnTo>
                    <a:lnTo>
                      <a:pt x="473" y="1434"/>
                    </a:lnTo>
                    <a:cubicBezTo>
                      <a:pt x="127" y="1465"/>
                      <a:pt x="1" y="1906"/>
                      <a:pt x="253" y="2127"/>
                    </a:cubicBezTo>
                    <a:lnTo>
                      <a:pt x="1040" y="2914"/>
                    </a:lnTo>
                    <a:lnTo>
                      <a:pt x="851" y="4017"/>
                    </a:lnTo>
                    <a:cubicBezTo>
                      <a:pt x="802" y="4291"/>
                      <a:pt x="1028" y="4506"/>
                      <a:pt x="1249" y="4506"/>
                    </a:cubicBezTo>
                    <a:cubicBezTo>
                      <a:pt x="1308" y="4506"/>
                      <a:pt x="1366" y="4491"/>
                      <a:pt x="1418" y="4458"/>
                    </a:cubicBezTo>
                    <a:lnTo>
                      <a:pt x="2427" y="3954"/>
                    </a:lnTo>
                    <a:lnTo>
                      <a:pt x="3403" y="4458"/>
                    </a:lnTo>
                    <a:cubicBezTo>
                      <a:pt x="3465" y="4489"/>
                      <a:pt x="3528" y="4503"/>
                      <a:pt x="3589" y="4503"/>
                    </a:cubicBezTo>
                    <a:cubicBezTo>
                      <a:pt x="3839" y="4503"/>
                      <a:pt x="4052" y="4270"/>
                      <a:pt x="4002" y="4017"/>
                    </a:cubicBezTo>
                    <a:lnTo>
                      <a:pt x="3781" y="2914"/>
                    </a:lnTo>
                    <a:lnTo>
                      <a:pt x="4569" y="2127"/>
                    </a:lnTo>
                    <a:cubicBezTo>
                      <a:pt x="4978" y="1906"/>
                      <a:pt x="4821" y="1465"/>
                      <a:pt x="4474" y="1434"/>
                    </a:cubicBezTo>
                    <a:lnTo>
                      <a:pt x="3372" y="1276"/>
                    </a:lnTo>
                    <a:lnTo>
                      <a:pt x="2836" y="236"/>
                    </a:lnTo>
                    <a:cubicBezTo>
                      <a:pt x="2757" y="79"/>
                      <a:pt x="2616" y="0"/>
                      <a:pt x="24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11342;p65">
                <a:extLst>
                  <a:ext uri="{FF2B5EF4-FFF2-40B4-BE49-F238E27FC236}">
                    <a16:creationId xmlns:a16="http://schemas.microsoft.com/office/drawing/2014/main" id="{C558894E-5938-4D08-AB99-5ED7136681D6}"/>
                  </a:ext>
                </a:extLst>
              </p:cNvPr>
              <p:cNvSpPr/>
              <p:nvPr/>
            </p:nvSpPr>
            <p:spPr>
              <a:xfrm>
                <a:off x="-42062025" y="2316000"/>
                <a:ext cx="319000" cy="317700"/>
              </a:xfrm>
              <a:custGeom>
                <a:avLst/>
                <a:gdLst/>
                <a:ahLst/>
                <a:cxnLst/>
                <a:rect l="l" t="t" r="r" b="b"/>
                <a:pathLst>
                  <a:path w="12760" h="12708" extrusionOk="0">
                    <a:moveTo>
                      <a:pt x="9610" y="851"/>
                    </a:moveTo>
                    <a:lnTo>
                      <a:pt x="8129" y="2615"/>
                    </a:lnTo>
                    <a:cubicBezTo>
                      <a:pt x="8097" y="2584"/>
                      <a:pt x="8034" y="2584"/>
                      <a:pt x="7940" y="2584"/>
                    </a:cubicBezTo>
                    <a:lnTo>
                      <a:pt x="4821" y="2584"/>
                    </a:lnTo>
                    <a:cubicBezTo>
                      <a:pt x="4758" y="2584"/>
                      <a:pt x="4726" y="2584"/>
                      <a:pt x="4632" y="2615"/>
                    </a:cubicBezTo>
                    <a:lnTo>
                      <a:pt x="3183" y="851"/>
                    </a:lnTo>
                    <a:close/>
                    <a:moveTo>
                      <a:pt x="7530" y="3371"/>
                    </a:moveTo>
                    <a:lnTo>
                      <a:pt x="6396" y="4726"/>
                    </a:lnTo>
                    <a:lnTo>
                      <a:pt x="5293" y="3371"/>
                    </a:lnTo>
                    <a:close/>
                    <a:moveTo>
                      <a:pt x="10555" y="1009"/>
                    </a:moveTo>
                    <a:lnTo>
                      <a:pt x="11783" y="2237"/>
                    </a:lnTo>
                    <a:lnTo>
                      <a:pt x="8759" y="5923"/>
                    </a:lnTo>
                    <a:cubicBezTo>
                      <a:pt x="8255" y="5545"/>
                      <a:pt x="7719" y="5262"/>
                      <a:pt x="7121" y="5136"/>
                    </a:cubicBezTo>
                    <a:lnTo>
                      <a:pt x="10555" y="1009"/>
                    </a:lnTo>
                    <a:close/>
                    <a:moveTo>
                      <a:pt x="2269" y="1040"/>
                    </a:moveTo>
                    <a:lnTo>
                      <a:pt x="5703" y="5199"/>
                    </a:lnTo>
                    <a:cubicBezTo>
                      <a:pt x="5104" y="5293"/>
                      <a:pt x="4506" y="5545"/>
                      <a:pt x="4033" y="5986"/>
                    </a:cubicBezTo>
                    <a:cubicBezTo>
                      <a:pt x="3214" y="4947"/>
                      <a:pt x="1040" y="2269"/>
                      <a:pt x="1040" y="2269"/>
                    </a:cubicBezTo>
                    <a:lnTo>
                      <a:pt x="2269" y="1040"/>
                    </a:lnTo>
                    <a:close/>
                    <a:moveTo>
                      <a:pt x="6349" y="5978"/>
                    </a:moveTo>
                    <a:cubicBezTo>
                      <a:pt x="7097" y="5978"/>
                      <a:pt x="7845" y="6254"/>
                      <a:pt x="8412" y="6805"/>
                    </a:cubicBezTo>
                    <a:lnTo>
                      <a:pt x="8538" y="6932"/>
                    </a:lnTo>
                    <a:cubicBezTo>
                      <a:pt x="8633" y="7026"/>
                      <a:pt x="8727" y="7152"/>
                      <a:pt x="8822" y="7278"/>
                    </a:cubicBezTo>
                    <a:cubicBezTo>
                      <a:pt x="9452" y="8097"/>
                      <a:pt x="9484" y="9168"/>
                      <a:pt x="9137" y="10082"/>
                    </a:cubicBezTo>
                    <a:cubicBezTo>
                      <a:pt x="8662" y="11199"/>
                      <a:pt x="7524" y="11885"/>
                      <a:pt x="6358" y="11885"/>
                    </a:cubicBezTo>
                    <a:cubicBezTo>
                      <a:pt x="5978" y="11885"/>
                      <a:pt x="5595" y="11812"/>
                      <a:pt x="5230" y="11657"/>
                    </a:cubicBezTo>
                    <a:cubicBezTo>
                      <a:pt x="3340" y="10870"/>
                      <a:pt x="2805" y="8412"/>
                      <a:pt x="4159" y="6932"/>
                    </a:cubicBezTo>
                    <a:lnTo>
                      <a:pt x="4285" y="6805"/>
                    </a:lnTo>
                    <a:cubicBezTo>
                      <a:pt x="4852" y="6254"/>
                      <a:pt x="5601" y="5978"/>
                      <a:pt x="6349" y="5978"/>
                    </a:cubicBezTo>
                    <a:close/>
                    <a:moveTo>
                      <a:pt x="2269" y="0"/>
                    </a:moveTo>
                    <a:cubicBezTo>
                      <a:pt x="2143" y="0"/>
                      <a:pt x="2048" y="32"/>
                      <a:pt x="1954" y="95"/>
                    </a:cubicBezTo>
                    <a:lnTo>
                      <a:pt x="158" y="1922"/>
                    </a:lnTo>
                    <a:cubicBezTo>
                      <a:pt x="1" y="2080"/>
                      <a:pt x="1" y="2300"/>
                      <a:pt x="95" y="2458"/>
                    </a:cubicBezTo>
                    <a:lnTo>
                      <a:pt x="3372" y="6522"/>
                    </a:lnTo>
                    <a:cubicBezTo>
                      <a:pt x="1985" y="8255"/>
                      <a:pt x="2395" y="10807"/>
                      <a:pt x="4254" y="12035"/>
                    </a:cubicBezTo>
                    <a:cubicBezTo>
                      <a:pt x="4911" y="12489"/>
                      <a:pt x="5659" y="12708"/>
                      <a:pt x="6397" y="12708"/>
                    </a:cubicBezTo>
                    <a:cubicBezTo>
                      <a:pt x="7606" y="12708"/>
                      <a:pt x="8791" y="12122"/>
                      <a:pt x="9515" y="11027"/>
                    </a:cubicBezTo>
                    <a:cubicBezTo>
                      <a:pt x="10429" y="9641"/>
                      <a:pt x="10397" y="7814"/>
                      <a:pt x="9326" y="6522"/>
                    </a:cubicBezTo>
                    <a:lnTo>
                      <a:pt x="12634" y="2458"/>
                    </a:lnTo>
                    <a:cubicBezTo>
                      <a:pt x="12760" y="2300"/>
                      <a:pt x="12760" y="2080"/>
                      <a:pt x="12603" y="1922"/>
                    </a:cubicBezTo>
                    <a:lnTo>
                      <a:pt x="10775" y="95"/>
                    </a:lnTo>
                    <a:cubicBezTo>
                      <a:pt x="10712" y="32"/>
                      <a:pt x="10555" y="0"/>
                      <a:pt x="104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" grpId="0" build="p"/>
      <p:bldP spid="12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9" name="Google Shape;779;p36"/>
          <p:cNvGrpSpPr/>
          <p:nvPr/>
        </p:nvGrpSpPr>
        <p:grpSpPr>
          <a:xfrm>
            <a:off x="280616" y="540312"/>
            <a:ext cx="5620871" cy="549281"/>
            <a:chOff x="603225" y="2182575"/>
            <a:chExt cx="2577800" cy="424450"/>
          </a:xfrm>
        </p:grpSpPr>
        <p:sp>
          <p:nvSpPr>
            <p:cNvPr id="780" name="Google Shape;780;p36"/>
            <p:cNvSpPr/>
            <p:nvPr/>
          </p:nvSpPr>
          <p:spPr>
            <a:xfrm>
              <a:off x="603225" y="2317450"/>
              <a:ext cx="2577800" cy="191900"/>
            </a:xfrm>
            <a:custGeom>
              <a:avLst/>
              <a:gdLst/>
              <a:ahLst/>
              <a:cxnLst/>
              <a:rect l="l" t="t" r="r" b="b"/>
              <a:pathLst>
                <a:path w="103112" h="7676" extrusionOk="0">
                  <a:moveTo>
                    <a:pt x="68689" y="0"/>
                  </a:moveTo>
                  <a:cubicBezTo>
                    <a:pt x="68006" y="0"/>
                    <a:pt x="67325" y="39"/>
                    <a:pt x="66659" y="122"/>
                  </a:cubicBezTo>
                  <a:cubicBezTo>
                    <a:pt x="65933" y="183"/>
                    <a:pt x="64838" y="202"/>
                    <a:pt x="63559" y="202"/>
                  </a:cubicBezTo>
                  <a:cubicBezTo>
                    <a:pt x="61490" y="202"/>
                    <a:pt x="58940" y="153"/>
                    <a:pt x="56701" y="153"/>
                  </a:cubicBezTo>
                  <a:cubicBezTo>
                    <a:pt x="55317" y="153"/>
                    <a:pt x="54051" y="172"/>
                    <a:pt x="53091" y="233"/>
                  </a:cubicBezTo>
                  <a:cubicBezTo>
                    <a:pt x="52810" y="253"/>
                    <a:pt x="52614" y="261"/>
                    <a:pt x="52472" y="261"/>
                  </a:cubicBezTo>
                  <a:cubicBezTo>
                    <a:pt x="51814" y="261"/>
                    <a:pt x="52362" y="85"/>
                    <a:pt x="51205" y="85"/>
                  </a:cubicBezTo>
                  <a:cubicBezTo>
                    <a:pt x="50650" y="85"/>
                    <a:pt x="48580" y="122"/>
                    <a:pt x="45770" y="159"/>
                  </a:cubicBezTo>
                  <a:cubicBezTo>
                    <a:pt x="34074" y="411"/>
                    <a:pt x="26612" y="643"/>
                    <a:pt x="23595" y="643"/>
                  </a:cubicBezTo>
                  <a:cubicBezTo>
                    <a:pt x="22636" y="643"/>
                    <a:pt x="22126" y="619"/>
                    <a:pt x="22072" y="566"/>
                  </a:cubicBezTo>
                  <a:cubicBezTo>
                    <a:pt x="22049" y="537"/>
                    <a:pt x="22015" y="525"/>
                    <a:pt x="21972" y="525"/>
                  </a:cubicBezTo>
                  <a:cubicBezTo>
                    <a:pt x="21774" y="525"/>
                    <a:pt x="21400" y="777"/>
                    <a:pt x="21177" y="777"/>
                  </a:cubicBezTo>
                  <a:cubicBezTo>
                    <a:pt x="21137" y="777"/>
                    <a:pt x="21102" y="769"/>
                    <a:pt x="21074" y="751"/>
                  </a:cubicBezTo>
                  <a:cubicBezTo>
                    <a:pt x="12013" y="1258"/>
                    <a:pt x="5487" y="1610"/>
                    <a:pt x="3815" y="1610"/>
                  </a:cubicBezTo>
                  <a:cubicBezTo>
                    <a:pt x="3659" y="1610"/>
                    <a:pt x="3545" y="1607"/>
                    <a:pt x="3476" y="1601"/>
                  </a:cubicBezTo>
                  <a:cubicBezTo>
                    <a:pt x="3243" y="1568"/>
                    <a:pt x="3047" y="1551"/>
                    <a:pt x="2878" y="1551"/>
                  </a:cubicBezTo>
                  <a:cubicBezTo>
                    <a:pt x="2484" y="1551"/>
                    <a:pt x="2241" y="1642"/>
                    <a:pt x="2034" y="1823"/>
                  </a:cubicBezTo>
                  <a:cubicBezTo>
                    <a:pt x="1221" y="2599"/>
                    <a:pt x="1" y="7442"/>
                    <a:pt x="925" y="7664"/>
                  </a:cubicBezTo>
                  <a:cubicBezTo>
                    <a:pt x="979" y="7672"/>
                    <a:pt x="1071" y="7675"/>
                    <a:pt x="1197" y="7675"/>
                  </a:cubicBezTo>
                  <a:cubicBezTo>
                    <a:pt x="3026" y="7675"/>
                    <a:pt x="12055" y="6926"/>
                    <a:pt x="16854" y="6926"/>
                  </a:cubicBezTo>
                  <a:cubicBezTo>
                    <a:pt x="18119" y="6926"/>
                    <a:pt x="19090" y="6978"/>
                    <a:pt x="19558" y="7109"/>
                  </a:cubicBezTo>
                  <a:cubicBezTo>
                    <a:pt x="22240" y="6905"/>
                    <a:pt x="30321" y="6242"/>
                    <a:pt x="35306" y="6242"/>
                  </a:cubicBezTo>
                  <a:cubicBezTo>
                    <a:pt x="36644" y="6242"/>
                    <a:pt x="37759" y="6290"/>
                    <a:pt x="38487" y="6407"/>
                  </a:cubicBezTo>
                  <a:cubicBezTo>
                    <a:pt x="39300" y="6074"/>
                    <a:pt x="43626" y="6000"/>
                    <a:pt x="45327" y="6000"/>
                  </a:cubicBezTo>
                  <a:cubicBezTo>
                    <a:pt x="46783" y="5990"/>
                    <a:pt x="47769" y="5986"/>
                    <a:pt x="48537" y="5986"/>
                  </a:cubicBezTo>
                  <a:cubicBezTo>
                    <a:pt x="50634" y="5986"/>
                    <a:pt x="51099" y="6020"/>
                    <a:pt x="55050" y="6074"/>
                  </a:cubicBezTo>
                  <a:cubicBezTo>
                    <a:pt x="56788" y="6074"/>
                    <a:pt x="58008" y="6074"/>
                    <a:pt x="58156" y="6037"/>
                  </a:cubicBezTo>
                  <a:cubicBezTo>
                    <a:pt x="58465" y="5944"/>
                    <a:pt x="59242" y="5903"/>
                    <a:pt x="60073" y="5903"/>
                  </a:cubicBezTo>
                  <a:cubicBezTo>
                    <a:pt x="61225" y="5903"/>
                    <a:pt x="62482" y="5982"/>
                    <a:pt x="62740" y="6111"/>
                  </a:cubicBezTo>
                  <a:cubicBezTo>
                    <a:pt x="63078" y="6286"/>
                    <a:pt x="63481" y="6341"/>
                    <a:pt x="63892" y="6341"/>
                  </a:cubicBezTo>
                  <a:cubicBezTo>
                    <a:pt x="64610" y="6341"/>
                    <a:pt x="65357" y="6173"/>
                    <a:pt x="65839" y="6173"/>
                  </a:cubicBezTo>
                  <a:cubicBezTo>
                    <a:pt x="66018" y="6173"/>
                    <a:pt x="66161" y="6196"/>
                    <a:pt x="66252" y="6259"/>
                  </a:cubicBezTo>
                  <a:cubicBezTo>
                    <a:pt x="68041" y="6144"/>
                    <a:pt x="68659" y="6018"/>
                    <a:pt x="71435" y="6018"/>
                  </a:cubicBezTo>
                  <a:cubicBezTo>
                    <a:pt x="73993" y="6018"/>
                    <a:pt x="78384" y="6125"/>
                    <a:pt x="87215" y="6444"/>
                  </a:cubicBezTo>
                  <a:lnTo>
                    <a:pt x="90283" y="6555"/>
                  </a:lnTo>
                  <a:cubicBezTo>
                    <a:pt x="90895" y="6498"/>
                    <a:pt x="91521" y="6475"/>
                    <a:pt x="92148" y="6475"/>
                  </a:cubicBezTo>
                  <a:cubicBezTo>
                    <a:pt x="94856" y="6475"/>
                    <a:pt x="97587" y="6904"/>
                    <a:pt x="99283" y="6904"/>
                  </a:cubicBezTo>
                  <a:cubicBezTo>
                    <a:pt x="100019" y="6904"/>
                    <a:pt x="100560" y="6823"/>
                    <a:pt x="100820" y="6592"/>
                  </a:cubicBezTo>
                  <a:cubicBezTo>
                    <a:pt x="101781" y="5742"/>
                    <a:pt x="103112" y="2044"/>
                    <a:pt x="102779" y="1120"/>
                  </a:cubicBezTo>
                  <a:cubicBezTo>
                    <a:pt x="102704" y="895"/>
                    <a:pt x="98934" y="805"/>
                    <a:pt x="96381" y="805"/>
                  </a:cubicBezTo>
                  <a:cubicBezTo>
                    <a:pt x="95163" y="805"/>
                    <a:pt x="94222" y="826"/>
                    <a:pt x="94091" y="861"/>
                  </a:cubicBezTo>
                  <a:cubicBezTo>
                    <a:pt x="94040" y="879"/>
                    <a:pt x="93986" y="886"/>
                    <a:pt x="93934" y="886"/>
                  </a:cubicBezTo>
                  <a:cubicBezTo>
                    <a:pt x="93761" y="886"/>
                    <a:pt x="93602" y="807"/>
                    <a:pt x="93573" y="751"/>
                  </a:cubicBezTo>
                  <a:cubicBezTo>
                    <a:pt x="93573" y="714"/>
                    <a:pt x="89802" y="492"/>
                    <a:pt x="89729" y="492"/>
                  </a:cubicBezTo>
                  <a:cubicBezTo>
                    <a:pt x="89433" y="455"/>
                    <a:pt x="86179" y="270"/>
                    <a:pt x="85884" y="270"/>
                  </a:cubicBezTo>
                  <a:cubicBezTo>
                    <a:pt x="85884" y="198"/>
                    <a:pt x="85791" y="157"/>
                    <a:pt x="85646" y="157"/>
                  </a:cubicBezTo>
                  <a:cubicBezTo>
                    <a:pt x="85566" y="157"/>
                    <a:pt x="85471" y="170"/>
                    <a:pt x="85366" y="196"/>
                  </a:cubicBezTo>
                  <a:cubicBezTo>
                    <a:pt x="84886" y="309"/>
                    <a:pt x="83003" y="357"/>
                    <a:pt x="80740" y="357"/>
                  </a:cubicBezTo>
                  <a:cubicBezTo>
                    <a:pt x="80041" y="357"/>
                    <a:pt x="79305" y="353"/>
                    <a:pt x="78563" y="344"/>
                  </a:cubicBezTo>
                  <a:cubicBezTo>
                    <a:pt x="75421" y="344"/>
                    <a:pt x="72204" y="270"/>
                    <a:pt x="71169" y="159"/>
                  </a:cubicBezTo>
                  <a:cubicBezTo>
                    <a:pt x="70357" y="57"/>
                    <a:pt x="69522" y="0"/>
                    <a:pt x="68689" y="0"/>
                  </a:cubicBezTo>
                  <a:close/>
                </a:path>
              </a:pathLst>
            </a:custGeom>
            <a:solidFill>
              <a:srgbClr val="C4F150">
                <a:alpha val="49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36"/>
            <p:cNvSpPr/>
            <p:nvPr/>
          </p:nvSpPr>
          <p:spPr>
            <a:xfrm>
              <a:off x="973850" y="2427875"/>
              <a:ext cx="1943775" cy="179150"/>
            </a:xfrm>
            <a:custGeom>
              <a:avLst/>
              <a:gdLst/>
              <a:ahLst/>
              <a:cxnLst/>
              <a:rect l="l" t="t" r="r" b="b"/>
              <a:pathLst>
                <a:path w="77751" h="7166" extrusionOk="0">
                  <a:moveTo>
                    <a:pt x="64615" y="1"/>
                  </a:moveTo>
                  <a:cubicBezTo>
                    <a:pt x="64546" y="1"/>
                    <a:pt x="64460" y="21"/>
                    <a:pt x="64367" y="68"/>
                  </a:cubicBezTo>
                  <a:cubicBezTo>
                    <a:pt x="63663" y="321"/>
                    <a:pt x="58750" y="489"/>
                    <a:pt x="55765" y="489"/>
                  </a:cubicBezTo>
                  <a:cubicBezTo>
                    <a:pt x="54833" y="489"/>
                    <a:pt x="54089" y="472"/>
                    <a:pt x="53719" y="437"/>
                  </a:cubicBezTo>
                  <a:cubicBezTo>
                    <a:pt x="53172" y="349"/>
                    <a:pt x="52625" y="303"/>
                    <a:pt x="52083" y="303"/>
                  </a:cubicBezTo>
                  <a:cubicBezTo>
                    <a:pt x="51488" y="303"/>
                    <a:pt x="50898" y="358"/>
                    <a:pt x="50318" y="474"/>
                  </a:cubicBezTo>
                  <a:cubicBezTo>
                    <a:pt x="48359" y="733"/>
                    <a:pt x="42739" y="511"/>
                    <a:pt x="40151" y="733"/>
                  </a:cubicBezTo>
                  <a:cubicBezTo>
                    <a:pt x="39958" y="751"/>
                    <a:pt x="39816" y="758"/>
                    <a:pt x="39710" y="758"/>
                  </a:cubicBezTo>
                  <a:cubicBezTo>
                    <a:pt x="39142" y="758"/>
                    <a:pt x="39581" y="548"/>
                    <a:pt x="38709" y="548"/>
                  </a:cubicBezTo>
                  <a:cubicBezTo>
                    <a:pt x="37484" y="575"/>
                    <a:pt x="26790" y="851"/>
                    <a:pt x="20802" y="851"/>
                  </a:cubicBezTo>
                  <a:cubicBezTo>
                    <a:pt x="18482" y="851"/>
                    <a:pt x="16868" y="810"/>
                    <a:pt x="16786" y="696"/>
                  </a:cubicBezTo>
                  <a:cubicBezTo>
                    <a:pt x="16773" y="665"/>
                    <a:pt x="16750" y="653"/>
                    <a:pt x="16719" y="653"/>
                  </a:cubicBezTo>
                  <a:cubicBezTo>
                    <a:pt x="16587" y="653"/>
                    <a:pt x="16313" y="873"/>
                    <a:pt x="16137" y="873"/>
                  </a:cubicBezTo>
                  <a:cubicBezTo>
                    <a:pt x="16102" y="873"/>
                    <a:pt x="16071" y="864"/>
                    <a:pt x="16046" y="844"/>
                  </a:cubicBezTo>
                  <a:cubicBezTo>
                    <a:pt x="16046" y="844"/>
                    <a:pt x="8469" y="1095"/>
                    <a:pt x="4755" y="1095"/>
                  </a:cubicBezTo>
                  <a:cubicBezTo>
                    <a:pt x="3742" y="1095"/>
                    <a:pt x="3017" y="1076"/>
                    <a:pt x="2811" y="1029"/>
                  </a:cubicBezTo>
                  <a:cubicBezTo>
                    <a:pt x="2594" y="991"/>
                    <a:pt x="2425" y="970"/>
                    <a:pt x="2288" y="970"/>
                  </a:cubicBezTo>
                  <a:cubicBezTo>
                    <a:pt x="2029" y="970"/>
                    <a:pt x="1884" y="1044"/>
                    <a:pt x="1739" y="1214"/>
                  </a:cubicBezTo>
                  <a:cubicBezTo>
                    <a:pt x="1073" y="1916"/>
                    <a:pt x="1" y="6722"/>
                    <a:pt x="703" y="6981"/>
                  </a:cubicBezTo>
                  <a:cubicBezTo>
                    <a:pt x="822" y="7012"/>
                    <a:pt x="1152" y="7024"/>
                    <a:pt x="1636" y="7024"/>
                  </a:cubicBezTo>
                  <a:cubicBezTo>
                    <a:pt x="3438" y="7024"/>
                    <a:pt x="7375" y="6855"/>
                    <a:pt x="10514" y="6855"/>
                  </a:cubicBezTo>
                  <a:cubicBezTo>
                    <a:pt x="12564" y="6855"/>
                    <a:pt x="14273" y="6927"/>
                    <a:pt x="14826" y="7166"/>
                  </a:cubicBezTo>
                  <a:cubicBezTo>
                    <a:pt x="16483" y="7055"/>
                    <a:pt x="22288" y="6615"/>
                    <a:pt x="26120" y="6615"/>
                  </a:cubicBezTo>
                  <a:cubicBezTo>
                    <a:pt x="27418" y="6615"/>
                    <a:pt x="28489" y="6665"/>
                    <a:pt x="29097" y="6796"/>
                  </a:cubicBezTo>
                  <a:cubicBezTo>
                    <a:pt x="29642" y="6539"/>
                    <a:pt x="32150" y="6474"/>
                    <a:pt x="34955" y="6474"/>
                  </a:cubicBezTo>
                  <a:cubicBezTo>
                    <a:pt x="37844" y="6474"/>
                    <a:pt x="41049" y="6543"/>
                    <a:pt x="42752" y="6543"/>
                  </a:cubicBezTo>
                  <a:cubicBezTo>
                    <a:pt x="43436" y="6543"/>
                    <a:pt x="43878" y="6532"/>
                    <a:pt x="43959" y="6500"/>
                  </a:cubicBezTo>
                  <a:cubicBezTo>
                    <a:pt x="44243" y="6376"/>
                    <a:pt x="44981" y="6320"/>
                    <a:pt x="45707" y="6320"/>
                  </a:cubicBezTo>
                  <a:cubicBezTo>
                    <a:pt x="46491" y="6320"/>
                    <a:pt x="47262" y="6385"/>
                    <a:pt x="47434" y="6500"/>
                  </a:cubicBezTo>
                  <a:cubicBezTo>
                    <a:pt x="47673" y="6656"/>
                    <a:pt x="47958" y="6707"/>
                    <a:pt x="48252" y="6707"/>
                  </a:cubicBezTo>
                  <a:cubicBezTo>
                    <a:pt x="48810" y="6707"/>
                    <a:pt x="49402" y="6525"/>
                    <a:pt x="49782" y="6525"/>
                  </a:cubicBezTo>
                  <a:cubicBezTo>
                    <a:pt x="49918" y="6525"/>
                    <a:pt x="50026" y="6548"/>
                    <a:pt x="50096" y="6611"/>
                  </a:cubicBezTo>
                  <a:lnTo>
                    <a:pt x="53313" y="6242"/>
                  </a:lnTo>
                  <a:lnTo>
                    <a:pt x="68286" y="6242"/>
                  </a:lnTo>
                  <a:cubicBezTo>
                    <a:pt x="69090" y="6094"/>
                    <a:pt x="69945" y="6048"/>
                    <a:pt x="70786" y="6048"/>
                  </a:cubicBezTo>
                  <a:cubicBezTo>
                    <a:pt x="72188" y="6048"/>
                    <a:pt x="73551" y="6176"/>
                    <a:pt x="74576" y="6176"/>
                  </a:cubicBezTo>
                  <a:cubicBezTo>
                    <a:pt x="75396" y="6176"/>
                    <a:pt x="76000" y="6094"/>
                    <a:pt x="76234" y="5798"/>
                  </a:cubicBezTo>
                  <a:cubicBezTo>
                    <a:pt x="76937" y="4874"/>
                    <a:pt x="77750" y="1103"/>
                    <a:pt x="77455" y="178"/>
                  </a:cubicBezTo>
                  <a:cubicBezTo>
                    <a:pt x="77426" y="102"/>
                    <a:pt x="77000" y="73"/>
                    <a:pt x="76377" y="73"/>
                  </a:cubicBezTo>
                  <a:cubicBezTo>
                    <a:pt x="74582" y="73"/>
                    <a:pt x="71158" y="318"/>
                    <a:pt x="70911" y="400"/>
                  </a:cubicBezTo>
                  <a:cubicBezTo>
                    <a:pt x="70874" y="425"/>
                    <a:pt x="70829" y="437"/>
                    <a:pt x="70782" y="437"/>
                  </a:cubicBezTo>
                  <a:cubicBezTo>
                    <a:pt x="70689" y="437"/>
                    <a:pt x="70590" y="388"/>
                    <a:pt x="70541" y="289"/>
                  </a:cubicBezTo>
                  <a:cubicBezTo>
                    <a:pt x="70504" y="215"/>
                    <a:pt x="64774" y="142"/>
                    <a:pt x="64774" y="105"/>
                  </a:cubicBezTo>
                  <a:cubicBezTo>
                    <a:pt x="64774" y="40"/>
                    <a:pt x="64711" y="1"/>
                    <a:pt x="64615" y="1"/>
                  </a:cubicBezTo>
                  <a:close/>
                </a:path>
              </a:pathLst>
            </a:custGeom>
            <a:solidFill>
              <a:srgbClr val="C4F150">
                <a:alpha val="49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36"/>
            <p:cNvSpPr/>
            <p:nvPr/>
          </p:nvSpPr>
          <p:spPr>
            <a:xfrm>
              <a:off x="961850" y="2182575"/>
              <a:ext cx="1696050" cy="207250"/>
            </a:xfrm>
            <a:custGeom>
              <a:avLst/>
              <a:gdLst/>
              <a:ahLst/>
              <a:cxnLst/>
              <a:rect l="l" t="t" r="r" b="b"/>
              <a:pathLst>
                <a:path w="67842" h="8290" extrusionOk="0">
                  <a:moveTo>
                    <a:pt x="66961" y="1"/>
                  </a:moveTo>
                  <a:cubicBezTo>
                    <a:pt x="65549" y="1"/>
                    <a:pt x="62061" y="407"/>
                    <a:pt x="61852" y="526"/>
                  </a:cubicBezTo>
                  <a:cubicBezTo>
                    <a:pt x="61813" y="552"/>
                    <a:pt x="61769" y="564"/>
                    <a:pt x="61725" y="564"/>
                  </a:cubicBezTo>
                  <a:cubicBezTo>
                    <a:pt x="61646" y="564"/>
                    <a:pt x="61567" y="524"/>
                    <a:pt x="61520" y="452"/>
                  </a:cubicBezTo>
                  <a:cubicBezTo>
                    <a:pt x="61501" y="415"/>
                    <a:pt x="60882" y="406"/>
                    <a:pt x="60258" y="406"/>
                  </a:cubicBezTo>
                  <a:cubicBezTo>
                    <a:pt x="59634" y="406"/>
                    <a:pt x="59006" y="415"/>
                    <a:pt x="58969" y="415"/>
                  </a:cubicBezTo>
                  <a:lnTo>
                    <a:pt x="56455" y="415"/>
                  </a:lnTo>
                  <a:cubicBezTo>
                    <a:pt x="56455" y="351"/>
                    <a:pt x="56405" y="311"/>
                    <a:pt x="56326" y="311"/>
                  </a:cubicBezTo>
                  <a:cubicBezTo>
                    <a:pt x="56270" y="311"/>
                    <a:pt x="56199" y="332"/>
                    <a:pt x="56122" y="378"/>
                  </a:cubicBezTo>
                  <a:cubicBezTo>
                    <a:pt x="55434" y="706"/>
                    <a:pt x="49756" y="1062"/>
                    <a:pt x="47543" y="1062"/>
                  </a:cubicBezTo>
                  <a:cubicBezTo>
                    <a:pt x="47258" y="1062"/>
                    <a:pt x="47031" y="1056"/>
                    <a:pt x="46879" y="1044"/>
                  </a:cubicBezTo>
                  <a:cubicBezTo>
                    <a:pt x="46480" y="984"/>
                    <a:pt x="46081" y="955"/>
                    <a:pt x="45681" y="955"/>
                  </a:cubicBezTo>
                  <a:cubicBezTo>
                    <a:pt x="45082" y="955"/>
                    <a:pt x="44483" y="1021"/>
                    <a:pt x="43884" y="1154"/>
                  </a:cubicBezTo>
                  <a:cubicBezTo>
                    <a:pt x="42184" y="1487"/>
                    <a:pt x="37267" y="1339"/>
                    <a:pt x="35048" y="1598"/>
                  </a:cubicBezTo>
                  <a:cubicBezTo>
                    <a:pt x="34831" y="1628"/>
                    <a:pt x="34687" y="1640"/>
                    <a:pt x="34587" y="1640"/>
                  </a:cubicBezTo>
                  <a:cubicBezTo>
                    <a:pt x="34225" y="1640"/>
                    <a:pt x="34458" y="1484"/>
                    <a:pt x="33934" y="1484"/>
                  </a:cubicBezTo>
                  <a:cubicBezTo>
                    <a:pt x="33892" y="1484"/>
                    <a:pt x="33844" y="1485"/>
                    <a:pt x="33791" y="1487"/>
                  </a:cubicBezTo>
                  <a:cubicBezTo>
                    <a:pt x="33015" y="1487"/>
                    <a:pt x="28357" y="1709"/>
                    <a:pt x="23772" y="1857"/>
                  </a:cubicBezTo>
                  <a:cubicBezTo>
                    <a:pt x="21499" y="1912"/>
                    <a:pt x="19253" y="1949"/>
                    <a:pt x="17561" y="1949"/>
                  </a:cubicBezTo>
                  <a:cubicBezTo>
                    <a:pt x="15870" y="1949"/>
                    <a:pt x="14733" y="1912"/>
                    <a:pt x="14678" y="1820"/>
                  </a:cubicBezTo>
                  <a:cubicBezTo>
                    <a:pt x="14665" y="1789"/>
                    <a:pt x="14644" y="1777"/>
                    <a:pt x="14616" y="1777"/>
                  </a:cubicBezTo>
                  <a:cubicBezTo>
                    <a:pt x="14499" y="1777"/>
                    <a:pt x="14268" y="1997"/>
                    <a:pt x="14123" y="1997"/>
                  </a:cubicBezTo>
                  <a:cubicBezTo>
                    <a:pt x="14094" y="1997"/>
                    <a:pt x="14069" y="1988"/>
                    <a:pt x="14049" y="1968"/>
                  </a:cubicBezTo>
                  <a:cubicBezTo>
                    <a:pt x="13238" y="2024"/>
                    <a:pt x="7539" y="2228"/>
                    <a:pt x="4444" y="2228"/>
                  </a:cubicBezTo>
                  <a:cubicBezTo>
                    <a:pt x="3448" y="2228"/>
                    <a:pt x="2721" y="2207"/>
                    <a:pt x="2514" y="2153"/>
                  </a:cubicBezTo>
                  <a:cubicBezTo>
                    <a:pt x="2324" y="2102"/>
                    <a:pt x="2173" y="2077"/>
                    <a:pt x="2049" y="2077"/>
                  </a:cubicBezTo>
                  <a:cubicBezTo>
                    <a:pt x="1812" y="2077"/>
                    <a:pt x="1674" y="2168"/>
                    <a:pt x="1553" y="2338"/>
                  </a:cubicBezTo>
                  <a:cubicBezTo>
                    <a:pt x="961" y="3003"/>
                    <a:pt x="0" y="7809"/>
                    <a:pt x="629" y="8105"/>
                  </a:cubicBezTo>
                  <a:cubicBezTo>
                    <a:pt x="748" y="8138"/>
                    <a:pt x="1069" y="8150"/>
                    <a:pt x="1533" y="8150"/>
                  </a:cubicBezTo>
                  <a:cubicBezTo>
                    <a:pt x="3158" y="8150"/>
                    <a:pt x="6544" y="7995"/>
                    <a:pt x="9240" y="7995"/>
                  </a:cubicBezTo>
                  <a:cubicBezTo>
                    <a:pt x="11028" y="7995"/>
                    <a:pt x="12512" y="8063"/>
                    <a:pt x="12977" y="8290"/>
                  </a:cubicBezTo>
                  <a:cubicBezTo>
                    <a:pt x="14473" y="8177"/>
                    <a:pt x="19764" y="7676"/>
                    <a:pt x="23120" y="7676"/>
                  </a:cubicBezTo>
                  <a:cubicBezTo>
                    <a:pt x="24159" y="7676"/>
                    <a:pt x="25012" y="7724"/>
                    <a:pt x="25510" y="7846"/>
                  </a:cubicBezTo>
                  <a:cubicBezTo>
                    <a:pt x="26102" y="7513"/>
                    <a:pt x="29244" y="7439"/>
                    <a:pt x="32276" y="7439"/>
                  </a:cubicBezTo>
                  <a:cubicBezTo>
                    <a:pt x="35344" y="7403"/>
                    <a:pt x="38302" y="7403"/>
                    <a:pt x="38524" y="7329"/>
                  </a:cubicBezTo>
                  <a:cubicBezTo>
                    <a:pt x="38781" y="7190"/>
                    <a:pt x="39547" y="7115"/>
                    <a:pt x="40249" y="7115"/>
                  </a:cubicBezTo>
                  <a:cubicBezTo>
                    <a:pt x="40858" y="7115"/>
                    <a:pt x="41418" y="7171"/>
                    <a:pt x="41555" y="7292"/>
                  </a:cubicBezTo>
                  <a:cubicBezTo>
                    <a:pt x="41753" y="7424"/>
                    <a:pt x="41980" y="7469"/>
                    <a:pt x="42214" y="7469"/>
                  </a:cubicBezTo>
                  <a:cubicBezTo>
                    <a:pt x="42731" y="7469"/>
                    <a:pt x="43282" y="7246"/>
                    <a:pt x="43626" y="7246"/>
                  </a:cubicBezTo>
                  <a:cubicBezTo>
                    <a:pt x="43736" y="7246"/>
                    <a:pt x="43825" y="7269"/>
                    <a:pt x="43884" y="7329"/>
                  </a:cubicBezTo>
                  <a:cubicBezTo>
                    <a:pt x="47397" y="6774"/>
                    <a:pt x="45363" y="6922"/>
                    <a:pt x="53238" y="6663"/>
                  </a:cubicBezTo>
                  <a:cubicBezTo>
                    <a:pt x="56492" y="6552"/>
                    <a:pt x="59782" y="6441"/>
                    <a:pt x="59782" y="6441"/>
                  </a:cubicBezTo>
                  <a:cubicBezTo>
                    <a:pt x="60732" y="6201"/>
                    <a:pt x="61778" y="6151"/>
                    <a:pt x="62766" y="6151"/>
                  </a:cubicBezTo>
                  <a:cubicBezTo>
                    <a:pt x="63460" y="6151"/>
                    <a:pt x="64127" y="6175"/>
                    <a:pt x="64711" y="6175"/>
                  </a:cubicBezTo>
                  <a:cubicBezTo>
                    <a:pt x="65721" y="6175"/>
                    <a:pt x="66486" y="6102"/>
                    <a:pt x="66732" y="5702"/>
                  </a:cubicBezTo>
                  <a:cubicBezTo>
                    <a:pt x="67287" y="4778"/>
                    <a:pt x="67842" y="970"/>
                    <a:pt x="67546" y="82"/>
                  </a:cubicBezTo>
                  <a:cubicBezTo>
                    <a:pt x="67524" y="25"/>
                    <a:pt x="67304" y="1"/>
                    <a:pt x="66961" y="1"/>
                  </a:cubicBezTo>
                  <a:close/>
                </a:path>
              </a:pathLst>
            </a:custGeom>
            <a:solidFill>
              <a:srgbClr val="C4F150">
                <a:alpha val="495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83" name="Google Shape;783;p36"/>
          <p:cNvGrpSpPr/>
          <p:nvPr/>
        </p:nvGrpSpPr>
        <p:grpSpPr>
          <a:xfrm rot="-10601811">
            <a:off x="2940555" y="2396417"/>
            <a:ext cx="3609810" cy="1067990"/>
            <a:chOff x="1881479" y="1597500"/>
            <a:chExt cx="1106346" cy="402847"/>
          </a:xfrm>
        </p:grpSpPr>
        <p:sp>
          <p:nvSpPr>
            <p:cNvPr id="784" name="Google Shape;784;p36"/>
            <p:cNvSpPr/>
            <p:nvPr/>
          </p:nvSpPr>
          <p:spPr>
            <a:xfrm>
              <a:off x="1881479" y="1598638"/>
              <a:ext cx="1103790" cy="401708"/>
            </a:xfrm>
            <a:custGeom>
              <a:avLst/>
              <a:gdLst/>
              <a:ahLst/>
              <a:cxnLst/>
              <a:rect l="l" t="t" r="r" b="b"/>
              <a:pathLst>
                <a:path w="74167" h="26992" extrusionOk="0">
                  <a:moveTo>
                    <a:pt x="72981" y="1"/>
                  </a:moveTo>
                  <a:lnTo>
                    <a:pt x="10974" y="3101"/>
                  </a:lnTo>
                  <a:lnTo>
                    <a:pt x="1" y="15806"/>
                  </a:lnTo>
                  <a:lnTo>
                    <a:pt x="12159" y="26992"/>
                  </a:lnTo>
                  <a:lnTo>
                    <a:pt x="74166" y="23922"/>
                  </a:lnTo>
                  <a:lnTo>
                    <a:pt x="729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" name="Google Shape;785;p36"/>
            <p:cNvSpPr/>
            <p:nvPr/>
          </p:nvSpPr>
          <p:spPr>
            <a:xfrm>
              <a:off x="2833025" y="1597500"/>
              <a:ext cx="154800" cy="363825"/>
            </a:xfrm>
            <a:custGeom>
              <a:avLst/>
              <a:gdLst/>
              <a:ahLst/>
              <a:cxnLst/>
              <a:rect l="l" t="t" r="r" b="b"/>
              <a:pathLst>
                <a:path w="6192" h="14553" extrusionOk="0">
                  <a:moveTo>
                    <a:pt x="0" y="271"/>
                  </a:moveTo>
                  <a:lnTo>
                    <a:pt x="5378" y="0"/>
                  </a:lnTo>
                  <a:lnTo>
                    <a:pt x="6192" y="14282"/>
                  </a:lnTo>
                  <a:lnTo>
                    <a:pt x="903" y="14553"/>
                  </a:lnTo>
                  <a:close/>
                </a:path>
              </a:pathLst>
            </a:custGeom>
            <a:solidFill>
              <a:srgbClr val="EDD634"/>
            </a:solidFill>
            <a:ln>
              <a:noFill/>
            </a:ln>
          </p:spPr>
        </p:sp>
      </p:grpSp>
      <p:grpSp>
        <p:nvGrpSpPr>
          <p:cNvPr id="786" name="Google Shape;786;p36"/>
          <p:cNvGrpSpPr/>
          <p:nvPr/>
        </p:nvGrpSpPr>
        <p:grpSpPr>
          <a:xfrm rot="-10790939">
            <a:off x="2868440" y="1193280"/>
            <a:ext cx="3609800" cy="1067987"/>
            <a:chOff x="1881479" y="1597500"/>
            <a:chExt cx="1106346" cy="402847"/>
          </a:xfrm>
        </p:grpSpPr>
        <p:sp>
          <p:nvSpPr>
            <p:cNvPr id="787" name="Google Shape;787;p36"/>
            <p:cNvSpPr/>
            <p:nvPr/>
          </p:nvSpPr>
          <p:spPr>
            <a:xfrm>
              <a:off x="1881479" y="1598638"/>
              <a:ext cx="1103790" cy="401708"/>
            </a:xfrm>
            <a:custGeom>
              <a:avLst/>
              <a:gdLst/>
              <a:ahLst/>
              <a:cxnLst/>
              <a:rect l="l" t="t" r="r" b="b"/>
              <a:pathLst>
                <a:path w="74167" h="26992" extrusionOk="0">
                  <a:moveTo>
                    <a:pt x="72981" y="1"/>
                  </a:moveTo>
                  <a:lnTo>
                    <a:pt x="10974" y="3101"/>
                  </a:lnTo>
                  <a:lnTo>
                    <a:pt x="1" y="15806"/>
                  </a:lnTo>
                  <a:lnTo>
                    <a:pt x="12159" y="26992"/>
                  </a:lnTo>
                  <a:lnTo>
                    <a:pt x="74166" y="23922"/>
                  </a:lnTo>
                  <a:lnTo>
                    <a:pt x="7298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36"/>
            <p:cNvSpPr/>
            <p:nvPr/>
          </p:nvSpPr>
          <p:spPr>
            <a:xfrm>
              <a:off x="2833025" y="1597500"/>
              <a:ext cx="154800" cy="363825"/>
            </a:xfrm>
            <a:custGeom>
              <a:avLst/>
              <a:gdLst/>
              <a:ahLst/>
              <a:cxnLst/>
              <a:rect l="l" t="t" r="r" b="b"/>
              <a:pathLst>
                <a:path w="6192" h="14553" extrusionOk="0">
                  <a:moveTo>
                    <a:pt x="0" y="271"/>
                  </a:moveTo>
                  <a:lnTo>
                    <a:pt x="5378" y="0"/>
                  </a:lnTo>
                  <a:lnTo>
                    <a:pt x="6192" y="14282"/>
                  </a:lnTo>
                  <a:lnTo>
                    <a:pt x="903" y="14553"/>
                  </a:lnTo>
                  <a:close/>
                </a:path>
              </a:pathLst>
            </a:custGeom>
            <a:solidFill>
              <a:srgbClr val="FCB8B8"/>
            </a:solidFill>
            <a:ln>
              <a:noFill/>
            </a:ln>
          </p:spPr>
        </p:sp>
      </p:grpSp>
      <p:grpSp>
        <p:nvGrpSpPr>
          <p:cNvPr id="789" name="Google Shape;789;p36"/>
          <p:cNvGrpSpPr/>
          <p:nvPr/>
        </p:nvGrpSpPr>
        <p:grpSpPr>
          <a:xfrm rot="-10790834">
            <a:off x="2946717" y="3499177"/>
            <a:ext cx="3609800" cy="1067987"/>
            <a:chOff x="1881479" y="1597500"/>
            <a:chExt cx="1106346" cy="402847"/>
          </a:xfrm>
        </p:grpSpPr>
        <p:sp>
          <p:nvSpPr>
            <p:cNvPr id="790" name="Google Shape;790;p36"/>
            <p:cNvSpPr/>
            <p:nvPr/>
          </p:nvSpPr>
          <p:spPr>
            <a:xfrm>
              <a:off x="1881479" y="1598638"/>
              <a:ext cx="1103790" cy="401708"/>
            </a:xfrm>
            <a:custGeom>
              <a:avLst/>
              <a:gdLst/>
              <a:ahLst/>
              <a:cxnLst/>
              <a:rect l="l" t="t" r="r" b="b"/>
              <a:pathLst>
                <a:path w="74167" h="26992" extrusionOk="0">
                  <a:moveTo>
                    <a:pt x="72981" y="1"/>
                  </a:moveTo>
                  <a:lnTo>
                    <a:pt x="10974" y="3101"/>
                  </a:lnTo>
                  <a:lnTo>
                    <a:pt x="1" y="15806"/>
                  </a:lnTo>
                  <a:lnTo>
                    <a:pt x="12159" y="26992"/>
                  </a:lnTo>
                  <a:lnTo>
                    <a:pt x="74166" y="23922"/>
                  </a:lnTo>
                  <a:lnTo>
                    <a:pt x="7298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36"/>
            <p:cNvSpPr/>
            <p:nvPr/>
          </p:nvSpPr>
          <p:spPr>
            <a:xfrm>
              <a:off x="2833025" y="1597500"/>
              <a:ext cx="154800" cy="363825"/>
            </a:xfrm>
            <a:custGeom>
              <a:avLst/>
              <a:gdLst/>
              <a:ahLst/>
              <a:cxnLst/>
              <a:rect l="l" t="t" r="r" b="b"/>
              <a:pathLst>
                <a:path w="6192" h="14553" extrusionOk="0">
                  <a:moveTo>
                    <a:pt x="0" y="271"/>
                  </a:moveTo>
                  <a:lnTo>
                    <a:pt x="5378" y="0"/>
                  </a:lnTo>
                  <a:lnTo>
                    <a:pt x="6192" y="14282"/>
                  </a:lnTo>
                  <a:lnTo>
                    <a:pt x="903" y="14553"/>
                  </a:lnTo>
                  <a:close/>
                </a:path>
              </a:pathLst>
            </a:custGeom>
            <a:solidFill>
              <a:srgbClr val="E48800"/>
            </a:solidFill>
            <a:ln>
              <a:noFill/>
            </a:ln>
          </p:spPr>
        </p:sp>
      </p:grpSp>
      <p:sp>
        <p:nvSpPr>
          <p:cNvPr id="798" name="Google Shape;798;p36"/>
          <p:cNvSpPr txBox="1">
            <a:spLocks noGrp="1"/>
          </p:cNvSpPr>
          <p:nvPr>
            <p:ph type="title" idx="6"/>
          </p:nvPr>
        </p:nvSpPr>
        <p:spPr>
          <a:xfrm>
            <a:off x="702300" y="605225"/>
            <a:ext cx="7758300" cy="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SVN-Caprica Script" pitchFamily="2" charset="0"/>
              </a:rPr>
              <a:t>Những điều cần cố  gắng</a:t>
            </a:r>
            <a:endParaRPr sz="3200">
              <a:latin typeface="SVN-Caprica Script" pitchFamily="2" charset="0"/>
            </a:endParaRPr>
          </a:p>
        </p:txBody>
      </p:sp>
      <p:sp>
        <p:nvSpPr>
          <p:cNvPr id="799" name="Google Shape;799;p36"/>
          <p:cNvSpPr/>
          <p:nvPr/>
        </p:nvSpPr>
        <p:spPr>
          <a:xfrm>
            <a:off x="1985837" y="3729158"/>
            <a:ext cx="528998" cy="532764"/>
          </a:xfrm>
          <a:custGeom>
            <a:avLst/>
            <a:gdLst/>
            <a:ahLst/>
            <a:cxnLst/>
            <a:rect l="l" t="t" r="r" b="b"/>
            <a:pathLst>
              <a:path w="12572" h="12660" extrusionOk="0">
                <a:moveTo>
                  <a:pt x="2773" y="840"/>
                </a:moveTo>
                <a:cubicBezTo>
                  <a:pt x="3025" y="840"/>
                  <a:pt x="3183" y="1061"/>
                  <a:pt x="3183" y="1250"/>
                </a:cubicBezTo>
                <a:lnTo>
                  <a:pt x="3183" y="2888"/>
                </a:lnTo>
                <a:cubicBezTo>
                  <a:pt x="3183" y="3140"/>
                  <a:pt x="2962" y="3298"/>
                  <a:pt x="2773" y="3298"/>
                </a:cubicBezTo>
                <a:cubicBezTo>
                  <a:pt x="2553" y="3298"/>
                  <a:pt x="2395" y="3109"/>
                  <a:pt x="2332" y="2888"/>
                </a:cubicBezTo>
                <a:lnTo>
                  <a:pt x="2332" y="1250"/>
                </a:lnTo>
                <a:cubicBezTo>
                  <a:pt x="2332" y="998"/>
                  <a:pt x="2553" y="840"/>
                  <a:pt x="2773" y="840"/>
                </a:cubicBezTo>
                <a:close/>
                <a:moveTo>
                  <a:pt x="9673" y="840"/>
                </a:moveTo>
                <a:cubicBezTo>
                  <a:pt x="9925" y="840"/>
                  <a:pt x="10082" y="1061"/>
                  <a:pt x="10082" y="1250"/>
                </a:cubicBezTo>
                <a:lnTo>
                  <a:pt x="10082" y="2888"/>
                </a:lnTo>
                <a:cubicBezTo>
                  <a:pt x="10082" y="3140"/>
                  <a:pt x="9862" y="3298"/>
                  <a:pt x="9673" y="3298"/>
                </a:cubicBezTo>
                <a:cubicBezTo>
                  <a:pt x="9452" y="3298"/>
                  <a:pt x="9295" y="3109"/>
                  <a:pt x="9232" y="2888"/>
                </a:cubicBezTo>
                <a:lnTo>
                  <a:pt x="9232" y="1250"/>
                </a:lnTo>
                <a:cubicBezTo>
                  <a:pt x="9232" y="998"/>
                  <a:pt x="9452" y="840"/>
                  <a:pt x="9673" y="840"/>
                </a:cubicBezTo>
                <a:close/>
                <a:moveTo>
                  <a:pt x="11374" y="2479"/>
                </a:moveTo>
                <a:cubicBezTo>
                  <a:pt x="11469" y="2479"/>
                  <a:pt x="11595" y="2542"/>
                  <a:pt x="11689" y="2668"/>
                </a:cubicBezTo>
                <a:cubicBezTo>
                  <a:pt x="11752" y="2794"/>
                  <a:pt x="11721" y="2857"/>
                  <a:pt x="11721" y="2983"/>
                </a:cubicBezTo>
                <a:lnTo>
                  <a:pt x="11721" y="4936"/>
                </a:lnTo>
                <a:lnTo>
                  <a:pt x="694" y="4936"/>
                </a:lnTo>
                <a:lnTo>
                  <a:pt x="694" y="2983"/>
                </a:lnTo>
                <a:cubicBezTo>
                  <a:pt x="694" y="2857"/>
                  <a:pt x="694" y="2794"/>
                  <a:pt x="725" y="2668"/>
                </a:cubicBezTo>
                <a:cubicBezTo>
                  <a:pt x="820" y="2542"/>
                  <a:pt x="946" y="2479"/>
                  <a:pt x="1040" y="2479"/>
                </a:cubicBezTo>
                <a:lnTo>
                  <a:pt x="1513" y="2479"/>
                </a:lnTo>
                <a:lnTo>
                  <a:pt x="1513" y="2888"/>
                </a:lnTo>
                <a:cubicBezTo>
                  <a:pt x="1513" y="3614"/>
                  <a:pt x="2132" y="4133"/>
                  <a:pt x="2803" y="4133"/>
                </a:cubicBezTo>
                <a:cubicBezTo>
                  <a:pt x="2919" y="4133"/>
                  <a:pt x="3036" y="4118"/>
                  <a:pt x="3151" y="4085"/>
                </a:cubicBezTo>
                <a:cubicBezTo>
                  <a:pt x="3655" y="3928"/>
                  <a:pt x="4002" y="3455"/>
                  <a:pt x="4002" y="2888"/>
                </a:cubicBezTo>
                <a:lnTo>
                  <a:pt x="4002" y="2479"/>
                </a:lnTo>
                <a:lnTo>
                  <a:pt x="8413" y="2479"/>
                </a:lnTo>
                <a:lnTo>
                  <a:pt x="8413" y="2888"/>
                </a:lnTo>
                <a:cubicBezTo>
                  <a:pt x="8413" y="3455"/>
                  <a:pt x="8759" y="3928"/>
                  <a:pt x="9263" y="4085"/>
                </a:cubicBezTo>
                <a:cubicBezTo>
                  <a:pt x="9379" y="4118"/>
                  <a:pt x="9496" y="4133"/>
                  <a:pt x="9612" y="4133"/>
                </a:cubicBezTo>
                <a:cubicBezTo>
                  <a:pt x="10282" y="4133"/>
                  <a:pt x="10902" y="3614"/>
                  <a:pt x="10902" y="2888"/>
                </a:cubicBezTo>
                <a:lnTo>
                  <a:pt x="10902" y="2479"/>
                </a:lnTo>
                <a:close/>
                <a:moveTo>
                  <a:pt x="11721" y="5787"/>
                </a:moveTo>
                <a:lnTo>
                  <a:pt x="11721" y="11457"/>
                </a:lnTo>
                <a:cubicBezTo>
                  <a:pt x="11721" y="11678"/>
                  <a:pt x="11532" y="11835"/>
                  <a:pt x="11280" y="11867"/>
                </a:cubicBezTo>
                <a:lnTo>
                  <a:pt x="1072" y="11867"/>
                </a:lnTo>
                <a:cubicBezTo>
                  <a:pt x="851" y="11867"/>
                  <a:pt x="694" y="11678"/>
                  <a:pt x="694" y="11457"/>
                </a:cubicBezTo>
                <a:lnTo>
                  <a:pt x="694" y="5787"/>
                </a:lnTo>
                <a:close/>
                <a:moveTo>
                  <a:pt x="2825" y="1"/>
                </a:moveTo>
                <a:cubicBezTo>
                  <a:pt x="2180" y="1"/>
                  <a:pt x="1608" y="526"/>
                  <a:pt x="1608" y="1250"/>
                </a:cubicBezTo>
                <a:lnTo>
                  <a:pt x="1608" y="1691"/>
                </a:lnTo>
                <a:lnTo>
                  <a:pt x="1135" y="1691"/>
                </a:lnTo>
                <a:cubicBezTo>
                  <a:pt x="851" y="1691"/>
                  <a:pt x="568" y="1785"/>
                  <a:pt x="379" y="2006"/>
                </a:cubicBezTo>
                <a:cubicBezTo>
                  <a:pt x="158" y="2227"/>
                  <a:pt x="1" y="2542"/>
                  <a:pt x="1" y="2888"/>
                </a:cubicBezTo>
                <a:lnTo>
                  <a:pt x="1" y="11457"/>
                </a:lnTo>
                <a:cubicBezTo>
                  <a:pt x="1" y="12087"/>
                  <a:pt x="486" y="12659"/>
                  <a:pt x="1102" y="12659"/>
                </a:cubicBezTo>
                <a:cubicBezTo>
                  <a:pt x="1134" y="12659"/>
                  <a:pt x="1166" y="12658"/>
                  <a:pt x="1198" y="12655"/>
                </a:cubicBezTo>
                <a:lnTo>
                  <a:pt x="11311" y="12655"/>
                </a:lnTo>
                <a:cubicBezTo>
                  <a:pt x="12004" y="12655"/>
                  <a:pt x="12571" y="12119"/>
                  <a:pt x="12571" y="11457"/>
                </a:cubicBezTo>
                <a:lnTo>
                  <a:pt x="12571" y="2888"/>
                </a:lnTo>
                <a:cubicBezTo>
                  <a:pt x="12571" y="2542"/>
                  <a:pt x="12414" y="2227"/>
                  <a:pt x="12193" y="2006"/>
                </a:cubicBezTo>
                <a:cubicBezTo>
                  <a:pt x="12004" y="1785"/>
                  <a:pt x="11721" y="1691"/>
                  <a:pt x="11437" y="1691"/>
                </a:cubicBezTo>
                <a:lnTo>
                  <a:pt x="10965" y="1691"/>
                </a:lnTo>
                <a:lnTo>
                  <a:pt x="10965" y="1250"/>
                </a:lnTo>
                <a:cubicBezTo>
                  <a:pt x="10965" y="526"/>
                  <a:pt x="10392" y="1"/>
                  <a:pt x="9747" y="1"/>
                </a:cubicBezTo>
                <a:cubicBezTo>
                  <a:pt x="9577" y="1"/>
                  <a:pt x="9402" y="37"/>
                  <a:pt x="9232" y="116"/>
                </a:cubicBezTo>
                <a:cubicBezTo>
                  <a:pt x="8759" y="305"/>
                  <a:pt x="8507" y="746"/>
                  <a:pt x="8507" y="1250"/>
                </a:cubicBezTo>
                <a:lnTo>
                  <a:pt x="8507" y="1691"/>
                </a:lnTo>
                <a:lnTo>
                  <a:pt x="4096" y="1691"/>
                </a:lnTo>
                <a:lnTo>
                  <a:pt x="4096" y="1250"/>
                </a:lnTo>
                <a:cubicBezTo>
                  <a:pt x="4096" y="746"/>
                  <a:pt x="3781" y="305"/>
                  <a:pt x="3340" y="116"/>
                </a:cubicBezTo>
                <a:cubicBezTo>
                  <a:pt x="3170" y="37"/>
                  <a:pt x="2995" y="1"/>
                  <a:pt x="282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00" name="Google Shape;800;p36"/>
          <p:cNvGrpSpPr/>
          <p:nvPr/>
        </p:nvGrpSpPr>
        <p:grpSpPr>
          <a:xfrm>
            <a:off x="2008533" y="2663374"/>
            <a:ext cx="483572" cy="479978"/>
            <a:chOff x="-40171725" y="2705875"/>
            <a:chExt cx="319000" cy="316650"/>
          </a:xfrm>
        </p:grpSpPr>
        <p:sp>
          <p:nvSpPr>
            <p:cNvPr id="801" name="Google Shape;801;p36"/>
            <p:cNvSpPr/>
            <p:nvPr/>
          </p:nvSpPr>
          <p:spPr>
            <a:xfrm>
              <a:off x="-40068550" y="2788575"/>
              <a:ext cx="48075" cy="58775"/>
            </a:xfrm>
            <a:custGeom>
              <a:avLst/>
              <a:gdLst/>
              <a:ahLst/>
              <a:cxnLst/>
              <a:rect l="l" t="t" r="r" b="b"/>
              <a:pathLst>
                <a:path w="1923" h="2351" extrusionOk="0">
                  <a:moveTo>
                    <a:pt x="442" y="0"/>
                  </a:moveTo>
                  <a:cubicBezTo>
                    <a:pt x="190" y="0"/>
                    <a:pt x="1" y="158"/>
                    <a:pt x="32" y="410"/>
                  </a:cubicBezTo>
                  <a:cubicBezTo>
                    <a:pt x="32" y="1261"/>
                    <a:pt x="505" y="1985"/>
                    <a:pt x="1261" y="2300"/>
                  </a:cubicBezTo>
                  <a:cubicBezTo>
                    <a:pt x="1322" y="2335"/>
                    <a:pt x="1386" y="2351"/>
                    <a:pt x="1448" y="2351"/>
                  </a:cubicBezTo>
                  <a:cubicBezTo>
                    <a:pt x="1607" y="2351"/>
                    <a:pt x="1751" y="2247"/>
                    <a:pt x="1796" y="2111"/>
                  </a:cubicBezTo>
                  <a:cubicBezTo>
                    <a:pt x="1922" y="1891"/>
                    <a:pt x="1796" y="1639"/>
                    <a:pt x="1607" y="1576"/>
                  </a:cubicBezTo>
                  <a:cubicBezTo>
                    <a:pt x="1135" y="1355"/>
                    <a:pt x="851" y="945"/>
                    <a:pt x="851" y="410"/>
                  </a:cubicBezTo>
                  <a:cubicBezTo>
                    <a:pt x="851" y="189"/>
                    <a:pt x="662" y="0"/>
                    <a:pt x="44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36"/>
            <p:cNvSpPr/>
            <p:nvPr/>
          </p:nvSpPr>
          <p:spPr>
            <a:xfrm>
              <a:off x="-40171725" y="2705875"/>
              <a:ext cx="319000" cy="316650"/>
            </a:xfrm>
            <a:custGeom>
              <a:avLst/>
              <a:gdLst/>
              <a:ahLst/>
              <a:cxnLst/>
              <a:rect l="l" t="t" r="r" b="b"/>
              <a:pathLst>
                <a:path w="12760" h="12666" extrusionOk="0">
                  <a:moveTo>
                    <a:pt x="2489" y="1639"/>
                  </a:moveTo>
                  <a:lnTo>
                    <a:pt x="2489" y="3718"/>
                  </a:lnTo>
                  <a:cubicBezTo>
                    <a:pt x="2489" y="4127"/>
                    <a:pt x="2552" y="4506"/>
                    <a:pt x="2678" y="4884"/>
                  </a:cubicBezTo>
                  <a:cubicBezTo>
                    <a:pt x="1639" y="4600"/>
                    <a:pt x="820" y="3623"/>
                    <a:pt x="820" y="2458"/>
                  </a:cubicBezTo>
                  <a:lnTo>
                    <a:pt x="820" y="2048"/>
                  </a:lnTo>
                  <a:cubicBezTo>
                    <a:pt x="820" y="1796"/>
                    <a:pt x="1009" y="1639"/>
                    <a:pt x="1261" y="1639"/>
                  </a:cubicBezTo>
                  <a:close/>
                  <a:moveTo>
                    <a:pt x="11500" y="1639"/>
                  </a:moveTo>
                  <a:cubicBezTo>
                    <a:pt x="11720" y="1639"/>
                    <a:pt x="11878" y="1828"/>
                    <a:pt x="11878" y="2048"/>
                  </a:cubicBezTo>
                  <a:lnTo>
                    <a:pt x="11878" y="2426"/>
                  </a:lnTo>
                  <a:cubicBezTo>
                    <a:pt x="11878" y="3623"/>
                    <a:pt x="11090" y="4569"/>
                    <a:pt x="10019" y="4884"/>
                  </a:cubicBezTo>
                  <a:cubicBezTo>
                    <a:pt x="10145" y="4506"/>
                    <a:pt x="10240" y="4127"/>
                    <a:pt x="10240" y="3718"/>
                  </a:cubicBezTo>
                  <a:lnTo>
                    <a:pt x="10240" y="1639"/>
                  </a:lnTo>
                  <a:close/>
                  <a:moveTo>
                    <a:pt x="9389" y="788"/>
                  </a:moveTo>
                  <a:lnTo>
                    <a:pt x="9389" y="3686"/>
                  </a:lnTo>
                  <a:cubicBezTo>
                    <a:pt x="9389" y="4789"/>
                    <a:pt x="8759" y="5860"/>
                    <a:pt x="7656" y="6333"/>
                  </a:cubicBezTo>
                  <a:cubicBezTo>
                    <a:pt x="7247" y="6522"/>
                    <a:pt x="6932" y="6963"/>
                    <a:pt x="6932" y="7467"/>
                  </a:cubicBezTo>
                  <a:cubicBezTo>
                    <a:pt x="6932" y="7467"/>
                    <a:pt x="6932" y="7908"/>
                    <a:pt x="7026" y="8507"/>
                  </a:cubicBezTo>
                  <a:cubicBezTo>
                    <a:pt x="7121" y="8759"/>
                    <a:pt x="7247" y="9074"/>
                    <a:pt x="7341" y="9357"/>
                  </a:cubicBezTo>
                  <a:lnTo>
                    <a:pt x="5356" y="9357"/>
                  </a:lnTo>
                  <a:cubicBezTo>
                    <a:pt x="5671" y="8759"/>
                    <a:pt x="5766" y="8066"/>
                    <a:pt x="5766" y="7498"/>
                  </a:cubicBezTo>
                  <a:cubicBezTo>
                    <a:pt x="5766" y="6994"/>
                    <a:pt x="5451" y="6553"/>
                    <a:pt x="5041" y="6364"/>
                  </a:cubicBezTo>
                  <a:cubicBezTo>
                    <a:pt x="4569" y="6144"/>
                    <a:pt x="4128" y="5766"/>
                    <a:pt x="3813" y="5293"/>
                  </a:cubicBezTo>
                  <a:cubicBezTo>
                    <a:pt x="3498" y="4821"/>
                    <a:pt x="3340" y="4285"/>
                    <a:pt x="3340" y="3686"/>
                  </a:cubicBezTo>
                  <a:lnTo>
                    <a:pt x="3340" y="788"/>
                  </a:lnTo>
                  <a:close/>
                  <a:moveTo>
                    <a:pt x="8696" y="10176"/>
                  </a:moveTo>
                  <a:lnTo>
                    <a:pt x="9263" y="11846"/>
                  </a:lnTo>
                  <a:lnTo>
                    <a:pt x="3498" y="11846"/>
                  </a:lnTo>
                  <a:lnTo>
                    <a:pt x="4033" y="10176"/>
                  </a:lnTo>
                  <a:close/>
                  <a:moveTo>
                    <a:pt x="2930" y="0"/>
                  </a:moveTo>
                  <a:cubicBezTo>
                    <a:pt x="2710" y="0"/>
                    <a:pt x="2552" y="189"/>
                    <a:pt x="2552" y="410"/>
                  </a:cubicBezTo>
                  <a:lnTo>
                    <a:pt x="2552" y="851"/>
                  </a:lnTo>
                  <a:lnTo>
                    <a:pt x="1324" y="851"/>
                  </a:lnTo>
                  <a:cubicBezTo>
                    <a:pt x="1302" y="850"/>
                    <a:pt x="1280" y="850"/>
                    <a:pt x="1258" y="850"/>
                  </a:cubicBezTo>
                  <a:cubicBezTo>
                    <a:pt x="506" y="850"/>
                    <a:pt x="1" y="1374"/>
                    <a:pt x="1" y="2048"/>
                  </a:cubicBezTo>
                  <a:lnTo>
                    <a:pt x="1" y="2426"/>
                  </a:lnTo>
                  <a:cubicBezTo>
                    <a:pt x="1" y="4190"/>
                    <a:pt x="1355" y="5608"/>
                    <a:pt x="3088" y="5766"/>
                  </a:cubicBezTo>
                  <a:cubicBezTo>
                    <a:pt x="3498" y="6364"/>
                    <a:pt x="4033" y="6837"/>
                    <a:pt x="4726" y="7120"/>
                  </a:cubicBezTo>
                  <a:cubicBezTo>
                    <a:pt x="4884" y="7183"/>
                    <a:pt x="4947" y="7309"/>
                    <a:pt x="4947" y="7498"/>
                  </a:cubicBezTo>
                  <a:cubicBezTo>
                    <a:pt x="4947" y="8097"/>
                    <a:pt x="4726" y="8885"/>
                    <a:pt x="4348" y="9357"/>
                  </a:cubicBezTo>
                  <a:lnTo>
                    <a:pt x="3718" y="9357"/>
                  </a:lnTo>
                  <a:cubicBezTo>
                    <a:pt x="3529" y="9357"/>
                    <a:pt x="3372" y="9483"/>
                    <a:pt x="3340" y="9641"/>
                  </a:cubicBezTo>
                  <a:lnTo>
                    <a:pt x="2521" y="12130"/>
                  </a:lnTo>
                  <a:cubicBezTo>
                    <a:pt x="2426" y="12382"/>
                    <a:pt x="2615" y="12665"/>
                    <a:pt x="2899" y="12665"/>
                  </a:cubicBezTo>
                  <a:lnTo>
                    <a:pt x="9799" y="12665"/>
                  </a:lnTo>
                  <a:cubicBezTo>
                    <a:pt x="10082" y="12665"/>
                    <a:pt x="10271" y="12382"/>
                    <a:pt x="10177" y="12130"/>
                  </a:cubicBezTo>
                  <a:lnTo>
                    <a:pt x="9357" y="9641"/>
                  </a:lnTo>
                  <a:cubicBezTo>
                    <a:pt x="9326" y="9483"/>
                    <a:pt x="9168" y="9357"/>
                    <a:pt x="8979" y="9357"/>
                  </a:cubicBezTo>
                  <a:lnTo>
                    <a:pt x="8349" y="9357"/>
                  </a:lnTo>
                  <a:cubicBezTo>
                    <a:pt x="7971" y="8885"/>
                    <a:pt x="7751" y="8097"/>
                    <a:pt x="7751" y="7498"/>
                  </a:cubicBezTo>
                  <a:cubicBezTo>
                    <a:pt x="7751" y="7341"/>
                    <a:pt x="7877" y="7183"/>
                    <a:pt x="7971" y="7152"/>
                  </a:cubicBezTo>
                  <a:cubicBezTo>
                    <a:pt x="8601" y="6868"/>
                    <a:pt x="9200" y="6396"/>
                    <a:pt x="9610" y="5829"/>
                  </a:cubicBezTo>
                  <a:cubicBezTo>
                    <a:pt x="10901" y="5734"/>
                    <a:pt x="12004" y="4947"/>
                    <a:pt x="12476" y="3781"/>
                  </a:cubicBezTo>
                  <a:cubicBezTo>
                    <a:pt x="12760" y="3056"/>
                    <a:pt x="12760" y="2552"/>
                    <a:pt x="12760" y="2080"/>
                  </a:cubicBezTo>
                  <a:cubicBezTo>
                    <a:pt x="12760" y="1435"/>
                    <a:pt x="12221" y="850"/>
                    <a:pt x="11581" y="850"/>
                  </a:cubicBezTo>
                  <a:cubicBezTo>
                    <a:pt x="11565" y="850"/>
                    <a:pt x="11548" y="850"/>
                    <a:pt x="11531" y="851"/>
                  </a:cubicBezTo>
                  <a:lnTo>
                    <a:pt x="10271" y="851"/>
                  </a:lnTo>
                  <a:lnTo>
                    <a:pt x="10271" y="410"/>
                  </a:lnTo>
                  <a:cubicBezTo>
                    <a:pt x="10271" y="189"/>
                    <a:pt x="10082" y="0"/>
                    <a:pt x="98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08" name="Google Shape;808;p36"/>
          <p:cNvSpPr/>
          <p:nvPr/>
        </p:nvSpPr>
        <p:spPr>
          <a:xfrm>
            <a:off x="1795538" y="1358622"/>
            <a:ext cx="926350" cy="905125"/>
          </a:xfrm>
          <a:custGeom>
            <a:avLst/>
            <a:gdLst/>
            <a:ahLst/>
            <a:cxnLst/>
            <a:rect l="l" t="t" r="r" b="b"/>
            <a:pathLst>
              <a:path w="37054" h="36205" extrusionOk="0">
                <a:moveTo>
                  <a:pt x="20171" y="2897"/>
                </a:moveTo>
                <a:cubicBezTo>
                  <a:pt x="13692" y="2897"/>
                  <a:pt x="4629" y="3248"/>
                  <a:pt x="1730" y="9043"/>
                </a:cubicBezTo>
                <a:cubicBezTo>
                  <a:pt x="-53" y="12607"/>
                  <a:pt x="-138" y="17159"/>
                  <a:pt x="1007" y="20976"/>
                </a:cubicBezTo>
                <a:cubicBezTo>
                  <a:pt x="4030" y="31052"/>
                  <a:pt x="25605" y="39758"/>
                  <a:pt x="31018" y="30738"/>
                </a:cubicBezTo>
                <a:cubicBezTo>
                  <a:pt x="35128" y="23889"/>
                  <a:pt x="35698" y="10984"/>
                  <a:pt x="28849" y="6874"/>
                </a:cubicBezTo>
                <a:cubicBezTo>
                  <a:pt x="23310" y="3550"/>
                  <a:pt x="15464" y="1093"/>
                  <a:pt x="9685" y="3981"/>
                </a:cubicBezTo>
                <a:cubicBezTo>
                  <a:pt x="4809" y="6417"/>
                  <a:pt x="1259" y="11997"/>
                  <a:pt x="284" y="17360"/>
                </a:cubicBezTo>
                <a:cubicBezTo>
                  <a:pt x="-548" y="21937"/>
                  <a:pt x="728" y="27711"/>
                  <a:pt x="4261" y="30738"/>
                </a:cubicBezTo>
                <a:cubicBezTo>
                  <a:pt x="11500" y="36942"/>
                  <a:pt x="25587" y="38389"/>
                  <a:pt x="32826" y="32185"/>
                </a:cubicBezTo>
                <a:cubicBezTo>
                  <a:pt x="38778" y="27085"/>
                  <a:pt x="37895" y="15205"/>
                  <a:pt x="33549" y="8682"/>
                </a:cubicBezTo>
                <a:cubicBezTo>
                  <a:pt x="28537" y="1160"/>
                  <a:pt x="16090" y="-1774"/>
                  <a:pt x="7516" y="1089"/>
                </a:cubicBez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09" name="Google Shape;809;p36"/>
          <p:cNvSpPr/>
          <p:nvPr/>
        </p:nvSpPr>
        <p:spPr>
          <a:xfrm>
            <a:off x="1795538" y="2450797"/>
            <a:ext cx="926350" cy="905125"/>
          </a:xfrm>
          <a:custGeom>
            <a:avLst/>
            <a:gdLst/>
            <a:ahLst/>
            <a:cxnLst/>
            <a:rect l="l" t="t" r="r" b="b"/>
            <a:pathLst>
              <a:path w="37054" h="36205" extrusionOk="0">
                <a:moveTo>
                  <a:pt x="20171" y="2897"/>
                </a:moveTo>
                <a:cubicBezTo>
                  <a:pt x="13692" y="2897"/>
                  <a:pt x="4629" y="3248"/>
                  <a:pt x="1730" y="9043"/>
                </a:cubicBezTo>
                <a:cubicBezTo>
                  <a:pt x="-53" y="12607"/>
                  <a:pt x="-138" y="17159"/>
                  <a:pt x="1007" y="20976"/>
                </a:cubicBezTo>
                <a:cubicBezTo>
                  <a:pt x="4030" y="31052"/>
                  <a:pt x="25605" y="39758"/>
                  <a:pt x="31018" y="30738"/>
                </a:cubicBezTo>
                <a:cubicBezTo>
                  <a:pt x="35128" y="23889"/>
                  <a:pt x="35698" y="10984"/>
                  <a:pt x="28849" y="6874"/>
                </a:cubicBezTo>
                <a:cubicBezTo>
                  <a:pt x="23310" y="3550"/>
                  <a:pt x="15464" y="1093"/>
                  <a:pt x="9685" y="3981"/>
                </a:cubicBezTo>
                <a:cubicBezTo>
                  <a:pt x="4809" y="6417"/>
                  <a:pt x="1259" y="11997"/>
                  <a:pt x="284" y="17360"/>
                </a:cubicBezTo>
                <a:cubicBezTo>
                  <a:pt x="-548" y="21937"/>
                  <a:pt x="728" y="27711"/>
                  <a:pt x="4261" y="30738"/>
                </a:cubicBezTo>
                <a:cubicBezTo>
                  <a:pt x="11500" y="36942"/>
                  <a:pt x="25587" y="38389"/>
                  <a:pt x="32826" y="32185"/>
                </a:cubicBezTo>
                <a:cubicBezTo>
                  <a:pt x="38778" y="27085"/>
                  <a:pt x="37895" y="15205"/>
                  <a:pt x="33549" y="8682"/>
                </a:cubicBezTo>
                <a:cubicBezTo>
                  <a:pt x="28537" y="1160"/>
                  <a:pt x="16090" y="-1774"/>
                  <a:pt x="7516" y="1089"/>
                </a:cubicBezTo>
              </a:path>
            </a:pathLst>
          </a:cu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10" name="Google Shape;810;p36"/>
          <p:cNvSpPr/>
          <p:nvPr/>
        </p:nvSpPr>
        <p:spPr>
          <a:xfrm>
            <a:off x="1795538" y="3542972"/>
            <a:ext cx="926350" cy="905125"/>
          </a:xfrm>
          <a:custGeom>
            <a:avLst/>
            <a:gdLst/>
            <a:ahLst/>
            <a:cxnLst/>
            <a:rect l="l" t="t" r="r" b="b"/>
            <a:pathLst>
              <a:path w="37054" h="36205" extrusionOk="0">
                <a:moveTo>
                  <a:pt x="20171" y="2897"/>
                </a:moveTo>
                <a:cubicBezTo>
                  <a:pt x="13692" y="2897"/>
                  <a:pt x="4629" y="3248"/>
                  <a:pt x="1730" y="9043"/>
                </a:cubicBezTo>
                <a:cubicBezTo>
                  <a:pt x="-53" y="12607"/>
                  <a:pt x="-138" y="17159"/>
                  <a:pt x="1007" y="20976"/>
                </a:cubicBezTo>
                <a:cubicBezTo>
                  <a:pt x="4030" y="31052"/>
                  <a:pt x="25605" y="39758"/>
                  <a:pt x="31018" y="30738"/>
                </a:cubicBezTo>
                <a:cubicBezTo>
                  <a:pt x="35128" y="23889"/>
                  <a:pt x="35698" y="10984"/>
                  <a:pt x="28849" y="6874"/>
                </a:cubicBezTo>
                <a:cubicBezTo>
                  <a:pt x="23310" y="3550"/>
                  <a:pt x="15464" y="1093"/>
                  <a:pt x="9685" y="3981"/>
                </a:cubicBezTo>
                <a:cubicBezTo>
                  <a:pt x="4809" y="6417"/>
                  <a:pt x="1259" y="11997"/>
                  <a:pt x="284" y="17360"/>
                </a:cubicBezTo>
                <a:cubicBezTo>
                  <a:pt x="-548" y="21937"/>
                  <a:pt x="728" y="27711"/>
                  <a:pt x="4261" y="30738"/>
                </a:cubicBezTo>
                <a:cubicBezTo>
                  <a:pt x="11500" y="36942"/>
                  <a:pt x="25587" y="38389"/>
                  <a:pt x="32826" y="32185"/>
                </a:cubicBezTo>
                <a:cubicBezTo>
                  <a:pt x="38778" y="27085"/>
                  <a:pt x="37895" y="15205"/>
                  <a:pt x="33549" y="8682"/>
                </a:cubicBezTo>
                <a:cubicBezTo>
                  <a:pt x="28537" y="1160"/>
                  <a:pt x="16090" y="-1774"/>
                  <a:pt x="7516" y="1089"/>
                </a:cubicBez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811" name="Google Shape;811;p36"/>
          <p:cNvGrpSpPr/>
          <p:nvPr/>
        </p:nvGrpSpPr>
        <p:grpSpPr>
          <a:xfrm>
            <a:off x="646853" y="4131586"/>
            <a:ext cx="297009" cy="440413"/>
            <a:chOff x="4508863" y="1528200"/>
            <a:chExt cx="318850" cy="472800"/>
          </a:xfrm>
        </p:grpSpPr>
        <p:sp>
          <p:nvSpPr>
            <p:cNvPr id="812" name="Google Shape;812;p36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" name="Google Shape;813;p36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" name="Google Shape;814;p36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" name="Google Shape;815;p36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16" name="Google Shape;816;p36"/>
          <p:cNvGrpSpPr/>
          <p:nvPr/>
        </p:nvGrpSpPr>
        <p:grpSpPr>
          <a:xfrm rot="331334">
            <a:off x="7031049" y="796993"/>
            <a:ext cx="1164760" cy="1147467"/>
            <a:chOff x="5691288" y="1393625"/>
            <a:chExt cx="862872" cy="849998"/>
          </a:xfrm>
        </p:grpSpPr>
        <p:sp>
          <p:nvSpPr>
            <p:cNvPr id="817" name="Google Shape;817;p36"/>
            <p:cNvSpPr/>
            <p:nvPr/>
          </p:nvSpPr>
          <p:spPr>
            <a:xfrm>
              <a:off x="5691288" y="1393628"/>
              <a:ext cx="855802" cy="849995"/>
            </a:xfrm>
            <a:custGeom>
              <a:avLst/>
              <a:gdLst/>
              <a:ahLst/>
              <a:cxnLst/>
              <a:rect l="l" t="t" r="r" b="b"/>
              <a:pathLst>
                <a:path w="40430" h="40399" extrusionOk="0">
                  <a:moveTo>
                    <a:pt x="37488" y="1"/>
                  </a:moveTo>
                  <a:cubicBezTo>
                    <a:pt x="37468" y="1"/>
                    <a:pt x="37448" y="2"/>
                    <a:pt x="37427" y="3"/>
                  </a:cubicBezTo>
                  <a:lnTo>
                    <a:pt x="701" y="2238"/>
                  </a:lnTo>
                  <a:cubicBezTo>
                    <a:pt x="301" y="2272"/>
                    <a:pt x="0" y="2605"/>
                    <a:pt x="34" y="2972"/>
                  </a:cubicBezTo>
                  <a:lnTo>
                    <a:pt x="2269" y="39732"/>
                  </a:lnTo>
                  <a:cubicBezTo>
                    <a:pt x="2302" y="40132"/>
                    <a:pt x="2602" y="40399"/>
                    <a:pt x="3003" y="40399"/>
                  </a:cubicBezTo>
                  <a:lnTo>
                    <a:pt x="39762" y="38164"/>
                  </a:lnTo>
                  <a:cubicBezTo>
                    <a:pt x="40129" y="38131"/>
                    <a:pt x="40429" y="37797"/>
                    <a:pt x="40396" y="37430"/>
                  </a:cubicBezTo>
                  <a:lnTo>
                    <a:pt x="38194" y="671"/>
                  </a:lnTo>
                  <a:cubicBezTo>
                    <a:pt x="38163" y="291"/>
                    <a:pt x="37861" y="1"/>
                    <a:pt x="37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" name="Google Shape;818;p36"/>
            <p:cNvSpPr/>
            <p:nvPr/>
          </p:nvSpPr>
          <p:spPr>
            <a:xfrm>
              <a:off x="5692350" y="1393625"/>
              <a:ext cx="861810" cy="849970"/>
            </a:xfrm>
            <a:custGeom>
              <a:avLst/>
              <a:gdLst/>
              <a:ahLst/>
              <a:cxnLst/>
              <a:rect l="l" t="t" r="r" b="b"/>
              <a:pathLst>
                <a:path w="41063" h="40997" extrusionOk="0">
                  <a:moveTo>
                    <a:pt x="38628" y="101"/>
                  </a:moveTo>
                  <a:lnTo>
                    <a:pt x="38861" y="4304"/>
                  </a:lnTo>
                  <a:lnTo>
                    <a:pt x="34692" y="4537"/>
                  </a:lnTo>
                  <a:lnTo>
                    <a:pt x="34425" y="368"/>
                  </a:lnTo>
                  <a:lnTo>
                    <a:pt x="38628" y="101"/>
                  </a:lnTo>
                  <a:close/>
                  <a:moveTo>
                    <a:pt x="34325" y="368"/>
                  </a:moveTo>
                  <a:lnTo>
                    <a:pt x="34592" y="4571"/>
                  </a:lnTo>
                  <a:lnTo>
                    <a:pt x="30389" y="4804"/>
                  </a:lnTo>
                  <a:lnTo>
                    <a:pt x="30122" y="601"/>
                  </a:lnTo>
                  <a:lnTo>
                    <a:pt x="34325" y="368"/>
                  </a:lnTo>
                  <a:close/>
                  <a:moveTo>
                    <a:pt x="30022" y="601"/>
                  </a:moveTo>
                  <a:lnTo>
                    <a:pt x="30289" y="4804"/>
                  </a:lnTo>
                  <a:lnTo>
                    <a:pt x="26086" y="5071"/>
                  </a:lnTo>
                  <a:lnTo>
                    <a:pt x="25852" y="868"/>
                  </a:lnTo>
                  <a:lnTo>
                    <a:pt x="30022" y="601"/>
                  </a:lnTo>
                  <a:close/>
                  <a:moveTo>
                    <a:pt x="25719" y="868"/>
                  </a:moveTo>
                  <a:lnTo>
                    <a:pt x="25985" y="5071"/>
                  </a:lnTo>
                  <a:lnTo>
                    <a:pt x="21782" y="5338"/>
                  </a:lnTo>
                  <a:lnTo>
                    <a:pt x="21549" y="1135"/>
                  </a:lnTo>
                  <a:lnTo>
                    <a:pt x="25719" y="868"/>
                  </a:lnTo>
                  <a:close/>
                  <a:moveTo>
                    <a:pt x="21449" y="1135"/>
                  </a:moveTo>
                  <a:lnTo>
                    <a:pt x="21716" y="5338"/>
                  </a:lnTo>
                  <a:lnTo>
                    <a:pt x="17513" y="5571"/>
                  </a:lnTo>
                  <a:lnTo>
                    <a:pt x="17246" y="1402"/>
                  </a:lnTo>
                  <a:lnTo>
                    <a:pt x="21449" y="1135"/>
                  </a:lnTo>
                  <a:close/>
                  <a:moveTo>
                    <a:pt x="17179" y="1402"/>
                  </a:moveTo>
                  <a:lnTo>
                    <a:pt x="17413" y="5605"/>
                  </a:lnTo>
                  <a:lnTo>
                    <a:pt x="13243" y="5838"/>
                  </a:lnTo>
                  <a:lnTo>
                    <a:pt x="12976" y="1635"/>
                  </a:lnTo>
                  <a:lnTo>
                    <a:pt x="17179" y="1402"/>
                  </a:lnTo>
                  <a:close/>
                  <a:moveTo>
                    <a:pt x="12876" y="1669"/>
                  </a:moveTo>
                  <a:lnTo>
                    <a:pt x="13143" y="5872"/>
                  </a:lnTo>
                  <a:lnTo>
                    <a:pt x="8940" y="6139"/>
                  </a:lnTo>
                  <a:lnTo>
                    <a:pt x="8673" y="1936"/>
                  </a:lnTo>
                  <a:lnTo>
                    <a:pt x="12876" y="1669"/>
                  </a:lnTo>
                  <a:close/>
                  <a:moveTo>
                    <a:pt x="8573" y="1902"/>
                  </a:moveTo>
                  <a:lnTo>
                    <a:pt x="8840" y="6105"/>
                  </a:lnTo>
                  <a:lnTo>
                    <a:pt x="4637" y="6372"/>
                  </a:lnTo>
                  <a:lnTo>
                    <a:pt x="4370" y="2169"/>
                  </a:lnTo>
                  <a:lnTo>
                    <a:pt x="8573" y="1902"/>
                  </a:lnTo>
                  <a:close/>
                  <a:moveTo>
                    <a:pt x="4303" y="2169"/>
                  </a:moveTo>
                  <a:lnTo>
                    <a:pt x="4537" y="6372"/>
                  </a:lnTo>
                  <a:lnTo>
                    <a:pt x="367" y="6639"/>
                  </a:lnTo>
                  <a:lnTo>
                    <a:pt x="100" y="2436"/>
                  </a:lnTo>
                  <a:lnTo>
                    <a:pt x="4303" y="2169"/>
                  </a:lnTo>
                  <a:close/>
                  <a:moveTo>
                    <a:pt x="38895" y="4371"/>
                  </a:moveTo>
                  <a:lnTo>
                    <a:pt x="39128" y="8574"/>
                  </a:lnTo>
                  <a:lnTo>
                    <a:pt x="34925" y="8840"/>
                  </a:lnTo>
                  <a:lnTo>
                    <a:pt x="34692" y="4637"/>
                  </a:lnTo>
                  <a:lnTo>
                    <a:pt x="38895" y="4371"/>
                  </a:lnTo>
                  <a:close/>
                  <a:moveTo>
                    <a:pt x="34592" y="4637"/>
                  </a:moveTo>
                  <a:lnTo>
                    <a:pt x="34858" y="8840"/>
                  </a:lnTo>
                  <a:lnTo>
                    <a:pt x="30655" y="9107"/>
                  </a:lnTo>
                  <a:lnTo>
                    <a:pt x="30389" y="4904"/>
                  </a:lnTo>
                  <a:lnTo>
                    <a:pt x="34592" y="4637"/>
                  </a:lnTo>
                  <a:close/>
                  <a:moveTo>
                    <a:pt x="30289" y="4904"/>
                  </a:moveTo>
                  <a:lnTo>
                    <a:pt x="30555" y="9107"/>
                  </a:lnTo>
                  <a:lnTo>
                    <a:pt x="26352" y="9341"/>
                  </a:lnTo>
                  <a:lnTo>
                    <a:pt x="26086" y="5138"/>
                  </a:lnTo>
                  <a:lnTo>
                    <a:pt x="30289" y="4904"/>
                  </a:lnTo>
                  <a:close/>
                  <a:moveTo>
                    <a:pt x="25985" y="5171"/>
                  </a:moveTo>
                  <a:lnTo>
                    <a:pt x="26252" y="9374"/>
                  </a:lnTo>
                  <a:lnTo>
                    <a:pt x="22049" y="9608"/>
                  </a:lnTo>
                  <a:lnTo>
                    <a:pt x="21782" y="5405"/>
                  </a:lnTo>
                  <a:lnTo>
                    <a:pt x="25985" y="5171"/>
                  </a:lnTo>
                  <a:close/>
                  <a:moveTo>
                    <a:pt x="21716" y="5438"/>
                  </a:moveTo>
                  <a:lnTo>
                    <a:pt x="21983" y="9641"/>
                  </a:lnTo>
                  <a:lnTo>
                    <a:pt x="17780" y="9875"/>
                  </a:lnTo>
                  <a:lnTo>
                    <a:pt x="17546" y="5672"/>
                  </a:lnTo>
                  <a:lnTo>
                    <a:pt x="21716" y="5438"/>
                  </a:lnTo>
                  <a:close/>
                  <a:moveTo>
                    <a:pt x="17446" y="5672"/>
                  </a:moveTo>
                  <a:lnTo>
                    <a:pt x="17680" y="9875"/>
                  </a:lnTo>
                  <a:lnTo>
                    <a:pt x="13477" y="10141"/>
                  </a:lnTo>
                  <a:lnTo>
                    <a:pt x="13243" y="5938"/>
                  </a:lnTo>
                  <a:lnTo>
                    <a:pt x="17446" y="5672"/>
                  </a:lnTo>
                  <a:close/>
                  <a:moveTo>
                    <a:pt x="13143" y="5938"/>
                  </a:moveTo>
                  <a:lnTo>
                    <a:pt x="13410" y="10141"/>
                  </a:lnTo>
                  <a:lnTo>
                    <a:pt x="9207" y="10408"/>
                  </a:lnTo>
                  <a:lnTo>
                    <a:pt x="8973" y="6205"/>
                  </a:lnTo>
                  <a:lnTo>
                    <a:pt x="13143" y="5938"/>
                  </a:lnTo>
                  <a:close/>
                  <a:moveTo>
                    <a:pt x="8840" y="6205"/>
                  </a:moveTo>
                  <a:lnTo>
                    <a:pt x="9073" y="10408"/>
                  </a:lnTo>
                  <a:lnTo>
                    <a:pt x="4904" y="10642"/>
                  </a:lnTo>
                  <a:lnTo>
                    <a:pt x="4637" y="6472"/>
                  </a:lnTo>
                  <a:lnTo>
                    <a:pt x="8840" y="6205"/>
                  </a:lnTo>
                  <a:close/>
                  <a:moveTo>
                    <a:pt x="4570" y="6439"/>
                  </a:moveTo>
                  <a:lnTo>
                    <a:pt x="4804" y="10675"/>
                  </a:lnTo>
                  <a:lnTo>
                    <a:pt x="601" y="10909"/>
                  </a:lnTo>
                  <a:lnTo>
                    <a:pt x="367" y="6706"/>
                  </a:lnTo>
                  <a:lnTo>
                    <a:pt x="4570" y="6439"/>
                  </a:lnTo>
                  <a:close/>
                  <a:moveTo>
                    <a:pt x="39128" y="8674"/>
                  </a:moveTo>
                  <a:lnTo>
                    <a:pt x="39395" y="12877"/>
                  </a:lnTo>
                  <a:lnTo>
                    <a:pt x="35192" y="13144"/>
                  </a:lnTo>
                  <a:lnTo>
                    <a:pt x="34959" y="8941"/>
                  </a:lnTo>
                  <a:lnTo>
                    <a:pt x="39128" y="8674"/>
                  </a:lnTo>
                  <a:close/>
                  <a:moveTo>
                    <a:pt x="34858" y="8941"/>
                  </a:moveTo>
                  <a:lnTo>
                    <a:pt x="35092" y="13144"/>
                  </a:lnTo>
                  <a:lnTo>
                    <a:pt x="30922" y="13377"/>
                  </a:lnTo>
                  <a:lnTo>
                    <a:pt x="30655" y="9207"/>
                  </a:lnTo>
                  <a:lnTo>
                    <a:pt x="34858" y="8941"/>
                  </a:lnTo>
                  <a:close/>
                  <a:moveTo>
                    <a:pt x="30555" y="9174"/>
                  </a:moveTo>
                  <a:lnTo>
                    <a:pt x="30822" y="13377"/>
                  </a:lnTo>
                  <a:lnTo>
                    <a:pt x="26619" y="13644"/>
                  </a:lnTo>
                  <a:lnTo>
                    <a:pt x="26352" y="9441"/>
                  </a:lnTo>
                  <a:lnTo>
                    <a:pt x="30555" y="9174"/>
                  </a:lnTo>
                  <a:close/>
                  <a:moveTo>
                    <a:pt x="26252" y="9441"/>
                  </a:moveTo>
                  <a:lnTo>
                    <a:pt x="26519" y="13644"/>
                  </a:lnTo>
                  <a:lnTo>
                    <a:pt x="22316" y="13911"/>
                  </a:lnTo>
                  <a:lnTo>
                    <a:pt x="22049" y="9708"/>
                  </a:lnTo>
                  <a:lnTo>
                    <a:pt x="26252" y="9441"/>
                  </a:lnTo>
                  <a:close/>
                  <a:moveTo>
                    <a:pt x="21983" y="9708"/>
                  </a:moveTo>
                  <a:lnTo>
                    <a:pt x="22216" y="13911"/>
                  </a:lnTo>
                  <a:lnTo>
                    <a:pt x="18013" y="14144"/>
                  </a:lnTo>
                  <a:lnTo>
                    <a:pt x="17780" y="9975"/>
                  </a:lnTo>
                  <a:lnTo>
                    <a:pt x="21983" y="9708"/>
                  </a:lnTo>
                  <a:close/>
                  <a:moveTo>
                    <a:pt x="17680" y="9975"/>
                  </a:moveTo>
                  <a:lnTo>
                    <a:pt x="17946" y="14178"/>
                  </a:lnTo>
                  <a:lnTo>
                    <a:pt x="13743" y="14411"/>
                  </a:lnTo>
                  <a:lnTo>
                    <a:pt x="13510" y="10241"/>
                  </a:lnTo>
                  <a:lnTo>
                    <a:pt x="17680" y="9975"/>
                  </a:lnTo>
                  <a:close/>
                  <a:moveTo>
                    <a:pt x="13376" y="10241"/>
                  </a:moveTo>
                  <a:lnTo>
                    <a:pt x="13677" y="14444"/>
                  </a:lnTo>
                  <a:lnTo>
                    <a:pt x="9474" y="14678"/>
                  </a:lnTo>
                  <a:lnTo>
                    <a:pt x="9207" y="10475"/>
                  </a:lnTo>
                  <a:lnTo>
                    <a:pt x="13376" y="10241"/>
                  </a:lnTo>
                  <a:close/>
                  <a:moveTo>
                    <a:pt x="9107" y="10508"/>
                  </a:moveTo>
                  <a:lnTo>
                    <a:pt x="9340" y="14678"/>
                  </a:lnTo>
                  <a:lnTo>
                    <a:pt x="5171" y="14945"/>
                  </a:lnTo>
                  <a:lnTo>
                    <a:pt x="4904" y="10742"/>
                  </a:lnTo>
                  <a:lnTo>
                    <a:pt x="9107" y="10508"/>
                  </a:lnTo>
                  <a:close/>
                  <a:moveTo>
                    <a:pt x="4804" y="10742"/>
                  </a:moveTo>
                  <a:lnTo>
                    <a:pt x="5071" y="14945"/>
                  </a:lnTo>
                  <a:lnTo>
                    <a:pt x="868" y="15212"/>
                  </a:lnTo>
                  <a:lnTo>
                    <a:pt x="634" y="11009"/>
                  </a:lnTo>
                  <a:lnTo>
                    <a:pt x="4804" y="10742"/>
                  </a:lnTo>
                  <a:close/>
                  <a:moveTo>
                    <a:pt x="39395" y="12977"/>
                  </a:moveTo>
                  <a:lnTo>
                    <a:pt x="39662" y="17180"/>
                  </a:lnTo>
                  <a:lnTo>
                    <a:pt x="35459" y="17413"/>
                  </a:lnTo>
                  <a:lnTo>
                    <a:pt x="35192" y="13210"/>
                  </a:lnTo>
                  <a:lnTo>
                    <a:pt x="39395" y="12977"/>
                  </a:lnTo>
                  <a:close/>
                  <a:moveTo>
                    <a:pt x="35092" y="13244"/>
                  </a:moveTo>
                  <a:lnTo>
                    <a:pt x="35359" y="17413"/>
                  </a:lnTo>
                  <a:lnTo>
                    <a:pt x="31156" y="17680"/>
                  </a:lnTo>
                  <a:lnTo>
                    <a:pt x="30922" y="13477"/>
                  </a:lnTo>
                  <a:lnTo>
                    <a:pt x="35092" y="13244"/>
                  </a:lnTo>
                  <a:close/>
                  <a:moveTo>
                    <a:pt x="30822" y="13477"/>
                  </a:moveTo>
                  <a:lnTo>
                    <a:pt x="31089" y="17680"/>
                  </a:lnTo>
                  <a:lnTo>
                    <a:pt x="26886" y="17947"/>
                  </a:lnTo>
                  <a:lnTo>
                    <a:pt x="26619" y="13744"/>
                  </a:lnTo>
                  <a:lnTo>
                    <a:pt x="30822" y="13477"/>
                  </a:lnTo>
                  <a:close/>
                  <a:moveTo>
                    <a:pt x="26519" y="13744"/>
                  </a:moveTo>
                  <a:lnTo>
                    <a:pt x="26786" y="17947"/>
                  </a:lnTo>
                  <a:lnTo>
                    <a:pt x="22583" y="18180"/>
                  </a:lnTo>
                  <a:lnTo>
                    <a:pt x="22316" y="14011"/>
                  </a:lnTo>
                  <a:lnTo>
                    <a:pt x="26519" y="13744"/>
                  </a:lnTo>
                  <a:close/>
                  <a:moveTo>
                    <a:pt x="22216" y="14011"/>
                  </a:moveTo>
                  <a:lnTo>
                    <a:pt x="22483" y="18180"/>
                  </a:lnTo>
                  <a:lnTo>
                    <a:pt x="18280" y="18447"/>
                  </a:lnTo>
                  <a:lnTo>
                    <a:pt x="18046" y="14244"/>
                  </a:lnTo>
                  <a:lnTo>
                    <a:pt x="22216" y="14011"/>
                  </a:lnTo>
                  <a:close/>
                  <a:moveTo>
                    <a:pt x="17946" y="14278"/>
                  </a:moveTo>
                  <a:lnTo>
                    <a:pt x="18213" y="18481"/>
                  </a:lnTo>
                  <a:lnTo>
                    <a:pt x="14010" y="18748"/>
                  </a:lnTo>
                  <a:lnTo>
                    <a:pt x="13743" y="14545"/>
                  </a:lnTo>
                  <a:lnTo>
                    <a:pt x="17946" y="14278"/>
                  </a:lnTo>
                  <a:close/>
                  <a:moveTo>
                    <a:pt x="13677" y="14511"/>
                  </a:moveTo>
                  <a:lnTo>
                    <a:pt x="13944" y="18714"/>
                  </a:lnTo>
                  <a:lnTo>
                    <a:pt x="9741" y="18981"/>
                  </a:lnTo>
                  <a:lnTo>
                    <a:pt x="9474" y="14778"/>
                  </a:lnTo>
                  <a:lnTo>
                    <a:pt x="13677" y="14511"/>
                  </a:lnTo>
                  <a:close/>
                  <a:moveTo>
                    <a:pt x="9374" y="14778"/>
                  </a:moveTo>
                  <a:lnTo>
                    <a:pt x="9607" y="18981"/>
                  </a:lnTo>
                  <a:lnTo>
                    <a:pt x="5404" y="19248"/>
                  </a:lnTo>
                  <a:lnTo>
                    <a:pt x="5171" y="15045"/>
                  </a:lnTo>
                  <a:lnTo>
                    <a:pt x="9374" y="14778"/>
                  </a:lnTo>
                  <a:close/>
                  <a:moveTo>
                    <a:pt x="5071" y="15045"/>
                  </a:moveTo>
                  <a:lnTo>
                    <a:pt x="5337" y="19248"/>
                  </a:lnTo>
                  <a:lnTo>
                    <a:pt x="1134" y="19481"/>
                  </a:lnTo>
                  <a:lnTo>
                    <a:pt x="868" y="15312"/>
                  </a:lnTo>
                  <a:lnTo>
                    <a:pt x="5071" y="15045"/>
                  </a:lnTo>
                  <a:close/>
                  <a:moveTo>
                    <a:pt x="39662" y="17246"/>
                  </a:moveTo>
                  <a:lnTo>
                    <a:pt x="39929" y="21449"/>
                  </a:lnTo>
                  <a:lnTo>
                    <a:pt x="35726" y="21716"/>
                  </a:lnTo>
                  <a:lnTo>
                    <a:pt x="35459" y="17513"/>
                  </a:lnTo>
                  <a:lnTo>
                    <a:pt x="39662" y="17246"/>
                  </a:lnTo>
                  <a:close/>
                  <a:moveTo>
                    <a:pt x="35359" y="17513"/>
                  </a:moveTo>
                  <a:lnTo>
                    <a:pt x="35626" y="21716"/>
                  </a:lnTo>
                  <a:lnTo>
                    <a:pt x="31423" y="21983"/>
                  </a:lnTo>
                  <a:lnTo>
                    <a:pt x="31156" y="17780"/>
                  </a:lnTo>
                  <a:lnTo>
                    <a:pt x="35359" y="17513"/>
                  </a:lnTo>
                  <a:close/>
                  <a:moveTo>
                    <a:pt x="31089" y="17780"/>
                  </a:moveTo>
                  <a:lnTo>
                    <a:pt x="31356" y="21983"/>
                  </a:lnTo>
                  <a:lnTo>
                    <a:pt x="27153" y="22217"/>
                  </a:lnTo>
                  <a:lnTo>
                    <a:pt x="26886" y="18014"/>
                  </a:lnTo>
                  <a:lnTo>
                    <a:pt x="31089" y="17780"/>
                  </a:lnTo>
                  <a:close/>
                  <a:moveTo>
                    <a:pt x="26786" y="18047"/>
                  </a:moveTo>
                  <a:lnTo>
                    <a:pt x="27020" y="22217"/>
                  </a:lnTo>
                  <a:lnTo>
                    <a:pt x="22850" y="22484"/>
                  </a:lnTo>
                  <a:lnTo>
                    <a:pt x="22583" y="18281"/>
                  </a:lnTo>
                  <a:lnTo>
                    <a:pt x="26786" y="18047"/>
                  </a:lnTo>
                  <a:close/>
                  <a:moveTo>
                    <a:pt x="22483" y="18281"/>
                  </a:moveTo>
                  <a:lnTo>
                    <a:pt x="22750" y="22484"/>
                  </a:lnTo>
                  <a:lnTo>
                    <a:pt x="18547" y="22750"/>
                  </a:lnTo>
                  <a:lnTo>
                    <a:pt x="18280" y="18547"/>
                  </a:lnTo>
                  <a:lnTo>
                    <a:pt x="22483" y="18281"/>
                  </a:lnTo>
                  <a:close/>
                  <a:moveTo>
                    <a:pt x="18213" y="18547"/>
                  </a:moveTo>
                  <a:lnTo>
                    <a:pt x="18447" y="22784"/>
                  </a:lnTo>
                  <a:lnTo>
                    <a:pt x="14277" y="23017"/>
                  </a:lnTo>
                  <a:lnTo>
                    <a:pt x="14010" y="18814"/>
                  </a:lnTo>
                  <a:lnTo>
                    <a:pt x="18213" y="18547"/>
                  </a:lnTo>
                  <a:close/>
                  <a:moveTo>
                    <a:pt x="13944" y="18814"/>
                  </a:moveTo>
                  <a:lnTo>
                    <a:pt x="14210" y="23017"/>
                  </a:lnTo>
                  <a:lnTo>
                    <a:pt x="10007" y="23251"/>
                  </a:lnTo>
                  <a:lnTo>
                    <a:pt x="9741" y="19081"/>
                  </a:lnTo>
                  <a:lnTo>
                    <a:pt x="13944" y="18814"/>
                  </a:lnTo>
                  <a:close/>
                  <a:moveTo>
                    <a:pt x="9640" y="19081"/>
                  </a:moveTo>
                  <a:lnTo>
                    <a:pt x="9874" y="23251"/>
                  </a:lnTo>
                  <a:lnTo>
                    <a:pt x="5704" y="23518"/>
                  </a:lnTo>
                  <a:lnTo>
                    <a:pt x="5437" y="19348"/>
                  </a:lnTo>
                  <a:lnTo>
                    <a:pt x="9640" y="19081"/>
                  </a:lnTo>
                  <a:close/>
                  <a:moveTo>
                    <a:pt x="5337" y="19348"/>
                  </a:moveTo>
                  <a:lnTo>
                    <a:pt x="5604" y="23518"/>
                  </a:lnTo>
                  <a:lnTo>
                    <a:pt x="1401" y="23785"/>
                  </a:lnTo>
                  <a:lnTo>
                    <a:pt x="1134" y="19581"/>
                  </a:lnTo>
                  <a:lnTo>
                    <a:pt x="5337" y="19348"/>
                  </a:lnTo>
                  <a:close/>
                  <a:moveTo>
                    <a:pt x="39929" y="21550"/>
                  </a:moveTo>
                  <a:lnTo>
                    <a:pt x="40162" y="25753"/>
                  </a:lnTo>
                  <a:lnTo>
                    <a:pt x="35993" y="25986"/>
                  </a:lnTo>
                  <a:lnTo>
                    <a:pt x="35726" y="21816"/>
                  </a:lnTo>
                  <a:lnTo>
                    <a:pt x="39929" y="21550"/>
                  </a:lnTo>
                  <a:close/>
                  <a:moveTo>
                    <a:pt x="35626" y="21816"/>
                  </a:moveTo>
                  <a:lnTo>
                    <a:pt x="35893" y="25986"/>
                  </a:lnTo>
                  <a:lnTo>
                    <a:pt x="31690" y="26253"/>
                  </a:lnTo>
                  <a:lnTo>
                    <a:pt x="31423" y="22050"/>
                  </a:lnTo>
                  <a:lnTo>
                    <a:pt x="35626" y="21816"/>
                  </a:lnTo>
                  <a:close/>
                  <a:moveTo>
                    <a:pt x="31356" y="22050"/>
                  </a:moveTo>
                  <a:lnTo>
                    <a:pt x="31589" y="26253"/>
                  </a:lnTo>
                  <a:lnTo>
                    <a:pt x="27420" y="26520"/>
                  </a:lnTo>
                  <a:lnTo>
                    <a:pt x="27153" y="22317"/>
                  </a:lnTo>
                  <a:lnTo>
                    <a:pt x="31356" y="22050"/>
                  </a:lnTo>
                  <a:close/>
                  <a:moveTo>
                    <a:pt x="27053" y="22317"/>
                  </a:moveTo>
                  <a:lnTo>
                    <a:pt x="27286" y="26520"/>
                  </a:lnTo>
                  <a:lnTo>
                    <a:pt x="23083" y="26787"/>
                  </a:lnTo>
                  <a:lnTo>
                    <a:pt x="22850" y="22584"/>
                  </a:lnTo>
                  <a:lnTo>
                    <a:pt x="27053" y="22317"/>
                  </a:lnTo>
                  <a:close/>
                  <a:moveTo>
                    <a:pt x="22750" y="22584"/>
                  </a:moveTo>
                  <a:lnTo>
                    <a:pt x="23017" y="26787"/>
                  </a:lnTo>
                  <a:lnTo>
                    <a:pt x="18814" y="27020"/>
                  </a:lnTo>
                  <a:lnTo>
                    <a:pt x="18547" y="22851"/>
                  </a:lnTo>
                  <a:lnTo>
                    <a:pt x="22750" y="22584"/>
                  </a:lnTo>
                  <a:close/>
                  <a:moveTo>
                    <a:pt x="18480" y="22851"/>
                  </a:moveTo>
                  <a:lnTo>
                    <a:pt x="18714" y="27054"/>
                  </a:lnTo>
                  <a:lnTo>
                    <a:pt x="14544" y="27320"/>
                  </a:lnTo>
                  <a:lnTo>
                    <a:pt x="14277" y="23117"/>
                  </a:lnTo>
                  <a:lnTo>
                    <a:pt x="18480" y="22851"/>
                  </a:lnTo>
                  <a:close/>
                  <a:moveTo>
                    <a:pt x="14177" y="23117"/>
                  </a:moveTo>
                  <a:lnTo>
                    <a:pt x="14444" y="27320"/>
                  </a:lnTo>
                  <a:lnTo>
                    <a:pt x="10241" y="27554"/>
                  </a:lnTo>
                  <a:lnTo>
                    <a:pt x="9974" y="23384"/>
                  </a:lnTo>
                  <a:lnTo>
                    <a:pt x="14177" y="23117"/>
                  </a:lnTo>
                  <a:close/>
                  <a:moveTo>
                    <a:pt x="9874" y="23351"/>
                  </a:moveTo>
                  <a:lnTo>
                    <a:pt x="10141" y="27554"/>
                  </a:lnTo>
                  <a:lnTo>
                    <a:pt x="5938" y="27821"/>
                  </a:lnTo>
                  <a:lnTo>
                    <a:pt x="5704" y="23618"/>
                  </a:lnTo>
                  <a:lnTo>
                    <a:pt x="9874" y="23351"/>
                  </a:lnTo>
                  <a:close/>
                  <a:moveTo>
                    <a:pt x="5604" y="23618"/>
                  </a:moveTo>
                  <a:lnTo>
                    <a:pt x="5871" y="27821"/>
                  </a:lnTo>
                  <a:lnTo>
                    <a:pt x="1668" y="28088"/>
                  </a:lnTo>
                  <a:lnTo>
                    <a:pt x="1401" y="23885"/>
                  </a:lnTo>
                  <a:lnTo>
                    <a:pt x="5604" y="23618"/>
                  </a:lnTo>
                  <a:close/>
                  <a:moveTo>
                    <a:pt x="40196" y="25853"/>
                  </a:moveTo>
                  <a:lnTo>
                    <a:pt x="40429" y="30022"/>
                  </a:lnTo>
                  <a:lnTo>
                    <a:pt x="36226" y="30289"/>
                  </a:lnTo>
                  <a:lnTo>
                    <a:pt x="35993" y="26086"/>
                  </a:lnTo>
                  <a:lnTo>
                    <a:pt x="40196" y="25853"/>
                  </a:lnTo>
                  <a:close/>
                  <a:moveTo>
                    <a:pt x="35893" y="26086"/>
                  </a:moveTo>
                  <a:lnTo>
                    <a:pt x="36159" y="30289"/>
                  </a:lnTo>
                  <a:lnTo>
                    <a:pt x="31956" y="30523"/>
                  </a:lnTo>
                  <a:lnTo>
                    <a:pt x="31723" y="26353"/>
                  </a:lnTo>
                  <a:lnTo>
                    <a:pt x="35893" y="26086"/>
                  </a:lnTo>
                  <a:close/>
                  <a:moveTo>
                    <a:pt x="31623" y="26353"/>
                  </a:moveTo>
                  <a:lnTo>
                    <a:pt x="31856" y="30556"/>
                  </a:lnTo>
                  <a:lnTo>
                    <a:pt x="27653" y="30790"/>
                  </a:lnTo>
                  <a:lnTo>
                    <a:pt x="27420" y="26620"/>
                  </a:lnTo>
                  <a:lnTo>
                    <a:pt x="31623" y="26353"/>
                  </a:lnTo>
                  <a:close/>
                  <a:moveTo>
                    <a:pt x="27286" y="26620"/>
                  </a:moveTo>
                  <a:lnTo>
                    <a:pt x="27553" y="30823"/>
                  </a:lnTo>
                  <a:lnTo>
                    <a:pt x="23350" y="31056"/>
                  </a:lnTo>
                  <a:lnTo>
                    <a:pt x="23117" y="26853"/>
                  </a:lnTo>
                  <a:lnTo>
                    <a:pt x="27286" y="26620"/>
                  </a:lnTo>
                  <a:close/>
                  <a:moveTo>
                    <a:pt x="23017" y="26887"/>
                  </a:moveTo>
                  <a:lnTo>
                    <a:pt x="23250" y="31056"/>
                  </a:lnTo>
                  <a:lnTo>
                    <a:pt x="19081" y="31323"/>
                  </a:lnTo>
                  <a:lnTo>
                    <a:pt x="18814" y="27154"/>
                  </a:lnTo>
                  <a:lnTo>
                    <a:pt x="23017" y="26887"/>
                  </a:lnTo>
                  <a:close/>
                  <a:moveTo>
                    <a:pt x="18714" y="27154"/>
                  </a:moveTo>
                  <a:lnTo>
                    <a:pt x="18980" y="31357"/>
                  </a:lnTo>
                  <a:lnTo>
                    <a:pt x="14777" y="31623"/>
                  </a:lnTo>
                  <a:lnTo>
                    <a:pt x="14544" y="27420"/>
                  </a:lnTo>
                  <a:lnTo>
                    <a:pt x="18714" y="27154"/>
                  </a:lnTo>
                  <a:close/>
                  <a:moveTo>
                    <a:pt x="14444" y="27420"/>
                  </a:moveTo>
                  <a:lnTo>
                    <a:pt x="14711" y="31590"/>
                  </a:lnTo>
                  <a:lnTo>
                    <a:pt x="10508" y="31857"/>
                  </a:lnTo>
                  <a:lnTo>
                    <a:pt x="10241" y="27654"/>
                  </a:lnTo>
                  <a:lnTo>
                    <a:pt x="14444" y="27420"/>
                  </a:lnTo>
                  <a:close/>
                  <a:moveTo>
                    <a:pt x="10141" y="27654"/>
                  </a:moveTo>
                  <a:lnTo>
                    <a:pt x="10408" y="31857"/>
                  </a:lnTo>
                  <a:lnTo>
                    <a:pt x="6205" y="32124"/>
                  </a:lnTo>
                  <a:lnTo>
                    <a:pt x="5938" y="27921"/>
                  </a:lnTo>
                  <a:lnTo>
                    <a:pt x="10141" y="27654"/>
                  </a:lnTo>
                  <a:close/>
                  <a:moveTo>
                    <a:pt x="5871" y="27921"/>
                  </a:moveTo>
                  <a:lnTo>
                    <a:pt x="6105" y="32124"/>
                  </a:lnTo>
                  <a:lnTo>
                    <a:pt x="1935" y="32357"/>
                  </a:lnTo>
                  <a:lnTo>
                    <a:pt x="1701" y="28188"/>
                  </a:lnTo>
                  <a:lnTo>
                    <a:pt x="5871" y="27921"/>
                  </a:lnTo>
                  <a:close/>
                  <a:moveTo>
                    <a:pt x="40429" y="30122"/>
                  </a:moveTo>
                  <a:lnTo>
                    <a:pt x="40696" y="34325"/>
                  </a:lnTo>
                  <a:lnTo>
                    <a:pt x="36493" y="34592"/>
                  </a:lnTo>
                  <a:lnTo>
                    <a:pt x="36259" y="30389"/>
                  </a:lnTo>
                  <a:lnTo>
                    <a:pt x="40429" y="30122"/>
                  </a:lnTo>
                  <a:close/>
                  <a:moveTo>
                    <a:pt x="36159" y="30389"/>
                  </a:moveTo>
                  <a:lnTo>
                    <a:pt x="36393" y="34559"/>
                  </a:lnTo>
                  <a:lnTo>
                    <a:pt x="32223" y="34826"/>
                  </a:lnTo>
                  <a:lnTo>
                    <a:pt x="31956" y="30623"/>
                  </a:lnTo>
                  <a:lnTo>
                    <a:pt x="36159" y="30389"/>
                  </a:lnTo>
                  <a:close/>
                  <a:moveTo>
                    <a:pt x="31856" y="30623"/>
                  </a:moveTo>
                  <a:lnTo>
                    <a:pt x="32123" y="34826"/>
                  </a:lnTo>
                  <a:lnTo>
                    <a:pt x="27920" y="35093"/>
                  </a:lnTo>
                  <a:lnTo>
                    <a:pt x="27653" y="30890"/>
                  </a:lnTo>
                  <a:lnTo>
                    <a:pt x="31856" y="30623"/>
                  </a:lnTo>
                  <a:close/>
                  <a:moveTo>
                    <a:pt x="27553" y="30890"/>
                  </a:moveTo>
                  <a:lnTo>
                    <a:pt x="27820" y="35093"/>
                  </a:lnTo>
                  <a:lnTo>
                    <a:pt x="23617" y="35359"/>
                  </a:lnTo>
                  <a:lnTo>
                    <a:pt x="23384" y="31156"/>
                  </a:lnTo>
                  <a:lnTo>
                    <a:pt x="27553" y="30890"/>
                  </a:lnTo>
                  <a:close/>
                  <a:moveTo>
                    <a:pt x="23284" y="31156"/>
                  </a:moveTo>
                  <a:lnTo>
                    <a:pt x="23517" y="35359"/>
                  </a:lnTo>
                  <a:lnTo>
                    <a:pt x="19314" y="35626"/>
                  </a:lnTo>
                  <a:lnTo>
                    <a:pt x="19081" y="31423"/>
                  </a:lnTo>
                  <a:lnTo>
                    <a:pt x="23284" y="31156"/>
                  </a:lnTo>
                  <a:close/>
                  <a:moveTo>
                    <a:pt x="18980" y="31457"/>
                  </a:moveTo>
                  <a:lnTo>
                    <a:pt x="19247" y="35626"/>
                  </a:lnTo>
                  <a:lnTo>
                    <a:pt x="15044" y="35893"/>
                  </a:lnTo>
                  <a:lnTo>
                    <a:pt x="14777" y="31690"/>
                  </a:lnTo>
                  <a:lnTo>
                    <a:pt x="18980" y="31457"/>
                  </a:lnTo>
                  <a:close/>
                  <a:moveTo>
                    <a:pt x="14711" y="31690"/>
                  </a:moveTo>
                  <a:lnTo>
                    <a:pt x="14944" y="35893"/>
                  </a:lnTo>
                  <a:lnTo>
                    <a:pt x="10775" y="36160"/>
                  </a:lnTo>
                  <a:lnTo>
                    <a:pt x="10508" y="31957"/>
                  </a:lnTo>
                  <a:lnTo>
                    <a:pt x="14711" y="31690"/>
                  </a:lnTo>
                  <a:close/>
                  <a:moveTo>
                    <a:pt x="10408" y="31957"/>
                  </a:moveTo>
                  <a:lnTo>
                    <a:pt x="10675" y="36127"/>
                  </a:lnTo>
                  <a:lnTo>
                    <a:pt x="6472" y="36394"/>
                  </a:lnTo>
                  <a:lnTo>
                    <a:pt x="6205" y="32191"/>
                  </a:lnTo>
                  <a:lnTo>
                    <a:pt x="10408" y="31957"/>
                  </a:lnTo>
                  <a:close/>
                  <a:moveTo>
                    <a:pt x="6105" y="32224"/>
                  </a:moveTo>
                  <a:lnTo>
                    <a:pt x="6371" y="36394"/>
                  </a:lnTo>
                  <a:lnTo>
                    <a:pt x="2168" y="36660"/>
                  </a:lnTo>
                  <a:lnTo>
                    <a:pt x="1935" y="32457"/>
                  </a:lnTo>
                  <a:lnTo>
                    <a:pt x="6105" y="32224"/>
                  </a:lnTo>
                  <a:close/>
                  <a:moveTo>
                    <a:pt x="40696" y="34425"/>
                  </a:moveTo>
                  <a:lnTo>
                    <a:pt x="40963" y="38628"/>
                  </a:lnTo>
                  <a:lnTo>
                    <a:pt x="36760" y="38862"/>
                  </a:lnTo>
                  <a:lnTo>
                    <a:pt x="36493" y="34692"/>
                  </a:lnTo>
                  <a:lnTo>
                    <a:pt x="40696" y="34425"/>
                  </a:lnTo>
                  <a:close/>
                  <a:moveTo>
                    <a:pt x="36393" y="34659"/>
                  </a:moveTo>
                  <a:lnTo>
                    <a:pt x="36660" y="38862"/>
                  </a:lnTo>
                  <a:lnTo>
                    <a:pt x="32457" y="39129"/>
                  </a:lnTo>
                  <a:lnTo>
                    <a:pt x="32223" y="34926"/>
                  </a:lnTo>
                  <a:lnTo>
                    <a:pt x="36393" y="34659"/>
                  </a:lnTo>
                  <a:close/>
                  <a:moveTo>
                    <a:pt x="32123" y="34926"/>
                  </a:moveTo>
                  <a:lnTo>
                    <a:pt x="32357" y="39129"/>
                  </a:lnTo>
                  <a:lnTo>
                    <a:pt x="28154" y="39396"/>
                  </a:lnTo>
                  <a:lnTo>
                    <a:pt x="27920" y="35193"/>
                  </a:lnTo>
                  <a:lnTo>
                    <a:pt x="32123" y="34926"/>
                  </a:lnTo>
                  <a:close/>
                  <a:moveTo>
                    <a:pt x="27820" y="35193"/>
                  </a:moveTo>
                  <a:lnTo>
                    <a:pt x="28087" y="39396"/>
                  </a:lnTo>
                  <a:lnTo>
                    <a:pt x="23884" y="39629"/>
                  </a:lnTo>
                  <a:lnTo>
                    <a:pt x="23617" y="35460"/>
                  </a:lnTo>
                  <a:lnTo>
                    <a:pt x="27820" y="35193"/>
                  </a:lnTo>
                  <a:close/>
                  <a:moveTo>
                    <a:pt x="23517" y="35460"/>
                  </a:moveTo>
                  <a:lnTo>
                    <a:pt x="23784" y="39663"/>
                  </a:lnTo>
                  <a:lnTo>
                    <a:pt x="19581" y="39896"/>
                  </a:lnTo>
                  <a:lnTo>
                    <a:pt x="19347" y="35693"/>
                  </a:lnTo>
                  <a:lnTo>
                    <a:pt x="23517" y="35460"/>
                  </a:lnTo>
                  <a:close/>
                  <a:moveTo>
                    <a:pt x="19247" y="35726"/>
                  </a:moveTo>
                  <a:lnTo>
                    <a:pt x="19514" y="39929"/>
                  </a:lnTo>
                  <a:lnTo>
                    <a:pt x="15311" y="40196"/>
                  </a:lnTo>
                  <a:lnTo>
                    <a:pt x="15044" y="35993"/>
                  </a:lnTo>
                  <a:lnTo>
                    <a:pt x="19247" y="35726"/>
                  </a:lnTo>
                  <a:close/>
                  <a:moveTo>
                    <a:pt x="14944" y="35993"/>
                  </a:moveTo>
                  <a:lnTo>
                    <a:pt x="15211" y="40163"/>
                  </a:lnTo>
                  <a:lnTo>
                    <a:pt x="11008" y="40430"/>
                  </a:lnTo>
                  <a:lnTo>
                    <a:pt x="10741" y="36227"/>
                  </a:lnTo>
                  <a:lnTo>
                    <a:pt x="14944" y="35993"/>
                  </a:lnTo>
                  <a:close/>
                  <a:moveTo>
                    <a:pt x="10675" y="36227"/>
                  </a:moveTo>
                  <a:lnTo>
                    <a:pt x="10941" y="40430"/>
                  </a:lnTo>
                  <a:lnTo>
                    <a:pt x="6738" y="40697"/>
                  </a:lnTo>
                  <a:lnTo>
                    <a:pt x="6472" y="36494"/>
                  </a:lnTo>
                  <a:lnTo>
                    <a:pt x="10675" y="36227"/>
                  </a:lnTo>
                  <a:close/>
                  <a:moveTo>
                    <a:pt x="6371" y="36494"/>
                  </a:moveTo>
                  <a:lnTo>
                    <a:pt x="6638" y="40697"/>
                  </a:lnTo>
                  <a:lnTo>
                    <a:pt x="2435" y="40963"/>
                  </a:lnTo>
                  <a:lnTo>
                    <a:pt x="2202" y="36760"/>
                  </a:lnTo>
                  <a:lnTo>
                    <a:pt x="6371" y="36494"/>
                  </a:lnTo>
                  <a:close/>
                  <a:moveTo>
                    <a:pt x="38728" y="1"/>
                  </a:moveTo>
                  <a:lnTo>
                    <a:pt x="34425" y="268"/>
                  </a:lnTo>
                  <a:lnTo>
                    <a:pt x="34325" y="268"/>
                  </a:lnTo>
                  <a:lnTo>
                    <a:pt x="30122" y="501"/>
                  </a:lnTo>
                  <a:lnTo>
                    <a:pt x="30022" y="501"/>
                  </a:lnTo>
                  <a:lnTo>
                    <a:pt x="25852" y="768"/>
                  </a:lnTo>
                  <a:lnTo>
                    <a:pt x="25752" y="768"/>
                  </a:lnTo>
                  <a:lnTo>
                    <a:pt x="21549" y="1002"/>
                  </a:lnTo>
                  <a:lnTo>
                    <a:pt x="21449" y="1002"/>
                  </a:lnTo>
                  <a:lnTo>
                    <a:pt x="17246" y="1268"/>
                  </a:lnTo>
                  <a:lnTo>
                    <a:pt x="17146" y="1268"/>
                  </a:lnTo>
                  <a:lnTo>
                    <a:pt x="12976" y="1535"/>
                  </a:lnTo>
                  <a:lnTo>
                    <a:pt x="12876" y="1535"/>
                  </a:lnTo>
                  <a:lnTo>
                    <a:pt x="8673" y="1769"/>
                  </a:lnTo>
                  <a:lnTo>
                    <a:pt x="8573" y="1769"/>
                  </a:lnTo>
                  <a:lnTo>
                    <a:pt x="4370" y="2036"/>
                  </a:lnTo>
                  <a:lnTo>
                    <a:pt x="4303" y="2036"/>
                  </a:lnTo>
                  <a:lnTo>
                    <a:pt x="0" y="2302"/>
                  </a:lnTo>
                  <a:lnTo>
                    <a:pt x="267" y="6572"/>
                  </a:lnTo>
                  <a:lnTo>
                    <a:pt x="267" y="6672"/>
                  </a:lnTo>
                  <a:lnTo>
                    <a:pt x="501" y="10875"/>
                  </a:lnTo>
                  <a:lnTo>
                    <a:pt x="501" y="10975"/>
                  </a:lnTo>
                  <a:lnTo>
                    <a:pt x="767" y="15145"/>
                  </a:lnTo>
                  <a:lnTo>
                    <a:pt x="767" y="15245"/>
                  </a:lnTo>
                  <a:lnTo>
                    <a:pt x="1034" y="19448"/>
                  </a:lnTo>
                  <a:lnTo>
                    <a:pt x="1034" y="19548"/>
                  </a:lnTo>
                  <a:lnTo>
                    <a:pt x="1268" y="23751"/>
                  </a:lnTo>
                  <a:lnTo>
                    <a:pt x="1268" y="23818"/>
                  </a:lnTo>
                  <a:lnTo>
                    <a:pt x="1535" y="28021"/>
                  </a:lnTo>
                  <a:lnTo>
                    <a:pt x="1535" y="28121"/>
                  </a:lnTo>
                  <a:lnTo>
                    <a:pt x="1802" y="32324"/>
                  </a:lnTo>
                  <a:lnTo>
                    <a:pt x="1802" y="32424"/>
                  </a:lnTo>
                  <a:lnTo>
                    <a:pt x="2035" y="36594"/>
                  </a:lnTo>
                  <a:lnTo>
                    <a:pt x="2035" y="36694"/>
                  </a:lnTo>
                  <a:lnTo>
                    <a:pt x="2302" y="40997"/>
                  </a:lnTo>
                  <a:lnTo>
                    <a:pt x="6605" y="40730"/>
                  </a:lnTo>
                  <a:lnTo>
                    <a:pt x="6705" y="40730"/>
                  </a:lnTo>
                  <a:lnTo>
                    <a:pt x="10875" y="40463"/>
                  </a:lnTo>
                  <a:lnTo>
                    <a:pt x="10975" y="40463"/>
                  </a:lnTo>
                  <a:lnTo>
                    <a:pt x="15178" y="40230"/>
                  </a:lnTo>
                  <a:lnTo>
                    <a:pt x="15278" y="40230"/>
                  </a:lnTo>
                  <a:lnTo>
                    <a:pt x="19481" y="39963"/>
                  </a:lnTo>
                  <a:lnTo>
                    <a:pt x="19614" y="39963"/>
                  </a:lnTo>
                  <a:lnTo>
                    <a:pt x="23817" y="39696"/>
                  </a:lnTo>
                  <a:lnTo>
                    <a:pt x="23917" y="39696"/>
                  </a:lnTo>
                  <a:lnTo>
                    <a:pt x="28087" y="39462"/>
                  </a:lnTo>
                  <a:lnTo>
                    <a:pt x="28187" y="39462"/>
                  </a:lnTo>
                  <a:lnTo>
                    <a:pt x="32390" y="39196"/>
                  </a:lnTo>
                  <a:lnTo>
                    <a:pt x="32490" y="39196"/>
                  </a:lnTo>
                  <a:lnTo>
                    <a:pt x="36693" y="38962"/>
                  </a:lnTo>
                  <a:lnTo>
                    <a:pt x="36760" y="38962"/>
                  </a:lnTo>
                  <a:lnTo>
                    <a:pt x="41063" y="38695"/>
                  </a:lnTo>
                  <a:lnTo>
                    <a:pt x="40796" y="34392"/>
                  </a:lnTo>
                  <a:lnTo>
                    <a:pt x="40796" y="34292"/>
                  </a:lnTo>
                  <a:lnTo>
                    <a:pt x="40563" y="30089"/>
                  </a:lnTo>
                  <a:lnTo>
                    <a:pt x="40563" y="30022"/>
                  </a:lnTo>
                  <a:lnTo>
                    <a:pt x="40296" y="25819"/>
                  </a:lnTo>
                  <a:lnTo>
                    <a:pt x="40296" y="25719"/>
                  </a:lnTo>
                  <a:lnTo>
                    <a:pt x="40029" y="21516"/>
                  </a:lnTo>
                  <a:lnTo>
                    <a:pt x="40029" y="21416"/>
                  </a:lnTo>
                  <a:lnTo>
                    <a:pt x="39795" y="17246"/>
                  </a:lnTo>
                  <a:lnTo>
                    <a:pt x="39795" y="17146"/>
                  </a:lnTo>
                  <a:lnTo>
                    <a:pt x="39495" y="12977"/>
                  </a:lnTo>
                  <a:lnTo>
                    <a:pt x="39495" y="12877"/>
                  </a:lnTo>
                  <a:lnTo>
                    <a:pt x="39228" y="8674"/>
                  </a:lnTo>
                  <a:lnTo>
                    <a:pt x="39228" y="8574"/>
                  </a:lnTo>
                  <a:lnTo>
                    <a:pt x="38995" y="4371"/>
                  </a:lnTo>
                  <a:lnTo>
                    <a:pt x="38995" y="4271"/>
                  </a:lnTo>
                  <a:lnTo>
                    <a:pt x="38728" y="1"/>
                  </a:lnTo>
                  <a:close/>
                </a:path>
              </a:pathLst>
            </a:custGeom>
            <a:solidFill>
              <a:srgbClr val="FD4D89">
                <a:alpha val="433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19" name="Google Shape;819;p36"/>
          <p:cNvSpPr/>
          <p:nvPr/>
        </p:nvSpPr>
        <p:spPr>
          <a:xfrm rot="331324">
            <a:off x="7308041" y="742994"/>
            <a:ext cx="1185886" cy="1176855"/>
          </a:xfrm>
          <a:custGeom>
            <a:avLst/>
            <a:gdLst/>
            <a:ahLst/>
            <a:cxnLst/>
            <a:rect l="l" t="t" r="r" b="b"/>
            <a:pathLst>
              <a:path w="41497" h="41436" extrusionOk="0">
                <a:moveTo>
                  <a:pt x="4110" y="1"/>
                </a:moveTo>
                <a:cubicBezTo>
                  <a:pt x="3737" y="1"/>
                  <a:pt x="3435" y="289"/>
                  <a:pt x="3403" y="637"/>
                </a:cubicBezTo>
                <a:lnTo>
                  <a:pt x="34" y="37296"/>
                </a:lnTo>
                <a:cubicBezTo>
                  <a:pt x="1" y="37697"/>
                  <a:pt x="301" y="38030"/>
                  <a:pt x="668" y="38064"/>
                </a:cubicBezTo>
                <a:lnTo>
                  <a:pt x="37327" y="41433"/>
                </a:lnTo>
                <a:cubicBezTo>
                  <a:pt x="37348" y="41434"/>
                  <a:pt x="37368" y="41435"/>
                  <a:pt x="37388" y="41435"/>
                </a:cubicBezTo>
                <a:cubicBezTo>
                  <a:pt x="37761" y="41435"/>
                  <a:pt x="38063" y="41147"/>
                  <a:pt x="38094" y="40799"/>
                </a:cubicBezTo>
                <a:lnTo>
                  <a:pt x="41464" y="4139"/>
                </a:lnTo>
                <a:cubicBezTo>
                  <a:pt x="41497" y="3739"/>
                  <a:pt x="41197" y="3406"/>
                  <a:pt x="40830" y="3372"/>
                </a:cubicBezTo>
                <a:lnTo>
                  <a:pt x="4170" y="3"/>
                </a:lnTo>
                <a:cubicBezTo>
                  <a:pt x="4150" y="1"/>
                  <a:pt x="4130" y="1"/>
                  <a:pt x="411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0" name="Google Shape;820;p36"/>
          <p:cNvSpPr/>
          <p:nvPr/>
        </p:nvSpPr>
        <p:spPr>
          <a:xfrm rot="331324">
            <a:off x="7301425" y="734625"/>
            <a:ext cx="1201146" cy="1192817"/>
          </a:xfrm>
          <a:custGeom>
            <a:avLst/>
            <a:gdLst/>
            <a:ahLst/>
            <a:cxnLst/>
            <a:rect l="l" t="t" r="r" b="b"/>
            <a:pathLst>
              <a:path w="42031" h="41998" extrusionOk="0">
                <a:moveTo>
                  <a:pt x="3336" y="2152"/>
                </a:moveTo>
                <a:lnTo>
                  <a:pt x="3136" y="4237"/>
                </a:lnTo>
                <a:lnTo>
                  <a:pt x="3142" y="4238"/>
                </a:lnTo>
                <a:lnTo>
                  <a:pt x="3336" y="2152"/>
                </a:lnTo>
                <a:close/>
                <a:moveTo>
                  <a:pt x="7806" y="435"/>
                </a:moveTo>
                <a:lnTo>
                  <a:pt x="11975" y="835"/>
                </a:lnTo>
                <a:lnTo>
                  <a:pt x="11575" y="5004"/>
                </a:lnTo>
                <a:lnTo>
                  <a:pt x="7405" y="4604"/>
                </a:lnTo>
                <a:lnTo>
                  <a:pt x="7806" y="435"/>
                </a:lnTo>
                <a:close/>
                <a:moveTo>
                  <a:pt x="12109" y="835"/>
                </a:moveTo>
                <a:lnTo>
                  <a:pt x="16278" y="1235"/>
                </a:lnTo>
                <a:lnTo>
                  <a:pt x="15911" y="5405"/>
                </a:lnTo>
                <a:lnTo>
                  <a:pt x="11742" y="5004"/>
                </a:lnTo>
                <a:lnTo>
                  <a:pt x="12109" y="835"/>
                </a:lnTo>
                <a:close/>
                <a:moveTo>
                  <a:pt x="16378" y="1235"/>
                </a:moveTo>
                <a:lnTo>
                  <a:pt x="20548" y="1602"/>
                </a:lnTo>
                <a:lnTo>
                  <a:pt x="20181" y="5772"/>
                </a:lnTo>
                <a:lnTo>
                  <a:pt x="16012" y="5405"/>
                </a:lnTo>
                <a:lnTo>
                  <a:pt x="16378" y="1235"/>
                </a:lnTo>
                <a:close/>
                <a:moveTo>
                  <a:pt x="20682" y="1635"/>
                </a:moveTo>
                <a:lnTo>
                  <a:pt x="24851" y="2002"/>
                </a:lnTo>
                <a:lnTo>
                  <a:pt x="24451" y="6172"/>
                </a:lnTo>
                <a:lnTo>
                  <a:pt x="20281" y="5805"/>
                </a:lnTo>
                <a:lnTo>
                  <a:pt x="20682" y="1635"/>
                </a:lnTo>
                <a:close/>
                <a:moveTo>
                  <a:pt x="24951" y="2002"/>
                </a:moveTo>
                <a:lnTo>
                  <a:pt x="29121" y="2403"/>
                </a:lnTo>
                <a:lnTo>
                  <a:pt x="28754" y="6572"/>
                </a:lnTo>
                <a:lnTo>
                  <a:pt x="24584" y="6172"/>
                </a:lnTo>
                <a:lnTo>
                  <a:pt x="24951" y="2002"/>
                </a:lnTo>
                <a:close/>
                <a:moveTo>
                  <a:pt x="29221" y="2403"/>
                </a:moveTo>
                <a:lnTo>
                  <a:pt x="33391" y="2770"/>
                </a:lnTo>
                <a:lnTo>
                  <a:pt x="33024" y="6939"/>
                </a:lnTo>
                <a:lnTo>
                  <a:pt x="28854" y="6572"/>
                </a:lnTo>
                <a:lnTo>
                  <a:pt x="29221" y="2403"/>
                </a:lnTo>
                <a:close/>
                <a:moveTo>
                  <a:pt x="33491" y="2803"/>
                </a:moveTo>
                <a:lnTo>
                  <a:pt x="37660" y="3203"/>
                </a:lnTo>
                <a:lnTo>
                  <a:pt x="37293" y="7373"/>
                </a:lnTo>
                <a:lnTo>
                  <a:pt x="33124" y="6973"/>
                </a:lnTo>
                <a:lnTo>
                  <a:pt x="33491" y="2803"/>
                </a:lnTo>
                <a:close/>
                <a:moveTo>
                  <a:pt x="37794" y="3203"/>
                </a:moveTo>
                <a:lnTo>
                  <a:pt x="41963" y="3603"/>
                </a:lnTo>
                <a:lnTo>
                  <a:pt x="41563" y="7773"/>
                </a:lnTo>
                <a:lnTo>
                  <a:pt x="37393" y="7373"/>
                </a:lnTo>
                <a:lnTo>
                  <a:pt x="37794" y="3203"/>
                </a:lnTo>
                <a:close/>
                <a:moveTo>
                  <a:pt x="3136" y="4337"/>
                </a:moveTo>
                <a:lnTo>
                  <a:pt x="2735" y="8507"/>
                </a:lnTo>
                <a:lnTo>
                  <a:pt x="2771" y="8510"/>
                </a:lnTo>
                <a:lnTo>
                  <a:pt x="2771" y="8510"/>
                </a:lnTo>
                <a:lnTo>
                  <a:pt x="3136" y="4371"/>
                </a:lnTo>
                <a:lnTo>
                  <a:pt x="3136" y="4337"/>
                </a:lnTo>
                <a:close/>
                <a:moveTo>
                  <a:pt x="7405" y="4738"/>
                </a:moveTo>
                <a:lnTo>
                  <a:pt x="11575" y="5105"/>
                </a:lnTo>
                <a:lnTo>
                  <a:pt x="11208" y="9274"/>
                </a:lnTo>
                <a:lnTo>
                  <a:pt x="7038" y="8907"/>
                </a:lnTo>
                <a:lnTo>
                  <a:pt x="7405" y="4738"/>
                </a:lnTo>
                <a:close/>
                <a:moveTo>
                  <a:pt x="11708" y="5138"/>
                </a:moveTo>
                <a:lnTo>
                  <a:pt x="15878" y="5505"/>
                </a:lnTo>
                <a:lnTo>
                  <a:pt x="15511" y="9674"/>
                </a:lnTo>
                <a:lnTo>
                  <a:pt x="11342" y="9308"/>
                </a:lnTo>
                <a:lnTo>
                  <a:pt x="11708" y="5138"/>
                </a:lnTo>
                <a:close/>
                <a:moveTo>
                  <a:pt x="16012" y="5505"/>
                </a:moveTo>
                <a:lnTo>
                  <a:pt x="20181" y="5905"/>
                </a:lnTo>
                <a:lnTo>
                  <a:pt x="19781" y="10075"/>
                </a:lnTo>
                <a:lnTo>
                  <a:pt x="15611" y="9674"/>
                </a:lnTo>
                <a:lnTo>
                  <a:pt x="16012" y="5505"/>
                </a:lnTo>
                <a:close/>
                <a:moveTo>
                  <a:pt x="20281" y="5905"/>
                </a:moveTo>
                <a:lnTo>
                  <a:pt x="24451" y="6305"/>
                </a:lnTo>
                <a:lnTo>
                  <a:pt x="24084" y="10442"/>
                </a:lnTo>
                <a:lnTo>
                  <a:pt x="19914" y="10075"/>
                </a:lnTo>
                <a:lnTo>
                  <a:pt x="20281" y="5905"/>
                </a:lnTo>
                <a:close/>
                <a:moveTo>
                  <a:pt x="24551" y="6305"/>
                </a:moveTo>
                <a:lnTo>
                  <a:pt x="28721" y="6672"/>
                </a:lnTo>
                <a:lnTo>
                  <a:pt x="28354" y="10842"/>
                </a:lnTo>
                <a:lnTo>
                  <a:pt x="24184" y="10475"/>
                </a:lnTo>
                <a:lnTo>
                  <a:pt x="24551" y="6305"/>
                </a:lnTo>
                <a:close/>
                <a:moveTo>
                  <a:pt x="28821" y="6672"/>
                </a:moveTo>
                <a:lnTo>
                  <a:pt x="32990" y="7073"/>
                </a:lnTo>
                <a:lnTo>
                  <a:pt x="32623" y="11242"/>
                </a:lnTo>
                <a:lnTo>
                  <a:pt x="28454" y="10842"/>
                </a:lnTo>
                <a:lnTo>
                  <a:pt x="28821" y="6672"/>
                </a:lnTo>
                <a:close/>
                <a:moveTo>
                  <a:pt x="33090" y="7106"/>
                </a:moveTo>
                <a:lnTo>
                  <a:pt x="37260" y="7473"/>
                </a:lnTo>
                <a:lnTo>
                  <a:pt x="36893" y="11643"/>
                </a:lnTo>
                <a:lnTo>
                  <a:pt x="32723" y="11276"/>
                </a:lnTo>
                <a:lnTo>
                  <a:pt x="33090" y="7106"/>
                </a:lnTo>
                <a:close/>
                <a:moveTo>
                  <a:pt x="37393" y="7506"/>
                </a:moveTo>
                <a:lnTo>
                  <a:pt x="41563" y="7873"/>
                </a:lnTo>
                <a:lnTo>
                  <a:pt x="41163" y="12043"/>
                </a:lnTo>
                <a:lnTo>
                  <a:pt x="36993" y="11676"/>
                </a:lnTo>
                <a:lnTo>
                  <a:pt x="37393" y="7506"/>
                </a:lnTo>
                <a:close/>
                <a:moveTo>
                  <a:pt x="2735" y="8607"/>
                </a:moveTo>
                <a:lnTo>
                  <a:pt x="2368" y="12777"/>
                </a:lnTo>
                <a:lnTo>
                  <a:pt x="2372" y="12777"/>
                </a:lnTo>
                <a:lnTo>
                  <a:pt x="2769" y="8640"/>
                </a:lnTo>
                <a:lnTo>
                  <a:pt x="2769" y="8610"/>
                </a:lnTo>
                <a:lnTo>
                  <a:pt x="2769" y="8610"/>
                </a:lnTo>
                <a:lnTo>
                  <a:pt x="2735" y="8607"/>
                </a:lnTo>
                <a:close/>
                <a:moveTo>
                  <a:pt x="7005" y="9007"/>
                </a:moveTo>
                <a:lnTo>
                  <a:pt x="11175" y="9374"/>
                </a:lnTo>
                <a:lnTo>
                  <a:pt x="10808" y="13577"/>
                </a:lnTo>
                <a:lnTo>
                  <a:pt x="6638" y="13177"/>
                </a:lnTo>
                <a:lnTo>
                  <a:pt x="7005" y="9007"/>
                </a:lnTo>
                <a:close/>
                <a:moveTo>
                  <a:pt x="11342" y="9408"/>
                </a:moveTo>
                <a:lnTo>
                  <a:pt x="15511" y="9775"/>
                </a:lnTo>
                <a:lnTo>
                  <a:pt x="15111" y="13944"/>
                </a:lnTo>
                <a:lnTo>
                  <a:pt x="10941" y="13577"/>
                </a:lnTo>
                <a:lnTo>
                  <a:pt x="11342" y="9408"/>
                </a:lnTo>
                <a:close/>
                <a:moveTo>
                  <a:pt x="15611" y="9808"/>
                </a:moveTo>
                <a:lnTo>
                  <a:pt x="19781" y="10175"/>
                </a:lnTo>
                <a:lnTo>
                  <a:pt x="19381" y="14344"/>
                </a:lnTo>
                <a:lnTo>
                  <a:pt x="15211" y="13978"/>
                </a:lnTo>
                <a:lnTo>
                  <a:pt x="15611" y="9808"/>
                </a:lnTo>
                <a:close/>
                <a:moveTo>
                  <a:pt x="19881" y="10175"/>
                </a:moveTo>
                <a:lnTo>
                  <a:pt x="24051" y="10575"/>
                </a:lnTo>
                <a:lnTo>
                  <a:pt x="23684" y="14745"/>
                </a:lnTo>
                <a:lnTo>
                  <a:pt x="19514" y="14344"/>
                </a:lnTo>
                <a:lnTo>
                  <a:pt x="19881" y="10175"/>
                </a:lnTo>
                <a:close/>
                <a:moveTo>
                  <a:pt x="24184" y="10575"/>
                </a:moveTo>
                <a:lnTo>
                  <a:pt x="28354" y="10975"/>
                </a:lnTo>
                <a:lnTo>
                  <a:pt x="27953" y="15145"/>
                </a:lnTo>
                <a:lnTo>
                  <a:pt x="23784" y="14745"/>
                </a:lnTo>
                <a:lnTo>
                  <a:pt x="24184" y="10575"/>
                </a:lnTo>
                <a:close/>
                <a:moveTo>
                  <a:pt x="28454" y="10975"/>
                </a:moveTo>
                <a:lnTo>
                  <a:pt x="32623" y="11342"/>
                </a:lnTo>
                <a:lnTo>
                  <a:pt x="32223" y="15512"/>
                </a:lnTo>
                <a:lnTo>
                  <a:pt x="28053" y="15145"/>
                </a:lnTo>
                <a:lnTo>
                  <a:pt x="28454" y="10975"/>
                </a:lnTo>
                <a:close/>
                <a:moveTo>
                  <a:pt x="32723" y="11376"/>
                </a:moveTo>
                <a:lnTo>
                  <a:pt x="36893" y="11776"/>
                </a:lnTo>
                <a:lnTo>
                  <a:pt x="36493" y="15946"/>
                </a:lnTo>
                <a:lnTo>
                  <a:pt x="32323" y="15545"/>
                </a:lnTo>
                <a:lnTo>
                  <a:pt x="32723" y="11376"/>
                </a:lnTo>
                <a:close/>
                <a:moveTo>
                  <a:pt x="36993" y="11776"/>
                </a:moveTo>
                <a:lnTo>
                  <a:pt x="41163" y="12143"/>
                </a:lnTo>
                <a:lnTo>
                  <a:pt x="40796" y="16313"/>
                </a:lnTo>
                <a:lnTo>
                  <a:pt x="36626" y="15946"/>
                </a:lnTo>
                <a:lnTo>
                  <a:pt x="36993" y="11776"/>
                </a:lnTo>
                <a:close/>
                <a:moveTo>
                  <a:pt x="2335" y="12910"/>
                </a:moveTo>
                <a:lnTo>
                  <a:pt x="1968" y="17080"/>
                </a:lnTo>
                <a:lnTo>
                  <a:pt x="2002" y="17083"/>
                </a:lnTo>
                <a:lnTo>
                  <a:pt x="2002" y="17083"/>
                </a:lnTo>
                <a:lnTo>
                  <a:pt x="2002" y="17080"/>
                </a:lnTo>
                <a:lnTo>
                  <a:pt x="2368" y="12913"/>
                </a:lnTo>
                <a:lnTo>
                  <a:pt x="2335" y="12910"/>
                </a:lnTo>
                <a:close/>
                <a:moveTo>
                  <a:pt x="6638" y="13277"/>
                </a:moveTo>
                <a:lnTo>
                  <a:pt x="10808" y="13677"/>
                </a:lnTo>
                <a:lnTo>
                  <a:pt x="10408" y="17847"/>
                </a:lnTo>
                <a:lnTo>
                  <a:pt x="6238" y="17447"/>
                </a:lnTo>
                <a:lnTo>
                  <a:pt x="6638" y="13277"/>
                </a:lnTo>
                <a:close/>
                <a:moveTo>
                  <a:pt x="10941" y="13677"/>
                </a:moveTo>
                <a:lnTo>
                  <a:pt x="15111" y="14078"/>
                </a:lnTo>
                <a:lnTo>
                  <a:pt x="14744" y="18247"/>
                </a:lnTo>
                <a:lnTo>
                  <a:pt x="10574" y="17847"/>
                </a:lnTo>
                <a:lnTo>
                  <a:pt x="10941" y="13677"/>
                </a:lnTo>
                <a:close/>
                <a:moveTo>
                  <a:pt x="15211" y="14111"/>
                </a:moveTo>
                <a:lnTo>
                  <a:pt x="19381" y="14478"/>
                </a:lnTo>
                <a:lnTo>
                  <a:pt x="19014" y="18648"/>
                </a:lnTo>
                <a:lnTo>
                  <a:pt x="14844" y="18281"/>
                </a:lnTo>
                <a:lnTo>
                  <a:pt x="15211" y="14111"/>
                </a:lnTo>
                <a:close/>
                <a:moveTo>
                  <a:pt x="19514" y="14478"/>
                </a:moveTo>
                <a:lnTo>
                  <a:pt x="23684" y="14845"/>
                </a:lnTo>
                <a:lnTo>
                  <a:pt x="23283" y="19014"/>
                </a:lnTo>
                <a:lnTo>
                  <a:pt x="19114" y="18648"/>
                </a:lnTo>
                <a:lnTo>
                  <a:pt x="19514" y="14478"/>
                </a:lnTo>
                <a:close/>
                <a:moveTo>
                  <a:pt x="23784" y="14845"/>
                </a:moveTo>
                <a:lnTo>
                  <a:pt x="27953" y="15245"/>
                </a:lnTo>
                <a:lnTo>
                  <a:pt x="27553" y="19415"/>
                </a:lnTo>
                <a:lnTo>
                  <a:pt x="23383" y="19014"/>
                </a:lnTo>
                <a:lnTo>
                  <a:pt x="23784" y="14845"/>
                </a:lnTo>
                <a:close/>
                <a:moveTo>
                  <a:pt x="28053" y="15245"/>
                </a:moveTo>
                <a:lnTo>
                  <a:pt x="32223" y="15612"/>
                </a:lnTo>
                <a:lnTo>
                  <a:pt x="31823" y="19782"/>
                </a:lnTo>
                <a:lnTo>
                  <a:pt x="27653" y="19415"/>
                </a:lnTo>
                <a:lnTo>
                  <a:pt x="28053" y="15245"/>
                </a:lnTo>
                <a:close/>
                <a:moveTo>
                  <a:pt x="32323" y="15645"/>
                </a:moveTo>
                <a:lnTo>
                  <a:pt x="36493" y="16046"/>
                </a:lnTo>
                <a:lnTo>
                  <a:pt x="36126" y="20215"/>
                </a:lnTo>
                <a:lnTo>
                  <a:pt x="31956" y="19815"/>
                </a:lnTo>
                <a:lnTo>
                  <a:pt x="32323" y="15645"/>
                </a:lnTo>
                <a:close/>
                <a:moveTo>
                  <a:pt x="36593" y="16046"/>
                </a:moveTo>
                <a:lnTo>
                  <a:pt x="40763" y="16446"/>
                </a:lnTo>
                <a:lnTo>
                  <a:pt x="40396" y="20616"/>
                </a:lnTo>
                <a:lnTo>
                  <a:pt x="36226" y="20215"/>
                </a:lnTo>
                <a:lnTo>
                  <a:pt x="36593" y="16046"/>
                </a:lnTo>
                <a:close/>
                <a:moveTo>
                  <a:pt x="1968" y="17180"/>
                </a:moveTo>
                <a:lnTo>
                  <a:pt x="1568" y="21349"/>
                </a:lnTo>
                <a:lnTo>
                  <a:pt x="1635" y="21355"/>
                </a:lnTo>
                <a:lnTo>
                  <a:pt x="1635" y="21355"/>
                </a:lnTo>
                <a:lnTo>
                  <a:pt x="1635" y="21349"/>
                </a:lnTo>
                <a:lnTo>
                  <a:pt x="2001" y="17183"/>
                </a:lnTo>
                <a:lnTo>
                  <a:pt x="2001" y="17183"/>
                </a:lnTo>
                <a:lnTo>
                  <a:pt x="1968" y="17180"/>
                </a:lnTo>
                <a:close/>
                <a:moveTo>
                  <a:pt x="6238" y="17580"/>
                </a:moveTo>
                <a:lnTo>
                  <a:pt x="10408" y="17947"/>
                </a:lnTo>
                <a:lnTo>
                  <a:pt x="10041" y="22117"/>
                </a:lnTo>
                <a:lnTo>
                  <a:pt x="5871" y="21750"/>
                </a:lnTo>
                <a:lnTo>
                  <a:pt x="6238" y="17580"/>
                </a:lnTo>
                <a:close/>
                <a:moveTo>
                  <a:pt x="10541" y="17980"/>
                </a:moveTo>
                <a:lnTo>
                  <a:pt x="14711" y="18347"/>
                </a:lnTo>
                <a:lnTo>
                  <a:pt x="14344" y="22517"/>
                </a:lnTo>
                <a:lnTo>
                  <a:pt x="10174" y="22150"/>
                </a:lnTo>
                <a:lnTo>
                  <a:pt x="10541" y="17980"/>
                </a:lnTo>
                <a:close/>
                <a:moveTo>
                  <a:pt x="14844" y="18347"/>
                </a:moveTo>
                <a:lnTo>
                  <a:pt x="19014" y="18748"/>
                </a:lnTo>
                <a:lnTo>
                  <a:pt x="18613" y="22917"/>
                </a:lnTo>
                <a:lnTo>
                  <a:pt x="14444" y="22517"/>
                </a:lnTo>
                <a:lnTo>
                  <a:pt x="14844" y="18347"/>
                </a:lnTo>
                <a:close/>
                <a:moveTo>
                  <a:pt x="19114" y="18748"/>
                </a:moveTo>
                <a:lnTo>
                  <a:pt x="23283" y="19115"/>
                </a:lnTo>
                <a:lnTo>
                  <a:pt x="22883" y="23284"/>
                </a:lnTo>
                <a:lnTo>
                  <a:pt x="18713" y="22917"/>
                </a:lnTo>
                <a:lnTo>
                  <a:pt x="19114" y="18748"/>
                </a:lnTo>
                <a:close/>
                <a:moveTo>
                  <a:pt x="23383" y="19148"/>
                </a:moveTo>
                <a:lnTo>
                  <a:pt x="27553" y="19515"/>
                </a:lnTo>
                <a:lnTo>
                  <a:pt x="27186" y="23684"/>
                </a:lnTo>
                <a:lnTo>
                  <a:pt x="23017" y="23318"/>
                </a:lnTo>
                <a:lnTo>
                  <a:pt x="23383" y="19148"/>
                </a:lnTo>
                <a:close/>
                <a:moveTo>
                  <a:pt x="27653" y="19515"/>
                </a:moveTo>
                <a:lnTo>
                  <a:pt x="31823" y="19915"/>
                </a:lnTo>
                <a:lnTo>
                  <a:pt x="31456" y="24085"/>
                </a:lnTo>
                <a:lnTo>
                  <a:pt x="27286" y="23684"/>
                </a:lnTo>
                <a:lnTo>
                  <a:pt x="27653" y="19515"/>
                </a:lnTo>
                <a:close/>
                <a:moveTo>
                  <a:pt x="31923" y="19948"/>
                </a:moveTo>
                <a:lnTo>
                  <a:pt x="36093" y="20315"/>
                </a:lnTo>
                <a:lnTo>
                  <a:pt x="35726" y="24485"/>
                </a:lnTo>
                <a:lnTo>
                  <a:pt x="31556" y="24118"/>
                </a:lnTo>
                <a:lnTo>
                  <a:pt x="31923" y="19948"/>
                </a:lnTo>
                <a:close/>
                <a:moveTo>
                  <a:pt x="36226" y="20349"/>
                </a:moveTo>
                <a:lnTo>
                  <a:pt x="40396" y="20716"/>
                </a:lnTo>
                <a:lnTo>
                  <a:pt x="39995" y="24885"/>
                </a:lnTo>
                <a:lnTo>
                  <a:pt x="35826" y="24518"/>
                </a:lnTo>
                <a:lnTo>
                  <a:pt x="36226" y="20349"/>
                </a:lnTo>
                <a:close/>
                <a:moveTo>
                  <a:pt x="1568" y="21450"/>
                </a:moveTo>
                <a:lnTo>
                  <a:pt x="1168" y="25619"/>
                </a:lnTo>
                <a:lnTo>
                  <a:pt x="1234" y="25626"/>
                </a:lnTo>
                <a:lnTo>
                  <a:pt x="1234" y="25626"/>
                </a:lnTo>
                <a:lnTo>
                  <a:pt x="1234" y="25619"/>
                </a:lnTo>
                <a:lnTo>
                  <a:pt x="1634" y="21456"/>
                </a:lnTo>
                <a:lnTo>
                  <a:pt x="1634" y="21456"/>
                </a:lnTo>
                <a:lnTo>
                  <a:pt x="1568" y="21450"/>
                </a:lnTo>
                <a:close/>
                <a:moveTo>
                  <a:pt x="5838" y="21850"/>
                </a:moveTo>
                <a:lnTo>
                  <a:pt x="10007" y="22250"/>
                </a:lnTo>
                <a:lnTo>
                  <a:pt x="9640" y="26420"/>
                </a:lnTo>
                <a:lnTo>
                  <a:pt x="5471" y="26020"/>
                </a:lnTo>
                <a:lnTo>
                  <a:pt x="5838" y="21850"/>
                </a:lnTo>
                <a:close/>
                <a:moveTo>
                  <a:pt x="10174" y="22250"/>
                </a:moveTo>
                <a:lnTo>
                  <a:pt x="14344" y="22617"/>
                </a:lnTo>
                <a:lnTo>
                  <a:pt x="13943" y="26787"/>
                </a:lnTo>
                <a:lnTo>
                  <a:pt x="9774" y="26420"/>
                </a:lnTo>
                <a:lnTo>
                  <a:pt x="10174" y="22250"/>
                </a:lnTo>
                <a:close/>
                <a:moveTo>
                  <a:pt x="14444" y="22650"/>
                </a:moveTo>
                <a:lnTo>
                  <a:pt x="18613" y="23017"/>
                </a:lnTo>
                <a:lnTo>
                  <a:pt x="18213" y="27187"/>
                </a:lnTo>
                <a:lnTo>
                  <a:pt x="14043" y="26820"/>
                </a:lnTo>
                <a:lnTo>
                  <a:pt x="14444" y="22650"/>
                </a:lnTo>
                <a:close/>
                <a:moveTo>
                  <a:pt x="18713" y="23017"/>
                </a:moveTo>
                <a:lnTo>
                  <a:pt x="22883" y="23418"/>
                </a:lnTo>
                <a:lnTo>
                  <a:pt x="22516" y="27587"/>
                </a:lnTo>
                <a:lnTo>
                  <a:pt x="18347" y="27187"/>
                </a:lnTo>
                <a:lnTo>
                  <a:pt x="18713" y="23017"/>
                </a:lnTo>
                <a:close/>
                <a:moveTo>
                  <a:pt x="22983" y="23418"/>
                </a:moveTo>
                <a:lnTo>
                  <a:pt x="27153" y="23818"/>
                </a:lnTo>
                <a:lnTo>
                  <a:pt x="26786" y="27954"/>
                </a:lnTo>
                <a:lnTo>
                  <a:pt x="22616" y="27587"/>
                </a:lnTo>
                <a:lnTo>
                  <a:pt x="22983" y="23418"/>
                </a:lnTo>
                <a:close/>
                <a:moveTo>
                  <a:pt x="27253" y="23818"/>
                </a:moveTo>
                <a:lnTo>
                  <a:pt x="31423" y="24185"/>
                </a:lnTo>
                <a:lnTo>
                  <a:pt x="31056" y="28355"/>
                </a:lnTo>
                <a:lnTo>
                  <a:pt x="26886" y="27988"/>
                </a:lnTo>
                <a:lnTo>
                  <a:pt x="27253" y="23818"/>
                </a:lnTo>
                <a:close/>
                <a:moveTo>
                  <a:pt x="31556" y="24218"/>
                </a:moveTo>
                <a:lnTo>
                  <a:pt x="35726" y="24585"/>
                </a:lnTo>
                <a:lnTo>
                  <a:pt x="35325" y="28788"/>
                </a:lnTo>
                <a:lnTo>
                  <a:pt x="31156" y="28388"/>
                </a:lnTo>
                <a:lnTo>
                  <a:pt x="31556" y="24218"/>
                </a:lnTo>
                <a:close/>
                <a:moveTo>
                  <a:pt x="35826" y="24618"/>
                </a:moveTo>
                <a:lnTo>
                  <a:pt x="39995" y="24985"/>
                </a:lnTo>
                <a:lnTo>
                  <a:pt x="39595" y="29155"/>
                </a:lnTo>
                <a:lnTo>
                  <a:pt x="35425" y="28788"/>
                </a:lnTo>
                <a:lnTo>
                  <a:pt x="35826" y="24618"/>
                </a:lnTo>
                <a:close/>
                <a:moveTo>
                  <a:pt x="1168" y="25753"/>
                </a:moveTo>
                <a:lnTo>
                  <a:pt x="801" y="29922"/>
                </a:lnTo>
                <a:lnTo>
                  <a:pt x="867" y="29928"/>
                </a:lnTo>
                <a:lnTo>
                  <a:pt x="867" y="29928"/>
                </a:lnTo>
                <a:lnTo>
                  <a:pt x="867" y="29889"/>
                </a:lnTo>
                <a:lnTo>
                  <a:pt x="1231" y="25758"/>
                </a:lnTo>
                <a:lnTo>
                  <a:pt x="1231" y="25758"/>
                </a:lnTo>
                <a:lnTo>
                  <a:pt x="1168" y="25753"/>
                </a:lnTo>
                <a:close/>
                <a:moveTo>
                  <a:pt x="5471" y="26120"/>
                </a:moveTo>
                <a:lnTo>
                  <a:pt x="9640" y="26520"/>
                </a:lnTo>
                <a:lnTo>
                  <a:pt x="9240" y="30690"/>
                </a:lnTo>
                <a:lnTo>
                  <a:pt x="5070" y="30289"/>
                </a:lnTo>
                <a:lnTo>
                  <a:pt x="5471" y="26120"/>
                </a:lnTo>
                <a:close/>
                <a:moveTo>
                  <a:pt x="9774" y="26520"/>
                </a:moveTo>
                <a:lnTo>
                  <a:pt x="13943" y="26920"/>
                </a:lnTo>
                <a:lnTo>
                  <a:pt x="13543" y="31090"/>
                </a:lnTo>
                <a:lnTo>
                  <a:pt x="9373" y="30690"/>
                </a:lnTo>
                <a:lnTo>
                  <a:pt x="9774" y="26520"/>
                </a:lnTo>
                <a:close/>
                <a:moveTo>
                  <a:pt x="14043" y="26920"/>
                </a:moveTo>
                <a:lnTo>
                  <a:pt x="18213" y="27287"/>
                </a:lnTo>
                <a:lnTo>
                  <a:pt x="17846" y="31457"/>
                </a:lnTo>
                <a:lnTo>
                  <a:pt x="13677" y="31090"/>
                </a:lnTo>
                <a:lnTo>
                  <a:pt x="14043" y="26920"/>
                </a:lnTo>
                <a:close/>
                <a:moveTo>
                  <a:pt x="18313" y="27320"/>
                </a:moveTo>
                <a:lnTo>
                  <a:pt x="22483" y="27687"/>
                </a:lnTo>
                <a:lnTo>
                  <a:pt x="22116" y="31857"/>
                </a:lnTo>
                <a:lnTo>
                  <a:pt x="17946" y="31490"/>
                </a:lnTo>
                <a:lnTo>
                  <a:pt x="18313" y="27320"/>
                </a:lnTo>
                <a:close/>
                <a:moveTo>
                  <a:pt x="22616" y="27687"/>
                </a:moveTo>
                <a:lnTo>
                  <a:pt x="26786" y="28088"/>
                </a:lnTo>
                <a:lnTo>
                  <a:pt x="26386" y="32257"/>
                </a:lnTo>
                <a:lnTo>
                  <a:pt x="22216" y="31857"/>
                </a:lnTo>
                <a:lnTo>
                  <a:pt x="22616" y="27687"/>
                </a:lnTo>
                <a:close/>
                <a:moveTo>
                  <a:pt x="26886" y="28088"/>
                </a:moveTo>
                <a:lnTo>
                  <a:pt x="31056" y="28455"/>
                </a:lnTo>
                <a:lnTo>
                  <a:pt x="30655" y="32624"/>
                </a:lnTo>
                <a:lnTo>
                  <a:pt x="26486" y="32257"/>
                </a:lnTo>
                <a:lnTo>
                  <a:pt x="26886" y="28088"/>
                </a:lnTo>
                <a:close/>
                <a:moveTo>
                  <a:pt x="31156" y="28488"/>
                </a:moveTo>
                <a:lnTo>
                  <a:pt x="35325" y="28888"/>
                </a:lnTo>
                <a:lnTo>
                  <a:pt x="34925" y="33058"/>
                </a:lnTo>
                <a:lnTo>
                  <a:pt x="30755" y="32658"/>
                </a:lnTo>
                <a:lnTo>
                  <a:pt x="31156" y="28488"/>
                </a:lnTo>
                <a:close/>
                <a:moveTo>
                  <a:pt x="35425" y="28888"/>
                </a:moveTo>
                <a:lnTo>
                  <a:pt x="39595" y="29289"/>
                </a:lnTo>
                <a:lnTo>
                  <a:pt x="39228" y="33458"/>
                </a:lnTo>
                <a:lnTo>
                  <a:pt x="35058" y="33058"/>
                </a:lnTo>
                <a:lnTo>
                  <a:pt x="35425" y="28888"/>
                </a:lnTo>
                <a:close/>
                <a:moveTo>
                  <a:pt x="767" y="30022"/>
                </a:moveTo>
                <a:lnTo>
                  <a:pt x="400" y="34192"/>
                </a:lnTo>
                <a:lnTo>
                  <a:pt x="467" y="34198"/>
                </a:lnTo>
                <a:lnTo>
                  <a:pt x="467" y="34198"/>
                </a:lnTo>
                <a:lnTo>
                  <a:pt x="467" y="34159"/>
                </a:lnTo>
                <a:lnTo>
                  <a:pt x="863" y="30031"/>
                </a:lnTo>
                <a:lnTo>
                  <a:pt x="863" y="30031"/>
                </a:lnTo>
                <a:lnTo>
                  <a:pt x="767" y="30022"/>
                </a:lnTo>
                <a:close/>
                <a:moveTo>
                  <a:pt x="5070" y="30423"/>
                </a:moveTo>
                <a:lnTo>
                  <a:pt x="9240" y="30790"/>
                </a:lnTo>
                <a:lnTo>
                  <a:pt x="8840" y="34959"/>
                </a:lnTo>
                <a:lnTo>
                  <a:pt x="4670" y="34592"/>
                </a:lnTo>
                <a:lnTo>
                  <a:pt x="5070" y="30423"/>
                </a:lnTo>
                <a:close/>
                <a:moveTo>
                  <a:pt x="9373" y="30823"/>
                </a:moveTo>
                <a:lnTo>
                  <a:pt x="13543" y="31190"/>
                </a:lnTo>
                <a:lnTo>
                  <a:pt x="13176" y="35360"/>
                </a:lnTo>
                <a:lnTo>
                  <a:pt x="9007" y="34993"/>
                </a:lnTo>
                <a:lnTo>
                  <a:pt x="9373" y="30823"/>
                </a:lnTo>
                <a:close/>
                <a:moveTo>
                  <a:pt x="13643" y="31190"/>
                </a:moveTo>
                <a:lnTo>
                  <a:pt x="17813" y="31590"/>
                </a:lnTo>
                <a:lnTo>
                  <a:pt x="17446" y="35760"/>
                </a:lnTo>
                <a:lnTo>
                  <a:pt x="13276" y="35360"/>
                </a:lnTo>
                <a:lnTo>
                  <a:pt x="13643" y="31190"/>
                </a:lnTo>
                <a:close/>
                <a:moveTo>
                  <a:pt x="17913" y="31590"/>
                </a:moveTo>
                <a:lnTo>
                  <a:pt x="22083" y="31957"/>
                </a:lnTo>
                <a:lnTo>
                  <a:pt x="21716" y="36127"/>
                </a:lnTo>
                <a:lnTo>
                  <a:pt x="17546" y="35760"/>
                </a:lnTo>
                <a:lnTo>
                  <a:pt x="17913" y="31590"/>
                </a:lnTo>
                <a:close/>
                <a:moveTo>
                  <a:pt x="22216" y="31990"/>
                </a:moveTo>
                <a:lnTo>
                  <a:pt x="26386" y="32357"/>
                </a:lnTo>
                <a:lnTo>
                  <a:pt x="25985" y="36527"/>
                </a:lnTo>
                <a:lnTo>
                  <a:pt x="21816" y="36160"/>
                </a:lnTo>
                <a:lnTo>
                  <a:pt x="22216" y="31990"/>
                </a:lnTo>
                <a:close/>
                <a:moveTo>
                  <a:pt x="26486" y="32357"/>
                </a:moveTo>
                <a:lnTo>
                  <a:pt x="30655" y="32758"/>
                </a:lnTo>
                <a:lnTo>
                  <a:pt x="30255" y="36927"/>
                </a:lnTo>
                <a:lnTo>
                  <a:pt x="26085" y="36527"/>
                </a:lnTo>
                <a:lnTo>
                  <a:pt x="26486" y="32357"/>
                </a:lnTo>
                <a:close/>
                <a:moveTo>
                  <a:pt x="30755" y="32791"/>
                </a:moveTo>
                <a:lnTo>
                  <a:pt x="34925" y="33158"/>
                </a:lnTo>
                <a:lnTo>
                  <a:pt x="34558" y="37328"/>
                </a:lnTo>
                <a:lnTo>
                  <a:pt x="30388" y="36961"/>
                </a:lnTo>
                <a:lnTo>
                  <a:pt x="30755" y="32791"/>
                </a:lnTo>
                <a:close/>
                <a:moveTo>
                  <a:pt x="35025" y="33158"/>
                </a:moveTo>
                <a:lnTo>
                  <a:pt x="39195" y="33558"/>
                </a:lnTo>
                <a:lnTo>
                  <a:pt x="38828" y="37728"/>
                </a:lnTo>
                <a:lnTo>
                  <a:pt x="34658" y="37328"/>
                </a:lnTo>
                <a:lnTo>
                  <a:pt x="35025" y="33158"/>
                </a:lnTo>
                <a:close/>
                <a:moveTo>
                  <a:pt x="400" y="34292"/>
                </a:moveTo>
                <a:lnTo>
                  <a:pt x="0" y="38462"/>
                </a:lnTo>
                <a:lnTo>
                  <a:pt x="72" y="38469"/>
                </a:lnTo>
                <a:lnTo>
                  <a:pt x="72" y="38469"/>
                </a:lnTo>
                <a:lnTo>
                  <a:pt x="460" y="34298"/>
                </a:lnTo>
                <a:lnTo>
                  <a:pt x="460" y="34298"/>
                </a:lnTo>
                <a:lnTo>
                  <a:pt x="400" y="34292"/>
                </a:lnTo>
                <a:close/>
                <a:moveTo>
                  <a:pt x="4670" y="34692"/>
                </a:moveTo>
                <a:lnTo>
                  <a:pt x="8840" y="35059"/>
                </a:lnTo>
                <a:lnTo>
                  <a:pt x="8473" y="39229"/>
                </a:lnTo>
                <a:lnTo>
                  <a:pt x="4303" y="38862"/>
                </a:lnTo>
                <a:lnTo>
                  <a:pt x="4670" y="34692"/>
                </a:lnTo>
                <a:close/>
                <a:moveTo>
                  <a:pt x="8940" y="35093"/>
                </a:moveTo>
                <a:lnTo>
                  <a:pt x="13109" y="35460"/>
                </a:lnTo>
                <a:lnTo>
                  <a:pt x="12743" y="39629"/>
                </a:lnTo>
                <a:lnTo>
                  <a:pt x="8573" y="39262"/>
                </a:lnTo>
                <a:lnTo>
                  <a:pt x="8940" y="35093"/>
                </a:lnTo>
                <a:close/>
                <a:moveTo>
                  <a:pt x="12876" y="39663"/>
                </a:moveTo>
                <a:lnTo>
                  <a:pt x="14077" y="39768"/>
                </a:lnTo>
                <a:lnTo>
                  <a:pt x="14077" y="39768"/>
                </a:lnTo>
                <a:lnTo>
                  <a:pt x="12976" y="39663"/>
                </a:lnTo>
                <a:close/>
                <a:moveTo>
                  <a:pt x="20215" y="40324"/>
                </a:moveTo>
                <a:lnTo>
                  <a:pt x="21315" y="40430"/>
                </a:lnTo>
                <a:lnTo>
                  <a:pt x="21316" y="40421"/>
                </a:lnTo>
                <a:lnTo>
                  <a:pt x="21316" y="40421"/>
                </a:lnTo>
                <a:lnTo>
                  <a:pt x="20215" y="40324"/>
                </a:lnTo>
                <a:close/>
                <a:moveTo>
                  <a:pt x="21449" y="40430"/>
                </a:moveTo>
                <a:lnTo>
                  <a:pt x="25618" y="40830"/>
                </a:lnTo>
                <a:lnTo>
                  <a:pt x="25619" y="40824"/>
                </a:lnTo>
                <a:lnTo>
                  <a:pt x="25619" y="40824"/>
                </a:lnTo>
                <a:lnTo>
                  <a:pt x="21515" y="40430"/>
                </a:lnTo>
                <a:close/>
                <a:moveTo>
                  <a:pt x="25718" y="40830"/>
                </a:moveTo>
                <a:lnTo>
                  <a:pt x="29888" y="41197"/>
                </a:lnTo>
                <a:lnTo>
                  <a:pt x="29889" y="41191"/>
                </a:lnTo>
                <a:lnTo>
                  <a:pt x="29889" y="41191"/>
                </a:lnTo>
                <a:lnTo>
                  <a:pt x="25785" y="40830"/>
                </a:lnTo>
                <a:close/>
                <a:moveTo>
                  <a:pt x="29991" y="41197"/>
                </a:moveTo>
                <a:lnTo>
                  <a:pt x="29988" y="41230"/>
                </a:lnTo>
                <a:lnTo>
                  <a:pt x="34158" y="41631"/>
                </a:lnTo>
                <a:lnTo>
                  <a:pt x="34161" y="41591"/>
                </a:lnTo>
                <a:lnTo>
                  <a:pt x="30055" y="41197"/>
                </a:lnTo>
                <a:close/>
                <a:moveTo>
                  <a:pt x="3536" y="1"/>
                </a:moveTo>
                <a:lnTo>
                  <a:pt x="3336" y="2152"/>
                </a:lnTo>
                <a:lnTo>
                  <a:pt x="3536" y="68"/>
                </a:lnTo>
                <a:lnTo>
                  <a:pt x="7706" y="435"/>
                </a:lnTo>
                <a:lnTo>
                  <a:pt x="7305" y="4604"/>
                </a:lnTo>
                <a:lnTo>
                  <a:pt x="3142" y="4238"/>
                </a:lnTo>
                <a:lnTo>
                  <a:pt x="3136" y="4304"/>
                </a:lnTo>
                <a:lnTo>
                  <a:pt x="3136" y="4337"/>
                </a:lnTo>
                <a:lnTo>
                  <a:pt x="7305" y="4738"/>
                </a:lnTo>
                <a:lnTo>
                  <a:pt x="6905" y="8907"/>
                </a:lnTo>
                <a:lnTo>
                  <a:pt x="2771" y="8510"/>
                </a:lnTo>
                <a:lnTo>
                  <a:pt x="2771" y="8510"/>
                </a:lnTo>
                <a:lnTo>
                  <a:pt x="2769" y="8540"/>
                </a:lnTo>
                <a:lnTo>
                  <a:pt x="2769" y="8610"/>
                </a:lnTo>
                <a:lnTo>
                  <a:pt x="2769" y="8610"/>
                </a:lnTo>
                <a:lnTo>
                  <a:pt x="6905" y="9007"/>
                </a:lnTo>
                <a:lnTo>
                  <a:pt x="6538" y="13177"/>
                </a:lnTo>
                <a:lnTo>
                  <a:pt x="2372" y="12777"/>
                </a:lnTo>
                <a:lnTo>
                  <a:pt x="2368" y="12810"/>
                </a:lnTo>
                <a:lnTo>
                  <a:pt x="2368" y="12910"/>
                </a:lnTo>
                <a:lnTo>
                  <a:pt x="2368" y="12913"/>
                </a:lnTo>
                <a:lnTo>
                  <a:pt x="6505" y="13277"/>
                </a:lnTo>
                <a:lnTo>
                  <a:pt x="6138" y="17447"/>
                </a:lnTo>
                <a:lnTo>
                  <a:pt x="2002" y="17083"/>
                </a:lnTo>
                <a:lnTo>
                  <a:pt x="2002" y="17083"/>
                </a:lnTo>
                <a:lnTo>
                  <a:pt x="2002" y="17180"/>
                </a:lnTo>
                <a:lnTo>
                  <a:pt x="2001" y="17183"/>
                </a:lnTo>
                <a:lnTo>
                  <a:pt x="2001" y="17183"/>
                </a:lnTo>
                <a:lnTo>
                  <a:pt x="6138" y="17547"/>
                </a:lnTo>
                <a:lnTo>
                  <a:pt x="5738" y="21716"/>
                </a:lnTo>
                <a:lnTo>
                  <a:pt x="1635" y="21355"/>
                </a:lnTo>
                <a:lnTo>
                  <a:pt x="1635" y="21355"/>
                </a:lnTo>
                <a:lnTo>
                  <a:pt x="1635" y="21450"/>
                </a:lnTo>
                <a:lnTo>
                  <a:pt x="1634" y="21456"/>
                </a:lnTo>
                <a:lnTo>
                  <a:pt x="1634" y="21456"/>
                </a:lnTo>
                <a:lnTo>
                  <a:pt x="5738" y="21850"/>
                </a:lnTo>
                <a:lnTo>
                  <a:pt x="5337" y="26020"/>
                </a:lnTo>
                <a:lnTo>
                  <a:pt x="1234" y="25626"/>
                </a:lnTo>
                <a:lnTo>
                  <a:pt x="1234" y="25626"/>
                </a:lnTo>
                <a:lnTo>
                  <a:pt x="1234" y="25719"/>
                </a:lnTo>
                <a:lnTo>
                  <a:pt x="1231" y="25758"/>
                </a:lnTo>
                <a:lnTo>
                  <a:pt x="1231" y="25758"/>
                </a:lnTo>
                <a:lnTo>
                  <a:pt x="5337" y="26120"/>
                </a:lnTo>
                <a:lnTo>
                  <a:pt x="4970" y="30289"/>
                </a:lnTo>
                <a:lnTo>
                  <a:pt x="867" y="29928"/>
                </a:lnTo>
                <a:lnTo>
                  <a:pt x="867" y="29928"/>
                </a:lnTo>
                <a:lnTo>
                  <a:pt x="867" y="29989"/>
                </a:lnTo>
                <a:lnTo>
                  <a:pt x="863" y="30031"/>
                </a:lnTo>
                <a:lnTo>
                  <a:pt x="863" y="30031"/>
                </a:lnTo>
                <a:lnTo>
                  <a:pt x="4937" y="30389"/>
                </a:lnTo>
                <a:lnTo>
                  <a:pt x="4570" y="34559"/>
                </a:lnTo>
                <a:lnTo>
                  <a:pt x="467" y="34198"/>
                </a:lnTo>
                <a:lnTo>
                  <a:pt x="467" y="34198"/>
                </a:lnTo>
                <a:lnTo>
                  <a:pt x="467" y="34225"/>
                </a:lnTo>
                <a:lnTo>
                  <a:pt x="460" y="34298"/>
                </a:lnTo>
                <a:lnTo>
                  <a:pt x="460" y="34298"/>
                </a:lnTo>
                <a:lnTo>
                  <a:pt x="4570" y="34692"/>
                </a:lnTo>
                <a:lnTo>
                  <a:pt x="4170" y="38862"/>
                </a:lnTo>
                <a:lnTo>
                  <a:pt x="72" y="38469"/>
                </a:lnTo>
                <a:lnTo>
                  <a:pt x="72" y="38469"/>
                </a:lnTo>
                <a:lnTo>
                  <a:pt x="67" y="38528"/>
                </a:lnTo>
                <a:lnTo>
                  <a:pt x="4370" y="38895"/>
                </a:lnTo>
                <a:lnTo>
                  <a:pt x="4470" y="38895"/>
                </a:lnTo>
                <a:lnTo>
                  <a:pt x="8640" y="39296"/>
                </a:lnTo>
                <a:lnTo>
                  <a:pt x="8706" y="39296"/>
                </a:lnTo>
                <a:lnTo>
                  <a:pt x="12876" y="39663"/>
                </a:lnTo>
                <a:lnTo>
                  <a:pt x="13276" y="35493"/>
                </a:lnTo>
                <a:lnTo>
                  <a:pt x="17446" y="35860"/>
                </a:lnTo>
                <a:lnTo>
                  <a:pt x="17046" y="40030"/>
                </a:lnTo>
                <a:lnTo>
                  <a:pt x="14077" y="39768"/>
                </a:lnTo>
                <a:lnTo>
                  <a:pt x="14077" y="39768"/>
                </a:lnTo>
                <a:lnTo>
                  <a:pt x="17146" y="40063"/>
                </a:lnTo>
                <a:lnTo>
                  <a:pt x="17246" y="40063"/>
                </a:lnTo>
                <a:lnTo>
                  <a:pt x="20215" y="40324"/>
                </a:lnTo>
                <a:lnTo>
                  <a:pt x="20215" y="40324"/>
                </a:lnTo>
                <a:lnTo>
                  <a:pt x="17146" y="40030"/>
                </a:lnTo>
                <a:lnTo>
                  <a:pt x="17546" y="35860"/>
                </a:lnTo>
                <a:lnTo>
                  <a:pt x="21716" y="36260"/>
                </a:lnTo>
                <a:lnTo>
                  <a:pt x="21316" y="40421"/>
                </a:lnTo>
                <a:lnTo>
                  <a:pt x="21316" y="40421"/>
                </a:lnTo>
                <a:lnTo>
                  <a:pt x="21415" y="40430"/>
                </a:lnTo>
                <a:lnTo>
                  <a:pt x="21449" y="40430"/>
                </a:lnTo>
                <a:lnTo>
                  <a:pt x="21816" y="36260"/>
                </a:lnTo>
                <a:lnTo>
                  <a:pt x="25985" y="36660"/>
                </a:lnTo>
                <a:lnTo>
                  <a:pt x="25619" y="40824"/>
                </a:lnTo>
                <a:lnTo>
                  <a:pt x="25619" y="40824"/>
                </a:lnTo>
                <a:lnTo>
                  <a:pt x="25685" y="40830"/>
                </a:lnTo>
                <a:lnTo>
                  <a:pt x="25718" y="40830"/>
                </a:lnTo>
                <a:lnTo>
                  <a:pt x="26085" y="36660"/>
                </a:lnTo>
                <a:lnTo>
                  <a:pt x="30255" y="37027"/>
                </a:lnTo>
                <a:lnTo>
                  <a:pt x="29889" y="41191"/>
                </a:lnTo>
                <a:lnTo>
                  <a:pt x="29889" y="41191"/>
                </a:lnTo>
                <a:lnTo>
                  <a:pt x="29955" y="41197"/>
                </a:lnTo>
                <a:lnTo>
                  <a:pt x="29991" y="41197"/>
                </a:lnTo>
                <a:lnTo>
                  <a:pt x="30355" y="37061"/>
                </a:lnTo>
                <a:lnTo>
                  <a:pt x="34525" y="37461"/>
                </a:lnTo>
                <a:lnTo>
                  <a:pt x="34161" y="41591"/>
                </a:lnTo>
                <a:lnTo>
                  <a:pt x="34225" y="41597"/>
                </a:lnTo>
                <a:lnTo>
                  <a:pt x="34261" y="41597"/>
                </a:lnTo>
                <a:lnTo>
                  <a:pt x="34658" y="37461"/>
                </a:lnTo>
                <a:lnTo>
                  <a:pt x="38828" y="37828"/>
                </a:lnTo>
                <a:lnTo>
                  <a:pt x="38432" y="41950"/>
                </a:lnTo>
                <a:lnTo>
                  <a:pt x="38432" y="41950"/>
                </a:lnTo>
                <a:lnTo>
                  <a:pt x="38594" y="41964"/>
                </a:lnTo>
                <a:lnTo>
                  <a:pt x="38995" y="37695"/>
                </a:lnTo>
                <a:lnTo>
                  <a:pt x="38995" y="37594"/>
                </a:lnTo>
                <a:lnTo>
                  <a:pt x="39362" y="33425"/>
                </a:lnTo>
                <a:lnTo>
                  <a:pt x="39362" y="33358"/>
                </a:lnTo>
                <a:lnTo>
                  <a:pt x="39762" y="29188"/>
                </a:lnTo>
                <a:lnTo>
                  <a:pt x="39762" y="29088"/>
                </a:lnTo>
                <a:lnTo>
                  <a:pt x="40129" y="24919"/>
                </a:lnTo>
                <a:lnTo>
                  <a:pt x="40129" y="24819"/>
                </a:lnTo>
                <a:lnTo>
                  <a:pt x="40529" y="20649"/>
                </a:lnTo>
                <a:lnTo>
                  <a:pt x="40529" y="20549"/>
                </a:lnTo>
                <a:lnTo>
                  <a:pt x="40896" y="16379"/>
                </a:lnTo>
                <a:lnTo>
                  <a:pt x="40896" y="16279"/>
                </a:lnTo>
                <a:lnTo>
                  <a:pt x="41263" y="12110"/>
                </a:lnTo>
                <a:lnTo>
                  <a:pt x="41263" y="12009"/>
                </a:lnTo>
                <a:lnTo>
                  <a:pt x="41663" y="7840"/>
                </a:lnTo>
                <a:lnTo>
                  <a:pt x="41663" y="7773"/>
                </a:lnTo>
                <a:lnTo>
                  <a:pt x="42030" y="3470"/>
                </a:lnTo>
                <a:lnTo>
                  <a:pt x="37760" y="3070"/>
                </a:lnTo>
                <a:lnTo>
                  <a:pt x="37660" y="3070"/>
                </a:lnTo>
                <a:lnTo>
                  <a:pt x="33491" y="2703"/>
                </a:lnTo>
                <a:lnTo>
                  <a:pt x="33391" y="2703"/>
                </a:lnTo>
                <a:lnTo>
                  <a:pt x="29221" y="2303"/>
                </a:lnTo>
                <a:lnTo>
                  <a:pt x="29121" y="2303"/>
                </a:lnTo>
                <a:lnTo>
                  <a:pt x="24951" y="1936"/>
                </a:lnTo>
                <a:lnTo>
                  <a:pt x="24885" y="1936"/>
                </a:lnTo>
                <a:lnTo>
                  <a:pt x="20715" y="1535"/>
                </a:lnTo>
                <a:lnTo>
                  <a:pt x="20615" y="1535"/>
                </a:lnTo>
                <a:lnTo>
                  <a:pt x="16445" y="1168"/>
                </a:lnTo>
                <a:lnTo>
                  <a:pt x="16345" y="1168"/>
                </a:lnTo>
                <a:lnTo>
                  <a:pt x="12175" y="801"/>
                </a:lnTo>
                <a:lnTo>
                  <a:pt x="12075" y="801"/>
                </a:lnTo>
                <a:lnTo>
                  <a:pt x="7906" y="401"/>
                </a:lnTo>
                <a:lnTo>
                  <a:pt x="7839" y="401"/>
                </a:lnTo>
                <a:lnTo>
                  <a:pt x="3536" y="1"/>
                </a:lnTo>
                <a:close/>
                <a:moveTo>
                  <a:pt x="34261" y="41597"/>
                </a:moveTo>
                <a:lnTo>
                  <a:pt x="34258" y="41631"/>
                </a:lnTo>
                <a:lnTo>
                  <a:pt x="38428" y="41998"/>
                </a:lnTo>
                <a:lnTo>
                  <a:pt x="38432" y="41950"/>
                </a:lnTo>
                <a:lnTo>
                  <a:pt x="38432" y="41950"/>
                </a:lnTo>
                <a:lnTo>
                  <a:pt x="34325" y="41597"/>
                </a:lnTo>
                <a:close/>
              </a:path>
            </a:pathLst>
          </a:custGeom>
          <a:solidFill>
            <a:srgbClr val="B2E2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21" name="Google Shape;821;p36"/>
          <p:cNvSpPr/>
          <p:nvPr/>
        </p:nvSpPr>
        <p:spPr>
          <a:xfrm>
            <a:off x="7883339" y="679598"/>
            <a:ext cx="340980" cy="304631"/>
          </a:xfrm>
          <a:custGeom>
            <a:avLst/>
            <a:gdLst/>
            <a:ahLst/>
            <a:cxnLst/>
            <a:rect l="l" t="t" r="r" b="b"/>
            <a:pathLst>
              <a:path w="13377" h="11951" extrusionOk="0">
                <a:moveTo>
                  <a:pt x="6675" y="0"/>
                </a:moveTo>
                <a:cubicBezTo>
                  <a:pt x="4995" y="0"/>
                  <a:pt x="3325" y="700"/>
                  <a:pt x="2135" y="2073"/>
                </a:cubicBezTo>
                <a:cubicBezTo>
                  <a:pt x="0" y="4574"/>
                  <a:pt x="301" y="8377"/>
                  <a:pt x="2802" y="10512"/>
                </a:cubicBezTo>
                <a:cubicBezTo>
                  <a:pt x="3932" y="11476"/>
                  <a:pt x="5320" y="11950"/>
                  <a:pt x="6699" y="11950"/>
                </a:cubicBezTo>
                <a:cubicBezTo>
                  <a:pt x="8375" y="11950"/>
                  <a:pt x="10038" y="11250"/>
                  <a:pt x="11208" y="9878"/>
                </a:cubicBezTo>
                <a:cubicBezTo>
                  <a:pt x="13377" y="7343"/>
                  <a:pt x="13076" y="3574"/>
                  <a:pt x="10575" y="1439"/>
                </a:cubicBezTo>
                <a:cubicBezTo>
                  <a:pt x="9445" y="475"/>
                  <a:pt x="8057" y="0"/>
                  <a:pt x="66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22" name="Google Shape;822;p36"/>
          <p:cNvGrpSpPr/>
          <p:nvPr/>
        </p:nvGrpSpPr>
        <p:grpSpPr>
          <a:xfrm rot="304">
            <a:off x="570751" y="2350900"/>
            <a:ext cx="926375" cy="548871"/>
            <a:chOff x="3301878" y="2654755"/>
            <a:chExt cx="819004" cy="605284"/>
          </a:xfrm>
        </p:grpSpPr>
        <p:sp>
          <p:nvSpPr>
            <p:cNvPr id="823" name="Google Shape;823;p36"/>
            <p:cNvSpPr/>
            <p:nvPr/>
          </p:nvSpPr>
          <p:spPr>
            <a:xfrm>
              <a:off x="3307935" y="2790603"/>
              <a:ext cx="800405" cy="469436"/>
            </a:xfrm>
            <a:custGeom>
              <a:avLst/>
              <a:gdLst/>
              <a:ahLst/>
              <a:cxnLst/>
              <a:rect l="l" t="t" r="r" b="b"/>
              <a:pathLst>
                <a:path w="61712" h="36194" extrusionOk="0">
                  <a:moveTo>
                    <a:pt x="56975" y="1"/>
                  </a:moveTo>
                  <a:lnTo>
                    <a:pt x="1" y="5705"/>
                  </a:lnTo>
                  <a:lnTo>
                    <a:pt x="4737" y="36194"/>
                  </a:lnTo>
                  <a:lnTo>
                    <a:pt x="61711" y="30489"/>
                  </a:lnTo>
                  <a:lnTo>
                    <a:pt x="56975" y="1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36"/>
            <p:cNvSpPr/>
            <p:nvPr/>
          </p:nvSpPr>
          <p:spPr>
            <a:xfrm>
              <a:off x="3301878" y="2654755"/>
              <a:ext cx="819004" cy="605284"/>
            </a:xfrm>
            <a:custGeom>
              <a:avLst/>
              <a:gdLst/>
              <a:ahLst/>
              <a:cxnLst/>
              <a:rect l="l" t="t" r="r" b="b"/>
              <a:pathLst>
                <a:path w="63146" h="46668" extrusionOk="0">
                  <a:moveTo>
                    <a:pt x="57909" y="1"/>
                  </a:moveTo>
                  <a:cubicBezTo>
                    <a:pt x="50070" y="8540"/>
                    <a:pt x="1" y="12543"/>
                    <a:pt x="1" y="12543"/>
                  </a:cubicBezTo>
                  <a:lnTo>
                    <a:pt x="5204" y="46668"/>
                  </a:lnTo>
                  <a:cubicBezTo>
                    <a:pt x="5204" y="46668"/>
                    <a:pt x="54840" y="43132"/>
                    <a:pt x="63146" y="34125"/>
                  </a:cubicBezTo>
                  <a:lnTo>
                    <a:pt x="57909" y="1"/>
                  </a:lnTo>
                  <a:close/>
                </a:path>
              </a:pathLst>
            </a:custGeom>
            <a:solidFill>
              <a:srgbClr val="C7F1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36"/>
            <p:cNvSpPr/>
            <p:nvPr/>
          </p:nvSpPr>
          <p:spPr>
            <a:xfrm>
              <a:off x="3301878" y="2804027"/>
              <a:ext cx="200763" cy="456012"/>
            </a:xfrm>
            <a:custGeom>
              <a:avLst/>
              <a:gdLst/>
              <a:ahLst/>
              <a:cxnLst/>
              <a:rect l="l" t="t" r="r" b="b"/>
              <a:pathLst>
                <a:path w="15479" h="35159" extrusionOk="0">
                  <a:moveTo>
                    <a:pt x="10275" y="0"/>
                  </a:moveTo>
                  <a:lnTo>
                    <a:pt x="1" y="1034"/>
                  </a:lnTo>
                  <a:lnTo>
                    <a:pt x="5204" y="35159"/>
                  </a:lnTo>
                  <a:lnTo>
                    <a:pt x="15478" y="34124"/>
                  </a:lnTo>
                  <a:lnTo>
                    <a:pt x="10275" y="0"/>
                  </a:lnTo>
                  <a:close/>
                </a:path>
              </a:pathLst>
            </a:custGeom>
            <a:solidFill>
              <a:srgbClr val="B9E0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26" name="Google Shape;826;p36"/>
          <p:cNvGrpSpPr/>
          <p:nvPr/>
        </p:nvGrpSpPr>
        <p:grpSpPr>
          <a:xfrm rot="4921726">
            <a:off x="6817861" y="3790054"/>
            <a:ext cx="879971" cy="410961"/>
            <a:chOff x="2358590" y="2770261"/>
            <a:chExt cx="701327" cy="327531"/>
          </a:xfrm>
        </p:grpSpPr>
        <p:sp>
          <p:nvSpPr>
            <p:cNvPr id="827" name="Google Shape;827;p36"/>
            <p:cNvSpPr/>
            <p:nvPr/>
          </p:nvSpPr>
          <p:spPr>
            <a:xfrm>
              <a:off x="2358590" y="2816992"/>
              <a:ext cx="660225" cy="280801"/>
            </a:xfrm>
            <a:custGeom>
              <a:avLst/>
              <a:gdLst/>
              <a:ahLst/>
              <a:cxnLst/>
              <a:rect l="l" t="t" r="r" b="b"/>
              <a:pathLst>
                <a:path w="50904" h="21650" extrusionOk="0">
                  <a:moveTo>
                    <a:pt x="2169" y="0"/>
                  </a:moveTo>
                  <a:lnTo>
                    <a:pt x="0" y="14244"/>
                  </a:lnTo>
                  <a:lnTo>
                    <a:pt x="48735" y="21649"/>
                  </a:lnTo>
                  <a:lnTo>
                    <a:pt x="50903" y="7406"/>
                  </a:lnTo>
                  <a:lnTo>
                    <a:pt x="2169" y="0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36"/>
            <p:cNvSpPr/>
            <p:nvPr/>
          </p:nvSpPr>
          <p:spPr>
            <a:xfrm>
              <a:off x="2358590" y="2770261"/>
              <a:ext cx="701327" cy="281112"/>
            </a:xfrm>
            <a:custGeom>
              <a:avLst/>
              <a:gdLst/>
              <a:ahLst/>
              <a:cxnLst/>
              <a:rect l="l" t="t" r="r" b="b"/>
              <a:pathLst>
                <a:path w="54073" h="21674" extrusionOk="0">
                  <a:moveTo>
                    <a:pt x="2736" y="1"/>
                  </a:moveTo>
                  <a:lnTo>
                    <a:pt x="0" y="17847"/>
                  </a:lnTo>
                  <a:cubicBezTo>
                    <a:pt x="0" y="17847"/>
                    <a:pt x="20463" y="21673"/>
                    <a:pt x="35986" y="21673"/>
                  </a:cubicBezTo>
                  <a:cubicBezTo>
                    <a:pt x="42728" y="21673"/>
                    <a:pt x="48539" y="20952"/>
                    <a:pt x="51337" y="18881"/>
                  </a:cubicBezTo>
                  <a:lnTo>
                    <a:pt x="54072" y="1035"/>
                  </a:lnTo>
                  <a:lnTo>
                    <a:pt x="54072" y="1035"/>
                  </a:lnTo>
                  <a:cubicBezTo>
                    <a:pt x="51431" y="2973"/>
                    <a:pt x="45726" y="3651"/>
                    <a:pt x="39042" y="3651"/>
                  </a:cubicBezTo>
                  <a:cubicBezTo>
                    <a:pt x="23527" y="3651"/>
                    <a:pt x="2736" y="1"/>
                    <a:pt x="2736" y="1"/>
                  </a:cubicBezTo>
                  <a:close/>
                </a:path>
              </a:pathLst>
            </a:custGeom>
            <a:solidFill>
              <a:srgbClr val="FFE6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" name="Google Shape;829;p36"/>
            <p:cNvSpPr/>
            <p:nvPr/>
          </p:nvSpPr>
          <p:spPr>
            <a:xfrm>
              <a:off x="2358590" y="2770261"/>
              <a:ext cx="149272" cy="249219"/>
            </a:xfrm>
            <a:custGeom>
              <a:avLst/>
              <a:gdLst/>
              <a:ahLst/>
              <a:cxnLst/>
              <a:rect l="l" t="t" r="r" b="b"/>
              <a:pathLst>
                <a:path w="11509" h="19215" extrusionOk="0">
                  <a:moveTo>
                    <a:pt x="2702" y="1"/>
                  </a:moveTo>
                  <a:lnTo>
                    <a:pt x="0" y="17880"/>
                  </a:lnTo>
                  <a:lnTo>
                    <a:pt x="8807" y="19215"/>
                  </a:lnTo>
                  <a:lnTo>
                    <a:pt x="11509" y="1335"/>
                  </a:lnTo>
                  <a:lnTo>
                    <a:pt x="2702" y="1"/>
                  </a:lnTo>
                  <a:close/>
                </a:path>
              </a:pathLst>
            </a:custGeom>
            <a:solidFill>
              <a:srgbClr val="EDD6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30" name="Google Shape;830;p36"/>
          <p:cNvGrpSpPr/>
          <p:nvPr/>
        </p:nvGrpSpPr>
        <p:grpSpPr>
          <a:xfrm rot="4921726">
            <a:off x="7264308" y="3790054"/>
            <a:ext cx="879971" cy="410961"/>
            <a:chOff x="2358590" y="2770261"/>
            <a:chExt cx="701327" cy="327531"/>
          </a:xfrm>
        </p:grpSpPr>
        <p:sp>
          <p:nvSpPr>
            <p:cNvPr id="831" name="Google Shape;831;p36"/>
            <p:cNvSpPr/>
            <p:nvPr/>
          </p:nvSpPr>
          <p:spPr>
            <a:xfrm>
              <a:off x="2358590" y="2816992"/>
              <a:ext cx="660225" cy="280801"/>
            </a:xfrm>
            <a:custGeom>
              <a:avLst/>
              <a:gdLst/>
              <a:ahLst/>
              <a:cxnLst/>
              <a:rect l="l" t="t" r="r" b="b"/>
              <a:pathLst>
                <a:path w="50904" h="21650" extrusionOk="0">
                  <a:moveTo>
                    <a:pt x="2169" y="0"/>
                  </a:moveTo>
                  <a:lnTo>
                    <a:pt x="0" y="14244"/>
                  </a:lnTo>
                  <a:lnTo>
                    <a:pt x="48735" y="21649"/>
                  </a:lnTo>
                  <a:lnTo>
                    <a:pt x="50903" y="7406"/>
                  </a:lnTo>
                  <a:lnTo>
                    <a:pt x="2169" y="0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" name="Google Shape;832;p36"/>
            <p:cNvSpPr/>
            <p:nvPr/>
          </p:nvSpPr>
          <p:spPr>
            <a:xfrm>
              <a:off x="2358590" y="2770261"/>
              <a:ext cx="701327" cy="281112"/>
            </a:xfrm>
            <a:custGeom>
              <a:avLst/>
              <a:gdLst/>
              <a:ahLst/>
              <a:cxnLst/>
              <a:rect l="l" t="t" r="r" b="b"/>
              <a:pathLst>
                <a:path w="54073" h="21674" extrusionOk="0">
                  <a:moveTo>
                    <a:pt x="2736" y="1"/>
                  </a:moveTo>
                  <a:lnTo>
                    <a:pt x="0" y="17847"/>
                  </a:lnTo>
                  <a:cubicBezTo>
                    <a:pt x="0" y="17847"/>
                    <a:pt x="20463" y="21673"/>
                    <a:pt x="35986" y="21673"/>
                  </a:cubicBezTo>
                  <a:cubicBezTo>
                    <a:pt x="42728" y="21673"/>
                    <a:pt x="48539" y="20952"/>
                    <a:pt x="51337" y="18881"/>
                  </a:cubicBezTo>
                  <a:lnTo>
                    <a:pt x="54072" y="1035"/>
                  </a:lnTo>
                  <a:lnTo>
                    <a:pt x="54072" y="1035"/>
                  </a:lnTo>
                  <a:cubicBezTo>
                    <a:pt x="51431" y="2973"/>
                    <a:pt x="45726" y="3651"/>
                    <a:pt x="39042" y="3651"/>
                  </a:cubicBezTo>
                  <a:cubicBezTo>
                    <a:pt x="23527" y="3651"/>
                    <a:pt x="2736" y="1"/>
                    <a:pt x="273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" name="Google Shape;833;p36"/>
            <p:cNvSpPr/>
            <p:nvPr/>
          </p:nvSpPr>
          <p:spPr>
            <a:xfrm>
              <a:off x="2358590" y="2770261"/>
              <a:ext cx="149272" cy="249219"/>
            </a:xfrm>
            <a:custGeom>
              <a:avLst/>
              <a:gdLst/>
              <a:ahLst/>
              <a:cxnLst/>
              <a:rect l="l" t="t" r="r" b="b"/>
              <a:pathLst>
                <a:path w="11509" h="19215" extrusionOk="0">
                  <a:moveTo>
                    <a:pt x="2702" y="1"/>
                  </a:moveTo>
                  <a:lnTo>
                    <a:pt x="0" y="17880"/>
                  </a:lnTo>
                  <a:lnTo>
                    <a:pt x="8807" y="19215"/>
                  </a:lnTo>
                  <a:lnTo>
                    <a:pt x="11509" y="1335"/>
                  </a:lnTo>
                  <a:lnTo>
                    <a:pt x="2702" y="1"/>
                  </a:lnTo>
                  <a:close/>
                </a:path>
              </a:pathLst>
            </a:custGeom>
            <a:solidFill>
              <a:srgbClr val="FCB8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34" name="Google Shape;834;p36"/>
          <p:cNvGrpSpPr/>
          <p:nvPr/>
        </p:nvGrpSpPr>
        <p:grpSpPr>
          <a:xfrm rot="4921726">
            <a:off x="7756115" y="3790054"/>
            <a:ext cx="879971" cy="410961"/>
            <a:chOff x="2358590" y="2770261"/>
            <a:chExt cx="701327" cy="327531"/>
          </a:xfrm>
        </p:grpSpPr>
        <p:sp>
          <p:nvSpPr>
            <p:cNvPr id="835" name="Google Shape;835;p36"/>
            <p:cNvSpPr/>
            <p:nvPr/>
          </p:nvSpPr>
          <p:spPr>
            <a:xfrm>
              <a:off x="2358590" y="2816992"/>
              <a:ext cx="660225" cy="280801"/>
            </a:xfrm>
            <a:custGeom>
              <a:avLst/>
              <a:gdLst/>
              <a:ahLst/>
              <a:cxnLst/>
              <a:rect l="l" t="t" r="r" b="b"/>
              <a:pathLst>
                <a:path w="50904" h="21650" extrusionOk="0">
                  <a:moveTo>
                    <a:pt x="2169" y="0"/>
                  </a:moveTo>
                  <a:lnTo>
                    <a:pt x="0" y="14244"/>
                  </a:lnTo>
                  <a:lnTo>
                    <a:pt x="48735" y="21649"/>
                  </a:lnTo>
                  <a:lnTo>
                    <a:pt x="50903" y="7406"/>
                  </a:lnTo>
                  <a:lnTo>
                    <a:pt x="2169" y="0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" name="Google Shape;836;p36"/>
            <p:cNvSpPr/>
            <p:nvPr/>
          </p:nvSpPr>
          <p:spPr>
            <a:xfrm>
              <a:off x="2358590" y="2770261"/>
              <a:ext cx="701327" cy="281112"/>
            </a:xfrm>
            <a:custGeom>
              <a:avLst/>
              <a:gdLst/>
              <a:ahLst/>
              <a:cxnLst/>
              <a:rect l="l" t="t" r="r" b="b"/>
              <a:pathLst>
                <a:path w="54073" h="21674" extrusionOk="0">
                  <a:moveTo>
                    <a:pt x="2736" y="1"/>
                  </a:moveTo>
                  <a:lnTo>
                    <a:pt x="0" y="17847"/>
                  </a:lnTo>
                  <a:cubicBezTo>
                    <a:pt x="0" y="17847"/>
                    <a:pt x="20463" y="21673"/>
                    <a:pt x="35986" y="21673"/>
                  </a:cubicBezTo>
                  <a:cubicBezTo>
                    <a:pt x="42728" y="21673"/>
                    <a:pt x="48539" y="20952"/>
                    <a:pt x="51337" y="18881"/>
                  </a:cubicBezTo>
                  <a:lnTo>
                    <a:pt x="54072" y="1035"/>
                  </a:lnTo>
                  <a:lnTo>
                    <a:pt x="54072" y="1035"/>
                  </a:lnTo>
                  <a:cubicBezTo>
                    <a:pt x="51431" y="2973"/>
                    <a:pt x="45726" y="3651"/>
                    <a:pt x="39042" y="3651"/>
                  </a:cubicBezTo>
                  <a:cubicBezTo>
                    <a:pt x="23527" y="3651"/>
                    <a:pt x="2736" y="1"/>
                    <a:pt x="27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" name="Google Shape;837;p36"/>
            <p:cNvSpPr/>
            <p:nvPr/>
          </p:nvSpPr>
          <p:spPr>
            <a:xfrm>
              <a:off x="2358590" y="2770261"/>
              <a:ext cx="149272" cy="249219"/>
            </a:xfrm>
            <a:custGeom>
              <a:avLst/>
              <a:gdLst/>
              <a:ahLst/>
              <a:cxnLst/>
              <a:rect l="l" t="t" r="r" b="b"/>
              <a:pathLst>
                <a:path w="11509" h="19215" extrusionOk="0">
                  <a:moveTo>
                    <a:pt x="2702" y="1"/>
                  </a:moveTo>
                  <a:lnTo>
                    <a:pt x="0" y="17880"/>
                  </a:lnTo>
                  <a:lnTo>
                    <a:pt x="8807" y="19215"/>
                  </a:lnTo>
                  <a:lnTo>
                    <a:pt x="11509" y="1335"/>
                  </a:lnTo>
                  <a:lnTo>
                    <a:pt x="2702" y="1"/>
                  </a:lnTo>
                  <a:close/>
                </a:path>
              </a:pathLst>
            </a:custGeom>
            <a:solidFill>
              <a:srgbClr val="60D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838" name="Google Shape;838;p36"/>
          <p:cNvGrpSpPr/>
          <p:nvPr/>
        </p:nvGrpSpPr>
        <p:grpSpPr>
          <a:xfrm>
            <a:off x="1047000" y="4131608"/>
            <a:ext cx="297009" cy="440366"/>
            <a:chOff x="4508863" y="1528200"/>
            <a:chExt cx="318850" cy="472800"/>
          </a:xfrm>
        </p:grpSpPr>
        <p:sp>
          <p:nvSpPr>
            <p:cNvPr id="839" name="Google Shape;839;p36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" name="Google Shape;840;p36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36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36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1187;p42">
            <a:extLst>
              <a:ext uri="{FF2B5EF4-FFF2-40B4-BE49-F238E27FC236}">
                <a16:creationId xmlns:a16="http://schemas.microsoft.com/office/drawing/2014/main" id="{6541F80B-A1EA-4C45-9D0F-537105410891}"/>
              </a:ext>
            </a:extLst>
          </p:cNvPr>
          <p:cNvSpPr txBox="1">
            <a:spLocks/>
          </p:cNvSpPr>
          <p:nvPr/>
        </p:nvSpPr>
        <p:spPr>
          <a:xfrm>
            <a:off x="3173076" y="1248007"/>
            <a:ext cx="2925165" cy="449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Cookie" panose="020B0606040200020203" pitchFamily="34" charset="0"/>
                <a:sym typeface="Nunito"/>
              </a:rPr>
              <a:t>Kiểm tra camera và bật camera suốt buổi học</a:t>
            </a:r>
          </a:p>
        </p:txBody>
      </p:sp>
      <p:grpSp>
        <p:nvGrpSpPr>
          <p:cNvPr id="79" name="Google Shape;11049;p64">
            <a:extLst>
              <a:ext uri="{FF2B5EF4-FFF2-40B4-BE49-F238E27FC236}">
                <a16:creationId xmlns:a16="http://schemas.microsoft.com/office/drawing/2014/main" id="{6EA8060E-4BC6-4738-ADBC-15C4D5CB43F5}"/>
              </a:ext>
            </a:extLst>
          </p:cNvPr>
          <p:cNvGrpSpPr/>
          <p:nvPr/>
        </p:nvGrpSpPr>
        <p:grpSpPr>
          <a:xfrm>
            <a:off x="1972728" y="1528581"/>
            <a:ext cx="593800" cy="499419"/>
            <a:chOff x="4452900" y="861750"/>
            <a:chExt cx="489700" cy="424750"/>
          </a:xfrm>
          <a:solidFill>
            <a:schemeClr val="accent6">
              <a:lumMod val="75000"/>
            </a:schemeClr>
          </a:solidFill>
        </p:grpSpPr>
        <p:sp>
          <p:nvSpPr>
            <p:cNvPr id="80" name="Google Shape;11050;p64">
              <a:extLst>
                <a:ext uri="{FF2B5EF4-FFF2-40B4-BE49-F238E27FC236}">
                  <a16:creationId xmlns:a16="http://schemas.microsoft.com/office/drawing/2014/main" id="{ED1690DA-32AC-44B4-AC28-65CF294457ED}"/>
                </a:ext>
              </a:extLst>
            </p:cNvPr>
            <p:cNvSpPr/>
            <p:nvPr/>
          </p:nvSpPr>
          <p:spPr>
            <a:xfrm>
              <a:off x="4452900" y="861750"/>
              <a:ext cx="489700" cy="424750"/>
            </a:xfrm>
            <a:custGeom>
              <a:avLst/>
              <a:gdLst/>
              <a:ahLst/>
              <a:cxnLst/>
              <a:rect l="l" t="t" r="r" b="b"/>
              <a:pathLst>
                <a:path w="19588" h="16990" extrusionOk="0">
                  <a:moveTo>
                    <a:pt x="3660" y="1137"/>
                  </a:moveTo>
                  <a:cubicBezTo>
                    <a:pt x="4575" y="1137"/>
                    <a:pt x="5402" y="1687"/>
                    <a:pt x="5752" y="2532"/>
                  </a:cubicBezTo>
                  <a:cubicBezTo>
                    <a:pt x="6102" y="3380"/>
                    <a:pt x="5909" y="4353"/>
                    <a:pt x="5260" y="5002"/>
                  </a:cubicBezTo>
                  <a:cubicBezTo>
                    <a:pt x="4828" y="5434"/>
                    <a:pt x="4249" y="5664"/>
                    <a:pt x="3660" y="5664"/>
                  </a:cubicBezTo>
                  <a:cubicBezTo>
                    <a:pt x="3368" y="5664"/>
                    <a:pt x="3073" y="5607"/>
                    <a:pt x="2793" y="5491"/>
                  </a:cubicBezTo>
                  <a:cubicBezTo>
                    <a:pt x="1948" y="5141"/>
                    <a:pt x="1395" y="4317"/>
                    <a:pt x="1395" y="3402"/>
                  </a:cubicBezTo>
                  <a:cubicBezTo>
                    <a:pt x="1395" y="2149"/>
                    <a:pt x="2410" y="1137"/>
                    <a:pt x="3660" y="1137"/>
                  </a:cubicBezTo>
                  <a:close/>
                  <a:moveTo>
                    <a:pt x="10453" y="1137"/>
                  </a:moveTo>
                  <a:cubicBezTo>
                    <a:pt x="11043" y="1137"/>
                    <a:pt x="11622" y="1366"/>
                    <a:pt x="12054" y="1798"/>
                  </a:cubicBezTo>
                  <a:cubicBezTo>
                    <a:pt x="12703" y="2447"/>
                    <a:pt x="12896" y="3420"/>
                    <a:pt x="12546" y="4268"/>
                  </a:cubicBezTo>
                  <a:cubicBezTo>
                    <a:pt x="12196" y="5114"/>
                    <a:pt x="11368" y="5666"/>
                    <a:pt x="10453" y="5666"/>
                  </a:cubicBezTo>
                  <a:cubicBezTo>
                    <a:pt x="9203" y="5663"/>
                    <a:pt x="8189" y="4652"/>
                    <a:pt x="8189" y="3402"/>
                  </a:cubicBezTo>
                  <a:cubicBezTo>
                    <a:pt x="8189" y="2484"/>
                    <a:pt x="8741" y="1659"/>
                    <a:pt x="9587" y="1309"/>
                  </a:cubicBezTo>
                  <a:cubicBezTo>
                    <a:pt x="9867" y="1193"/>
                    <a:pt x="10161" y="1137"/>
                    <a:pt x="10453" y="1137"/>
                  </a:cubicBezTo>
                  <a:close/>
                  <a:moveTo>
                    <a:pt x="14983" y="9063"/>
                  </a:moveTo>
                  <a:lnTo>
                    <a:pt x="14983" y="13592"/>
                  </a:lnTo>
                  <a:lnTo>
                    <a:pt x="13850" y="13592"/>
                  </a:lnTo>
                  <a:lnTo>
                    <a:pt x="13850" y="9063"/>
                  </a:lnTo>
                  <a:close/>
                  <a:moveTo>
                    <a:pt x="18455" y="7276"/>
                  </a:moveTo>
                  <a:lnTo>
                    <a:pt x="18455" y="15377"/>
                  </a:lnTo>
                  <a:lnTo>
                    <a:pt x="16115" y="13849"/>
                  </a:lnTo>
                  <a:lnTo>
                    <a:pt x="16115" y="8803"/>
                  </a:lnTo>
                  <a:lnTo>
                    <a:pt x="18455" y="7276"/>
                  </a:lnTo>
                  <a:close/>
                  <a:moveTo>
                    <a:pt x="12153" y="6799"/>
                  </a:moveTo>
                  <a:cubicBezTo>
                    <a:pt x="12464" y="6799"/>
                    <a:pt x="12718" y="7049"/>
                    <a:pt x="12718" y="7363"/>
                  </a:cubicBezTo>
                  <a:lnTo>
                    <a:pt x="12718" y="15289"/>
                  </a:lnTo>
                  <a:cubicBezTo>
                    <a:pt x="12718" y="15603"/>
                    <a:pt x="12464" y="15857"/>
                    <a:pt x="12153" y="15857"/>
                  </a:cubicBezTo>
                  <a:lnTo>
                    <a:pt x="1963" y="15857"/>
                  </a:lnTo>
                  <a:cubicBezTo>
                    <a:pt x="1649" y="15857"/>
                    <a:pt x="1395" y="15603"/>
                    <a:pt x="1395" y="15289"/>
                  </a:cubicBezTo>
                  <a:lnTo>
                    <a:pt x="1395" y="7363"/>
                  </a:lnTo>
                  <a:cubicBezTo>
                    <a:pt x="1395" y="7049"/>
                    <a:pt x="1649" y="6799"/>
                    <a:pt x="1963" y="6799"/>
                  </a:cubicBezTo>
                  <a:close/>
                  <a:moveTo>
                    <a:pt x="3656" y="0"/>
                  </a:moveTo>
                  <a:cubicBezTo>
                    <a:pt x="3623" y="0"/>
                    <a:pt x="3590" y="1"/>
                    <a:pt x="3557" y="2"/>
                  </a:cubicBezTo>
                  <a:cubicBezTo>
                    <a:pt x="2198" y="44"/>
                    <a:pt x="997" y="889"/>
                    <a:pt x="498" y="2155"/>
                  </a:cubicBezTo>
                  <a:cubicBezTo>
                    <a:pt x="0" y="3417"/>
                    <a:pt x="305" y="4857"/>
                    <a:pt x="1271" y="5811"/>
                  </a:cubicBezTo>
                  <a:cubicBezTo>
                    <a:pt x="658" y="6086"/>
                    <a:pt x="263" y="6693"/>
                    <a:pt x="263" y="7363"/>
                  </a:cubicBezTo>
                  <a:lnTo>
                    <a:pt x="263" y="15289"/>
                  </a:lnTo>
                  <a:cubicBezTo>
                    <a:pt x="263" y="16228"/>
                    <a:pt x="1024" y="16986"/>
                    <a:pt x="1963" y="16989"/>
                  </a:cubicBezTo>
                  <a:lnTo>
                    <a:pt x="12153" y="16989"/>
                  </a:lnTo>
                  <a:cubicBezTo>
                    <a:pt x="13089" y="16986"/>
                    <a:pt x="13850" y="16228"/>
                    <a:pt x="13850" y="15289"/>
                  </a:cubicBezTo>
                  <a:lnTo>
                    <a:pt x="13850" y="14725"/>
                  </a:lnTo>
                  <a:lnTo>
                    <a:pt x="15381" y="14725"/>
                  </a:lnTo>
                  <a:lnTo>
                    <a:pt x="18712" y="16896"/>
                  </a:lnTo>
                  <a:cubicBezTo>
                    <a:pt x="18810" y="16959"/>
                    <a:pt x="18916" y="16988"/>
                    <a:pt x="19020" y="16988"/>
                  </a:cubicBezTo>
                  <a:cubicBezTo>
                    <a:pt x="19315" y="16988"/>
                    <a:pt x="19587" y="16754"/>
                    <a:pt x="19587" y="16422"/>
                  </a:cubicBezTo>
                  <a:lnTo>
                    <a:pt x="19587" y="6231"/>
                  </a:lnTo>
                  <a:cubicBezTo>
                    <a:pt x="19587" y="6023"/>
                    <a:pt x="19473" y="5832"/>
                    <a:pt x="19291" y="5733"/>
                  </a:cubicBezTo>
                  <a:cubicBezTo>
                    <a:pt x="19206" y="5687"/>
                    <a:pt x="19114" y="5664"/>
                    <a:pt x="19021" y="5664"/>
                  </a:cubicBezTo>
                  <a:cubicBezTo>
                    <a:pt x="18913" y="5664"/>
                    <a:pt x="18806" y="5695"/>
                    <a:pt x="18712" y="5757"/>
                  </a:cubicBezTo>
                  <a:lnTo>
                    <a:pt x="15381" y="7931"/>
                  </a:lnTo>
                  <a:lnTo>
                    <a:pt x="13850" y="7931"/>
                  </a:lnTo>
                  <a:lnTo>
                    <a:pt x="13850" y="7363"/>
                  </a:lnTo>
                  <a:cubicBezTo>
                    <a:pt x="13850" y="6693"/>
                    <a:pt x="13455" y="6086"/>
                    <a:pt x="12842" y="5811"/>
                  </a:cubicBezTo>
                  <a:cubicBezTo>
                    <a:pt x="13808" y="4857"/>
                    <a:pt x="14113" y="3417"/>
                    <a:pt x="13615" y="2155"/>
                  </a:cubicBezTo>
                  <a:cubicBezTo>
                    <a:pt x="13117" y="889"/>
                    <a:pt x="11915" y="44"/>
                    <a:pt x="10556" y="2"/>
                  </a:cubicBezTo>
                  <a:cubicBezTo>
                    <a:pt x="10523" y="1"/>
                    <a:pt x="10490" y="0"/>
                    <a:pt x="10457" y="0"/>
                  </a:cubicBezTo>
                  <a:cubicBezTo>
                    <a:pt x="9137" y="0"/>
                    <a:pt x="7933" y="763"/>
                    <a:pt x="7374" y="1967"/>
                  </a:cubicBezTo>
                  <a:cubicBezTo>
                    <a:pt x="6800" y="3199"/>
                    <a:pt x="7017" y="4652"/>
                    <a:pt x="7926" y="5666"/>
                  </a:cubicBezTo>
                  <a:lnTo>
                    <a:pt x="6190" y="5666"/>
                  </a:lnTo>
                  <a:cubicBezTo>
                    <a:pt x="7096" y="4652"/>
                    <a:pt x="7313" y="3199"/>
                    <a:pt x="6740" y="1967"/>
                  </a:cubicBezTo>
                  <a:cubicBezTo>
                    <a:pt x="6180" y="763"/>
                    <a:pt x="4976" y="0"/>
                    <a:pt x="36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11051;p64">
              <a:extLst>
                <a:ext uri="{FF2B5EF4-FFF2-40B4-BE49-F238E27FC236}">
                  <a16:creationId xmlns:a16="http://schemas.microsoft.com/office/drawing/2014/main" id="{4713ED4D-33ED-4050-B772-AED53A541BF8}"/>
                </a:ext>
              </a:extLst>
            </p:cNvPr>
            <p:cNvSpPr/>
            <p:nvPr/>
          </p:nvSpPr>
          <p:spPr>
            <a:xfrm>
              <a:off x="4572675" y="1074100"/>
              <a:ext cx="115375" cy="141625"/>
            </a:xfrm>
            <a:custGeom>
              <a:avLst/>
              <a:gdLst/>
              <a:ahLst/>
              <a:cxnLst/>
              <a:rect l="l" t="t" r="r" b="b"/>
              <a:pathLst>
                <a:path w="4615" h="5665" extrusionOk="0">
                  <a:moveTo>
                    <a:pt x="1133" y="1626"/>
                  </a:moveTo>
                  <a:lnTo>
                    <a:pt x="2945" y="2834"/>
                  </a:lnTo>
                  <a:lnTo>
                    <a:pt x="1133" y="4041"/>
                  </a:lnTo>
                  <a:lnTo>
                    <a:pt x="1133" y="1626"/>
                  </a:lnTo>
                  <a:close/>
                  <a:moveTo>
                    <a:pt x="569" y="1"/>
                  </a:moveTo>
                  <a:cubicBezTo>
                    <a:pt x="274" y="1"/>
                    <a:pt x="1" y="236"/>
                    <a:pt x="1" y="569"/>
                  </a:cubicBezTo>
                  <a:lnTo>
                    <a:pt x="1" y="5098"/>
                  </a:lnTo>
                  <a:cubicBezTo>
                    <a:pt x="1" y="5430"/>
                    <a:pt x="275" y="5665"/>
                    <a:pt x="571" y="5665"/>
                  </a:cubicBezTo>
                  <a:cubicBezTo>
                    <a:pt x="676" y="5665"/>
                    <a:pt x="784" y="5635"/>
                    <a:pt x="883" y="5569"/>
                  </a:cubicBezTo>
                  <a:lnTo>
                    <a:pt x="4280" y="3305"/>
                  </a:lnTo>
                  <a:cubicBezTo>
                    <a:pt x="4615" y="3078"/>
                    <a:pt x="4615" y="2583"/>
                    <a:pt x="4280" y="2360"/>
                  </a:cubicBezTo>
                  <a:lnTo>
                    <a:pt x="4280" y="2363"/>
                  </a:lnTo>
                  <a:lnTo>
                    <a:pt x="883" y="98"/>
                  </a:lnTo>
                  <a:cubicBezTo>
                    <a:pt x="783" y="31"/>
                    <a:pt x="674" y="1"/>
                    <a:pt x="5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11052;p64">
              <a:extLst>
                <a:ext uri="{FF2B5EF4-FFF2-40B4-BE49-F238E27FC236}">
                  <a16:creationId xmlns:a16="http://schemas.microsoft.com/office/drawing/2014/main" id="{9D981917-6358-45C8-8937-8A4845241202}"/>
                </a:ext>
              </a:extLst>
            </p:cNvPr>
            <p:cNvSpPr/>
            <p:nvPr/>
          </p:nvSpPr>
          <p:spPr>
            <a:xfrm>
              <a:off x="4714225" y="1060000"/>
              <a:ext cx="28325" cy="28350"/>
            </a:xfrm>
            <a:custGeom>
              <a:avLst/>
              <a:gdLst/>
              <a:ahLst/>
              <a:cxnLst/>
              <a:rect l="l" t="t" r="r" b="b"/>
              <a:pathLst>
                <a:path w="1133" h="1134" extrusionOk="0">
                  <a:moveTo>
                    <a:pt x="568" y="1"/>
                  </a:moveTo>
                  <a:cubicBezTo>
                    <a:pt x="254" y="1"/>
                    <a:pt x="0" y="251"/>
                    <a:pt x="0" y="565"/>
                  </a:cubicBezTo>
                  <a:cubicBezTo>
                    <a:pt x="0" y="879"/>
                    <a:pt x="254" y="1133"/>
                    <a:pt x="568" y="1133"/>
                  </a:cubicBezTo>
                  <a:cubicBezTo>
                    <a:pt x="879" y="1133"/>
                    <a:pt x="1133" y="879"/>
                    <a:pt x="1133" y="565"/>
                  </a:cubicBezTo>
                  <a:cubicBezTo>
                    <a:pt x="1133" y="251"/>
                    <a:pt x="879" y="1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1187;p42">
            <a:extLst>
              <a:ext uri="{FF2B5EF4-FFF2-40B4-BE49-F238E27FC236}">
                <a16:creationId xmlns:a16="http://schemas.microsoft.com/office/drawing/2014/main" id="{2C582D05-1BA3-4EA5-AEA8-7933A82E2BC1}"/>
              </a:ext>
            </a:extLst>
          </p:cNvPr>
          <p:cNvSpPr txBox="1">
            <a:spLocks/>
          </p:cNvSpPr>
          <p:nvPr/>
        </p:nvSpPr>
        <p:spPr>
          <a:xfrm>
            <a:off x="3173075" y="2564152"/>
            <a:ext cx="2925165" cy="449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Cookie" panose="020B0606040200020203" pitchFamily="34" charset="0"/>
                <a:sym typeface="Nunito"/>
              </a:rPr>
              <a:t>Nộp bài đúng thời hạn</a:t>
            </a:r>
          </a:p>
        </p:txBody>
      </p:sp>
      <p:sp>
        <p:nvSpPr>
          <p:cNvPr id="84" name="Google Shape;1187;p42">
            <a:extLst>
              <a:ext uri="{FF2B5EF4-FFF2-40B4-BE49-F238E27FC236}">
                <a16:creationId xmlns:a16="http://schemas.microsoft.com/office/drawing/2014/main" id="{34D356F7-5E0B-4DC0-9976-65280204636A}"/>
              </a:ext>
            </a:extLst>
          </p:cNvPr>
          <p:cNvSpPr txBox="1">
            <a:spLocks/>
          </p:cNvSpPr>
          <p:nvPr/>
        </p:nvSpPr>
        <p:spPr>
          <a:xfrm>
            <a:off x="3207953" y="3718616"/>
            <a:ext cx="3306568" cy="449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None/>
              <a:defRPr sz="14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unito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Cookie" panose="020B0606040200020203" pitchFamily="34" charset="0"/>
                <a:sym typeface="Nunito"/>
              </a:rPr>
              <a:t>Cần xem trước bài ngày mai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" grpId="0" animBg="1"/>
      <p:bldP spid="78" grpId="0"/>
      <p:bldP spid="83" grpId="0"/>
      <p:bldP spid="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oogle Shape;147;p27"/>
          <p:cNvGrpSpPr/>
          <p:nvPr/>
        </p:nvGrpSpPr>
        <p:grpSpPr>
          <a:xfrm>
            <a:off x="2136399" y="474007"/>
            <a:ext cx="5514469" cy="3598636"/>
            <a:chOff x="928834" y="448786"/>
            <a:chExt cx="7286339" cy="3598636"/>
          </a:xfrm>
        </p:grpSpPr>
        <p:sp>
          <p:nvSpPr>
            <p:cNvPr id="148" name="Google Shape;148;p27"/>
            <p:cNvSpPr/>
            <p:nvPr/>
          </p:nvSpPr>
          <p:spPr>
            <a:xfrm rot="296113">
              <a:off x="1072560" y="1406042"/>
              <a:ext cx="6875677" cy="2331400"/>
            </a:xfrm>
            <a:custGeom>
              <a:avLst/>
              <a:gdLst/>
              <a:ahLst/>
              <a:cxnLst/>
              <a:rect l="l" t="t" r="r" b="b"/>
              <a:pathLst>
                <a:path w="61712" h="36194" extrusionOk="0">
                  <a:moveTo>
                    <a:pt x="56975" y="1"/>
                  </a:moveTo>
                  <a:lnTo>
                    <a:pt x="1" y="5705"/>
                  </a:lnTo>
                  <a:lnTo>
                    <a:pt x="4737" y="36194"/>
                  </a:lnTo>
                  <a:lnTo>
                    <a:pt x="61711" y="30489"/>
                  </a:lnTo>
                  <a:lnTo>
                    <a:pt x="56975" y="1"/>
                  </a:lnTo>
                  <a:close/>
                </a:path>
              </a:pathLst>
            </a:custGeom>
            <a:solidFill>
              <a:srgbClr val="D9D9D9">
                <a:alpha val="562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9" name="Google Shape;149;p27"/>
            <p:cNvGrpSpPr/>
            <p:nvPr/>
          </p:nvGrpSpPr>
          <p:grpSpPr>
            <a:xfrm>
              <a:off x="928834" y="448786"/>
              <a:ext cx="7286339" cy="3598636"/>
              <a:chOff x="928834" y="448786"/>
              <a:chExt cx="7286339" cy="3598636"/>
            </a:xfrm>
          </p:grpSpPr>
          <p:sp>
            <p:nvSpPr>
              <p:cNvPr id="150" name="Google Shape;150;p27"/>
              <p:cNvSpPr/>
              <p:nvPr/>
            </p:nvSpPr>
            <p:spPr>
              <a:xfrm rot="296148">
                <a:off x="1054279" y="745055"/>
                <a:ext cx="7035450" cy="3006098"/>
              </a:xfrm>
              <a:custGeom>
                <a:avLst/>
                <a:gdLst/>
                <a:ahLst/>
                <a:cxnLst/>
                <a:rect l="l" t="t" r="r" b="b"/>
                <a:pathLst>
                  <a:path w="63146" h="46668" extrusionOk="0">
                    <a:moveTo>
                      <a:pt x="57909" y="1"/>
                    </a:moveTo>
                    <a:cubicBezTo>
                      <a:pt x="50070" y="8540"/>
                      <a:pt x="1" y="12543"/>
                      <a:pt x="1" y="12543"/>
                    </a:cubicBezTo>
                    <a:lnTo>
                      <a:pt x="5204" y="46668"/>
                    </a:lnTo>
                    <a:cubicBezTo>
                      <a:pt x="5204" y="46668"/>
                      <a:pt x="54840" y="43132"/>
                      <a:pt x="63146" y="34125"/>
                    </a:cubicBezTo>
                    <a:lnTo>
                      <a:pt x="5790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27"/>
              <p:cNvSpPr/>
              <p:nvPr/>
            </p:nvSpPr>
            <p:spPr>
              <a:xfrm>
                <a:off x="1129775" y="1252275"/>
                <a:ext cx="1251975" cy="2266900"/>
              </a:xfrm>
              <a:custGeom>
                <a:avLst/>
                <a:gdLst/>
                <a:ahLst/>
                <a:cxnLst/>
                <a:rect l="l" t="t" r="r" b="b"/>
                <a:pathLst>
                  <a:path w="50079" h="90676" extrusionOk="0">
                    <a:moveTo>
                      <a:pt x="14825" y="89411"/>
                    </a:moveTo>
                    <a:lnTo>
                      <a:pt x="50079" y="90676"/>
                    </a:lnTo>
                    <a:lnTo>
                      <a:pt x="35458" y="1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D634"/>
              </a:solidFill>
              <a:ln>
                <a:noFill/>
              </a:ln>
            </p:spPr>
          </p:sp>
        </p:grpSp>
      </p:grpSp>
      <p:sp>
        <p:nvSpPr>
          <p:cNvPr id="155" name="Google Shape;155;p27"/>
          <p:cNvSpPr txBox="1">
            <a:spLocks noGrp="1"/>
          </p:cNvSpPr>
          <p:nvPr>
            <p:ph type="ctrTitle"/>
          </p:nvPr>
        </p:nvSpPr>
        <p:spPr>
          <a:xfrm>
            <a:off x="2047077" y="970401"/>
            <a:ext cx="5591400" cy="18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02</a:t>
            </a:r>
            <a:endParaRPr/>
          </a:p>
        </p:txBody>
      </p:sp>
      <p:grpSp>
        <p:nvGrpSpPr>
          <p:cNvPr id="157" name="Google Shape;157;p27"/>
          <p:cNvGrpSpPr/>
          <p:nvPr/>
        </p:nvGrpSpPr>
        <p:grpSpPr>
          <a:xfrm rot="-397609">
            <a:off x="1077900" y="3845602"/>
            <a:ext cx="941915" cy="939078"/>
            <a:chOff x="7043510" y="2506013"/>
            <a:chExt cx="941933" cy="939096"/>
          </a:xfrm>
        </p:grpSpPr>
        <p:sp>
          <p:nvSpPr>
            <p:cNvPr id="158" name="Google Shape;158;p27"/>
            <p:cNvSpPr/>
            <p:nvPr/>
          </p:nvSpPr>
          <p:spPr>
            <a:xfrm>
              <a:off x="7065397" y="2586746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0" y="7039"/>
                  </a:lnTo>
                  <a:lnTo>
                    <a:pt x="0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27"/>
            <p:cNvSpPr/>
            <p:nvPr/>
          </p:nvSpPr>
          <p:spPr>
            <a:xfrm>
              <a:off x="7043510" y="2506013"/>
              <a:ext cx="941933" cy="939096"/>
            </a:xfrm>
            <a:custGeom>
              <a:avLst/>
              <a:gdLst/>
              <a:ahLst/>
              <a:cxnLst/>
              <a:rect l="l" t="t" r="r" b="b"/>
              <a:pathLst>
                <a:path w="44499" h="44365" extrusionOk="0">
                  <a:moveTo>
                    <a:pt x="36962" y="1"/>
                  </a:moveTo>
                  <a:cubicBezTo>
                    <a:pt x="36918" y="1"/>
                    <a:pt x="36872" y="4"/>
                    <a:pt x="36827" y="12"/>
                  </a:cubicBezTo>
                  <a:lnTo>
                    <a:pt x="634" y="6784"/>
                  </a:lnTo>
                  <a:cubicBezTo>
                    <a:pt x="267" y="6850"/>
                    <a:pt x="0" y="7217"/>
                    <a:pt x="100" y="7617"/>
                  </a:cubicBezTo>
                  <a:lnTo>
                    <a:pt x="6872" y="43810"/>
                  </a:lnTo>
                  <a:cubicBezTo>
                    <a:pt x="6929" y="44124"/>
                    <a:pt x="7206" y="44365"/>
                    <a:pt x="7515" y="44365"/>
                  </a:cubicBezTo>
                  <a:cubicBezTo>
                    <a:pt x="7567" y="44365"/>
                    <a:pt x="7620" y="44358"/>
                    <a:pt x="7673" y="44344"/>
                  </a:cubicBezTo>
                  <a:lnTo>
                    <a:pt x="43865" y="37572"/>
                  </a:lnTo>
                  <a:cubicBezTo>
                    <a:pt x="44232" y="37506"/>
                    <a:pt x="44499" y="37139"/>
                    <a:pt x="44432" y="36772"/>
                  </a:cubicBezTo>
                  <a:lnTo>
                    <a:pt x="37661" y="579"/>
                  </a:lnTo>
                  <a:cubicBezTo>
                    <a:pt x="37602" y="224"/>
                    <a:pt x="37307" y="1"/>
                    <a:pt x="369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7"/>
            <p:cNvSpPr/>
            <p:nvPr/>
          </p:nvSpPr>
          <p:spPr>
            <a:xfrm>
              <a:off x="7128942" y="2636172"/>
              <a:ext cx="151136" cy="794374"/>
            </a:xfrm>
            <a:custGeom>
              <a:avLst/>
              <a:gdLst/>
              <a:ahLst/>
              <a:cxnLst/>
              <a:rect l="l" t="t" r="r" b="b"/>
              <a:pathLst>
                <a:path w="7140" h="37528" extrusionOk="0">
                  <a:moveTo>
                    <a:pt x="101" y="1"/>
                  </a:moveTo>
                  <a:lnTo>
                    <a:pt x="1" y="34"/>
                  </a:lnTo>
                  <a:lnTo>
                    <a:pt x="7039" y="37528"/>
                  </a:lnTo>
                  <a:lnTo>
                    <a:pt x="7139" y="37528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7056211" y="2578279"/>
              <a:ext cx="795792" cy="150416"/>
            </a:xfrm>
            <a:custGeom>
              <a:avLst/>
              <a:gdLst/>
              <a:ahLst/>
              <a:cxnLst/>
              <a:rect l="l" t="t" r="r" b="b"/>
              <a:pathLst>
                <a:path w="37595" h="7106" extrusionOk="0">
                  <a:moveTo>
                    <a:pt x="37594" y="0"/>
                  </a:moveTo>
                  <a:lnTo>
                    <a:pt x="1" y="7005"/>
                  </a:lnTo>
                  <a:lnTo>
                    <a:pt x="34" y="7106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27"/>
            <p:cNvSpPr/>
            <p:nvPr/>
          </p:nvSpPr>
          <p:spPr>
            <a:xfrm>
              <a:off x="7071748" y="2658779"/>
              <a:ext cx="795792" cy="150416"/>
            </a:xfrm>
            <a:custGeom>
              <a:avLst/>
              <a:gdLst/>
              <a:ahLst/>
              <a:cxnLst/>
              <a:rect l="l" t="t" r="r" b="b"/>
              <a:pathLst>
                <a:path w="37595" h="7106" extrusionOk="0">
                  <a:moveTo>
                    <a:pt x="37561" y="0"/>
                  </a:moveTo>
                  <a:lnTo>
                    <a:pt x="1" y="7005"/>
                  </a:lnTo>
                  <a:lnTo>
                    <a:pt x="1" y="7105"/>
                  </a:lnTo>
                  <a:lnTo>
                    <a:pt x="37594" y="100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27"/>
            <p:cNvSpPr/>
            <p:nvPr/>
          </p:nvSpPr>
          <p:spPr>
            <a:xfrm>
              <a:off x="7086586" y="2739258"/>
              <a:ext cx="795771" cy="151136"/>
            </a:xfrm>
            <a:custGeom>
              <a:avLst/>
              <a:gdLst/>
              <a:ahLst/>
              <a:cxnLst/>
              <a:rect l="l" t="t" r="r" b="b"/>
              <a:pathLst>
                <a:path w="37594" h="7140" extrusionOk="0">
                  <a:moveTo>
                    <a:pt x="37560" y="1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0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27"/>
            <p:cNvSpPr/>
            <p:nvPr/>
          </p:nvSpPr>
          <p:spPr>
            <a:xfrm>
              <a:off x="7101403" y="2819758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94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94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27"/>
            <p:cNvSpPr/>
            <p:nvPr/>
          </p:nvSpPr>
          <p:spPr>
            <a:xfrm>
              <a:off x="7116940" y="2900258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61" y="0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94" y="100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27"/>
            <p:cNvSpPr/>
            <p:nvPr/>
          </p:nvSpPr>
          <p:spPr>
            <a:xfrm>
              <a:off x="7131779" y="2980758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8"/>
                  </a:lnTo>
                  <a:lnTo>
                    <a:pt x="33" y="7138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27"/>
            <p:cNvSpPr/>
            <p:nvPr/>
          </p:nvSpPr>
          <p:spPr>
            <a:xfrm>
              <a:off x="7147294" y="3061236"/>
              <a:ext cx="795094" cy="151136"/>
            </a:xfrm>
            <a:custGeom>
              <a:avLst/>
              <a:gdLst/>
              <a:ahLst/>
              <a:cxnLst/>
              <a:rect l="l" t="t" r="r" b="b"/>
              <a:pathLst>
                <a:path w="37562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27"/>
            <p:cNvSpPr/>
            <p:nvPr/>
          </p:nvSpPr>
          <p:spPr>
            <a:xfrm>
              <a:off x="7162133" y="3141736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1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27"/>
            <p:cNvSpPr/>
            <p:nvPr/>
          </p:nvSpPr>
          <p:spPr>
            <a:xfrm>
              <a:off x="7176950" y="3222236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61" y="0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70" name="Google Shape;170;p27"/>
          <p:cNvGrpSpPr/>
          <p:nvPr/>
        </p:nvGrpSpPr>
        <p:grpSpPr>
          <a:xfrm rot="-397609">
            <a:off x="519945" y="3794209"/>
            <a:ext cx="861773" cy="855823"/>
            <a:chOff x="6500275" y="2386225"/>
            <a:chExt cx="861790" cy="855840"/>
          </a:xfrm>
        </p:grpSpPr>
        <p:sp>
          <p:nvSpPr>
            <p:cNvPr id="171" name="Google Shape;171;p27"/>
            <p:cNvSpPr/>
            <p:nvPr/>
          </p:nvSpPr>
          <p:spPr>
            <a:xfrm>
              <a:off x="6502725" y="2387575"/>
              <a:ext cx="859340" cy="854490"/>
            </a:xfrm>
            <a:custGeom>
              <a:avLst/>
              <a:gdLst/>
              <a:ahLst/>
              <a:cxnLst/>
              <a:rect l="l" t="t" r="r" b="b"/>
              <a:pathLst>
                <a:path w="40430" h="40368" extrusionOk="0">
                  <a:moveTo>
                    <a:pt x="37488" y="0"/>
                  </a:moveTo>
                  <a:cubicBezTo>
                    <a:pt x="37468" y="0"/>
                    <a:pt x="37448" y="1"/>
                    <a:pt x="37427" y="3"/>
                  </a:cubicBezTo>
                  <a:lnTo>
                    <a:pt x="668" y="2238"/>
                  </a:lnTo>
                  <a:cubicBezTo>
                    <a:pt x="301" y="2238"/>
                    <a:pt x="0" y="2571"/>
                    <a:pt x="34" y="2971"/>
                  </a:cubicBezTo>
                  <a:lnTo>
                    <a:pt x="2235" y="39698"/>
                  </a:lnTo>
                  <a:cubicBezTo>
                    <a:pt x="2267" y="40078"/>
                    <a:pt x="2569" y="40367"/>
                    <a:pt x="2942" y="40367"/>
                  </a:cubicBezTo>
                  <a:cubicBezTo>
                    <a:pt x="2962" y="40367"/>
                    <a:pt x="2982" y="40367"/>
                    <a:pt x="3003" y="40365"/>
                  </a:cubicBezTo>
                  <a:lnTo>
                    <a:pt x="39729" y="38130"/>
                  </a:lnTo>
                  <a:cubicBezTo>
                    <a:pt x="40129" y="38130"/>
                    <a:pt x="40429" y="37796"/>
                    <a:pt x="40396" y="37396"/>
                  </a:cubicBezTo>
                  <a:lnTo>
                    <a:pt x="38161" y="636"/>
                  </a:lnTo>
                  <a:cubicBezTo>
                    <a:pt x="38129" y="288"/>
                    <a:pt x="37857" y="0"/>
                    <a:pt x="374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27"/>
            <p:cNvSpPr/>
            <p:nvPr/>
          </p:nvSpPr>
          <p:spPr>
            <a:xfrm>
              <a:off x="6500275" y="2386225"/>
              <a:ext cx="859400" cy="854542"/>
            </a:xfrm>
            <a:custGeom>
              <a:avLst/>
              <a:gdLst/>
              <a:ahLst/>
              <a:cxnLst/>
              <a:rect l="l" t="t" r="r" b="b"/>
              <a:pathLst>
                <a:path w="40997" h="41064" extrusionOk="0">
                  <a:moveTo>
                    <a:pt x="38628" y="101"/>
                  </a:moveTo>
                  <a:lnTo>
                    <a:pt x="38895" y="4304"/>
                  </a:lnTo>
                  <a:lnTo>
                    <a:pt x="34692" y="4571"/>
                  </a:lnTo>
                  <a:lnTo>
                    <a:pt x="34459" y="368"/>
                  </a:lnTo>
                  <a:lnTo>
                    <a:pt x="38628" y="101"/>
                  </a:lnTo>
                  <a:close/>
                  <a:moveTo>
                    <a:pt x="34359" y="368"/>
                  </a:moveTo>
                  <a:lnTo>
                    <a:pt x="34626" y="4571"/>
                  </a:lnTo>
                  <a:lnTo>
                    <a:pt x="30423" y="4837"/>
                  </a:lnTo>
                  <a:lnTo>
                    <a:pt x="30156" y="634"/>
                  </a:lnTo>
                  <a:lnTo>
                    <a:pt x="34359" y="368"/>
                  </a:lnTo>
                  <a:close/>
                  <a:moveTo>
                    <a:pt x="30056" y="634"/>
                  </a:moveTo>
                  <a:lnTo>
                    <a:pt x="30322" y="4837"/>
                  </a:lnTo>
                  <a:lnTo>
                    <a:pt x="26119" y="5071"/>
                  </a:lnTo>
                  <a:lnTo>
                    <a:pt x="25853" y="901"/>
                  </a:lnTo>
                  <a:lnTo>
                    <a:pt x="30056" y="634"/>
                  </a:lnTo>
                  <a:close/>
                  <a:moveTo>
                    <a:pt x="25753" y="868"/>
                  </a:moveTo>
                  <a:lnTo>
                    <a:pt x="26019" y="5071"/>
                  </a:lnTo>
                  <a:lnTo>
                    <a:pt x="21816" y="5338"/>
                  </a:lnTo>
                  <a:lnTo>
                    <a:pt x="21583" y="1135"/>
                  </a:lnTo>
                  <a:lnTo>
                    <a:pt x="25753" y="868"/>
                  </a:lnTo>
                  <a:close/>
                  <a:moveTo>
                    <a:pt x="21483" y="1168"/>
                  </a:moveTo>
                  <a:lnTo>
                    <a:pt x="21716" y="5371"/>
                  </a:lnTo>
                  <a:lnTo>
                    <a:pt x="17547" y="5605"/>
                  </a:lnTo>
                  <a:lnTo>
                    <a:pt x="17280" y="1435"/>
                  </a:lnTo>
                  <a:lnTo>
                    <a:pt x="21483" y="1168"/>
                  </a:lnTo>
                  <a:close/>
                  <a:moveTo>
                    <a:pt x="17180" y="1435"/>
                  </a:moveTo>
                  <a:lnTo>
                    <a:pt x="17447" y="5605"/>
                  </a:lnTo>
                  <a:lnTo>
                    <a:pt x="13244" y="5872"/>
                  </a:lnTo>
                  <a:lnTo>
                    <a:pt x="12977" y="1669"/>
                  </a:lnTo>
                  <a:lnTo>
                    <a:pt x="17180" y="1435"/>
                  </a:lnTo>
                  <a:close/>
                  <a:moveTo>
                    <a:pt x="12877" y="1669"/>
                  </a:moveTo>
                  <a:lnTo>
                    <a:pt x="13144" y="5872"/>
                  </a:lnTo>
                  <a:lnTo>
                    <a:pt x="8941" y="6138"/>
                  </a:lnTo>
                  <a:lnTo>
                    <a:pt x="8707" y="1935"/>
                  </a:lnTo>
                  <a:lnTo>
                    <a:pt x="12877" y="1669"/>
                  </a:lnTo>
                  <a:close/>
                  <a:moveTo>
                    <a:pt x="8607" y="1969"/>
                  </a:moveTo>
                  <a:lnTo>
                    <a:pt x="8874" y="6138"/>
                  </a:lnTo>
                  <a:lnTo>
                    <a:pt x="4671" y="6405"/>
                  </a:lnTo>
                  <a:lnTo>
                    <a:pt x="4404" y="2202"/>
                  </a:lnTo>
                  <a:lnTo>
                    <a:pt x="8607" y="1969"/>
                  </a:lnTo>
                  <a:close/>
                  <a:moveTo>
                    <a:pt x="4304" y="2202"/>
                  </a:moveTo>
                  <a:lnTo>
                    <a:pt x="4571" y="6405"/>
                  </a:lnTo>
                  <a:lnTo>
                    <a:pt x="368" y="6639"/>
                  </a:lnTo>
                  <a:lnTo>
                    <a:pt x="134" y="2436"/>
                  </a:lnTo>
                  <a:lnTo>
                    <a:pt x="4304" y="2202"/>
                  </a:lnTo>
                  <a:close/>
                  <a:moveTo>
                    <a:pt x="38895" y="4404"/>
                  </a:moveTo>
                  <a:lnTo>
                    <a:pt x="39162" y="8607"/>
                  </a:lnTo>
                  <a:lnTo>
                    <a:pt x="34959" y="8840"/>
                  </a:lnTo>
                  <a:lnTo>
                    <a:pt x="34692" y="4671"/>
                  </a:lnTo>
                  <a:lnTo>
                    <a:pt x="38895" y="4404"/>
                  </a:lnTo>
                  <a:close/>
                  <a:moveTo>
                    <a:pt x="34626" y="4671"/>
                  </a:moveTo>
                  <a:lnTo>
                    <a:pt x="34892" y="8874"/>
                  </a:lnTo>
                  <a:lnTo>
                    <a:pt x="30689" y="9107"/>
                  </a:lnTo>
                  <a:lnTo>
                    <a:pt x="30423" y="4904"/>
                  </a:lnTo>
                  <a:lnTo>
                    <a:pt x="34626" y="4671"/>
                  </a:lnTo>
                  <a:close/>
                  <a:moveTo>
                    <a:pt x="30322" y="4938"/>
                  </a:moveTo>
                  <a:lnTo>
                    <a:pt x="30589" y="9107"/>
                  </a:lnTo>
                  <a:lnTo>
                    <a:pt x="26386" y="9374"/>
                  </a:lnTo>
                  <a:lnTo>
                    <a:pt x="26119" y="5171"/>
                  </a:lnTo>
                  <a:lnTo>
                    <a:pt x="30322" y="4938"/>
                  </a:lnTo>
                  <a:close/>
                  <a:moveTo>
                    <a:pt x="26019" y="5171"/>
                  </a:moveTo>
                  <a:lnTo>
                    <a:pt x="26286" y="9374"/>
                  </a:lnTo>
                  <a:lnTo>
                    <a:pt x="22083" y="9608"/>
                  </a:lnTo>
                  <a:lnTo>
                    <a:pt x="21816" y="5438"/>
                  </a:lnTo>
                  <a:lnTo>
                    <a:pt x="26019" y="5171"/>
                  </a:lnTo>
                  <a:close/>
                  <a:moveTo>
                    <a:pt x="21750" y="5471"/>
                  </a:moveTo>
                  <a:lnTo>
                    <a:pt x="21983" y="9641"/>
                  </a:lnTo>
                  <a:lnTo>
                    <a:pt x="17814" y="9908"/>
                  </a:lnTo>
                  <a:lnTo>
                    <a:pt x="17547" y="5705"/>
                  </a:lnTo>
                  <a:lnTo>
                    <a:pt x="21750" y="5471"/>
                  </a:lnTo>
                  <a:close/>
                  <a:moveTo>
                    <a:pt x="17447" y="5705"/>
                  </a:moveTo>
                  <a:lnTo>
                    <a:pt x="17713" y="9908"/>
                  </a:lnTo>
                  <a:lnTo>
                    <a:pt x="13510" y="10175"/>
                  </a:lnTo>
                  <a:lnTo>
                    <a:pt x="13244" y="5972"/>
                  </a:lnTo>
                  <a:lnTo>
                    <a:pt x="17447" y="5705"/>
                  </a:lnTo>
                  <a:close/>
                  <a:moveTo>
                    <a:pt x="13144" y="5972"/>
                  </a:moveTo>
                  <a:lnTo>
                    <a:pt x="13410" y="10141"/>
                  </a:lnTo>
                  <a:lnTo>
                    <a:pt x="9207" y="10408"/>
                  </a:lnTo>
                  <a:lnTo>
                    <a:pt x="8974" y="6205"/>
                  </a:lnTo>
                  <a:lnTo>
                    <a:pt x="13144" y="5972"/>
                  </a:lnTo>
                  <a:close/>
                  <a:moveTo>
                    <a:pt x="8874" y="6238"/>
                  </a:moveTo>
                  <a:lnTo>
                    <a:pt x="9141" y="10442"/>
                  </a:lnTo>
                  <a:lnTo>
                    <a:pt x="4938" y="10708"/>
                  </a:lnTo>
                  <a:lnTo>
                    <a:pt x="4671" y="6505"/>
                  </a:lnTo>
                  <a:lnTo>
                    <a:pt x="8874" y="6238"/>
                  </a:lnTo>
                  <a:close/>
                  <a:moveTo>
                    <a:pt x="4571" y="6472"/>
                  </a:moveTo>
                  <a:lnTo>
                    <a:pt x="4838" y="10675"/>
                  </a:lnTo>
                  <a:lnTo>
                    <a:pt x="635" y="10942"/>
                  </a:lnTo>
                  <a:lnTo>
                    <a:pt x="368" y="6739"/>
                  </a:lnTo>
                  <a:lnTo>
                    <a:pt x="4571" y="6472"/>
                  </a:lnTo>
                  <a:close/>
                  <a:moveTo>
                    <a:pt x="39162" y="8707"/>
                  </a:moveTo>
                  <a:lnTo>
                    <a:pt x="39429" y="12877"/>
                  </a:lnTo>
                  <a:lnTo>
                    <a:pt x="35226" y="13143"/>
                  </a:lnTo>
                  <a:lnTo>
                    <a:pt x="34959" y="8940"/>
                  </a:lnTo>
                  <a:lnTo>
                    <a:pt x="39162" y="8707"/>
                  </a:lnTo>
                  <a:close/>
                  <a:moveTo>
                    <a:pt x="34859" y="8940"/>
                  </a:moveTo>
                  <a:lnTo>
                    <a:pt x="35126" y="13143"/>
                  </a:lnTo>
                  <a:lnTo>
                    <a:pt x="30956" y="13410"/>
                  </a:lnTo>
                  <a:lnTo>
                    <a:pt x="30656" y="9207"/>
                  </a:lnTo>
                  <a:lnTo>
                    <a:pt x="34859" y="8940"/>
                  </a:lnTo>
                  <a:close/>
                  <a:moveTo>
                    <a:pt x="30589" y="9207"/>
                  </a:moveTo>
                  <a:lnTo>
                    <a:pt x="30823" y="13410"/>
                  </a:lnTo>
                  <a:lnTo>
                    <a:pt x="26653" y="13677"/>
                  </a:lnTo>
                  <a:lnTo>
                    <a:pt x="26386" y="9474"/>
                  </a:lnTo>
                  <a:lnTo>
                    <a:pt x="30589" y="9207"/>
                  </a:lnTo>
                  <a:close/>
                  <a:moveTo>
                    <a:pt x="26286" y="9474"/>
                  </a:moveTo>
                  <a:lnTo>
                    <a:pt x="26553" y="13644"/>
                  </a:lnTo>
                  <a:lnTo>
                    <a:pt x="22350" y="13911"/>
                  </a:lnTo>
                  <a:lnTo>
                    <a:pt x="22083" y="9741"/>
                  </a:lnTo>
                  <a:lnTo>
                    <a:pt x="26286" y="9474"/>
                  </a:lnTo>
                  <a:close/>
                  <a:moveTo>
                    <a:pt x="21983" y="9741"/>
                  </a:moveTo>
                  <a:lnTo>
                    <a:pt x="22250" y="13944"/>
                  </a:lnTo>
                  <a:lnTo>
                    <a:pt x="18047" y="14211"/>
                  </a:lnTo>
                  <a:lnTo>
                    <a:pt x="17814" y="10008"/>
                  </a:lnTo>
                  <a:lnTo>
                    <a:pt x="21983" y="9741"/>
                  </a:lnTo>
                  <a:close/>
                  <a:moveTo>
                    <a:pt x="17713" y="10008"/>
                  </a:moveTo>
                  <a:lnTo>
                    <a:pt x="17947" y="14178"/>
                  </a:lnTo>
                  <a:lnTo>
                    <a:pt x="13777" y="14444"/>
                  </a:lnTo>
                  <a:lnTo>
                    <a:pt x="13510" y="10241"/>
                  </a:lnTo>
                  <a:lnTo>
                    <a:pt x="17713" y="10008"/>
                  </a:lnTo>
                  <a:close/>
                  <a:moveTo>
                    <a:pt x="13410" y="10241"/>
                  </a:moveTo>
                  <a:lnTo>
                    <a:pt x="13677" y="14444"/>
                  </a:lnTo>
                  <a:lnTo>
                    <a:pt x="9474" y="14711"/>
                  </a:lnTo>
                  <a:lnTo>
                    <a:pt x="9207" y="10508"/>
                  </a:lnTo>
                  <a:lnTo>
                    <a:pt x="13410" y="10241"/>
                  </a:lnTo>
                  <a:close/>
                  <a:moveTo>
                    <a:pt x="9141" y="10542"/>
                  </a:moveTo>
                  <a:lnTo>
                    <a:pt x="9408" y="14745"/>
                  </a:lnTo>
                  <a:lnTo>
                    <a:pt x="5205" y="14978"/>
                  </a:lnTo>
                  <a:lnTo>
                    <a:pt x="4938" y="10775"/>
                  </a:lnTo>
                  <a:lnTo>
                    <a:pt x="9141" y="10542"/>
                  </a:lnTo>
                  <a:close/>
                  <a:moveTo>
                    <a:pt x="4838" y="10775"/>
                  </a:moveTo>
                  <a:lnTo>
                    <a:pt x="5104" y="14945"/>
                  </a:lnTo>
                  <a:lnTo>
                    <a:pt x="901" y="15212"/>
                  </a:lnTo>
                  <a:lnTo>
                    <a:pt x="635" y="11042"/>
                  </a:lnTo>
                  <a:lnTo>
                    <a:pt x="4838" y="10775"/>
                  </a:lnTo>
                  <a:close/>
                  <a:moveTo>
                    <a:pt x="39429" y="12977"/>
                  </a:moveTo>
                  <a:lnTo>
                    <a:pt x="39662" y="17146"/>
                  </a:lnTo>
                  <a:lnTo>
                    <a:pt x="35493" y="17413"/>
                  </a:lnTo>
                  <a:lnTo>
                    <a:pt x="35259" y="13244"/>
                  </a:lnTo>
                  <a:lnTo>
                    <a:pt x="39429" y="12977"/>
                  </a:lnTo>
                  <a:close/>
                  <a:moveTo>
                    <a:pt x="35126" y="13210"/>
                  </a:moveTo>
                  <a:lnTo>
                    <a:pt x="35393" y="17447"/>
                  </a:lnTo>
                  <a:lnTo>
                    <a:pt x="31190" y="17680"/>
                  </a:lnTo>
                  <a:lnTo>
                    <a:pt x="30923" y="13477"/>
                  </a:lnTo>
                  <a:lnTo>
                    <a:pt x="35126" y="13210"/>
                  </a:lnTo>
                  <a:close/>
                  <a:moveTo>
                    <a:pt x="30823" y="13510"/>
                  </a:moveTo>
                  <a:lnTo>
                    <a:pt x="31090" y="17713"/>
                  </a:lnTo>
                  <a:lnTo>
                    <a:pt x="26887" y="17947"/>
                  </a:lnTo>
                  <a:lnTo>
                    <a:pt x="26653" y="13744"/>
                  </a:lnTo>
                  <a:lnTo>
                    <a:pt x="30823" y="13510"/>
                  </a:lnTo>
                  <a:close/>
                  <a:moveTo>
                    <a:pt x="26553" y="13744"/>
                  </a:moveTo>
                  <a:lnTo>
                    <a:pt x="26820" y="17947"/>
                  </a:lnTo>
                  <a:lnTo>
                    <a:pt x="22617" y="18214"/>
                  </a:lnTo>
                  <a:lnTo>
                    <a:pt x="22350" y="14011"/>
                  </a:lnTo>
                  <a:lnTo>
                    <a:pt x="26553" y="13744"/>
                  </a:lnTo>
                  <a:close/>
                  <a:moveTo>
                    <a:pt x="22250" y="14044"/>
                  </a:moveTo>
                  <a:lnTo>
                    <a:pt x="22517" y="18247"/>
                  </a:lnTo>
                  <a:lnTo>
                    <a:pt x="18314" y="18481"/>
                  </a:lnTo>
                  <a:lnTo>
                    <a:pt x="18047" y="14311"/>
                  </a:lnTo>
                  <a:lnTo>
                    <a:pt x="22250" y="14044"/>
                  </a:lnTo>
                  <a:close/>
                  <a:moveTo>
                    <a:pt x="17980" y="14278"/>
                  </a:moveTo>
                  <a:lnTo>
                    <a:pt x="18214" y="18481"/>
                  </a:lnTo>
                  <a:lnTo>
                    <a:pt x="14044" y="18747"/>
                  </a:lnTo>
                  <a:lnTo>
                    <a:pt x="13777" y="14544"/>
                  </a:lnTo>
                  <a:lnTo>
                    <a:pt x="17980" y="14278"/>
                  </a:lnTo>
                  <a:close/>
                  <a:moveTo>
                    <a:pt x="13677" y="14544"/>
                  </a:moveTo>
                  <a:lnTo>
                    <a:pt x="13944" y="18747"/>
                  </a:lnTo>
                  <a:lnTo>
                    <a:pt x="9741" y="18981"/>
                  </a:lnTo>
                  <a:lnTo>
                    <a:pt x="9474" y="14811"/>
                  </a:lnTo>
                  <a:lnTo>
                    <a:pt x="13677" y="14544"/>
                  </a:lnTo>
                  <a:close/>
                  <a:moveTo>
                    <a:pt x="9374" y="14811"/>
                  </a:moveTo>
                  <a:lnTo>
                    <a:pt x="9641" y="18981"/>
                  </a:lnTo>
                  <a:lnTo>
                    <a:pt x="5438" y="19248"/>
                  </a:lnTo>
                  <a:lnTo>
                    <a:pt x="5205" y="15045"/>
                  </a:lnTo>
                  <a:lnTo>
                    <a:pt x="9374" y="14811"/>
                  </a:lnTo>
                  <a:close/>
                  <a:moveTo>
                    <a:pt x="5104" y="15045"/>
                  </a:moveTo>
                  <a:lnTo>
                    <a:pt x="5338" y="19248"/>
                  </a:lnTo>
                  <a:lnTo>
                    <a:pt x="1168" y="19515"/>
                  </a:lnTo>
                  <a:lnTo>
                    <a:pt x="901" y="15312"/>
                  </a:lnTo>
                  <a:lnTo>
                    <a:pt x="5104" y="15045"/>
                  </a:lnTo>
                  <a:close/>
                  <a:moveTo>
                    <a:pt x="39696" y="17246"/>
                  </a:moveTo>
                  <a:lnTo>
                    <a:pt x="39929" y="21449"/>
                  </a:lnTo>
                  <a:lnTo>
                    <a:pt x="35726" y="21716"/>
                  </a:lnTo>
                  <a:lnTo>
                    <a:pt x="35493" y="17513"/>
                  </a:lnTo>
                  <a:lnTo>
                    <a:pt x="39696" y="17246"/>
                  </a:lnTo>
                  <a:close/>
                  <a:moveTo>
                    <a:pt x="35393" y="17513"/>
                  </a:moveTo>
                  <a:lnTo>
                    <a:pt x="35660" y="21716"/>
                  </a:lnTo>
                  <a:lnTo>
                    <a:pt x="31457" y="21983"/>
                  </a:lnTo>
                  <a:lnTo>
                    <a:pt x="31223" y="17780"/>
                  </a:lnTo>
                  <a:lnTo>
                    <a:pt x="35393" y="17513"/>
                  </a:lnTo>
                  <a:close/>
                  <a:moveTo>
                    <a:pt x="31090" y="17813"/>
                  </a:moveTo>
                  <a:lnTo>
                    <a:pt x="31357" y="21983"/>
                  </a:lnTo>
                  <a:lnTo>
                    <a:pt x="27154" y="22250"/>
                  </a:lnTo>
                  <a:lnTo>
                    <a:pt x="26920" y="18080"/>
                  </a:lnTo>
                  <a:lnTo>
                    <a:pt x="31090" y="17813"/>
                  </a:lnTo>
                  <a:close/>
                  <a:moveTo>
                    <a:pt x="26820" y="18047"/>
                  </a:moveTo>
                  <a:lnTo>
                    <a:pt x="27053" y="22250"/>
                  </a:lnTo>
                  <a:lnTo>
                    <a:pt x="22884" y="22483"/>
                  </a:lnTo>
                  <a:lnTo>
                    <a:pt x="22617" y="18280"/>
                  </a:lnTo>
                  <a:lnTo>
                    <a:pt x="26820" y="18047"/>
                  </a:lnTo>
                  <a:close/>
                  <a:moveTo>
                    <a:pt x="22517" y="18347"/>
                  </a:moveTo>
                  <a:lnTo>
                    <a:pt x="22784" y="22517"/>
                  </a:lnTo>
                  <a:lnTo>
                    <a:pt x="18581" y="22784"/>
                  </a:lnTo>
                  <a:lnTo>
                    <a:pt x="18314" y="18581"/>
                  </a:lnTo>
                  <a:lnTo>
                    <a:pt x="22517" y="18347"/>
                  </a:lnTo>
                  <a:close/>
                  <a:moveTo>
                    <a:pt x="18214" y="18581"/>
                  </a:moveTo>
                  <a:lnTo>
                    <a:pt x="18481" y="22750"/>
                  </a:lnTo>
                  <a:lnTo>
                    <a:pt x="14278" y="23017"/>
                  </a:lnTo>
                  <a:lnTo>
                    <a:pt x="14011" y="18814"/>
                  </a:lnTo>
                  <a:lnTo>
                    <a:pt x="18214" y="18581"/>
                  </a:lnTo>
                  <a:close/>
                  <a:moveTo>
                    <a:pt x="13944" y="18848"/>
                  </a:moveTo>
                  <a:lnTo>
                    <a:pt x="14178" y="23017"/>
                  </a:lnTo>
                  <a:lnTo>
                    <a:pt x="10008" y="23284"/>
                  </a:lnTo>
                  <a:lnTo>
                    <a:pt x="9741" y="19081"/>
                  </a:lnTo>
                  <a:lnTo>
                    <a:pt x="13944" y="18848"/>
                  </a:lnTo>
                  <a:close/>
                  <a:moveTo>
                    <a:pt x="9641" y="19081"/>
                  </a:moveTo>
                  <a:lnTo>
                    <a:pt x="9908" y="23284"/>
                  </a:lnTo>
                  <a:lnTo>
                    <a:pt x="5705" y="23551"/>
                  </a:lnTo>
                  <a:lnTo>
                    <a:pt x="5438" y="19348"/>
                  </a:lnTo>
                  <a:lnTo>
                    <a:pt x="9641" y="19081"/>
                  </a:lnTo>
                  <a:close/>
                  <a:moveTo>
                    <a:pt x="5371" y="19348"/>
                  </a:moveTo>
                  <a:lnTo>
                    <a:pt x="5605" y="23551"/>
                  </a:lnTo>
                  <a:lnTo>
                    <a:pt x="1402" y="23784"/>
                  </a:lnTo>
                  <a:lnTo>
                    <a:pt x="1168" y="19615"/>
                  </a:lnTo>
                  <a:lnTo>
                    <a:pt x="5371" y="19348"/>
                  </a:lnTo>
                  <a:close/>
                  <a:moveTo>
                    <a:pt x="39929" y="21549"/>
                  </a:moveTo>
                  <a:lnTo>
                    <a:pt x="40196" y="25752"/>
                  </a:lnTo>
                  <a:lnTo>
                    <a:pt x="35993" y="25986"/>
                  </a:lnTo>
                  <a:lnTo>
                    <a:pt x="35760" y="21816"/>
                  </a:lnTo>
                  <a:lnTo>
                    <a:pt x="39929" y="21549"/>
                  </a:lnTo>
                  <a:close/>
                  <a:moveTo>
                    <a:pt x="35660" y="21816"/>
                  </a:moveTo>
                  <a:lnTo>
                    <a:pt x="35893" y="26019"/>
                  </a:lnTo>
                  <a:lnTo>
                    <a:pt x="31723" y="26286"/>
                  </a:lnTo>
                  <a:lnTo>
                    <a:pt x="31457" y="22083"/>
                  </a:lnTo>
                  <a:lnTo>
                    <a:pt x="35660" y="21816"/>
                  </a:lnTo>
                  <a:close/>
                  <a:moveTo>
                    <a:pt x="31357" y="22083"/>
                  </a:moveTo>
                  <a:lnTo>
                    <a:pt x="31623" y="26286"/>
                  </a:lnTo>
                  <a:lnTo>
                    <a:pt x="27420" y="26553"/>
                  </a:lnTo>
                  <a:lnTo>
                    <a:pt x="27154" y="22350"/>
                  </a:lnTo>
                  <a:lnTo>
                    <a:pt x="31357" y="22083"/>
                  </a:lnTo>
                  <a:close/>
                  <a:moveTo>
                    <a:pt x="27053" y="22350"/>
                  </a:moveTo>
                  <a:lnTo>
                    <a:pt x="27320" y="26553"/>
                  </a:lnTo>
                  <a:lnTo>
                    <a:pt x="23117" y="26787"/>
                  </a:lnTo>
                  <a:lnTo>
                    <a:pt x="22884" y="22584"/>
                  </a:lnTo>
                  <a:lnTo>
                    <a:pt x="27053" y="22350"/>
                  </a:lnTo>
                  <a:close/>
                  <a:moveTo>
                    <a:pt x="22750" y="22617"/>
                  </a:moveTo>
                  <a:lnTo>
                    <a:pt x="23051" y="26820"/>
                  </a:lnTo>
                  <a:lnTo>
                    <a:pt x="18848" y="27087"/>
                  </a:lnTo>
                  <a:lnTo>
                    <a:pt x="18581" y="22850"/>
                  </a:lnTo>
                  <a:lnTo>
                    <a:pt x="22750" y="22617"/>
                  </a:lnTo>
                  <a:close/>
                  <a:moveTo>
                    <a:pt x="18481" y="22850"/>
                  </a:moveTo>
                  <a:lnTo>
                    <a:pt x="18748" y="27053"/>
                  </a:lnTo>
                  <a:lnTo>
                    <a:pt x="14545" y="27320"/>
                  </a:lnTo>
                  <a:lnTo>
                    <a:pt x="14278" y="23117"/>
                  </a:lnTo>
                  <a:lnTo>
                    <a:pt x="18481" y="22850"/>
                  </a:lnTo>
                  <a:close/>
                  <a:moveTo>
                    <a:pt x="14211" y="23117"/>
                  </a:moveTo>
                  <a:lnTo>
                    <a:pt x="14444" y="27320"/>
                  </a:lnTo>
                  <a:lnTo>
                    <a:pt x="10241" y="27587"/>
                  </a:lnTo>
                  <a:lnTo>
                    <a:pt x="10008" y="23384"/>
                  </a:lnTo>
                  <a:lnTo>
                    <a:pt x="14211" y="23117"/>
                  </a:lnTo>
                  <a:close/>
                  <a:moveTo>
                    <a:pt x="9908" y="23384"/>
                  </a:moveTo>
                  <a:lnTo>
                    <a:pt x="10175" y="27587"/>
                  </a:lnTo>
                  <a:lnTo>
                    <a:pt x="5972" y="27821"/>
                  </a:lnTo>
                  <a:lnTo>
                    <a:pt x="5705" y="23651"/>
                  </a:lnTo>
                  <a:lnTo>
                    <a:pt x="9908" y="23384"/>
                  </a:lnTo>
                  <a:close/>
                  <a:moveTo>
                    <a:pt x="5605" y="23651"/>
                  </a:moveTo>
                  <a:lnTo>
                    <a:pt x="5872" y="27821"/>
                  </a:lnTo>
                  <a:lnTo>
                    <a:pt x="1669" y="28087"/>
                  </a:lnTo>
                  <a:lnTo>
                    <a:pt x="1435" y="23918"/>
                  </a:lnTo>
                  <a:lnTo>
                    <a:pt x="5605" y="23651"/>
                  </a:lnTo>
                  <a:close/>
                  <a:moveTo>
                    <a:pt x="40196" y="25853"/>
                  </a:moveTo>
                  <a:lnTo>
                    <a:pt x="40463" y="30022"/>
                  </a:lnTo>
                  <a:lnTo>
                    <a:pt x="36260" y="30289"/>
                  </a:lnTo>
                  <a:lnTo>
                    <a:pt x="35993" y="26086"/>
                  </a:lnTo>
                  <a:lnTo>
                    <a:pt x="40196" y="25853"/>
                  </a:lnTo>
                  <a:close/>
                  <a:moveTo>
                    <a:pt x="35926" y="26119"/>
                  </a:moveTo>
                  <a:lnTo>
                    <a:pt x="36160" y="30322"/>
                  </a:lnTo>
                  <a:lnTo>
                    <a:pt x="31957" y="30556"/>
                  </a:lnTo>
                  <a:lnTo>
                    <a:pt x="31723" y="26353"/>
                  </a:lnTo>
                  <a:lnTo>
                    <a:pt x="35926" y="26119"/>
                  </a:lnTo>
                  <a:close/>
                  <a:moveTo>
                    <a:pt x="31623" y="26386"/>
                  </a:moveTo>
                  <a:lnTo>
                    <a:pt x="31890" y="30589"/>
                  </a:lnTo>
                  <a:lnTo>
                    <a:pt x="27687" y="30823"/>
                  </a:lnTo>
                  <a:lnTo>
                    <a:pt x="27420" y="26620"/>
                  </a:lnTo>
                  <a:lnTo>
                    <a:pt x="31623" y="26386"/>
                  </a:lnTo>
                  <a:close/>
                  <a:moveTo>
                    <a:pt x="27354" y="26620"/>
                  </a:moveTo>
                  <a:lnTo>
                    <a:pt x="27587" y="30856"/>
                  </a:lnTo>
                  <a:lnTo>
                    <a:pt x="23384" y="31090"/>
                  </a:lnTo>
                  <a:lnTo>
                    <a:pt x="23151" y="26887"/>
                  </a:lnTo>
                  <a:lnTo>
                    <a:pt x="27354" y="26620"/>
                  </a:lnTo>
                  <a:close/>
                  <a:moveTo>
                    <a:pt x="23051" y="26887"/>
                  </a:moveTo>
                  <a:lnTo>
                    <a:pt x="23317" y="31090"/>
                  </a:lnTo>
                  <a:lnTo>
                    <a:pt x="19114" y="31356"/>
                  </a:lnTo>
                  <a:lnTo>
                    <a:pt x="18848" y="27153"/>
                  </a:lnTo>
                  <a:lnTo>
                    <a:pt x="23051" y="26887"/>
                  </a:lnTo>
                  <a:close/>
                  <a:moveTo>
                    <a:pt x="18748" y="27153"/>
                  </a:moveTo>
                  <a:lnTo>
                    <a:pt x="18981" y="31356"/>
                  </a:lnTo>
                  <a:lnTo>
                    <a:pt x="14811" y="31590"/>
                  </a:lnTo>
                  <a:lnTo>
                    <a:pt x="14545" y="27420"/>
                  </a:lnTo>
                  <a:lnTo>
                    <a:pt x="18748" y="27153"/>
                  </a:lnTo>
                  <a:close/>
                  <a:moveTo>
                    <a:pt x="14444" y="27387"/>
                  </a:moveTo>
                  <a:lnTo>
                    <a:pt x="14711" y="31623"/>
                  </a:lnTo>
                  <a:lnTo>
                    <a:pt x="10508" y="31857"/>
                  </a:lnTo>
                  <a:lnTo>
                    <a:pt x="10275" y="27654"/>
                  </a:lnTo>
                  <a:lnTo>
                    <a:pt x="14444" y="27387"/>
                  </a:lnTo>
                  <a:close/>
                  <a:moveTo>
                    <a:pt x="10175" y="27687"/>
                  </a:moveTo>
                  <a:lnTo>
                    <a:pt x="10408" y="31857"/>
                  </a:lnTo>
                  <a:lnTo>
                    <a:pt x="6239" y="32124"/>
                  </a:lnTo>
                  <a:lnTo>
                    <a:pt x="5972" y="27921"/>
                  </a:lnTo>
                  <a:lnTo>
                    <a:pt x="10175" y="27687"/>
                  </a:lnTo>
                  <a:close/>
                  <a:moveTo>
                    <a:pt x="5872" y="27921"/>
                  </a:moveTo>
                  <a:lnTo>
                    <a:pt x="6139" y="32124"/>
                  </a:lnTo>
                  <a:lnTo>
                    <a:pt x="1936" y="32391"/>
                  </a:lnTo>
                  <a:lnTo>
                    <a:pt x="1669" y="28188"/>
                  </a:lnTo>
                  <a:lnTo>
                    <a:pt x="5872" y="27921"/>
                  </a:lnTo>
                  <a:close/>
                  <a:moveTo>
                    <a:pt x="40463" y="30122"/>
                  </a:moveTo>
                  <a:lnTo>
                    <a:pt x="40730" y="34325"/>
                  </a:lnTo>
                  <a:lnTo>
                    <a:pt x="36527" y="34592"/>
                  </a:lnTo>
                  <a:lnTo>
                    <a:pt x="36260" y="30389"/>
                  </a:lnTo>
                  <a:lnTo>
                    <a:pt x="40463" y="30122"/>
                  </a:lnTo>
                  <a:close/>
                  <a:moveTo>
                    <a:pt x="36160" y="30389"/>
                  </a:moveTo>
                  <a:lnTo>
                    <a:pt x="36427" y="34592"/>
                  </a:lnTo>
                  <a:lnTo>
                    <a:pt x="32224" y="34859"/>
                  </a:lnTo>
                  <a:lnTo>
                    <a:pt x="31990" y="30656"/>
                  </a:lnTo>
                  <a:lnTo>
                    <a:pt x="36160" y="30389"/>
                  </a:lnTo>
                  <a:close/>
                  <a:moveTo>
                    <a:pt x="31890" y="30656"/>
                  </a:moveTo>
                  <a:lnTo>
                    <a:pt x="32124" y="34826"/>
                  </a:lnTo>
                  <a:lnTo>
                    <a:pt x="27954" y="35092"/>
                  </a:lnTo>
                  <a:lnTo>
                    <a:pt x="27687" y="30889"/>
                  </a:lnTo>
                  <a:lnTo>
                    <a:pt x="31890" y="30656"/>
                  </a:lnTo>
                  <a:close/>
                  <a:moveTo>
                    <a:pt x="27587" y="30956"/>
                  </a:moveTo>
                  <a:lnTo>
                    <a:pt x="27854" y="35126"/>
                  </a:lnTo>
                  <a:lnTo>
                    <a:pt x="23651" y="35393"/>
                  </a:lnTo>
                  <a:lnTo>
                    <a:pt x="23384" y="31190"/>
                  </a:lnTo>
                  <a:lnTo>
                    <a:pt x="27587" y="30956"/>
                  </a:lnTo>
                  <a:close/>
                  <a:moveTo>
                    <a:pt x="23317" y="31190"/>
                  </a:moveTo>
                  <a:lnTo>
                    <a:pt x="23584" y="35393"/>
                  </a:lnTo>
                  <a:lnTo>
                    <a:pt x="19381" y="35626"/>
                  </a:lnTo>
                  <a:lnTo>
                    <a:pt x="19114" y="31423"/>
                  </a:lnTo>
                  <a:lnTo>
                    <a:pt x="23317" y="31190"/>
                  </a:lnTo>
                  <a:close/>
                  <a:moveTo>
                    <a:pt x="19014" y="31457"/>
                  </a:moveTo>
                  <a:lnTo>
                    <a:pt x="19248" y="35626"/>
                  </a:lnTo>
                  <a:lnTo>
                    <a:pt x="15045" y="35893"/>
                  </a:lnTo>
                  <a:lnTo>
                    <a:pt x="14811" y="31690"/>
                  </a:lnTo>
                  <a:lnTo>
                    <a:pt x="19014" y="31457"/>
                  </a:lnTo>
                  <a:close/>
                  <a:moveTo>
                    <a:pt x="14711" y="31690"/>
                  </a:moveTo>
                  <a:lnTo>
                    <a:pt x="14978" y="35893"/>
                  </a:lnTo>
                  <a:lnTo>
                    <a:pt x="10775" y="36160"/>
                  </a:lnTo>
                  <a:lnTo>
                    <a:pt x="10508" y="31957"/>
                  </a:lnTo>
                  <a:lnTo>
                    <a:pt x="14711" y="31690"/>
                  </a:lnTo>
                  <a:close/>
                  <a:moveTo>
                    <a:pt x="10442" y="31990"/>
                  </a:moveTo>
                  <a:lnTo>
                    <a:pt x="10675" y="36160"/>
                  </a:lnTo>
                  <a:lnTo>
                    <a:pt x="6472" y="36427"/>
                  </a:lnTo>
                  <a:lnTo>
                    <a:pt x="6239" y="32257"/>
                  </a:lnTo>
                  <a:lnTo>
                    <a:pt x="10442" y="31990"/>
                  </a:lnTo>
                  <a:close/>
                  <a:moveTo>
                    <a:pt x="6139" y="32257"/>
                  </a:moveTo>
                  <a:lnTo>
                    <a:pt x="6405" y="36427"/>
                  </a:lnTo>
                  <a:lnTo>
                    <a:pt x="2202" y="36660"/>
                  </a:lnTo>
                  <a:lnTo>
                    <a:pt x="1936" y="32457"/>
                  </a:lnTo>
                  <a:lnTo>
                    <a:pt x="6139" y="32257"/>
                  </a:lnTo>
                  <a:close/>
                  <a:moveTo>
                    <a:pt x="40947" y="37844"/>
                  </a:moveTo>
                  <a:lnTo>
                    <a:pt x="40990" y="38629"/>
                  </a:lnTo>
                  <a:lnTo>
                    <a:pt x="40990" y="38629"/>
                  </a:lnTo>
                  <a:lnTo>
                    <a:pt x="40997" y="38628"/>
                  </a:lnTo>
                  <a:lnTo>
                    <a:pt x="40947" y="37844"/>
                  </a:lnTo>
                  <a:close/>
                  <a:moveTo>
                    <a:pt x="36427" y="34692"/>
                  </a:moveTo>
                  <a:lnTo>
                    <a:pt x="36694" y="38895"/>
                  </a:lnTo>
                  <a:lnTo>
                    <a:pt x="32491" y="39129"/>
                  </a:lnTo>
                  <a:lnTo>
                    <a:pt x="32224" y="34959"/>
                  </a:lnTo>
                  <a:lnTo>
                    <a:pt x="36427" y="34692"/>
                  </a:lnTo>
                  <a:close/>
                  <a:moveTo>
                    <a:pt x="32157" y="34926"/>
                  </a:moveTo>
                  <a:lnTo>
                    <a:pt x="32391" y="39129"/>
                  </a:lnTo>
                  <a:lnTo>
                    <a:pt x="28188" y="39396"/>
                  </a:lnTo>
                  <a:lnTo>
                    <a:pt x="27954" y="35193"/>
                  </a:lnTo>
                  <a:lnTo>
                    <a:pt x="32157" y="34926"/>
                  </a:lnTo>
                  <a:close/>
                  <a:moveTo>
                    <a:pt x="27854" y="35226"/>
                  </a:moveTo>
                  <a:lnTo>
                    <a:pt x="28121" y="39429"/>
                  </a:lnTo>
                  <a:lnTo>
                    <a:pt x="23918" y="39696"/>
                  </a:lnTo>
                  <a:lnTo>
                    <a:pt x="23651" y="35493"/>
                  </a:lnTo>
                  <a:lnTo>
                    <a:pt x="27854" y="35226"/>
                  </a:lnTo>
                  <a:close/>
                  <a:moveTo>
                    <a:pt x="23551" y="35493"/>
                  </a:moveTo>
                  <a:lnTo>
                    <a:pt x="23818" y="39662"/>
                  </a:lnTo>
                  <a:lnTo>
                    <a:pt x="19615" y="39929"/>
                  </a:lnTo>
                  <a:lnTo>
                    <a:pt x="19381" y="35726"/>
                  </a:lnTo>
                  <a:lnTo>
                    <a:pt x="23551" y="35493"/>
                  </a:lnTo>
                  <a:close/>
                  <a:moveTo>
                    <a:pt x="19281" y="35726"/>
                  </a:moveTo>
                  <a:lnTo>
                    <a:pt x="19515" y="39929"/>
                  </a:lnTo>
                  <a:lnTo>
                    <a:pt x="15312" y="40196"/>
                  </a:lnTo>
                  <a:lnTo>
                    <a:pt x="15078" y="35993"/>
                  </a:lnTo>
                  <a:lnTo>
                    <a:pt x="19281" y="35726"/>
                  </a:lnTo>
                  <a:close/>
                  <a:moveTo>
                    <a:pt x="14978" y="35993"/>
                  </a:moveTo>
                  <a:lnTo>
                    <a:pt x="15245" y="40196"/>
                  </a:lnTo>
                  <a:lnTo>
                    <a:pt x="11042" y="40430"/>
                  </a:lnTo>
                  <a:lnTo>
                    <a:pt x="10775" y="36260"/>
                  </a:lnTo>
                  <a:lnTo>
                    <a:pt x="14978" y="35993"/>
                  </a:lnTo>
                  <a:close/>
                  <a:moveTo>
                    <a:pt x="10675" y="36260"/>
                  </a:moveTo>
                  <a:lnTo>
                    <a:pt x="10942" y="40463"/>
                  </a:lnTo>
                  <a:lnTo>
                    <a:pt x="6739" y="40696"/>
                  </a:lnTo>
                  <a:lnTo>
                    <a:pt x="6505" y="36527"/>
                  </a:lnTo>
                  <a:lnTo>
                    <a:pt x="10675" y="36260"/>
                  </a:lnTo>
                  <a:close/>
                  <a:moveTo>
                    <a:pt x="6405" y="36527"/>
                  </a:moveTo>
                  <a:lnTo>
                    <a:pt x="6672" y="40730"/>
                  </a:lnTo>
                  <a:lnTo>
                    <a:pt x="2469" y="40963"/>
                  </a:lnTo>
                  <a:lnTo>
                    <a:pt x="2202" y="36760"/>
                  </a:lnTo>
                  <a:lnTo>
                    <a:pt x="6405" y="36527"/>
                  </a:lnTo>
                  <a:close/>
                  <a:moveTo>
                    <a:pt x="38728" y="1"/>
                  </a:moveTo>
                  <a:lnTo>
                    <a:pt x="34425" y="268"/>
                  </a:lnTo>
                  <a:lnTo>
                    <a:pt x="34359" y="268"/>
                  </a:lnTo>
                  <a:lnTo>
                    <a:pt x="30156" y="534"/>
                  </a:lnTo>
                  <a:lnTo>
                    <a:pt x="30056" y="534"/>
                  </a:lnTo>
                  <a:lnTo>
                    <a:pt x="25853" y="768"/>
                  </a:lnTo>
                  <a:lnTo>
                    <a:pt x="25753" y="768"/>
                  </a:lnTo>
                  <a:lnTo>
                    <a:pt x="21550" y="1035"/>
                  </a:lnTo>
                  <a:lnTo>
                    <a:pt x="21483" y="1035"/>
                  </a:lnTo>
                  <a:lnTo>
                    <a:pt x="17280" y="1302"/>
                  </a:lnTo>
                  <a:lnTo>
                    <a:pt x="17180" y="1302"/>
                  </a:lnTo>
                  <a:lnTo>
                    <a:pt x="13010" y="1535"/>
                  </a:lnTo>
                  <a:lnTo>
                    <a:pt x="12910" y="1535"/>
                  </a:lnTo>
                  <a:lnTo>
                    <a:pt x="8707" y="1802"/>
                  </a:lnTo>
                  <a:lnTo>
                    <a:pt x="8607" y="1802"/>
                  </a:lnTo>
                  <a:lnTo>
                    <a:pt x="4404" y="2102"/>
                  </a:lnTo>
                  <a:lnTo>
                    <a:pt x="4304" y="2102"/>
                  </a:lnTo>
                  <a:lnTo>
                    <a:pt x="1" y="2369"/>
                  </a:lnTo>
                  <a:lnTo>
                    <a:pt x="268" y="6639"/>
                  </a:lnTo>
                  <a:lnTo>
                    <a:pt x="268" y="6739"/>
                  </a:lnTo>
                  <a:lnTo>
                    <a:pt x="501" y="10942"/>
                  </a:lnTo>
                  <a:lnTo>
                    <a:pt x="501" y="11042"/>
                  </a:lnTo>
                  <a:lnTo>
                    <a:pt x="768" y="15212"/>
                  </a:lnTo>
                  <a:lnTo>
                    <a:pt x="768" y="15312"/>
                  </a:lnTo>
                  <a:lnTo>
                    <a:pt x="1035" y="19515"/>
                  </a:lnTo>
                  <a:lnTo>
                    <a:pt x="1035" y="19615"/>
                  </a:lnTo>
                  <a:lnTo>
                    <a:pt x="1268" y="23818"/>
                  </a:lnTo>
                  <a:lnTo>
                    <a:pt x="1268" y="23918"/>
                  </a:lnTo>
                  <a:lnTo>
                    <a:pt x="1535" y="28087"/>
                  </a:lnTo>
                  <a:lnTo>
                    <a:pt x="1535" y="28188"/>
                  </a:lnTo>
                  <a:lnTo>
                    <a:pt x="1802" y="32391"/>
                  </a:lnTo>
                  <a:lnTo>
                    <a:pt x="1802" y="32491"/>
                  </a:lnTo>
                  <a:lnTo>
                    <a:pt x="2036" y="36694"/>
                  </a:lnTo>
                  <a:lnTo>
                    <a:pt x="2036" y="36760"/>
                  </a:lnTo>
                  <a:lnTo>
                    <a:pt x="2302" y="41063"/>
                  </a:lnTo>
                  <a:lnTo>
                    <a:pt x="6606" y="40797"/>
                  </a:lnTo>
                  <a:lnTo>
                    <a:pt x="6706" y="40797"/>
                  </a:lnTo>
                  <a:lnTo>
                    <a:pt x="10875" y="40563"/>
                  </a:lnTo>
                  <a:lnTo>
                    <a:pt x="10975" y="40563"/>
                  </a:lnTo>
                  <a:lnTo>
                    <a:pt x="15178" y="40296"/>
                  </a:lnTo>
                  <a:lnTo>
                    <a:pt x="15278" y="40296"/>
                  </a:lnTo>
                  <a:lnTo>
                    <a:pt x="19481" y="40029"/>
                  </a:lnTo>
                  <a:lnTo>
                    <a:pt x="19548" y="40029"/>
                  </a:lnTo>
                  <a:lnTo>
                    <a:pt x="23751" y="39796"/>
                  </a:lnTo>
                  <a:lnTo>
                    <a:pt x="23851" y="39796"/>
                  </a:lnTo>
                  <a:lnTo>
                    <a:pt x="28054" y="39529"/>
                  </a:lnTo>
                  <a:lnTo>
                    <a:pt x="28154" y="39529"/>
                  </a:lnTo>
                  <a:lnTo>
                    <a:pt x="32324" y="39262"/>
                  </a:lnTo>
                  <a:lnTo>
                    <a:pt x="32424" y="39262"/>
                  </a:lnTo>
                  <a:lnTo>
                    <a:pt x="36627" y="39029"/>
                  </a:lnTo>
                  <a:lnTo>
                    <a:pt x="36727" y="39029"/>
                  </a:lnTo>
                  <a:lnTo>
                    <a:pt x="40997" y="38762"/>
                  </a:lnTo>
                  <a:lnTo>
                    <a:pt x="40990" y="38629"/>
                  </a:lnTo>
                  <a:lnTo>
                    <a:pt x="40990" y="38629"/>
                  </a:lnTo>
                  <a:lnTo>
                    <a:pt x="36794" y="38895"/>
                  </a:lnTo>
                  <a:lnTo>
                    <a:pt x="36560" y="34692"/>
                  </a:lnTo>
                  <a:lnTo>
                    <a:pt x="40730" y="34425"/>
                  </a:lnTo>
                  <a:lnTo>
                    <a:pt x="40947" y="37844"/>
                  </a:lnTo>
                  <a:lnTo>
                    <a:pt x="40763" y="34459"/>
                  </a:lnTo>
                  <a:lnTo>
                    <a:pt x="40763" y="34325"/>
                  </a:lnTo>
                  <a:lnTo>
                    <a:pt x="40563" y="30156"/>
                  </a:lnTo>
                  <a:lnTo>
                    <a:pt x="40563" y="30056"/>
                  </a:lnTo>
                  <a:lnTo>
                    <a:pt x="40296" y="25853"/>
                  </a:lnTo>
                  <a:lnTo>
                    <a:pt x="40296" y="25752"/>
                  </a:lnTo>
                  <a:lnTo>
                    <a:pt x="40029" y="21583"/>
                  </a:lnTo>
                  <a:lnTo>
                    <a:pt x="40029" y="21483"/>
                  </a:lnTo>
                  <a:lnTo>
                    <a:pt x="39796" y="17280"/>
                  </a:lnTo>
                  <a:lnTo>
                    <a:pt x="39796" y="17180"/>
                  </a:lnTo>
                  <a:lnTo>
                    <a:pt x="39529" y="12977"/>
                  </a:lnTo>
                  <a:lnTo>
                    <a:pt x="39529" y="12910"/>
                  </a:lnTo>
                  <a:lnTo>
                    <a:pt x="39262" y="8707"/>
                  </a:lnTo>
                  <a:lnTo>
                    <a:pt x="39262" y="8607"/>
                  </a:lnTo>
                  <a:lnTo>
                    <a:pt x="38995" y="4404"/>
                  </a:lnTo>
                  <a:lnTo>
                    <a:pt x="38995" y="4304"/>
                  </a:lnTo>
                  <a:lnTo>
                    <a:pt x="38728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73" name="Google Shape;173;p27"/>
          <p:cNvSpPr/>
          <p:nvPr/>
        </p:nvSpPr>
        <p:spPr>
          <a:xfrm rot="-397585">
            <a:off x="1221714" y="3789277"/>
            <a:ext cx="277491" cy="253489"/>
          </a:xfrm>
          <a:custGeom>
            <a:avLst/>
            <a:gdLst/>
            <a:ahLst/>
            <a:cxnLst/>
            <a:rect l="l" t="t" r="r" b="b"/>
            <a:pathLst>
              <a:path w="13110" h="11976" extrusionOk="0">
                <a:moveTo>
                  <a:pt x="6555" y="1"/>
                </a:moveTo>
                <a:cubicBezTo>
                  <a:pt x="5029" y="1"/>
                  <a:pt x="3503" y="584"/>
                  <a:pt x="2335" y="1752"/>
                </a:cubicBezTo>
                <a:cubicBezTo>
                  <a:pt x="0" y="4087"/>
                  <a:pt x="0" y="7890"/>
                  <a:pt x="2335" y="10225"/>
                </a:cubicBezTo>
                <a:cubicBezTo>
                  <a:pt x="3503" y="11392"/>
                  <a:pt x="5029" y="11976"/>
                  <a:pt x="6555" y="11976"/>
                </a:cubicBezTo>
                <a:cubicBezTo>
                  <a:pt x="8081" y="11976"/>
                  <a:pt x="9607" y="11392"/>
                  <a:pt x="10775" y="10225"/>
                </a:cubicBezTo>
                <a:cubicBezTo>
                  <a:pt x="13110" y="7890"/>
                  <a:pt x="13110" y="4087"/>
                  <a:pt x="10775" y="1752"/>
                </a:cubicBezTo>
                <a:cubicBezTo>
                  <a:pt x="9607" y="584"/>
                  <a:pt x="8081" y="1"/>
                  <a:pt x="655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79" name="Google Shape;179;p27"/>
          <p:cNvGrpSpPr/>
          <p:nvPr/>
        </p:nvGrpSpPr>
        <p:grpSpPr>
          <a:xfrm>
            <a:off x="7887879" y="594932"/>
            <a:ext cx="726010" cy="725455"/>
            <a:chOff x="7335698" y="3570615"/>
            <a:chExt cx="799306" cy="798607"/>
          </a:xfrm>
        </p:grpSpPr>
        <p:sp>
          <p:nvSpPr>
            <p:cNvPr id="180" name="Google Shape;180;p27"/>
            <p:cNvSpPr/>
            <p:nvPr/>
          </p:nvSpPr>
          <p:spPr>
            <a:xfrm>
              <a:off x="7340990" y="3576489"/>
              <a:ext cx="788722" cy="786859"/>
            </a:xfrm>
            <a:custGeom>
              <a:avLst/>
              <a:gdLst/>
              <a:ahLst/>
              <a:cxnLst/>
              <a:rect l="l" t="t" r="r" b="b"/>
              <a:pathLst>
                <a:path w="37261" h="37173" extrusionOk="0">
                  <a:moveTo>
                    <a:pt x="3736" y="1"/>
                  </a:moveTo>
                  <a:cubicBezTo>
                    <a:pt x="3366" y="1"/>
                    <a:pt x="3067" y="260"/>
                    <a:pt x="3036" y="637"/>
                  </a:cubicBezTo>
                  <a:lnTo>
                    <a:pt x="34" y="33428"/>
                  </a:lnTo>
                  <a:cubicBezTo>
                    <a:pt x="0" y="33795"/>
                    <a:pt x="300" y="34128"/>
                    <a:pt x="667" y="34195"/>
                  </a:cubicBezTo>
                  <a:lnTo>
                    <a:pt x="33457" y="37164"/>
                  </a:lnTo>
                  <a:cubicBezTo>
                    <a:pt x="33492" y="37170"/>
                    <a:pt x="33527" y="37173"/>
                    <a:pt x="33561" y="37173"/>
                  </a:cubicBezTo>
                  <a:cubicBezTo>
                    <a:pt x="33890" y="37173"/>
                    <a:pt x="34194" y="36892"/>
                    <a:pt x="34225" y="36530"/>
                  </a:cubicBezTo>
                  <a:lnTo>
                    <a:pt x="37227" y="3773"/>
                  </a:lnTo>
                  <a:cubicBezTo>
                    <a:pt x="37260" y="3373"/>
                    <a:pt x="36960" y="3039"/>
                    <a:pt x="36593" y="3006"/>
                  </a:cubicBezTo>
                  <a:lnTo>
                    <a:pt x="3803" y="4"/>
                  </a:lnTo>
                  <a:cubicBezTo>
                    <a:pt x="3780" y="2"/>
                    <a:pt x="3758" y="1"/>
                    <a:pt x="3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27"/>
            <p:cNvSpPr/>
            <p:nvPr/>
          </p:nvSpPr>
          <p:spPr>
            <a:xfrm>
              <a:off x="7335698" y="3570615"/>
              <a:ext cx="799306" cy="798607"/>
            </a:xfrm>
            <a:custGeom>
              <a:avLst/>
              <a:gdLst/>
              <a:ahLst/>
              <a:cxnLst/>
              <a:rect l="l" t="t" r="r" b="b"/>
              <a:pathLst>
                <a:path w="37761" h="37728" extrusionOk="0">
                  <a:moveTo>
                    <a:pt x="3169" y="1"/>
                  </a:moveTo>
                  <a:lnTo>
                    <a:pt x="3169" y="4"/>
                  </a:lnTo>
                  <a:lnTo>
                    <a:pt x="3169" y="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3169" y="1"/>
                  </a:lnTo>
                  <a:close/>
                  <a:moveTo>
                    <a:pt x="7005" y="368"/>
                  </a:moveTo>
                  <a:lnTo>
                    <a:pt x="10741" y="701"/>
                  </a:lnTo>
                  <a:lnTo>
                    <a:pt x="10407" y="4471"/>
                  </a:lnTo>
                  <a:lnTo>
                    <a:pt x="6638" y="4104"/>
                  </a:lnTo>
                  <a:lnTo>
                    <a:pt x="7005" y="368"/>
                  </a:lnTo>
                  <a:close/>
                  <a:moveTo>
                    <a:pt x="14677" y="1068"/>
                  </a:moveTo>
                  <a:lnTo>
                    <a:pt x="18447" y="1402"/>
                  </a:lnTo>
                  <a:lnTo>
                    <a:pt x="18080" y="5171"/>
                  </a:lnTo>
                  <a:lnTo>
                    <a:pt x="14344" y="4804"/>
                  </a:lnTo>
                  <a:lnTo>
                    <a:pt x="14677" y="1068"/>
                  </a:lnTo>
                  <a:close/>
                  <a:moveTo>
                    <a:pt x="18547" y="1402"/>
                  </a:moveTo>
                  <a:lnTo>
                    <a:pt x="22283" y="1769"/>
                  </a:lnTo>
                  <a:lnTo>
                    <a:pt x="21949" y="5505"/>
                  </a:lnTo>
                  <a:lnTo>
                    <a:pt x="18180" y="5171"/>
                  </a:lnTo>
                  <a:lnTo>
                    <a:pt x="18547" y="1402"/>
                  </a:lnTo>
                  <a:close/>
                  <a:moveTo>
                    <a:pt x="22349" y="1769"/>
                  </a:moveTo>
                  <a:lnTo>
                    <a:pt x="26119" y="2102"/>
                  </a:lnTo>
                  <a:lnTo>
                    <a:pt x="25785" y="5872"/>
                  </a:lnTo>
                  <a:lnTo>
                    <a:pt x="22016" y="5538"/>
                  </a:lnTo>
                  <a:lnTo>
                    <a:pt x="22349" y="1769"/>
                  </a:lnTo>
                  <a:close/>
                  <a:moveTo>
                    <a:pt x="26185" y="2136"/>
                  </a:moveTo>
                  <a:lnTo>
                    <a:pt x="29955" y="2503"/>
                  </a:lnTo>
                  <a:lnTo>
                    <a:pt x="29621" y="6239"/>
                  </a:lnTo>
                  <a:lnTo>
                    <a:pt x="25852" y="5905"/>
                  </a:lnTo>
                  <a:lnTo>
                    <a:pt x="26185" y="2136"/>
                  </a:lnTo>
                  <a:close/>
                  <a:moveTo>
                    <a:pt x="30055" y="2503"/>
                  </a:moveTo>
                  <a:lnTo>
                    <a:pt x="33791" y="2836"/>
                  </a:lnTo>
                  <a:lnTo>
                    <a:pt x="33457" y="6606"/>
                  </a:lnTo>
                  <a:lnTo>
                    <a:pt x="29688" y="6239"/>
                  </a:lnTo>
                  <a:lnTo>
                    <a:pt x="30055" y="2503"/>
                  </a:lnTo>
                  <a:close/>
                  <a:moveTo>
                    <a:pt x="33891" y="2836"/>
                  </a:moveTo>
                  <a:lnTo>
                    <a:pt x="37660" y="3170"/>
                  </a:lnTo>
                  <a:lnTo>
                    <a:pt x="37327" y="6939"/>
                  </a:lnTo>
                  <a:lnTo>
                    <a:pt x="33557" y="6606"/>
                  </a:lnTo>
                  <a:lnTo>
                    <a:pt x="33891" y="2836"/>
                  </a:lnTo>
                  <a:close/>
                  <a:moveTo>
                    <a:pt x="2802" y="3837"/>
                  </a:moveTo>
                  <a:lnTo>
                    <a:pt x="6538" y="4204"/>
                  </a:lnTo>
                  <a:lnTo>
                    <a:pt x="6204" y="7940"/>
                  </a:lnTo>
                  <a:lnTo>
                    <a:pt x="2468" y="7606"/>
                  </a:lnTo>
                  <a:lnTo>
                    <a:pt x="2802" y="3837"/>
                  </a:lnTo>
                  <a:close/>
                  <a:moveTo>
                    <a:pt x="6638" y="4204"/>
                  </a:moveTo>
                  <a:lnTo>
                    <a:pt x="10407" y="4537"/>
                  </a:lnTo>
                  <a:lnTo>
                    <a:pt x="10041" y="8307"/>
                  </a:lnTo>
                  <a:lnTo>
                    <a:pt x="6305" y="7973"/>
                  </a:lnTo>
                  <a:lnTo>
                    <a:pt x="6638" y="4204"/>
                  </a:lnTo>
                  <a:close/>
                  <a:moveTo>
                    <a:pt x="2435" y="7706"/>
                  </a:moveTo>
                  <a:lnTo>
                    <a:pt x="2370" y="8440"/>
                  </a:lnTo>
                  <a:lnTo>
                    <a:pt x="2435" y="7773"/>
                  </a:lnTo>
                  <a:lnTo>
                    <a:pt x="2435" y="7706"/>
                  </a:lnTo>
                  <a:close/>
                  <a:moveTo>
                    <a:pt x="10508" y="4571"/>
                  </a:moveTo>
                  <a:lnTo>
                    <a:pt x="14244" y="4904"/>
                  </a:lnTo>
                  <a:lnTo>
                    <a:pt x="13910" y="8640"/>
                  </a:lnTo>
                  <a:lnTo>
                    <a:pt x="10141" y="8307"/>
                  </a:lnTo>
                  <a:lnTo>
                    <a:pt x="10508" y="4571"/>
                  </a:lnTo>
                  <a:close/>
                  <a:moveTo>
                    <a:pt x="14344" y="4904"/>
                  </a:moveTo>
                  <a:lnTo>
                    <a:pt x="18080" y="5238"/>
                  </a:lnTo>
                  <a:lnTo>
                    <a:pt x="17746" y="9007"/>
                  </a:lnTo>
                  <a:lnTo>
                    <a:pt x="13977" y="8674"/>
                  </a:lnTo>
                  <a:lnTo>
                    <a:pt x="14344" y="4904"/>
                  </a:lnTo>
                  <a:close/>
                  <a:moveTo>
                    <a:pt x="18180" y="5271"/>
                  </a:moveTo>
                  <a:lnTo>
                    <a:pt x="21916" y="5605"/>
                  </a:lnTo>
                  <a:lnTo>
                    <a:pt x="21582" y="9341"/>
                  </a:lnTo>
                  <a:lnTo>
                    <a:pt x="17846" y="9007"/>
                  </a:lnTo>
                  <a:lnTo>
                    <a:pt x="18180" y="5271"/>
                  </a:lnTo>
                  <a:close/>
                  <a:moveTo>
                    <a:pt x="22016" y="5605"/>
                  </a:moveTo>
                  <a:lnTo>
                    <a:pt x="25752" y="5972"/>
                  </a:lnTo>
                  <a:lnTo>
                    <a:pt x="25418" y="9708"/>
                  </a:lnTo>
                  <a:lnTo>
                    <a:pt x="21682" y="9374"/>
                  </a:lnTo>
                  <a:lnTo>
                    <a:pt x="22016" y="5605"/>
                  </a:lnTo>
                  <a:close/>
                  <a:moveTo>
                    <a:pt x="25852" y="5972"/>
                  </a:moveTo>
                  <a:lnTo>
                    <a:pt x="29621" y="6339"/>
                  </a:lnTo>
                  <a:lnTo>
                    <a:pt x="29254" y="10075"/>
                  </a:lnTo>
                  <a:lnTo>
                    <a:pt x="25518" y="9741"/>
                  </a:lnTo>
                  <a:lnTo>
                    <a:pt x="25852" y="5972"/>
                  </a:lnTo>
                  <a:close/>
                  <a:moveTo>
                    <a:pt x="29688" y="6339"/>
                  </a:moveTo>
                  <a:lnTo>
                    <a:pt x="33457" y="6672"/>
                  </a:lnTo>
                  <a:lnTo>
                    <a:pt x="33090" y="10442"/>
                  </a:lnTo>
                  <a:lnTo>
                    <a:pt x="29354" y="10108"/>
                  </a:lnTo>
                  <a:lnTo>
                    <a:pt x="29688" y="6339"/>
                  </a:lnTo>
                  <a:close/>
                  <a:moveTo>
                    <a:pt x="33557" y="6672"/>
                  </a:moveTo>
                  <a:lnTo>
                    <a:pt x="37293" y="7006"/>
                  </a:lnTo>
                  <a:lnTo>
                    <a:pt x="36960" y="10775"/>
                  </a:lnTo>
                  <a:lnTo>
                    <a:pt x="33190" y="10442"/>
                  </a:lnTo>
                  <a:lnTo>
                    <a:pt x="33557" y="6672"/>
                  </a:lnTo>
                  <a:close/>
                  <a:moveTo>
                    <a:pt x="6305" y="8040"/>
                  </a:moveTo>
                  <a:lnTo>
                    <a:pt x="10041" y="8407"/>
                  </a:lnTo>
                  <a:lnTo>
                    <a:pt x="9707" y="12143"/>
                  </a:lnTo>
                  <a:lnTo>
                    <a:pt x="5938" y="11809"/>
                  </a:lnTo>
                  <a:lnTo>
                    <a:pt x="6305" y="8040"/>
                  </a:lnTo>
                  <a:close/>
                  <a:moveTo>
                    <a:pt x="10141" y="8407"/>
                  </a:moveTo>
                  <a:lnTo>
                    <a:pt x="13910" y="8740"/>
                  </a:lnTo>
                  <a:lnTo>
                    <a:pt x="13543" y="12510"/>
                  </a:lnTo>
                  <a:lnTo>
                    <a:pt x="9807" y="12143"/>
                  </a:lnTo>
                  <a:lnTo>
                    <a:pt x="10141" y="8407"/>
                  </a:lnTo>
                  <a:close/>
                  <a:moveTo>
                    <a:pt x="13977" y="8740"/>
                  </a:moveTo>
                  <a:lnTo>
                    <a:pt x="17746" y="9107"/>
                  </a:lnTo>
                  <a:lnTo>
                    <a:pt x="17379" y="12843"/>
                  </a:lnTo>
                  <a:lnTo>
                    <a:pt x="13643" y="12510"/>
                  </a:lnTo>
                  <a:lnTo>
                    <a:pt x="13977" y="8740"/>
                  </a:lnTo>
                  <a:close/>
                  <a:moveTo>
                    <a:pt x="17813" y="9107"/>
                  </a:moveTo>
                  <a:lnTo>
                    <a:pt x="21582" y="9441"/>
                  </a:lnTo>
                  <a:lnTo>
                    <a:pt x="21249" y="13210"/>
                  </a:lnTo>
                  <a:lnTo>
                    <a:pt x="17479" y="12843"/>
                  </a:lnTo>
                  <a:lnTo>
                    <a:pt x="17813" y="9107"/>
                  </a:lnTo>
                  <a:close/>
                  <a:moveTo>
                    <a:pt x="21682" y="9441"/>
                  </a:moveTo>
                  <a:lnTo>
                    <a:pt x="25418" y="9808"/>
                  </a:lnTo>
                  <a:lnTo>
                    <a:pt x="25085" y="13544"/>
                  </a:lnTo>
                  <a:lnTo>
                    <a:pt x="21315" y="13210"/>
                  </a:lnTo>
                  <a:lnTo>
                    <a:pt x="21682" y="9441"/>
                  </a:lnTo>
                  <a:close/>
                  <a:moveTo>
                    <a:pt x="25518" y="9841"/>
                  </a:moveTo>
                  <a:lnTo>
                    <a:pt x="29254" y="10175"/>
                  </a:lnTo>
                  <a:lnTo>
                    <a:pt x="28921" y="13944"/>
                  </a:lnTo>
                  <a:lnTo>
                    <a:pt x="25151" y="13577"/>
                  </a:lnTo>
                  <a:lnTo>
                    <a:pt x="25518" y="9841"/>
                  </a:lnTo>
                  <a:close/>
                  <a:moveTo>
                    <a:pt x="29354" y="10175"/>
                  </a:moveTo>
                  <a:lnTo>
                    <a:pt x="33090" y="10542"/>
                  </a:lnTo>
                  <a:lnTo>
                    <a:pt x="32757" y="14278"/>
                  </a:lnTo>
                  <a:lnTo>
                    <a:pt x="28987" y="13944"/>
                  </a:lnTo>
                  <a:lnTo>
                    <a:pt x="29354" y="10175"/>
                  </a:lnTo>
                  <a:close/>
                  <a:moveTo>
                    <a:pt x="33190" y="10542"/>
                  </a:moveTo>
                  <a:lnTo>
                    <a:pt x="36960" y="10875"/>
                  </a:lnTo>
                  <a:lnTo>
                    <a:pt x="36626" y="14611"/>
                  </a:lnTo>
                  <a:lnTo>
                    <a:pt x="32857" y="14278"/>
                  </a:lnTo>
                  <a:lnTo>
                    <a:pt x="33190" y="10542"/>
                  </a:lnTo>
                  <a:close/>
                  <a:moveTo>
                    <a:pt x="2102" y="11542"/>
                  </a:moveTo>
                  <a:lnTo>
                    <a:pt x="5871" y="11876"/>
                  </a:lnTo>
                  <a:lnTo>
                    <a:pt x="5504" y="15645"/>
                  </a:lnTo>
                  <a:lnTo>
                    <a:pt x="1768" y="15278"/>
                  </a:lnTo>
                  <a:lnTo>
                    <a:pt x="2102" y="11542"/>
                  </a:lnTo>
                  <a:close/>
                  <a:moveTo>
                    <a:pt x="5938" y="11876"/>
                  </a:moveTo>
                  <a:lnTo>
                    <a:pt x="9707" y="12243"/>
                  </a:lnTo>
                  <a:lnTo>
                    <a:pt x="9340" y="15979"/>
                  </a:lnTo>
                  <a:lnTo>
                    <a:pt x="5604" y="15645"/>
                  </a:lnTo>
                  <a:lnTo>
                    <a:pt x="5938" y="11876"/>
                  </a:lnTo>
                  <a:close/>
                  <a:moveTo>
                    <a:pt x="9774" y="12243"/>
                  </a:moveTo>
                  <a:lnTo>
                    <a:pt x="13543" y="12576"/>
                  </a:lnTo>
                  <a:lnTo>
                    <a:pt x="13209" y="16346"/>
                  </a:lnTo>
                  <a:lnTo>
                    <a:pt x="9440" y="16012"/>
                  </a:lnTo>
                  <a:lnTo>
                    <a:pt x="9774" y="12243"/>
                  </a:lnTo>
                  <a:close/>
                  <a:moveTo>
                    <a:pt x="13643" y="12610"/>
                  </a:moveTo>
                  <a:lnTo>
                    <a:pt x="17379" y="12943"/>
                  </a:lnTo>
                  <a:lnTo>
                    <a:pt x="17046" y="16679"/>
                  </a:lnTo>
                  <a:lnTo>
                    <a:pt x="13276" y="16346"/>
                  </a:lnTo>
                  <a:lnTo>
                    <a:pt x="13643" y="12610"/>
                  </a:lnTo>
                  <a:close/>
                  <a:moveTo>
                    <a:pt x="17479" y="12943"/>
                  </a:moveTo>
                  <a:lnTo>
                    <a:pt x="21215" y="13277"/>
                  </a:lnTo>
                  <a:lnTo>
                    <a:pt x="20882" y="17046"/>
                  </a:lnTo>
                  <a:lnTo>
                    <a:pt x="17146" y="16713"/>
                  </a:lnTo>
                  <a:lnTo>
                    <a:pt x="17479" y="12943"/>
                  </a:lnTo>
                  <a:close/>
                  <a:moveTo>
                    <a:pt x="21315" y="13310"/>
                  </a:moveTo>
                  <a:lnTo>
                    <a:pt x="25085" y="13644"/>
                  </a:lnTo>
                  <a:lnTo>
                    <a:pt x="24718" y="17380"/>
                  </a:lnTo>
                  <a:lnTo>
                    <a:pt x="20982" y="17046"/>
                  </a:lnTo>
                  <a:lnTo>
                    <a:pt x="21315" y="13310"/>
                  </a:lnTo>
                  <a:close/>
                  <a:moveTo>
                    <a:pt x="25151" y="13677"/>
                  </a:moveTo>
                  <a:lnTo>
                    <a:pt x="28887" y="14011"/>
                  </a:lnTo>
                  <a:lnTo>
                    <a:pt x="28554" y="17780"/>
                  </a:lnTo>
                  <a:lnTo>
                    <a:pt x="24818" y="17413"/>
                  </a:lnTo>
                  <a:lnTo>
                    <a:pt x="25151" y="13677"/>
                  </a:lnTo>
                  <a:close/>
                  <a:moveTo>
                    <a:pt x="28987" y="14011"/>
                  </a:moveTo>
                  <a:lnTo>
                    <a:pt x="32757" y="14378"/>
                  </a:lnTo>
                  <a:lnTo>
                    <a:pt x="32390" y="18114"/>
                  </a:lnTo>
                  <a:lnTo>
                    <a:pt x="28654" y="17780"/>
                  </a:lnTo>
                  <a:lnTo>
                    <a:pt x="28987" y="14011"/>
                  </a:lnTo>
                  <a:close/>
                  <a:moveTo>
                    <a:pt x="32857" y="14378"/>
                  </a:moveTo>
                  <a:lnTo>
                    <a:pt x="36593" y="14711"/>
                  </a:lnTo>
                  <a:lnTo>
                    <a:pt x="36259" y="18481"/>
                  </a:lnTo>
                  <a:lnTo>
                    <a:pt x="32523" y="18114"/>
                  </a:lnTo>
                  <a:lnTo>
                    <a:pt x="32857" y="14378"/>
                  </a:lnTo>
                  <a:close/>
                  <a:moveTo>
                    <a:pt x="1735" y="15378"/>
                  </a:moveTo>
                  <a:lnTo>
                    <a:pt x="1401" y="19148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735" y="15445"/>
                  </a:lnTo>
                  <a:lnTo>
                    <a:pt x="1735" y="15378"/>
                  </a:lnTo>
                  <a:close/>
                  <a:moveTo>
                    <a:pt x="5604" y="15745"/>
                  </a:moveTo>
                  <a:lnTo>
                    <a:pt x="9340" y="16079"/>
                  </a:lnTo>
                  <a:lnTo>
                    <a:pt x="9006" y="19815"/>
                  </a:lnTo>
                  <a:lnTo>
                    <a:pt x="5237" y="19481"/>
                  </a:lnTo>
                  <a:lnTo>
                    <a:pt x="5604" y="15745"/>
                  </a:lnTo>
                  <a:close/>
                  <a:moveTo>
                    <a:pt x="9440" y="16079"/>
                  </a:moveTo>
                  <a:lnTo>
                    <a:pt x="13176" y="16413"/>
                  </a:lnTo>
                  <a:lnTo>
                    <a:pt x="12843" y="20182"/>
                  </a:lnTo>
                  <a:lnTo>
                    <a:pt x="9107" y="19848"/>
                  </a:lnTo>
                  <a:lnTo>
                    <a:pt x="9440" y="16079"/>
                  </a:lnTo>
                  <a:close/>
                  <a:moveTo>
                    <a:pt x="13276" y="16446"/>
                  </a:moveTo>
                  <a:lnTo>
                    <a:pt x="17046" y="16779"/>
                  </a:lnTo>
                  <a:lnTo>
                    <a:pt x="16679" y="20549"/>
                  </a:lnTo>
                  <a:lnTo>
                    <a:pt x="12943" y="20182"/>
                  </a:lnTo>
                  <a:lnTo>
                    <a:pt x="13276" y="16446"/>
                  </a:lnTo>
                  <a:close/>
                  <a:moveTo>
                    <a:pt x="17112" y="16779"/>
                  </a:moveTo>
                  <a:lnTo>
                    <a:pt x="20882" y="17146"/>
                  </a:lnTo>
                  <a:lnTo>
                    <a:pt x="20515" y="20882"/>
                  </a:lnTo>
                  <a:lnTo>
                    <a:pt x="16779" y="20549"/>
                  </a:lnTo>
                  <a:lnTo>
                    <a:pt x="17112" y="16779"/>
                  </a:lnTo>
                  <a:close/>
                  <a:moveTo>
                    <a:pt x="20948" y="17146"/>
                  </a:moveTo>
                  <a:lnTo>
                    <a:pt x="24718" y="17480"/>
                  </a:lnTo>
                  <a:lnTo>
                    <a:pt x="24384" y="21249"/>
                  </a:lnTo>
                  <a:lnTo>
                    <a:pt x="20615" y="20882"/>
                  </a:lnTo>
                  <a:lnTo>
                    <a:pt x="20948" y="17146"/>
                  </a:lnTo>
                  <a:close/>
                  <a:moveTo>
                    <a:pt x="24818" y="17513"/>
                  </a:moveTo>
                  <a:lnTo>
                    <a:pt x="28554" y="17880"/>
                  </a:lnTo>
                  <a:lnTo>
                    <a:pt x="28220" y="21616"/>
                  </a:lnTo>
                  <a:lnTo>
                    <a:pt x="24451" y="21283"/>
                  </a:lnTo>
                  <a:lnTo>
                    <a:pt x="24818" y="17513"/>
                  </a:lnTo>
                  <a:close/>
                  <a:moveTo>
                    <a:pt x="28654" y="17880"/>
                  </a:moveTo>
                  <a:lnTo>
                    <a:pt x="32390" y="18214"/>
                  </a:lnTo>
                  <a:lnTo>
                    <a:pt x="32056" y="21950"/>
                  </a:lnTo>
                  <a:lnTo>
                    <a:pt x="28287" y="21616"/>
                  </a:lnTo>
                  <a:lnTo>
                    <a:pt x="28654" y="17880"/>
                  </a:lnTo>
                  <a:close/>
                  <a:moveTo>
                    <a:pt x="32490" y="18214"/>
                  </a:moveTo>
                  <a:lnTo>
                    <a:pt x="36226" y="18547"/>
                  </a:lnTo>
                  <a:lnTo>
                    <a:pt x="35892" y="22317"/>
                  </a:lnTo>
                  <a:lnTo>
                    <a:pt x="32123" y="21983"/>
                  </a:lnTo>
                  <a:lnTo>
                    <a:pt x="32490" y="18214"/>
                  </a:lnTo>
                  <a:close/>
                  <a:moveTo>
                    <a:pt x="1401" y="19215"/>
                  </a:moveTo>
                  <a:lnTo>
                    <a:pt x="1067" y="22984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401" y="19281"/>
                  </a:lnTo>
                  <a:lnTo>
                    <a:pt x="1401" y="19215"/>
                  </a:lnTo>
                  <a:close/>
                  <a:moveTo>
                    <a:pt x="5237" y="19581"/>
                  </a:moveTo>
                  <a:lnTo>
                    <a:pt x="9006" y="19915"/>
                  </a:lnTo>
                  <a:lnTo>
                    <a:pt x="8640" y="23684"/>
                  </a:lnTo>
                  <a:lnTo>
                    <a:pt x="4904" y="23318"/>
                  </a:lnTo>
                  <a:lnTo>
                    <a:pt x="5237" y="19581"/>
                  </a:lnTo>
                  <a:close/>
                  <a:moveTo>
                    <a:pt x="9107" y="19948"/>
                  </a:moveTo>
                  <a:lnTo>
                    <a:pt x="12843" y="20282"/>
                  </a:lnTo>
                  <a:lnTo>
                    <a:pt x="12509" y="24018"/>
                  </a:lnTo>
                  <a:lnTo>
                    <a:pt x="8740" y="23684"/>
                  </a:lnTo>
                  <a:lnTo>
                    <a:pt x="9107" y="19948"/>
                  </a:lnTo>
                  <a:close/>
                  <a:moveTo>
                    <a:pt x="12909" y="20282"/>
                  </a:moveTo>
                  <a:lnTo>
                    <a:pt x="16679" y="20616"/>
                  </a:lnTo>
                  <a:lnTo>
                    <a:pt x="16345" y="24385"/>
                  </a:lnTo>
                  <a:lnTo>
                    <a:pt x="12576" y="24018"/>
                  </a:lnTo>
                  <a:lnTo>
                    <a:pt x="12909" y="20282"/>
                  </a:lnTo>
                  <a:close/>
                  <a:moveTo>
                    <a:pt x="16779" y="20649"/>
                  </a:moveTo>
                  <a:lnTo>
                    <a:pt x="20515" y="20982"/>
                  </a:lnTo>
                  <a:lnTo>
                    <a:pt x="20181" y="24719"/>
                  </a:lnTo>
                  <a:lnTo>
                    <a:pt x="16412" y="24385"/>
                  </a:lnTo>
                  <a:lnTo>
                    <a:pt x="16779" y="20649"/>
                  </a:lnTo>
                  <a:close/>
                  <a:moveTo>
                    <a:pt x="20615" y="20982"/>
                  </a:moveTo>
                  <a:lnTo>
                    <a:pt x="24384" y="21316"/>
                  </a:lnTo>
                  <a:lnTo>
                    <a:pt x="24017" y="25085"/>
                  </a:lnTo>
                  <a:lnTo>
                    <a:pt x="20281" y="24752"/>
                  </a:lnTo>
                  <a:lnTo>
                    <a:pt x="20615" y="20982"/>
                  </a:lnTo>
                  <a:close/>
                  <a:moveTo>
                    <a:pt x="24451" y="21349"/>
                  </a:moveTo>
                  <a:lnTo>
                    <a:pt x="28220" y="21716"/>
                  </a:lnTo>
                  <a:lnTo>
                    <a:pt x="27853" y="25452"/>
                  </a:lnTo>
                  <a:lnTo>
                    <a:pt x="24117" y="25119"/>
                  </a:lnTo>
                  <a:lnTo>
                    <a:pt x="24451" y="21349"/>
                  </a:lnTo>
                  <a:close/>
                  <a:moveTo>
                    <a:pt x="28287" y="21716"/>
                  </a:moveTo>
                  <a:lnTo>
                    <a:pt x="32023" y="22050"/>
                  </a:lnTo>
                  <a:lnTo>
                    <a:pt x="31689" y="25819"/>
                  </a:lnTo>
                  <a:lnTo>
                    <a:pt x="27953" y="25452"/>
                  </a:lnTo>
                  <a:lnTo>
                    <a:pt x="28287" y="21716"/>
                  </a:lnTo>
                  <a:close/>
                  <a:moveTo>
                    <a:pt x="32123" y="22050"/>
                  </a:moveTo>
                  <a:lnTo>
                    <a:pt x="35892" y="22417"/>
                  </a:lnTo>
                  <a:lnTo>
                    <a:pt x="35525" y="26153"/>
                  </a:lnTo>
                  <a:lnTo>
                    <a:pt x="31789" y="25819"/>
                  </a:lnTo>
                  <a:lnTo>
                    <a:pt x="32123" y="22050"/>
                  </a:lnTo>
                  <a:close/>
                  <a:moveTo>
                    <a:pt x="1067" y="23084"/>
                  </a:moveTo>
                  <a:lnTo>
                    <a:pt x="701" y="26820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1067" y="23117"/>
                  </a:lnTo>
                  <a:lnTo>
                    <a:pt x="1067" y="23084"/>
                  </a:lnTo>
                  <a:close/>
                  <a:moveTo>
                    <a:pt x="4904" y="23418"/>
                  </a:moveTo>
                  <a:lnTo>
                    <a:pt x="8640" y="23751"/>
                  </a:lnTo>
                  <a:lnTo>
                    <a:pt x="8306" y="27521"/>
                  </a:lnTo>
                  <a:lnTo>
                    <a:pt x="4537" y="27187"/>
                  </a:lnTo>
                  <a:lnTo>
                    <a:pt x="4904" y="23418"/>
                  </a:lnTo>
                  <a:close/>
                  <a:moveTo>
                    <a:pt x="8740" y="23785"/>
                  </a:moveTo>
                  <a:lnTo>
                    <a:pt x="12476" y="24118"/>
                  </a:lnTo>
                  <a:lnTo>
                    <a:pt x="12142" y="27854"/>
                  </a:lnTo>
                  <a:lnTo>
                    <a:pt x="8406" y="27521"/>
                  </a:lnTo>
                  <a:lnTo>
                    <a:pt x="8740" y="23785"/>
                  </a:lnTo>
                  <a:close/>
                  <a:moveTo>
                    <a:pt x="12576" y="24118"/>
                  </a:moveTo>
                  <a:lnTo>
                    <a:pt x="16312" y="24452"/>
                  </a:lnTo>
                  <a:lnTo>
                    <a:pt x="15978" y="28221"/>
                  </a:lnTo>
                  <a:lnTo>
                    <a:pt x="12242" y="27887"/>
                  </a:lnTo>
                  <a:lnTo>
                    <a:pt x="12576" y="24118"/>
                  </a:lnTo>
                  <a:close/>
                  <a:moveTo>
                    <a:pt x="16412" y="24485"/>
                  </a:moveTo>
                  <a:lnTo>
                    <a:pt x="20181" y="24819"/>
                  </a:lnTo>
                  <a:lnTo>
                    <a:pt x="19814" y="28588"/>
                  </a:lnTo>
                  <a:lnTo>
                    <a:pt x="16078" y="28221"/>
                  </a:lnTo>
                  <a:lnTo>
                    <a:pt x="16412" y="24485"/>
                  </a:lnTo>
                  <a:close/>
                  <a:moveTo>
                    <a:pt x="20248" y="24819"/>
                  </a:moveTo>
                  <a:lnTo>
                    <a:pt x="24017" y="25186"/>
                  </a:lnTo>
                  <a:lnTo>
                    <a:pt x="23684" y="28922"/>
                  </a:lnTo>
                  <a:lnTo>
                    <a:pt x="19914" y="28588"/>
                  </a:lnTo>
                  <a:lnTo>
                    <a:pt x="20248" y="24819"/>
                  </a:lnTo>
                  <a:close/>
                  <a:moveTo>
                    <a:pt x="24084" y="25219"/>
                  </a:moveTo>
                  <a:lnTo>
                    <a:pt x="27853" y="25552"/>
                  </a:lnTo>
                  <a:lnTo>
                    <a:pt x="27520" y="29322"/>
                  </a:lnTo>
                  <a:lnTo>
                    <a:pt x="23750" y="28955"/>
                  </a:lnTo>
                  <a:lnTo>
                    <a:pt x="24084" y="25219"/>
                  </a:lnTo>
                  <a:close/>
                  <a:moveTo>
                    <a:pt x="27953" y="25552"/>
                  </a:moveTo>
                  <a:lnTo>
                    <a:pt x="31689" y="25886"/>
                  </a:lnTo>
                  <a:lnTo>
                    <a:pt x="31356" y="29655"/>
                  </a:lnTo>
                  <a:lnTo>
                    <a:pt x="27586" y="29322"/>
                  </a:lnTo>
                  <a:lnTo>
                    <a:pt x="27953" y="25552"/>
                  </a:lnTo>
                  <a:close/>
                  <a:moveTo>
                    <a:pt x="31789" y="25919"/>
                  </a:moveTo>
                  <a:lnTo>
                    <a:pt x="35525" y="26253"/>
                  </a:lnTo>
                  <a:lnTo>
                    <a:pt x="35192" y="29989"/>
                  </a:lnTo>
                  <a:lnTo>
                    <a:pt x="31422" y="29655"/>
                  </a:lnTo>
                  <a:lnTo>
                    <a:pt x="31789" y="25919"/>
                  </a:lnTo>
                  <a:close/>
                  <a:moveTo>
                    <a:pt x="701" y="26920"/>
                  </a:moveTo>
                  <a:lnTo>
                    <a:pt x="367" y="30656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701" y="26953"/>
                  </a:lnTo>
                  <a:lnTo>
                    <a:pt x="701" y="26920"/>
                  </a:lnTo>
                  <a:close/>
                  <a:moveTo>
                    <a:pt x="4537" y="27254"/>
                  </a:moveTo>
                  <a:lnTo>
                    <a:pt x="8273" y="27621"/>
                  </a:lnTo>
                  <a:lnTo>
                    <a:pt x="7939" y="31357"/>
                  </a:lnTo>
                  <a:lnTo>
                    <a:pt x="4203" y="31023"/>
                  </a:lnTo>
                  <a:lnTo>
                    <a:pt x="4537" y="27254"/>
                  </a:lnTo>
                  <a:close/>
                  <a:moveTo>
                    <a:pt x="8373" y="27621"/>
                  </a:moveTo>
                  <a:lnTo>
                    <a:pt x="12142" y="27954"/>
                  </a:lnTo>
                  <a:lnTo>
                    <a:pt x="11808" y="31724"/>
                  </a:lnTo>
                  <a:lnTo>
                    <a:pt x="8039" y="31390"/>
                  </a:lnTo>
                  <a:lnTo>
                    <a:pt x="8373" y="27621"/>
                  </a:lnTo>
                  <a:close/>
                  <a:moveTo>
                    <a:pt x="12242" y="27954"/>
                  </a:moveTo>
                  <a:lnTo>
                    <a:pt x="15978" y="28321"/>
                  </a:lnTo>
                  <a:lnTo>
                    <a:pt x="15645" y="32057"/>
                  </a:lnTo>
                  <a:lnTo>
                    <a:pt x="11875" y="31724"/>
                  </a:lnTo>
                  <a:lnTo>
                    <a:pt x="12242" y="27954"/>
                  </a:lnTo>
                  <a:close/>
                  <a:moveTo>
                    <a:pt x="16078" y="28321"/>
                  </a:moveTo>
                  <a:lnTo>
                    <a:pt x="19814" y="28655"/>
                  </a:lnTo>
                  <a:lnTo>
                    <a:pt x="19481" y="32424"/>
                  </a:lnTo>
                  <a:lnTo>
                    <a:pt x="15711" y="32057"/>
                  </a:lnTo>
                  <a:lnTo>
                    <a:pt x="16078" y="28321"/>
                  </a:lnTo>
                  <a:close/>
                  <a:moveTo>
                    <a:pt x="19914" y="28688"/>
                  </a:moveTo>
                  <a:lnTo>
                    <a:pt x="23650" y="29022"/>
                  </a:lnTo>
                  <a:lnTo>
                    <a:pt x="23317" y="32758"/>
                  </a:lnTo>
                  <a:lnTo>
                    <a:pt x="19581" y="32424"/>
                  </a:lnTo>
                  <a:lnTo>
                    <a:pt x="19914" y="28688"/>
                  </a:lnTo>
                  <a:close/>
                  <a:moveTo>
                    <a:pt x="23750" y="29022"/>
                  </a:moveTo>
                  <a:lnTo>
                    <a:pt x="27486" y="29355"/>
                  </a:lnTo>
                  <a:lnTo>
                    <a:pt x="27153" y="33125"/>
                  </a:lnTo>
                  <a:lnTo>
                    <a:pt x="23417" y="32791"/>
                  </a:lnTo>
                  <a:lnTo>
                    <a:pt x="23750" y="29022"/>
                  </a:lnTo>
                  <a:close/>
                  <a:moveTo>
                    <a:pt x="27586" y="29389"/>
                  </a:moveTo>
                  <a:lnTo>
                    <a:pt x="31356" y="29755"/>
                  </a:lnTo>
                  <a:lnTo>
                    <a:pt x="30989" y="33491"/>
                  </a:lnTo>
                  <a:lnTo>
                    <a:pt x="27253" y="33158"/>
                  </a:lnTo>
                  <a:lnTo>
                    <a:pt x="27586" y="29389"/>
                  </a:lnTo>
                  <a:close/>
                  <a:moveTo>
                    <a:pt x="31422" y="29755"/>
                  </a:moveTo>
                  <a:lnTo>
                    <a:pt x="35192" y="30089"/>
                  </a:lnTo>
                  <a:lnTo>
                    <a:pt x="34825" y="33858"/>
                  </a:lnTo>
                  <a:lnTo>
                    <a:pt x="31089" y="33491"/>
                  </a:lnTo>
                  <a:lnTo>
                    <a:pt x="31422" y="29755"/>
                  </a:lnTo>
                  <a:close/>
                  <a:moveTo>
                    <a:pt x="334" y="30756"/>
                  </a:moveTo>
                  <a:lnTo>
                    <a:pt x="0" y="34526"/>
                  </a:lnTo>
                  <a:lnTo>
                    <a:pt x="10" y="34526"/>
                  </a:lnTo>
                  <a:lnTo>
                    <a:pt x="367" y="30790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334" y="30756"/>
                  </a:lnTo>
                  <a:close/>
                  <a:moveTo>
                    <a:pt x="4203" y="31123"/>
                  </a:moveTo>
                  <a:lnTo>
                    <a:pt x="7939" y="31457"/>
                  </a:lnTo>
                  <a:lnTo>
                    <a:pt x="7605" y="35193"/>
                  </a:lnTo>
                  <a:lnTo>
                    <a:pt x="3836" y="34859"/>
                  </a:lnTo>
                  <a:lnTo>
                    <a:pt x="4203" y="31123"/>
                  </a:lnTo>
                  <a:close/>
                  <a:moveTo>
                    <a:pt x="8039" y="31457"/>
                  </a:moveTo>
                  <a:lnTo>
                    <a:pt x="11775" y="31790"/>
                  </a:lnTo>
                  <a:lnTo>
                    <a:pt x="11442" y="35560"/>
                  </a:lnTo>
                  <a:lnTo>
                    <a:pt x="7706" y="35226"/>
                  </a:lnTo>
                  <a:lnTo>
                    <a:pt x="8039" y="31457"/>
                  </a:lnTo>
                  <a:close/>
                  <a:moveTo>
                    <a:pt x="11875" y="31824"/>
                  </a:moveTo>
                  <a:lnTo>
                    <a:pt x="15611" y="32157"/>
                  </a:lnTo>
                  <a:lnTo>
                    <a:pt x="15278" y="35893"/>
                  </a:lnTo>
                  <a:lnTo>
                    <a:pt x="11542" y="35560"/>
                  </a:lnTo>
                  <a:lnTo>
                    <a:pt x="11875" y="31824"/>
                  </a:lnTo>
                  <a:close/>
                  <a:moveTo>
                    <a:pt x="15711" y="32157"/>
                  </a:moveTo>
                  <a:lnTo>
                    <a:pt x="19481" y="32491"/>
                  </a:lnTo>
                  <a:lnTo>
                    <a:pt x="19114" y="36260"/>
                  </a:lnTo>
                  <a:lnTo>
                    <a:pt x="15378" y="35927"/>
                  </a:lnTo>
                  <a:lnTo>
                    <a:pt x="15711" y="32157"/>
                  </a:lnTo>
                  <a:close/>
                  <a:moveTo>
                    <a:pt x="19547" y="32524"/>
                  </a:moveTo>
                  <a:lnTo>
                    <a:pt x="23317" y="32858"/>
                  </a:lnTo>
                  <a:lnTo>
                    <a:pt x="22983" y="36627"/>
                  </a:lnTo>
                  <a:lnTo>
                    <a:pt x="19214" y="36260"/>
                  </a:lnTo>
                  <a:lnTo>
                    <a:pt x="19547" y="32524"/>
                  </a:lnTo>
                  <a:close/>
                  <a:moveTo>
                    <a:pt x="23383" y="32858"/>
                  </a:moveTo>
                  <a:lnTo>
                    <a:pt x="27153" y="33225"/>
                  </a:lnTo>
                  <a:lnTo>
                    <a:pt x="26819" y="36961"/>
                  </a:lnTo>
                  <a:lnTo>
                    <a:pt x="23050" y="36627"/>
                  </a:lnTo>
                  <a:lnTo>
                    <a:pt x="23383" y="32858"/>
                  </a:lnTo>
                  <a:close/>
                  <a:moveTo>
                    <a:pt x="27219" y="33258"/>
                  </a:moveTo>
                  <a:lnTo>
                    <a:pt x="30989" y="33592"/>
                  </a:lnTo>
                  <a:lnTo>
                    <a:pt x="30655" y="37328"/>
                  </a:lnTo>
                  <a:lnTo>
                    <a:pt x="26886" y="36994"/>
                  </a:lnTo>
                  <a:lnTo>
                    <a:pt x="27219" y="33258"/>
                  </a:lnTo>
                  <a:close/>
                  <a:moveTo>
                    <a:pt x="31089" y="33592"/>
                  </a:moveTo>
                  <a:lnTo>
                    <a:pt x="34825" y="33925"/>
                  </a:lnTo>
                  <a:lnTo>
                    <a:pt x="34491" y="37694"/>
                  </a:lnTo>
                  <a:lnTo>
                    <a:pt x="30722" y="37361"/>
                  </a:lnTo>
                  <a:lnTo>
                    <a:pt x="31089" y="33592"/>
                  </a:lnTo>
                  <a:close/>
                  <a:moveTo>
                    <a:pt x="3136" y="1"/>
                  </a:moveTo>
                  <a:lnTo>
                    <a:pt x="2769" y="3837"/>
                  </a:lnTo>
                  <a:lnTo>
                    <a:pt x="2769" y="3937"/>
                  </a:lnTo>
                  <a:lnTo>
                    <a:pt x="2435" y="7673"/>
                  </a:lnTo>
                  <a:lnTo>
                    <a:pt x="2435" y="7706"/>
                  </a:lnTo>
                  <a:lnTo>
                    <a:pt x="6204" y="8040"/>
                  </a:lnTo>
                  <a:lnTo>
                    <a:pt x="5871" y="11809"/>
                  </a:lnTo>
                  <a:lnTo>
                    <a:pt x="2102" y="11442"/>
                  </a:lnTo>
                  <a:lnTo>
                    <a:pt x="2370" y="8440"/>
                  </a:lnTo>
                  <a:lnTo>
                    <a:pt x="2068" y="11509"/>
                  </a:lnTo>
                  <a:lnTo>
                    <a:pt x="2068" y="11609"/>
                  </a:lnTo>
                  <a:lnTo>
                    <a:pt x="1735" y="15345"/>
                  </a:lnTo>
                  <a:lnTo>
                    <a:pt x="1735" y="15378"/>
                  </a:lnTo>
                  <a:lnTo>
                    <a:pt x="5504" y="15745"/>
                  </a:lnTo>
                  <a:lnTo>
                    <a:pt x="5170" y="19481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401" y="19181"/>
                  </a:lnTo>
                  <a:lnTo>
                    <a:pt x="1401" y="19215"/>
                  </a:lnTo>
                  <a:lnTo>
                    <a:pt x="5137" y="19581"/>
                  </a:lnTo>
                  <a:lnTo>
                    <a:pt x="4803" y="23318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067" y="23017"/>
                  </a:lnTo>
                  <a:lnTo>
                    <a:pt x="1067" y="23084"/>
                  </a:lnTo>
                  <a:lnTo>
                    <a:pt x="4803" y="23418"/>
                  </a:lnTo>
                  <a:lnTo>
                    <a:pt x="4470" y="27187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701" y="26853"/>
                  </a:lnTo>
                  <a:lnTo>
                    <a:pt x="701" y="26920"/>
                  </a:lnTo>
                  <a:lnTo>
                    <a:pt x="4437" y="27254"/>
                  </a:lnTo>
                  <a:lnTo>
                    <a:pt x="4103" y="31023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367" y="30689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4103" y="31123"/>
                  </a:lnTo>
                  <a:lnTo>
                    <a:pt x="3769" y="34859"/>
                  </a:lnTo>
                  <a:lnTo>
                    <a:pt x="10" y="34526"/>
                  </a:lnTo>
                  <a:lnTo>
                    <a:pt x="0" y="34626"/>
                  </a:lnTo>
                  <a:lnTo>
                    <a:pt x="3869" y="34993"/>
                  </a:lnTo>
                  <a:lnTo>
                    <a:pt x="3936" y="34993"/>
                  </a:lnTo>
                  <a:lnTo>
                    <a:pt x="7706" y="35326"/>
                  </a:lnTo>
                  <a:lnTo>
                    <a:pt x="7772" y="35326"/>
                  </a:lnTo>
                  <a:lnTo>
                    <a:pt x="11542" y="35660"/>
                  </a:lnTo>
                  <a:lnTo>
                    <a:pt x="11608" y="35660"/>
                  </a:lnTo>
                  <a:lnTo>
                    <a:pt x="15378" y="36027"/>
                  </a:lnTo>
                  <a:lnTo>
                    <a:pt x="15444" y="36027"/>
                  </a:lnTo>
                  <a:lnTo>
                    <a:pt x="19214" y="36360"/>
                  </a:lnTo>
                  <a:lnTo>
                    <a:pt x="19314" y="36360"/>
                  </a:lnTo>
                  <a:lnTo>
                    <a:pt x="23050" y="36694"/>
                  </a:lnTo>
                  <a:lnTo>
                    <a:pt x="23150" y="36694"/>
                  </a:lnTo>
                  <a:lnTo>
                    <a:pt x="26886" y="37027"/>
                  </a:lnTo>
                  <a:lnTo>
                    <a:pt x="26986" y="37027"/>
                  </a:lnTo>
                  <a:lnTo>
                    <a:pt x="30722" y="37394"/>
                  </a:lnTo>
                  <a:lnTo>
                    <a:pt x="30822" y="37394"/>
                  </a:lnTo>
                  <a:lnTo>
                    <a:pt x="34658" y="37728"/>
                  </a:lnTo>
                  <a:lnTo>
                    <a:pt x="34992" y="33892"/>
                  </a:lnTo>
                  <a:lnTo>
                    <a:pt x="34992" y="33792"/>
                  </a:lnTo>
                  <a:lnTo>
                    <a:pt x="35359" y="30056"/>
                  </a:lnTo>
                  <a:lnTo>
                    <a:pt x="35359" y="29956"/>
                  </a:lnTo>
                  <a:lnTo>
                    <a:pt x="35692" y="26220"/>
                  </a:lnTo>
                  <a:lnTo>
                    <a:pt x="35692" y="26120"/>
                  </a:lnTo>
                  <a:lnTo>
                    <a:pt x="36026" y="22384"/>
                  </a:lnTo>
                  <a:lnTo>
                    <a:pt x="36026" y="22283"/>
                  </a:lnTo>
                  <a:lnTo>
                    <a:pt x="36393" y="18547"/>
                  </a:lnTo>
                  <a:lnTo>
                    <a:pt x="36393" y="18447"/>
                  </a:lnTo>
                  <a:lnTo>
                    <a:pt x="36726" y="14711"/>
                  </a:lnTo>
                  <a:lnTo>
                    <a:pt x="36726" y="14611"/>
                  </a:lnTo>
                  <a:lnTo>
                    <a:pt x="37060" y="10875"/>
                  </a:lnTo>
                  <a:lnTo>
                    <a:pt x="37060" y="10775"/>
                  </a:lnTo>
                  <a:lnTo>
                    <a:pt x="37427" y="7039"/>
                  </a:lnTo>
                  <a:lnTo>
                    <a:pt x="37427" y="6939"/>
                  </a:lnTo>
                  <a:lnTo>
                    <a:pt x="37760" y="3103"/>
                  </a:lnTo>
                  <a:lnTo>
                    <a:pt x="33924" y="2736"/>
                  </a:lnTo>
                  <a:lnTo>
                    <a:pt x="33824" y="2736"/>
                  </a:lnTo>
                  <a:lnTo>
                    <a:pt x="30055" y="2403"/>
                  </a:lnTo>
                  <a:lnTo>
                    <a:pt x="29988" y="2403"/>
                  </a:lnTo>
                  <a:lnTo>
                    <a:pt x="26219" y="2069"/>
                  </a:lnTo>
                  <a:lnTo>
                    <a:pt x="26152" y="2069"/>
                  </a:lnTo>
                  <a:lnTo>
                    <a:pt x="22383" y="1735"/>
                  </a:lnTo>
                  <a:lnTo>
                    <a:pt x="22316" y="1735"/>
                  </a:lnTo>
                  <a:lnTo>
                    <a:pt x="18547" y="1368"/>
                  </a:lnTo>
                  <a:lnTo>
                    <a:pt x="18480" y="1368"/>
                  </a:lnTo>
                  <a:lnTo>
                    <a:pt x="14711" y="1035"/>
                  </a:lnTo>
                  <a:lnTo>
                    <a:pt x="14644" y="1035"/>
                  </a:lnTo>
                  <a:lnTo>
                    <a:pt x="10874" y="701"/>
                  </a:lnTo>
                  <a:lnTo>
                    <a:pt x="10841" y="701"/>
                  </a:lnTo>
                  <a:lnTo>
                    <a:pt x="14577" y="1068"/>
                  </a:lnTo>
                  <a:lnTo>
                    <a:pt x="14244" y="4804"/>
                  </a:lnTo>
                  <a:lnTo>
                    <a:pt x="10508" y="4471"/>
                  </a:lnTo>
                  <a:lnTo>
                    <a:pt x="10841" y="701"/>
                  </a:lnTo>
                  <a:lnTo>
                    <a:pt x="10808" y="701"/>
                  </a:lnTo>
                  <a:lnTo>
                    <a:pt x="7038" y="334"/>
                  </a:lnTo>
                  <a:lnTo>
                    <a:pt x="6972" y="33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6905" y="368"/>
                  </a:lnTo>
                  <a:lnTo>
                    <a:pt x="6571" y="4104"/>
                  </a:lnTo>
                  <a:lnTo>
                    <a:pt x="2802" y="3770"/>
                  </a:lnTo>
                  <a:lnTo>
                    <a:pt x="3169" y="4"/>
                  </a:lnTo>
                  <a:lnTo>
                    <a:pt x="3169" y="4"/>
                  </a:lnTo>
                  <a:lnTo>
                    <a:pt x="3136" y="1"/>
                  </a:lnTo>
                  <a:close/>
                </a:path>
              </a:pathLst>
            </a:custGeom>
            <a:solidFill>
              <a:srgbClr val="A8D8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82" name="Google Shape;182;p27"/>
          <p:cNvSpPr/>
          <p:nvPr/>
        </p:nvSpPr>
        <p:spPr>
          <a:xfrm rot="-4609788">
            <a:off x="7838444" y="443804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" name="Google Shape;183;p27"/>
          <p:cNvSpPr/>
          <p:nvPr/>
        </p:nvSpPr>
        <p:spPr>
          <a:xfrm rot="-4609788">
            <a:off x="8315811" y="1018370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4" name="Google Shape;184;p27"/>
          <p:cNvGrpSpPr/>
          <p:nvPr/>
        </p:nvGrpSpPr>
        <p:grpSpPr>
          <a:xfrm>
            <a:off x="591324" y="474007"/>
            <a:ext cx="270863" cy="401596"/>
            <a:chOff x="4508863" y="1528200"/>
            <a:chExt cx="318850" cy="472800"/>
          </a:xfrm>
        </p:grpSpPr>
        <p:sp>
          <p:nvSpPr>
            <p:cNvPr id="185" name="Google Shape;18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189;p27"/>
          <p:cNvGrpSpPr/>
          <p:nvPr/>
        </p:nvGrpSpPr>
        <p:grpSpPr>
          <a:xfrm>
            <a:off x="977896" y="515330"/>
            <a:ext cx="270863" cy="401596"/>
            <a:chOff x="4508863" y="1528200"/>
            <a:chExt cx="318850" cy="472800"/>
          </a:xfrm>
        </p:grpSpPr>
        <p:sp>
          <p:nvSpPr>
            <p:cNvPr id="190" name="Google Shape;190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7"/>
          <p:cNvGrpSpPr/>
          <p:nvPr/>
        </p:nvGrpSpPr>
        <p:grpSpPr>
          <a:xfrm>
            <a:off x="1364468" y="515330"/>
            <a:ext cx="270863" cy="401596"/>
            <a:chOff x="4508863" y="1528200"/>
            <a:chExt cx="318850" cy="472800"/>
          </a:xfrm>
        </p:grpSpPr>
        <p:sp>
          <p:nvSpPr>
            <p:cNvPr id="195" name="Google Shape;19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9" name="Google Shape;199;p27"/>
          <p:cNvSpPr/>
          <p:nvPr/>
        </p:nvSpPr>
        <p:spPr>
          <a:xfrm rot="-4609478">
            <a:off x="7465862" y="36957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27"/>
          <p:cNvSpPr/>
          <p:nvPr/>
        </p:nvSpPr>
        <p:spPr>
          <a:xfrm rot="-4609478">
            <a:off x="7618262" y="38481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250;p29">
            <a:extLst>
              <a:ext uri="{FF2B5EF4-FFF2-40B4-BE49-F238E27FC236}">
                <a16:creationId xmlns:a16="http://schemas.microsoft.com/office/drawing/2014/main" id="{AEEC7BCF-3010-4BC1-91DF-FE5C48E8BF0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079041" y="2255295"/>
            <a:ext cx="5035994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latin typeface="SVN-Segoe Print" panose="020B0606040200020203" pitchFamily="34" charset="0"/>
              </a:rPr>
              <a:t>Khen thưởng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/>
          <p:nvPr/>
        </p:nvSpPr>
        <p:spPr>
          <a:xfrm rot="-397585">
            <a:off x="1221714" y="3789277"/>
            <a:ext cx="277491" cy="253489"/>
          </a:xfrm>
          <a:custGeom>
            <a:avLst/>
            <a:gdLst/>
            <a:ahLst/>
            <a:cxnLst/>
            <a:rect l="l" t="t" r="r" b="b"/>
            <a:pathLst>
              <a:path w="13110" h="11976" extrusionOk="0">
                <a:moveTo>
                  <a:pt x="6555" y="1"/>
                </a:moveTo>
                <a:cubicBezTo>
                  <a:pt x="5029" y="1"/>
                  <a:pt x="3503" y="584"/>
                  <a:pt x="2335" y="1752"/>
                </a:cubicBezTo>
                <a:cubicBezTo>
                  <a:pt x="0" y="4087"/>
                  <a:pt x="0" y="7890"/>
                  <a:pt x="2335" y="10225"/>
                </a:cubicBezTo>
                <a:cubicBezTo>
                  <a:pt x="3503" y="11392"/>
                  <a:pt x="5029" y="11976"/>
                  <a:pt x="6555" y="11976"/>
                </a:cubicBezTo>
                <a:cubicBezTo>
                  <a:pt x="8081" y="11976"/>
                  <a:pt x="9607" y="11392"/>
                  <a:pt x="10775" y="10225"/>
                </a:cubicBezTo>
                <a:cubicBezTo>
                  <a:pt x="13110" y="7890"/>
                  <a:pt x="13110" y="4087"/>
                  <a:pt x="10775" y="1752"/>
                </a:cubicBezTo>
                <a:cubicBezTo>
                  <a:pt x="9607" y="584"/>
                  <a:pt x="8081" y="1"/>
                  <a:pt x="655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79" name="Google Shape;179;p27"/>
          <p:cNvGrpSpPr/>
          <p:nvPr/>
        </p:nvGrpSpPr>
        <p:grpSpPr>
          <a:xfrm>
            <a:off x="7887879" y="594932"/>
            <a:ext cx="726010" cy="725455"/>
            <a:chOff x="7335698" y="3570615"/>
            <a:chExt cx="799306" cy="798607"/>
          </a:xfrm>
        </p:grpSpPr>
        <p:sp>
          <p:nvSpPr>
            <p:cNvPr id="180" name="Google Shape;180;p27"/>
            <p:cNvSpPr/>
            <p:nvPr/>
          </p:nvSpPr>
          <p:spPr>
            <a:xfrm>
              <a:off x="7340990" y="3576489"/>
              <a:ext cx="788722" cy="786859"/>
            </a:xfrm>
            <a:custGeom>
              <a:avLst/>
              <a:gdLst/>
              <a:ahLst/>
              <a:cxnLst/>
              <a:rect l="l" t="t" r="r" b="b"/>
              <a:pathLst>
                <a:path w="37261" h="37173" extrusionOk="0">
                  <a:moveTo>
                    <a:pt x="3736" y="1"/>
                  </a:moveTo>
                  <a:cubicBezTo>
                    <a:pt x="3366" y="1"/>
                    <a:pt x="3067" y="260"/>
                    <a:pt x="3036" y="637"/>
                  </a:cubicBezTo>
                  <a:lnTo>
                    <a:pt x="34" y="33428"/>
                  </a:lnTo>
                  <a:cubicBezTo>
                    <a:pt x="0" y="33795"/>
                    <a:pt x="300" y="34128"/>
                    <a:pt x="667" y="34195"/>
                  </a:cubicBezTo>
                  <a:lnTo>
                    <a:pt x="33457" y="37164"/>
                  </a:lnTo>
                  <a:cubicBezTo>
                    <a:pt x="33492" y="37170"/>
                    <a:pt x="33527" y="37173"/>
                    <a:pt x="33561" y="37173"/>
                  </a:cubicBezTo>
                  <a:cubicBezTo>
                    <a:pt x="33890" y="37173"/>
                    <a:pt x="34194" y="36892"/>
                    <a:pt x="34225" y="36530"/>
                  </a:cubicBezTo>
                  <a:lnTo>
                    <a:pt x="37227" y="3773"/>
                  </a:lnTo>
                  <a:cubicBezTo>
                    <a:pt x="37260" y="3373"/>
                    <a:pt x="36960" y="3039"/>
                    <a:pt x="36593" y="3006"/>
                  </a:cubicBezTo>
                  <a:lnTo>
                    <a:pt x="3803" y="4"/>
                  </a:lnTo>
                  <a:cubicBezTo>
                    <a:pt x="3780" y="2"/>
                    <a:pt x="3758" y="1"/>
                    <a:pt x="3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27"/>
            <p:cNvSpPr/>
            <p:nvPr/>
          </p:nvSpPr>
          <p:spPr>
            <a:xfrm>
              <a:off x="7335698" y="3570615"/>
              <a:ext cx="799306" cy="798607"/>
            </a:xfrm>
            <a:custGeom>
              <a:avLst/>
              <a:gdLst/>
              <a:ahLst/>
              <a:cxnLst/>
              <a:rect l="l" t="t" r="r" b="b"/>
              <a:pathLst>
                <a:path w="37761" h="37728" extrusionOk="0">
                  <a:moveTo>
                    <a:pt x="3169" y="1"/>
                  </a:moveTo>
                  <a:lnTo>
                    <a:pt x="3169" y="4"/>
                  </a:lnTo>
                  <a:lnTo>
                    <a:pt x="3169" y="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3169" y="1"/>
                  </a:lnTo>
                  <a:close/>
                  <a:moveTo>
                    <a:pt x="7005" y="368"/>
                  </a:moveTo>
                  <a:lnTo>
                    <a:pt x="10741" y="701"/>
                  </a:lnTo>
                  <a:lnTo>
                    <a:pt x="10407" y="4471"/>
                  </a:lnTo>
                  <a:lnTo>
                    <a:pt x="6638" y="4104"/>
                  </a:lnTo>
                  <a:lnTo>
                    <a:pt x="7005" y="368"/>
                  </a:lnTo>
                  <a:close/>
                  <a:moveTo>
                    <a:pt x="14677" y="1068"/>
                  </a:moveTo>
                  <a:lnTo>
                    <a:pt x="18447" y="1402"/>
                  </a:lnTo>
                  <a:lnTo>
                    <a:pt x="18080" y="5171"/>
                  </a:lnTo>
                  <a:lnTo>
                    <a:pt x="14344" y="4804"/>
                  </a:lnTo>
                  <a:lnTo>
                    <a:pt x="14677" y="1068"/>
                  </a:lnTo>
                  <a:close/>
                  <a:moveTo>
                    <a:pt x="18547" y="1402"/>
                  </a:moveTo>
                  <a:lnTo>
                    <a:pt x="22283" y="1769"/>
                  </a:lnTo>
                  <a:lnTo>
                    <a:pt x="21949" y="5505"/>
                  </a:lnTo>
                  <a:lnTo>
                    <a:pt x="18180" y="5171"/>
                  </a:lnTo>
                  <a:lnTo>
                    <a:pt x="18547" y="1402"/>
                  </a:lnTo>
                  <a:close/>
                  <a:moveTo>
                    <a:pt x="22349" y="1769"/>
                  </a:moveTo>
                  <a:lnTo>
                    <a:pt x="26119" y="2102"/>
                  </a:lnTo>
                  <a:lnTo>
                    <a:pt x="25785" y="5872"/>
                  </a:lnTo>
                  <a:lnTo>
                    <a:pt x="22016" y="5538"/>
                  </a:lnTo>
                  <a:lnTo>
                    <a:pt x="22349" y="1769"/>
                  </a:lnTo>
                  <a:close/>
                  <a:moveTo>
                    <a:pt x="26185" y="2136"/>
                  </a:moveTo>
                  <a:lnTo>
                    <a:pt x="29955" y="2503"/>
                  </a:lnTo>
                  <a:lnTo>
                    <a:pt x="29621" y="6239"/>
                  </a:lnTo>
                  <a:lnTo>
                    <a:pt x="25852" y="5905"/>
                  </a:lnTo>
                  <a:lnTo>
                    <a:pt x="26185" y="2136"/>
                  </a:lnTo>
                  <a:close/>
                  <a:moveTo>
                    <a:pt x="30055" y="2503"/>
                  </a:moveTo>
                  <a:lnTo>
                    <a:pt x="33791" y="2836"/>
                  </a:lnTo>
                  <a:lnTo>
                    <a:pt x="33457" y="6606"/>
                  </a:lnTo>
                  <a:lnTo>
                    <a:pt x="29688" y="6239"/>
                  </a:lnTo>
                  <a:lnTo>
                    <a:pt x="30055" y="2503"/>
                  </a:lnTo>
                  <a:close/>
                  <a:moveTo>
                    <a:pt x="33891" y="2836"/>
                  </a:moveTo>
                  <a:lnTo>
                    <a:pt x="37660" y="3170"/>
                  </a:lnTo>
                  <a:lnTo>
                    <a:pt x="37327" y="6939"/>
                  </a:lnTo>
                  <a:lnTo>
                    <a:pt x="33557" y="6606"/>
                  </a:lnTo>
                  <a:lnTo>
                    <a:pt x="33891" y="2836"/>
                  </a:lnTo>
                  <a:close/>
                  <a:moveTo>
                    <a:pt x="2802" y="3837"/>
                  </a:moveTo>
                  <a:lnTo>
                    <a:pt x="6538" y="4204"/>
                  </a:lnTo>
                  <a:lnTo>
                    <a:pt x="6204" y="7940"/>
                  </a:lnTo>
                  <a:lnTo>
                    <a:pt x="2468" y="7606"/>
                  </a:lnTo>
                  <a:lnTo>
                    <a:pt x="2802" y="3837"/>
                  </a:lnTo>
                  <a:close/>
                  <a:moveTo>
                    <a:pt x="6638" y="4204"/>
                  </a:moveTo>
                  <a:lnTo>
                    <a:pt x="10407" y="4537"/>
                  </a:lnTo>
                  <a:lnTo>
                    <a:pt x="10041" y="8307"/>
                  </a:lnTo>
                  <a:lnTo>
                    <a:pt x="6305" y="7973"/>
                  </a:lnTo>
                  <a:lnTo>
                    <a:pt x="6638" y="4204"/>
                  </a:lnTo>
                  <a:close/>
                  <a:moveTo>
                    <a:pt x="2435" y="7706"/>
                  </a:moveTo>
                  <a:lnTo>
                    <a:pt x="2370" y="8440"/>
                  </a:lnTo>
                  <a:lnTo>
                    <a:pt x="2435" y="7773"/>
                  </a:lnTo>
                  <a:lnTo>
                    <a:pt x="2435" y="7706"/>
                  </a:lnTo>
                  <a:close/>
                  <a:moveTo>
                    <a:pt x="10508" y="4571"/>
                  </a:moveTo>
                  <a:lnTo>
                    <a:pt x="14244" y="4904"/>
                  </a:lnTo>
                  <a:lnTo>
                    <a:pt x="13910" y="8640"/>
                  </a:lnTo>
                  <a:lnTo>
                    <a:pt x="10141" y="8307"/>
                  </a:lnTo>
                  <a:lnTo>
                    <a:pt x="10508" y="4571"/>
                  </a:lnTo>
                  <a:close/>
                  <a:moveTo>
                    <a:pt x="14344" y="4904"/>
                  </a:moveTo>
                  <a:lnTo>
                    <a:pt x="18080" y="5238"/>
                  </a:lnTo>
                  <a:lnTo>
                    <a:pt x="17746" y="9007"/>
                  </a:lnTo>
                  <a:lnTo>
                    <a:pt x="13977" y="8674"/>
                  </a:lnTo>
                  <a:lnTo>
                    <a:pt x="14344" y="4904"/>
                  </a:lnTo>
                  <a:close/>
                  <a:moveTo>
                    <a:pt x="18180" y="5271"/>
                  </a:moveTo>
                  <a:lnTo>
                    <a:pt x="21916" y="5605"/>
                  </a:lnTo>
                  <a:lnTo>
                    <a:pt x="21582" y="9341"/>
                  </a:lnTo>
                  <a:lnTo>
                    <a:pt x="17846" y="9007"/>
                  </a:lnTo>
                  <a:lnTo>
                    <a:pt x="18180" y="5271"/>
                  </a:lnTo>
                  <a:close/>
                  <a:moveTo>
                    <a:pt x="22016" y="5605"/>
                  </a:moveTo>
                  <a:lnTo>
                    <a:pt x="25752" y="5972"/>
                  </a:lnTo>
                  <a:lnTo>
                    <a:pt x="25418" y="9708"/>
                  </a:lnTo>
                  <a:lnTo>
                    <a:pt x="21682" y="9374"/>
                  </a:lnTo>
                  <a:lnTo>
                    <a:pt x="22016" y="5605"/>
                  </a:lnTo>
                  <a:close/>
                  <a:moveTo>
                    <a:pt x="25852" y="5972"/>
                  </a:moveTo>
                  <a:lnTo>
                    <a:pt x="29621" y="6339"/>
                  </a:lnTo>
                  <a:lnTo>
                    <a:pt x="29254" y="10075"/>
                  </a:lnTo>
                  <a:lnTo>
                    <a:pt x="25518" y="9741"/>
                  </a:lnTo>
                  <a:lnTo>
                    <a:pt x="25852" y="5972"/>
                  </a:lnTo>
                  <a:close/>
                  <a:moveTo>
                    <a:pt x="29688" y="6339"/>
                  </a:moveTo>
                  <a:lnTo>
                    <a:pt x="33457" y="6672"/>
                  </a:lnTo>
                  <a:lnTo>
                    <a:pt x="33090" y="10442"/>
                  </a:lnTo>
                  <a:lnTo>
                    <a:pt x="29354" y="10108"/>
                  </a:lnTo>
                  <a:lnTo>
                    <a:pt x="29688" y="6339"/>
                  </a:lnTo>
                  <a:close/>
                  <a:moveTo>
                    <a:pt x="33557" y="6672"/>
                  </a:moveTo>
                  <a:lnTo>
                    <a:pt x="37293" y="7006"/>
                  </a:lnTo>
                  <a:lnTo>
                    <a:pt x="36960" y="10775"/>
                  </a:lnTo>
                  <a:lnTo>
                    <a:pt x="33190" y="10442"/>
                  </a:lnTo>
                  <a:lnTo>
                    <a:pt x="33557" y="6672"/>
                  </a:lnTo>
                  <a:close/>
                  <a:moveTo>
                    <a:pt x="6305" y="8040"/>
                  </a:moveTo>
                  <a:lnTo>
                    <a:pt x="10041" y="8407"/>
                  </a:lnTo>
                  <a:lnTo>
                    <a:pt x="9707" y="12143"/>
                  </a:lnTo>
                  <a:lnTo>
                    <a:pt x="5938" y="11809"/>
                  </a:lnTo>
                  <a:lnTo>
                    <a:pt x="6305" y="8040"/>
                  </a:lnTo>
                  <a:close/>
                  <a:moveTo>
                    <a:pt x="10141" y="8407"/>
                  </a:moveTo>
                  <a:lnTo>
                    <a:pt x="13910" y="8740"/>
                  </a:lnTo>
                  <a:lnTo>
                    <a:pt x="13543" y="12510"/>
                  </a:lnTo>
                  <a:lnTo>
                    <a:pt x="9807" y="12143"/>
                  </a:lnTo>
                  <a:lnTo>
                    <a:pt x="10141" y="8407"/>
                  </a:lnTo>
                  <a:close/>
                  <a:moveTo>
                    <a:pt x="13977" y="8740"/>
                  </a:moveTo>
                  <a:lnTo>
                    <a:pt x="17746" y="9107"/>
                  </a:lnTo>
                  <a:lnTo>
                    <a:pt x="17379" y="12843"/>
                  </a:lnTo>
                  <a:lnTo>
                    <a:pt x="13643" y="12510"/>
                  </a:lnTo>
                  <a:lnTo>
                    <a:pt x="13977" y="8740"/>
                  </a:lnTo>
                  <a:close/>
                  <a:moveTo>
                    <a:pt x="17813" y="9107"/>
                  </a:moveTo>
                  <a:lnTo>
                    <a:pt x="21582" y="9441"/>
                  </a:lnTo>
                  <a:lnTo>
                    <a:pt x="21249" y="13210"/>
                  </a:lnTo>
                  <a:lnTo>
                    <a:pt x="17479" y="12843"/>
                  </a:lnTo>
                  <a:lnTo>
                    <a:pt x="17813" y="9107"/>
                  </a:lnTo>
                  <a:close/>
                  <a:moveTo>
                    <a:pt x="21682" y="9441"/>
                  </a:moveTo>
                  <a:lnTo>
                    <a:pt x="25418" y="9808"/>
                  </a:lnTo>
                  <a:lnTo>
                    <a:pt x="25085" y="13544"/>
                  </a:lnTo>
                  <a:lnTo>
                    <a:pt x="21315" y="13210"/>
                  </a:lnTo>
                  <a:lnTo>
                    <a:pt x="21682" y="9441"/>
                  </a:lnTo>
                  <a:close/>
                  <a:moveTo>
                    <a:pt x="25518" y="9841"/>
                  </a:moveTo>
                  <a:lnTo>
                    <a:pt x="29254" y="10175"/>
                  </a:lnTo>
                  <a:lnTo>
                    <a:pt x="28921" y="13944"/>
                  </a:lnTo>
                  <a:lnTo>
                    <a:pt x="25151" y="13577"/>
                  </a:lnTo>
                  <a:lnTo>
                    <a:pt x="25518" y="9841"/>
                  </a:lnTo>
                  <a:close/>
                  <a:moveTo>
                    <a:pt x="29354" y="10175"/>
                  </a:moveTo>
                  <a:lnTo>
                    <a:pt x="33090" y="10542"/>
                  </a:lnTo>
                  <a:lnTo>
                    <a:pt x="32757" y="14278"/>
                  </a:lnTo>
                  <a:lnTo>
                    <a:pt x="28987" y="13944"/>
                  </a:lnTo>
                  <a:lnTo>
                    <a:pt x="29354" y="10175"/>
                  </a:lnTo>
                  <a:close/>
                  <a:moveTo>
                    <a:pt x="33190" y="10542"/>
                  </a:moveTo>
                  <a:lnTo>
                    <a:pt x="36960" y="10875"/>
                  </a:lnTo>
                  <a:lnTo>
                    <a:pt x="36626" y="14611"/>
                  </a:lnTo>
                  <a:lnTo>
                    <a:pt x="32857" y="14278"/>
                  </a:lnTo>
                  <a:lnTo>
                    <a:pt x="33190" y="10542"/>
                  </a:lnTo>
                  <a:close/>
                  <a:moveTo>
                    <a:pt x="2102" y="11542"/>
                  </a:moveTo>
                  <a:lnTo>
                    <a:pt x="5871" y="11876"/>
                  </a:lnTo>
                  <a:lnTo>
                    <a:pt x="5504" y="15645"/>
                  </a:lnTo>
                  <a:lnTo>
                    <a:pt x="1768" y="15278"/>
                  </a:lnTo>
                  <a:lnTo>
                    <a:pt x="2102" y="11542"/>
                  </a:lnTo>
                  <a:close/>
                  <a:moveTo>
                    <a:pt x="5938" y="11876"/>
                  </a:moveTo>
                  <a:lnTo>
                    <a:pt x="9707" y="12243"/>
                  </a:lnTo>
                  <a:lnTo>
                    <a:pt x="9340" y="15979"/>
                  </a:lnTo>
                  <a:lnTo>
                    <a:pt x="5604" y="15645"/>
                  </a:lnTo>
                  <a:lnTo>
                    <a:pt x="5938" y="11876"/>
                  </a:lnTo>
                  <a:close/>
                  <a:moveTo>
                    <a:pt x="9774" y="12243"/>
                  </a:moveTo>
                  <a:lnTo>
                    <a:pt x="13543" y="12576"/>
                  </a:lnTo>
                  <a:lnTo>
                    <a:pt x="13209" y="16346"/>
                  </a:lnTo>
                  <a:lnTo>
                    <a:pt x="9440" y="16012"/>
                  </a:lnTo>
                  <a:lnTo>
                    <a:pt x="9774" y="12243"/>
                  </a:lnTo>
                  <a:close/>
                  <a:moveTo>
                    <a:pt x="13643" y="12610"/>
                  </a:moveTo>
                  <a:lnTo>
                    <a:pt x="17379" y="12943"/>
                  </a:lnTo>
                  <a:lnTo>
                    <a:pt x="17046" y="16679"/>
                  </a:lnTo>
                  <a:lnTo>
                    <a:pt x="13276" y="16346"/>
                  </a:lnTo>
                  <a:lnTo>
                    <a:pt x="13643" y="12610"/>
                  </a:lnTo>
                  <a:close/>
                  <a:moveTo>
                    <a:pt x="17479" y="12943"/>
                  </a:moveTo>
                  <a:lnTo>
                    <a:pt x="21215" y="13277"/>
                  </a:lnTo>
                  <a:lnTo>
                    <a:pt x="20882" y="17046"/>
                  </a:lnTo>
                  <a:lnTo>
                    <a:pt x="17146" y="16713"/>
                  </a:lnTo>
                  <a:lnTo>
                    <a:pt x="17479" y="12943"/>
                  </a:lnTo>
                  <a:close/>
                  <a:moveTo>
                    <a:pt x="21315" y="13310"/>
                  </a:moveTo>
                  <a:lnTo>
                    <a:pt x="25085" y="13644"/>
                  </a:lnTo>
                  <a:lnTo>
                    <a:pt x="24718" y="17380"/>
                  </a:lnTo>
                  <a:lnTo>
                    <a:pt x="20982" y="17046"/>
                  </a:lnTo>
                  <a:lnTo>
                    <a:pt x="21315" y="13310"/>
                  </a:lnTo>
                  <a:close/>
                  <a:moveTo>
                    <a:pt x="25151" y="13677"/>
                  </a:moveTo>
                  <a:lnTo>
                    <a:pt x="28887" y="14011"/>
                  </a:lnTo>
                  <a:lnTo>
                    <a:pt x="28554" y="17780"/>
                  </a:lnTo>
                  <a:lnTo>
                    <a:pt x="24818" y="17413"/>
                  </a:lnTo>
                  <a:lnTo>
                    <a:pt x="25151" y="13677"/>
                  </a:lnTo>
                  <a:close/>
                  <a:moveTo>
                    <a:pt x="28987" y="14011"/>
                  </a:moveTo>
                  <a:lnTo>
                    <a:pt x="32757" y="14378"/>
                  </a:lnTo>
                  <a:lnTo>
                    <a:pt x="32390" y="18114"/>
                  </a:lnTo>
                  <a:lnTo>
                    <a:pt x="28654" y="17780"/>
                  </a:lnTo>
                  <a:lnTo>
                    <a:pt x="28987" y="14011"/>
                  </a:lnTo>
                  <a:close/>
                  <a:moveTo>
                    <a:pt x="32857" y="14378"/>
                  </a:moveTo>
                  <a:lnTo>
                    <a:pt x="36593" y="14711"/>
                  </a:lnTo>
                  <a:lnTo>
                    <a:pt x="36259" y="18481"/>
                  </a:lnTo>
                  <a:lnTo>
                    <a:pt x="32523" y="18114"/>
                  </a:lnTo>
                  <a:lnTo>
                    <a:pt x="32857" y="14378"/>
                  </a:lnTo>
                  <a:close/>
                  <a:moveTo>
                    <a:pt x="1735" y="15378"/>
                  </a:moveTo>
                  <a:lnTo>
                    <a:pt x="1401" y="19148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735" y="15445"/>
                  </a:lnTo>
                  <a:lnTo>
                    <a:pt x="1735" y="15378"/>
                  </a:lnTo>
                  <a:close/>
                  <a:moveTo>
                    <a:pt x="5604" y="15745"/>
                  </a:moveTo>
                  <a:lnTo>
                    <a:pt x="9340" y="16079"/>
                  </a:lnTo>
                  <a:lnTo>
                    <a:pt x="9006" y="19815"/>
                  </a:lnTo>
                  <a:lnTo>
                    <a:pt x="5237" y="19481"/>
                  </a:lnTo>
                  <a:lnTo>
                    <a:pt x="5604" y="15745"/>
                  </a:lnTo>
                  <a:close/>
                  <a:moveTo>
                    <a:pt x="9440" y="16079"/>
                  </a:moveTo>
                  <a:lnTo>
                    <a:pt x="13176" y="16413"/>
                  </a:lnTo>
                  <a:lnTo>
                    <a:pt x="12843" y="20182"/>
                  </a:lnTo>
                  <a:lnTo>
                    <a:pt x="9107" y="19848"/>
                  </a:lnTo>
                  <a:lnTo>
                    <a:pt x="9440" y="16079"/>
                  </a:lnTo>
                  <a:close/>
                  <a:moveTo>
                    <a:pt x="13276" y="16446"/>
                  </a:moveTo>
                  <a:lnTo>
                    <a:pt x="17046" y="16779"/>
                  </a:lnTo>
                  <a:lnTo>
                    <a:pt x="16679" y="20549"/>
                  </a:lnTo>
                  <a:lnTo>
                    <a:pt x="12943" y="20182"/>
                  </a:lnTo>
                  <a:lnTo>
                    <a:pt x="13276" y="16446"/>
                  </a:lnTo>
                  <a:close/>
                  <a:moveTo>
                    <a:pt x="17112" y="16779"/>
                  </a:moveTo>
                  <a:lnTo>
                    <a:pt x="20882" y="17146"/>
                  </a:lnTo>
                  <a:lnTo>
                    <a:pt x="20515" y="20882"/>
                  </a:lnTo>
                  <a:lnTo>
                    <a:pt x="16779" y="20549"/>
                  </a:lnTo>
                  <a:lnTo>
                    <a:pt x="17112" y="16779"/>
                  </a:lnTo>
                  <a:close/>
                  <a:moveTo>
                    <a:pt x="20948" y="17146"/>
                  </a:moveTo>
                  <a:lnTo>
                    <a:pt x="24718" y="17480"/>
                  </a:lnTo>
                  <a:lnTo>
                    <a:pt x="24384" y="21249"/>
                  </a:lnTo>
                  <a:lnTo>
                    <a:pt x="20615" y="20882"/>
                  </a:lnTo>
                  <a:lnTo>
                    <a:pt x="20948" y="17146"/>
                  </a:lnTo>
                  <a:close/>
                  <a:moveTo>
                    <a:pt x="24818" y="17513"/>
                  </a:moveTo>
                  <a:lnTo>
                    <a:pt x="28554" y="17880"/>
                  </a:lnTo>
                  <a:lnTo>
                    <a:pt x="28220" y="21616"/>
                  </a:lnTo>
                  <a:lnTo>
                    <a:pt x="24451" y="21283"/>
                  </a:lnTo>
                  <a:lnTo>
                    <a:pt x="24818" y="17513"/>
                  </a:lnTo>
                  <a:close/>
                  <a:moveTo>
                    <a:pt x="28654" y="17880"/>
                  </a:moveTo>
                  <a:lnTo>
                    <a:pt x="32390" y="18214"/>
                  </a:lnTo>
                  <a:lnTo>
                    <a:pt x="32056" y="21950"/>
                  </a:lnTo>
                  <a:lnTo>
                    <a:pt x="28287" y="21616"/>
                  </a:lnTo>
                  <a:lnTo>
                    <a:pt x="28654" y="17880"/>
                  </a:lnTo>
                  <a:close/>
                  <a:moveTo>
                    <a:pt x="32490" y="18214"/>
                  </a:moveTo>
                  <a:lnTo>
                    <a:pt x="36226" y="18547"/>
                  </a:lnTo>
                  <a:lnTo>
                    <a:pt x="35892" y="22317"/>
                  </a:lnTo>
                  <a:lnTo>
                    <a:pt x="32123" y="21983"/>
                  </a:lnTo>
                  <a:lnTo>
                    <a:pt x="32490" y="18214"/>
                  </a:lnTo>
                  <a:close/>
                  <a:moveTo>
                    <a:pt x="1401" y="19215"/>
                  </a:moveTo>
                  <a:lnTo>
                    <a:pt x="1067" y="22984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401" y="19281"/>
                  </a:lnTo>
                  <a:lnTo>
                    <a:pt x="1401" y="19215"/>
                  </a:lnTo>
                  <a:close/>
                  <a:moveTo>
                    <a:pt x="5237" y="19581"/>
                  </a:moveTo>
                  <a:lnTo>
                    <a:pt x="9006" y="19915"/>
                  </a:lnTo>
                  <a:lnTo>
                    <a:pt x="8640" y="23684"/>
                  </a:lnTo>
                  <a:lnTo>
                    <a:pt x="4904" y="23318"/>
                  </a:lnTo>
                  <a:lnTo>
                    <a:pt x="5237" y="19581"/>
                  </a:lnTo>
                  <a:close/>
                  <a:moveTo>
                    <a:pt x="9107" y="19948"/>
                  </a:moveTo>
                  <a:lnTo>
                    <a:pt x="12843" y="20282"/>
                  </a:lnTo>
                  <a:lnTo>
                    <a:pt x="12509" y="24018"/>
                  </a:lnTo>
                  <a:lnTo>
                    <a:pt x="8740" y="23684"/>
                  </a:lnTo>
                  <a:lnTo>
                    <a:pt x="9107" y="19948"/>
                  </a:lnTo>
                  <a:close/>
                  <a:moveTo>
                    <a:pt x="12909" y="20282"/>
                  </a:moveTo>
                  <a:lnTo>
                    <a:pt x="16679" y="20616"/>
                  </a:lnTo>
                  <a:lnTo>
                    <a:pt x="16345" y="24385"/>
                  </a:lnTo>
                  <a:lnTo>
                    <a:pt x="12576" y="24018"/>
                  </a:lnTo>
                  <a:lnTo>
                    <a:pt x="12909" y="20282"/>
                  </a:lnTo>
                  <a:close/>
                  <a:moveTo>
                    <a:pt x="16779" y="20649"/>
                  </a:moveTo>
                  <a:lnTo>
                    <a:pt x="20515" y="20982"/>
                  </a:lnTo>
                  <a:lnTo>
                    <a:pt x="20181" y="24719"/>
                  </a:lnTo>
                  <a:lnTo>
                    <a:pt x="16412" y="24385"/>
                  </a:lnTo>
                  <a:lnTo>
                    <a:pt x="16779" y="20649"/>
                  </a:lnTo>
                  <a:close/>
                  <a:moveTo>
                    <a:pt x="20615" y="20982"/>
                  </a:moveTo>
                  <a:lnTo>
                    <a:pt x="24384" y="21316"/>
                  </a:lnTo>
                  <a:lnTo>
                    <a:pt x="24017" y="25085"/>
                  </a:lnTo>
                  <a:lnTo>
                    <a:pt x="20281" y="24752"/>
                  </a:lnTo>
                  <a:lnTo>
                    <a:pt x="20615" y="20982"/>
                  </a:lnTo>
                  <a:close/>
                  <a:moveTo>
                    <a:pt x="24451" y="21349"/>
                  </a:moveTo>
                  <a:lnTo>
                    <a:pt x="28220" y="21716"/>
                  </a:lnTo>
                  <a:lnTo>
                    <a:pt x="27853" y="25452"/>
                  </a:lnTo>
                  <a:lnTo>
                    <a:pt x="24117" y="25119"/>
                  </a:lnTo>
                  <a:lnTo>
                    <a:pt x="24451" y="21349"/>
                  </a:lnTo>
                  <a:close/>
                  <a:moveTo>
                    <a:pt x="28287" y="21716"/>
                  </a:moveTo>
                  <a:lnTo>
                    <a:pt x="32023" y="22050"/>
                  </a:lnTo>
                  <a:lnTo>
                    <a:pt x="31689" y="25819"/>
                  </a:lnTo>
                  <a:lnTo>
                    <a:pt x="27953" y="25452"/>
                  </a:lnTo>
                  <a:lnTo>
                    <a:pt x="28287" y="21716"/>
                  </a:lnTo>
                  <a:close/>
                  <a:moveTo>
                    <a:pt x="32123" y="22050"/>
                  </a:moveTo>
                  <a:lnTo>
                    <a:pt x="35892" y="22417"/>
                  </a:lnTo>
                  <a:lnTo>
                    <a:pt x="35525" y="26153"/>
                  </a:lnTo>
                  <a:lnTo>
                    <a:pt x="31789" y="25819"/>
                  </a:lnTo>
                  <a:lnTo>
                    <a:pt x="32123" y="22050"/>
                  </a:lnTo>
                  <a:close/>
                  <a:moveTo>
                    <a:pt x="1067" y="23084"/>
                  </a:moveTo>
                  <a:lnTo>
                    <a:pt x="701" y="26820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1067" y="23117"/>
                  </a:lnTo>
                  <a:lnTo>
                    <a:pt x="1067" y="23084"/>
                  </a:lnTo>
                  <a:close/>
                  <a:moveTo>
                    <a:pt x="4904" y="23418"/>
                  </a:moveTo>
                  <a:lnTo>
                    <a:pt x="8640" y="23751"/>
                  </a:lnTo>
                  <a:lnTo>
                    <a:pt x="8306" y="27521"/>
                  </a:lnTo>
                  <a:lnTo>
                    <a:pt x="4537" y="27187"/>
                  </a:lnTo>
                  <a:lnTo>
                    <a:pt x="4904" y="23418"/>
                  </a:lnTo>
                  <a:close/>
                  <a:moveTo>
                    <a:pt x="8740" y="23785"/>
                  </a:moveTo>
                  <a:lnTo>
                    <a:pt x="12476" y="24118"/>
                  </a:lnTo>
                  <a:lnTo>
                    <a:pt x="12142" y="27854"/>
                  </a:lnTo>
                  <a:lnTo>
                    <a:pt x="8406" y="27521"/>
                  </a:lnTo>
                  <a:lnTo>
                    <a:pt x="8740" y="23785"/>
                  </a:lnTo>
                  <a:close/>
                  <a:moveTo>
                    <a:pt x="12576" y="24118"/>
                  </a:moveTo>
                  <a:lnTo>
                    <a:pt x="16312" y="24452"/>
                  </a:lnTo>
                  <a:lnTo>
                    <a:pt x="15978" y="28221"/>
                  </a:lnTo>
                  <a:lnTo>
                    <a:pt x="12242" y="27887"/>
                  </a:lnTo>
                  <a:lnTo>
                    <a:pt x="12576" y="24118"/>
                  </a:lnTo>
                  <a:close/>
                  <a:moveTo>
                    <a:pt x="16412" y="24485"/>
                  </a:moveTo>
                  <a:lnTo>
                    <a:pt x="20181" y="24819"/>
                  </a:lnTo>
                  <a:lnTo>
                    <a:pt x="19814" y="28588"/>
                  </a:lnTo>
                  <a:lnTo>
                    <a:pt x="16078" y="28221"/>
                  </a:lnTo>
                  <a:lnTo>
                    <a:pt x="16412" y="24485"/>
                  </a:lnTo>
                  <a:close/>
                  <a:moveTo>
                    <a:pt x="20248" y="24819"/>
                  </a:moveTo>
                  <a:lnTo>
                    <a:pt x="24017" y="25186"/>
                  </a:lnTo>
                  <a:lnTo>
                    <a:pt x="23684" y="28922"/>
                  </a:lnTo>
                  <a:lnTo>
                    <a:pt x="19914" y="28588"/>
                  </a:lnTo>
                  <a:lnTo>
                    <a:pt x="20248" y="24819"/>
                  </a:lnTo>
                  <a:close/>
                  <a:moveTo>
                    <a:pt x="24084" y="25219"/>
                  </a:moveTo>
                  <a:lnTo>
                    <a:pt x="27853" y="25552"/>
                  </a:lnTo>
                  <a:lnTo>
                    <a:pt x="27520" y="29322"/>
                  </a:lnTo>
                  <a:lnTo>
                    <a:pt x="23750" y="28955"/>
                  </a:lnTo>
                  <a:lnTo>
                    <a:pt x="24084" y="25219"/>
                  </a:lnTo>
                  <a:close/>
                  <a:moveTo>
                    <a:pt x="27953" y="25552"/>
                  </a:moveTo>
                  <a:lnTo>
                    <a:pt x="31689" y="25886"/>
                  </a:lnTo>
                  <a:lnTo>
                    <a:pt x="31356" y="29655"/>
                  </a:lnTo>
                  <a:lnTo>
                    <a:pt x="27586" y="29322"/>
                  </a:lnTo>
                  <a:lnTo>
                    <a:pt x="27953" y="25552"/>
                  </a:lnTo>
                  <a:close/>
                  <a:moveTo>
                    <a:pt x="31789" y="25919"/>
                  </a:moveTo>
                  <a:lnTo>
                    <a:pt x="35525" y="26253"/>
                  </a:lnTo>
                  <a:lnTo>
                    <a:pt x="35192" y="29989"/>
                  </a:lnTo>
                  <a:lnTo>
                    <a:pt x="31422" y="29655"/>
                  </a:lnTo>
                  <a:lnTo>
                    <a:pt x="31789" y="25919"/>
                  </a:lnTo>
                  <a:close/>
                  <a:moveTo>
                    <a:pt x="701" y="26920"/>
                  </a:moveTo>
                  <a:lnTo>
                    <a:pt x="367" y="30656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701" y="26953"/>
                  </a:lnTo>
                  <a:lnTo>
                    <a:pt x="701" y="26920"/>
                  </a:lnTo>
                  <a:close/>
                  <a:moveTo>
                    <a:pt x="4537" y="27254"/>
                  </a:moveTo>
                  <a:lnTo>
                    <a:pt x="8273" y="27621"/>
                  </a:lnTo>
                  <a:lnTo>
                    <a:pt x="7939" y="31357"/>
                  </a:lnTo>
                  <a:lnTo>
                    <a:pt x="4203" y="31023"/>
                  </a:lnTo>
                  <a:lnTo>
                    <a:pt x="4537" y="27254"/>
                  </a:lnTo>
                  <a:close/>
                  <a:moveTo>
                    <a:pt x="8373" y="27621"/>
                  </a:moveTo>
                  <a:lnTo>
                    <a:pt x="12142" y="27954"/>
                  </a:lnTo>
                  <a:lnTo>
                    <a:pt x="11808" y="31724"/>
                  </a:lnTo>
                  <a:lnTo>
                    <a:pt x="8039" y="31390"/>
                  </a:lnTo>
                  <a:lnTo>
                    <a:pt x="8373" y="27621"/>
                  </a:lnTo>
                  <a:close/>
                  <a:moveTo>
                    <a:pt x="12242" y="27954"/>
                  </a:moveTo>
                  <a:lnTo>
                    <a:pt x="15978" y="28321"/>
                  </a:lnTo>
                  <a:lnTo>
                    <a:pt x="15645" y="32057"/>
                  </a:lnTo>
                  <a:lnTo>
                    <a:pt x="11875" y="31724"/>
                  </a:lnTo>
                  <a:lnTo>
                    <a:pt x="12242" y="27954"/>
                  </a:lnTo>
                  <a:close/>
                  <a:moveTo>
                    <a:pt x="16078" y="28321"/>
                  </a:moveTo>
                  <a:lnTo>
                    <a:pt x="19814" y="28655"/>
                  </a:lnTo>
                  <a:lnTo>
                    <a:pt x="19481" y="32424"/>
                  </a:lnTo>
                  <a:lnTo>
                    <a:pt x="15711" y="32057"/>
                  </a:lnTo>
                  <a:lnTo>
                    <a:pt x="16078" y="28321"/>
                  </a:lnTo>
                  <a:close/>
                  <a:moveTo>
                    <a:pt x="19914" y="28688"/>
                  </a:moveTo>
                  <a:lnTo>
                    <a:pt x="23650" y="29022"/>
                  </a:lnTo>
                  <a:lnTo>
                    <a:pt x="23317" y="32758"/>
                  </a:lnTo>
                  <a:lnTo>
                    <a:pt x="19581" y="32424"/>
                  </a:lnTo>
                  <a:lnTo>
                    <a:pt x="19914" y="28688"/>
                  </a:lnTo>
                  <a:close/>
                  <a:moveTo>
                    <a:pt x="23750" y="29022"/>
                  </a:moveTo>
                  <a:lnTo>
                    <a:pt x="27486" y="29355"/>
                  </a:lnTo>
                  <a:lnTo>
                    <a:pt x="27153" y="33125"/>
                  </a:lnTo>
                  <a:lnTo>
                    <a:pt x="23417" y="32791"/>
                  </a:lnTo>
                  <a:lnTo>
                    <a:pt x="23750" y="29022"/>
                  </a:lnTo>
                  <a:close/>
                  <a:moveTo>
                    <a:pt x="27586" y="29389"/>
                  </a:moveTo>
                  <a:lnTo>
                    <a:pt x="31356" y="29755"/>
                  </a:lnTo>
                  <a:lnTo>
                    <a:pt x="30989" y="33491"/>
                  </a:lnTo>
                  <a:lnTo>
                    <a:pt x="27253" y="33158"/>
                  </a:lnTo>
                  <a:lnTo>
                    <a:pt x="27586" y="29389"/>
                  </a:lnTo>
                  <a:close/>
                  <a:moveTo>
                    <a:pt x="31422" y="29755"/>
                  </a:moveTo>
                  <a:lnTo>
                    <a:pt x="35192" y="30089"/>
                  </a:lnTo>
                  <a:lnTo>
                    <a:pt x="34825" y="33858"/>
                  </a:lnTo>
                  <a:lnTo>
                    <a:pt x="31089" y="33491"/>
                  </a:lnTo>
                  <a:lnTo>
                    <a:pt x="31422" y="29755"/>
                  </a:lnTo>
                  <a:close/>
                  <a:moveTo>
                    <a:pt x="334" y="30756"/>
                  </a:moveTo>
                  <a:lnTo>
                    <a:pt x="0" y="34526"/>
                  </a:lnTo>
                  <a:lnTo>
                    <a:pt x="10" y="34526"/>
                  </a:lnTo>
                  <a:lnTo>
                    <a:pt x="367" y="30790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334" y="30756"/>
                  </a:lnTo>
                  <a:close/>
                  <a:moveTo>
                    <a:pt x="4203" y="31123"/>
                  </a:moveTo>
                  <a:lnTo>
                    <a:pt x="7939" y="31457"/>
                  </a:lnTo>
                  <a:lnTo>
                    <a:pt x="7605" y="35193"/>
                  </a:lnTo>
                  <a:lnTo>
                    <a:pt x="3836" y="34859"/>
                  </a:lnTo>
                  <a:lnTo>
                    <a:pt x="4203" y="31123"/>
                  </a:lnTo>
                  <a:close/>
                  <a:moveTo>
                    <a:pt x="8039" y="31457"/>
                  </a:moveTo>
                  <a:lnTo>
                    <a:pt x="11775" y="31790"/>
                  </a:lnTo>
                  <a:lnTo>
                    <a:pt x="11442" y="35560"/>
                  </a:lnTo>
                  <a:lnTo>
                    <a:pt x="7706" y="35226"/>
                  </a:lnTo>
                  <a:lnTo>
                    <a:pt x="8039" y="31457"/>
                  </a:lnTo>
                  <a:close/>
                  <a:moveTo>
                    <a:pt x="11875" y="31824"/>
                  </a:moveTo>
                  <a:lnTo>
                    <a:pt x="15611" y="32157"/>
                  </a:lnTo>
                  <a:lnTo>
                    <a:pt x="15278" y="35893"/>
                  </a:lnTo>
                  <a:lnTo>
                    <a:pt x="11542" y="35560"/>
                  </a:lnTo>
                  <a:lnTo>
                    <a:pt x="11875" y="31824"/>
                  </a:lnTo>
                  <a:close/>
                  <a:moveTo>
                    <a:pt x="15711" y="32157"/>
                  </a:moveTo>
                  <a:lnTo>
                    <a:pt x="19481" y="32491"/>
                  </a:lnTo>
                  <a:lnTo>
                    <a:pt x="19114" y="36260"/>
                  </a:lnTo>
                  <a:lnTo>
                    <a:pt x="15378" y="35927"/>
                  </a:lnTo>
                  <a:lnTo>
                    <a:pt x="15711" y="32157"/>
                  </a:lnTo>
                  <a:close/>
                  <a:moveTo>
                    <a:pt x="19547" y="32524"/>
                  </a:moveTo>
                  <a:lnTo>
                    <a:pt x="23317" y="32858"/>
                  </a:lnTo>
                  <a:lnTo>
                    <a:pt x="22983" y="36627"/>
                  </a:lnTo>
                  <a:lnTo>
                    <a:pt x="19214" y="36260"/>
                  </a:lnTo>
                  <a:lnTo>
                    <a:pt x="19547" y="32524"/>
                  </a:lnTo>
                  <a:close/>
                  <a:moveTo>
                    <a:pt x="23383" y="32858"/>
                  </a:moveTo>
                  <a:lnTo>
                    <a:pt x="27153" y="33225"/>
                  </a:lnTo>
                  <a:lnTo>
                    <a:pt x="26819" y="36961"/>
                  </a:lnTo>
                  <a:lnTo>
                    <a:pt x="23050" y="36627"/>
                  </a:lnTo>
                  <a:lnTo>
                    <a:pt x="23383" y="32858"/>
                  </a:lnTo>
                  <a:close/>
                  <a:moveTo>
                    <a:pt x="27219" y="33258"/>
                  </a:moveTo>
                  <a:lnTo>
                    <a:pt x="30989" y="33592"/>
                  </a:lnTo>
                  <a:lnTo>
                    <a:pt x="30655" y="37328"/>
                  </a:lnTo>
                  <a:lnTo>
                    <a:pt x="26886" y="36994"/>
                  </a:lnTo>
                  <a:lnTo>
                    <a:pt x="27219" y="33258"/>
                  </a:lnTo>
                  <a:close/>
                  <a:moveTo>
                    <a:pt x="31089" y="33592"/>
                  </a:moveTo>
                  <a:lnTo>
                    <a:pt x="34825" y="33925"/>
                  </a:lnTo>
                  <a:lnTo>
                    <a:pt x="34491" y="37694"/>
                  </a:lnTo>
                  <a:lnTo>
                    <a:pt x="30722" y="37361"/>
                  </a:lnTo>
                  <a:lnTo>
                    <a:pt x="31089" y="33592"/>
                  </a:lnTo>
                  <a:close/>
                  <a:moveTo>
                    <a:pt x="3136" y="1"/>
                  </a:moveTo>
                  <a:lnTo>
                    <a:pt x="2769" y="3837"/>
                  </a:lnTo>
                  <a:lnTo>
                    <a:pt x="2769" y="3937"/>
                  </a:lnTo>
                  <a:lnTo>
                    <a:pt x="2435" y="7673"/>
                  </a:lnTo>
                  <a:lnTo>
                    <a:pt x="2435" y="7706"/>
                  </a:lnTo>
                  <a:lnTo>
                    <a:pt x="6204" y="8040"/>
                  </a:lnTo>
                  <a:lnTo>
                    <a:pt x="5871" y="11809"/>
                  </a:lnTo>
                  <a:lnTo>
                    <a:pt x="2102" y="11442"/>
                  </a:lnTo>
                  <a:lnTo>
                    <a:pt x="2370" y="8440"/>
                  </a:lnTo>
                  <a:lnTo>
                    <a:pt x="2068" y="11509"/>
                  </a:lnTo>
                  <a:lnTo>
                    <a:pt x="2068" y="11609"/>
                  </a:lnTo>
                  <a:lnTo>
                    <a:pt x="1735" y="15345"/>
                  </a:lnTo>
                  <a:lnTo>
                    <a:pt x="1735" y="15378"/>
                  </a:lnTo>
                  <a:lnTo>
                    <a:pt x="5504" y="15745"/>
                  </a:lnTo>
                  <a:lnTo>
                    <a:pt x="5170" y="19481"/>
                  </a:lnTo>
                  <a:lnTo>
                    <a:pt x="1404" y="19148"/>
                  </a:lnTo>
                  <a:lnTo>
                    <a:pt x="1404" y="19148"/>
                  </a:lnTo>
                  <a:lnTo>
                    <a:pt x="1401" y="19181"/>
                  </a:lnTo>
                  <a:lnTo>
                    <a:pt x="1401" y="19215"/>
                  </a:lnTo>
                  <a:lnTo>
                    <a:pt x="5137" y="19581"/>
                  </a:lnTo>
                  <a:lnTo>
                    <a:pt x="4803" y="23318"/>
                  </a:lnTo>
                  <a:lnTo>
                    <a:pt x="1070" y="22984"/>
                  </a:lnTo>
                  <a:lnTo>
                    <a:pt x="1070" y="22984"/>
                  </a:lnTo>
                  <a:lnTo>
                    <a:pt x="1067" y="23017"/>
                  </a:lnTo>
                  <a:lnTo>
                    <a:pt x="1067" y="23084"/>
                  </a:lnTo>
                  <a:lnTo>
                    <a:pt x="4803" y="23418"/>
                  </a:lnTo>
                  <a:lnTo>
                    <a:pt x="4470" y="27187"/>
                  </a:lnTo>
                  <a:lnTo>
                    <a:pt x="704" y="26820"/>
                  </a:lnTo>
                  <a:lnTo>
                    <a:pt x="704" y="26820"/>
                  </a:lnTo>
                  <a:lnTo>
                    <a:pt x="701" y="26853"/>
                  </a:lnTo>
                  <a:lnTo>
                    <a:pt x="701" y="26920"/>
                  </a:lnTo>
                  <a:lnTo>
                    <a:pt x="4437" y="27254"/>
                  </a:lnTo>
                  <a:lnTo>
                    <a:pt x="4103" y="31023"/>
                  </a:lnTo>
                  <a:lnTo>
                    <a:pt x="370" y="30656"/>
                  </a:lnTo>
                  <a:lnTo>
                    <a:pt x="370" y="30656"/>
                  </a:lnTo>
                  <a:lnTo>
                    <a:pt x="367" y="30689"/>
                  </a:lnTo>
                  <a:lnTo>
                    <a:pt x="367" y="30759"/>
                  </a:lnTo>
                  <a:lnTo>
                    <a:pt x="367" y="30759"/>
                  </a:lnTo>
                  <a:lnTo>
                    <a:pt x="4103" y="31123"/>
                  </a:lnTo>
                  <a:lnTo>
                    <a:pt x="3769" y="34859"/>
                  </a:lnTo>
                  <a:lnTo>
                    <a:pt x="10" y="34526"/>
                  </a:lnTo>
                  <a:lnTo>
                    <a:pt x="0" y="34626"/>
                  </a:lnTo>
                  <a:lnTo>
                    <a:pt x="3869" y="34993"/>
                  </a:lnTo>
                  <a:lnTo>
                    <a:pt x="3936" y="34993"/>
                  </a:lnTo>
                  <a:lnTo>
                    <a:pt x="7706" y="35326"/>
                  </a:lnTo>
                  <a:lnTo>
                    <a:pt x="7772" y="35326"/>
                  </a:lnTo>
                  <a:lnTo>
                    <a:pt x="11542" y="35660"/>
                  </a:lnTo>
                  <a:lnTo>
                    <a:pt x="11608" y="35660"/>
                  </a:lnTo>
                  <a:lnTo>
                    <a:pt x="15378" y="36027"/>
                  </a:lnTo>
                  <a:lnTo>
                    <a:pt x="15444" y="36027"/>
                  </a:lnTo>
                  <a:lnTo>
                    <a:pt x="19214" y="36360"/>
                  </a:lnTo>
                  <a:lnTo>
                    <a:pt x="19314" y="36360"/>
                  </a:lnTo>
                  <a:lnTo>
                    <a:pt x="23050" y="36694"/>
                  </a:lnTo>
                  <a:lnTo>
                    <a:pt x="23150" y="36694"/>
                  </a:lnTo>
                  <a:lnTo>
                    <a:pt x="26886" y="37027"/>
                  </a:lnTo>
                  <a:lnTo>
                    <a:pt x="26986" y="37027"/>
                  </a:lnTo>
                  <a:lnTo>
                    <a:pt x="30722" y="37394"/>
                  </a:lnTo>
                  <a:lnTo>
                    <a:pt x="30822" y="37394"/>
                  </a:lnTo>
                  <a:lnTo>
                    <a:pt x="34658" y="37728"/>
                  </a:lnTo>
                  <a:lnTo>
                    <a:pt x="34992" y="33892"/>
                  </a:lnTo>
                  <a:lnTo>
                    <a:pt x="34992" y="33792"/>
                  </a:lnTo>
                  <a:lnTo>
                    <a:pt x="35359" y="30056"/>
                  </a:lnTo>
                  <a:lnTo>
                    <a:pt x="35359" y="29956"/>
                  </a:lnTo>
                  <a:lnTo>
                    <a:pt x="35692" y="26220"/>
                  </a:lnTo>
                  <a:lnTo>
                    <a:pt x="35692" y="26120"/>
                  </a:lnTo>
                  <a:lnTo>
                    <a:pt x="36026" y="22384"/>
                  </a:lnTo>
                  <a:lnTo>
                    <a:pt x="36026" y="22283"/>
                  </a:lnTo>
                  <a:lnTo>
                    <a:pt x="36393" y="18547"/>
                  </a:lnTo>
                  <a:lnTo>
                    <a:pt x="36393" y="18447"/>
                  </a:lnTo>
                  <a:lnTo>
                    <a:pt x="36726" y="14711"/>
                  </a:lnTo>
                  <a:lnTo>
                    <a:pt x="36726" y="14611"/>
                  </a:lnTo>
                  <a:lnTo>
                    <a:pt x="37060" y="10875"/>
                  </a:lnTo>
                  <a:lnTo>
                    <a:pt x="37060" y="10775"/>
                  </a:lnTo>
                  <a:lnTo>
                    <a:pt x="37427" y="7039"/>
                  </a:lnTo>
                  <a:lnTo>
                    <a:pt x="37427" y="6939"/>
                  </a:lnTo>
                  <a:lnTo>
                    <a:pt x="37760" y="3103"/>
                  </a:lnTo>
                  <a:lnTo>
                    <a:pt x="33924" y="2736"/>
                  </a:lnTo>
                  <a:lnTo>
                    <a:pt x="33824" y="2736"/>
                  </a:lnTo>
                  <a:lnTo>
                    <a:pt x="30055" y="2403"/>
                  </a:lnTo>
                  <a:lnTo>
                    <a:pt x="29988" y="2403"/>
                  </a:lnTo>
                  <a:lnTo>
                    <a:pt x="26219" y="2069"/>
                  </a:lnTo>
                  <a:lnTo>
                    <a:pt x="26152" y="2069"/>
                  </a:lnTo>
                  <a:lnTo>
                    <a:pt x="22383" y="1735"/>
                  </a:lnTo>
                  <a:lnTo>
                    <a:pt x="22316" y="1735"/>
                  </a:lnTo>
                  <a:lnTo>
                    <a:pt x="18547" y="1368"/>
                  </a:lnTo>
                  <a:lnTo>
                    <a:pt x="18480" y="1368"/>
                  </a:lnTo>
                  <a:lnTo>
                    <a:pt x="14711" y="1035"/>
                  </a:lnTo>
                  <a:lnTo>
                    <a:pt x="14644" y="1035"/>
                  </a:lnTo>
                  <a:lnTo>
                    <a:pt x="10874" y="701"/>
                  </a:lnTo>
                  <a:lnTo>
                    <a:pt x="10841" y="701"/>
                  </a:lnTo>
                  <a:lnTo>
                    <a:pt x="14577" y="1068"/>
                  </a:lnTo>
                  <a:lnTo>
                    <a:pt x="14244" y="4804"/>
                  </a:lnTo>
                  <a:lnTo>
                    <a:pt x="10508" y="4471"/>
                  </a:lnTo>
                  <a:lnTo>
                    <a:pt x="10841" y="701"/>
                  </a:lnTo>
                  <a:lnTo>
                    <a:pt x="10808" y="701"/>
                  </a:lnTo>
                  <a:lnTo>
                    <a:pt x="7038" y="334"/>
                  </a:lnTo>
                  <a:lnTo>
                    <a:pt x="6972" y="334"/>
                  </a:lnTo>
                  <a:lnTo>
                    <a:pt x="3427" y="26"/>
                  </a:lnTo>
                  <a:lnTo>
                    <a:pt x="3427" y="26"/>
                  </a:lnTo>
                  <a:lnTo>
                    <a:pt x="6905" y="368"/>
                  </a:lnTo>
                  <a:lnTo>
                    <a:pt x="6571" y="4104"/>
                  </a:lnTo>
                  <a:lnTo>
                    <a:pt x="2802" y="3770"/>
                  </a:lnTo>
                  <a:lnTo>
                    <a:pt x="3169" y="4"/>
                  </a:lnTo>
                  <a:lnTo>
                    <a:pt x="3169" y="4"/>
                  </a:lnTo>
                  <a:lnTo>
                    <a:pt x="3136" y="1"/>
                  </a:lnTo>
                  <a:close/>
                </a:path>
              </a:pathLst>
            </a:custGeom>
            <a:solidFill>
              <a:srgbClr val="A8D8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82" name="Google Shape;182;p27"/>
          <p:cNvSpPr/>
          <p:nvPr/>
        </p:nvSpPr>
        <p:spPr>
          <a:xfrm rot="-4609788">
            <a:off x="7838444" y="443804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" name="Google Shape;183;p27"/>
          <p:cNvSpPr/>
          <p:nvPr/>
        </p:nvSpPr>
        <p:spPr>
          <a:xfrm rot="-4609788">
            <a:off x="8315811" y="1018370"/>
            <a:ext cx="319365" cy="415565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A421">
              <a:alpha val="57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4" name="Google Shape;184;p27"/>
          <p:cNvGrpSpPr/>
          <p:nvPr/>
        </p:nvGrpSpPr>
        <p:grpSpPr>
          <a:xfrm>
            <a:off x="591324" y="474007"/>
            <a:ext cx="270863" cy="401596"/>
            <a:chOff x="4508863" y="1528200"/>
            <a:chExt cx="318850" cy="472800"/>
          </a:xfrm>
        </p:grpSpPr>
        <p:sp>
          <p:nvSpPr>
            <p:cNvPr id="185" name="Google Shape;18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189;p27"/>
          <p:cNvGrpSpPr/>
          <p:nvPr/>
        </p:nvGrpSpPr>
        <p:grpSpPr>
          <a:xfrm>
            <a:off x="977896" y="515330"/>
            <a:ext cx="270863" cy="401596"/>
            <a:chOff x="4508863" y="1528200"/>
            <a:chExt cx="318850" cy="472800"/>
          </a:xfrm>
        </p:grpSpPr>
        <p:sp>
          <p:nvSpPr>
            <p:cNvPr id="190" name="Google Shape;190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4" name="Google Shape;194;p27"/>
          <p:cNvGrpSpPr/>
          <p:nvPr/>
        </p:nvGrpSpPr>
        <p:grpSpPr>
          <a:xfrm>
            <a:off x="1364468" y="515330"/>
            <a:ext cx="270863" cy="401596"/>
            <a:chOff x="4508863" y="1528200"/>
            <a:chExt cx="318850" cy="472800"/>
          </a:xfrm>
        </p:grpSpPr>
        <p:sp>
          <p:nvSpPr>
            <p:cNvPr id="195" name="Google Shape;195;p27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7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7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7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9" name="Google Shape;199;p27"/>
          <p:cNvSpPr/>
          <p:nvPr/>
        </p:nvSpPr>
        <p:spPr>
          <a:xfrm rot="-4609478">
            <a:off x="7465862" y="36957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0" name="Google Shape;200;p27"/>
          <p:cNvSpPr/>
          <p:nvPr/>
        </p:nvSpPr>
        <p:spPr>
          <a:xfrm rot="-4609478">
            <a:off x="7618262" y="38481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D4D89">
              <a:alpha val="508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250;p29">
            <a:extLst>
              <a:ext uri="{FF2B5EF4-FFF2-40B4-BE49-F238E27FC236}">
                <a16:creationId xmlns:a16="http://schemas.microsoft.com/office/drawing/2014/main" id="{AEEC7BCF-3010-4BC1-91DF-FE5C48E8BF0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03490" y="331581"/>
            <a:ext cx="5035994" cy="3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latin typeface="SVN-Segoe Print" panose="020B0606040200020203" pitchFamily="34" charset="0"/>
              </a:rPr>
              <a:t>Khen thưởng</a:t>
            </a:r>
          </a:p>
        </p:txBody>
      </p:sp>
      <p:pic>
        <p:nvPicPr>
          <p:cNvPr id="62" name="Picture 61" descr="Shape&#10;&#10;Description automatically generated">
            <a:extLst>
              <a:ext uri="{FF2B5EF4-FFF2-40B4-BE49-F238E27FC236}">
                <a16:creationId xmlns:a16="http://schemas.microsoft.com/office/drawing/2014/main" id="{6CB7DBA3-C39B-4611-93B0-9BB01AD79D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63" b="94529" l="10000" r="90000">
                        <a14:foregroundMark x1="18452" y1="23865" x2="18929" y2="33760"/>
                        <a14:foregroundMark x1="55476" y1="6403" x2="64286" y2="13853"/>
                        <a14:foregroundMark x1="58095" y1="2445" x2="62619" y2="1979"/>
                        <a14:foregroundMark x1="58690" y1="18161" x2="69286" y2="27590"/>
                        <a14:foregroundMark x1="21548" y1="94529" x2="27143" y2="94063"/>
                        <a14:backgroundMark x1="30238" y1="34692" x2="59167" y2="6204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1459" y="1023327"/>
            <a:ext cx="2491481" cy="254783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78F781C-2019-4789-BE48-2C54FD0D9402}"/>
              </a:ext>
            </a:extLst>
          </p:cNvPr>
          <p:cNvGrpSpPr/>
          <p:nvPr/>
        </p:nvGrpSpPr>
        <p:grpSpPr>
          <a:xfrm>
            <a:off x="1053299" y="1315051"/>
            <a:ext cx="1960004" cy="2229464"/>
            <a:chOff x="749055" y="1085454"/>
            <a:chExt cx="1960004" cy="2229464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AED04EA-81E6-4061-8FD2-A6A5BF950CDC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5F17396F-8C0A-4A11-A4F2-79A3335D1A51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68" name="Picture 67" descr="A close-up of a toy&#10;&#10;Description automatically generated with medium confidence">
              <a:extLst>
                <a:ext uri="{FF2B5EF4-FFF2-40B4-BE49-F238E27FC236}">
                  <a16:creationId xmlns:a16="http://schemas.microsoft.com/office/drawing/2014/main" id="{A9B6B428-32D7-4D0A-AEA2-261D56D69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6224" b="90000" l="9862" r="89926">
                          <a14:foregroundMark x1="21633" y1="9388" x2="34677" y2="11020"/>
                          <a14:foregroundMark x1="45069" y1="9796" x2="48780" y2="6224"/>
                          <a14:foregroundMark x1="29056" y1="24592" x2="23648" y2="46327"/>
                          <a14:foregroundMark x1="26405" y1="27347" x2="25769" y2="36531"/>
                          <a14:foregroundMark x1="33192" y1="32245" x2="32662" y2="41224"/>
                          <a14:foregroundMark x1="27784" y1="28776" x2="32025" y2="32347"/>
                          <a14:foregroundMark x1="50265" y1="28776" x2="49311" y2="40714"/>
                          <a14:foregroundMark x1="46872" y1="27347" x2="41676" y2="34796"/>
                          <a14:foregroundMark x1="52492" y1="30204" x2="52916" y2="40714"/>
                          <a14:foregroundMark x1="45705" y1="37143" x2="50371" y2="42857"/>
                          <a14:foregroundMark x1="69671" y1="89694" x2="69671" y2="8969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34054" y="1085454"/>
              <a:ext cx="875005" cy="909337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632D1CD-0333-4602-B93A-C99452D0C0DA}"/>
              </a:ext>
            </a:extLst>
          </p:cNvPr>
          <p:cNvGrpSpPr/>
          <p:nvPr/>
        </p:nvGrpSpPr>
        <p:grpSpPr>
          <a:xfrm>
            <a:off x="5571981" y="1251301"/>
            <a:ext cx="1960004" cy="2229464"/>
            <a:chOff x="749055" y="1085454"/>
            <a:chExt cx="1960004" cy="2229464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A8DD953-5B7E-47B3-979B-72FADACF1214}"/>
                </a:ext>
              </a:extLst>
            </p:cNvPr>
            <p:cNvSpPr/>
            <p:nvPr/>
          </p:nvSpPr>
          <p:spPr>
            <a:xfrm>
              <a:off x="749055" y="1379723"/>
              <a:ext cx="1582266" cy="1935195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EAEC53A0-8C97-42B3-811E-F4B79ED7A06F}"/>
                </a:ext>
              </a:extLst>
            </p:cNvPr>
            <p:cNvSpPr/>
            <p:nvPr/>
          </p:nvSpPr>
          <p:spPr>
            <a:xfrm>
              <a:off x="793634" y="1420791"/>
              <a:ext cx="1475519" cy="18622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77" name="Picture 76" descr="A close-up of a toy&#10;&#10;Description automatically generated with medium confidence">
              <a:extLst>
                <a:ext uri="{FF2B5EF4-FFF2-40B4-BE49-F238E27FC236}">
                  <a16:creationId xmlns:a16="http://schemas.microsoft.com/office/drawing/2014/main" id="{A558967B-57C3-4242-888B-2C18BFF71A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6224" b="90000" l="9862" r="89926">
                          <a14:foregroundMark x1="21633" y1="9388" x2="34677" y2="11020"/>
                          <a14:foregroundMark x1="45069" y1="9796" x2="48780" y2="6224"/>
                          <a14:foregroundMark x1="29056" y1="24592" x2="23648" y2="46327"/>
                          <a14:foregroundMark x1="26405" y1="27347" x2="25769" y2="36531"/>
                          <a14:foregroundMark x1="33192" y1="32245" x2="32662" y2="41224"/>
                          <a14:foregroundMark x1="27784" y1="28776" x2="32025" y2="32347"/>
                          <a14:foregroundMark x1="50265" y1="28776" x2="49311" y2="40714"/>
                          <a14:foregroundMark x1="46872" y1="27347" x2="41676" y2="34796"/>
                          <a14:foregroundMark x1="52492" y1="30204" x2="52916" y2="40714"/>
                          <a14:foregroundMark x1="45705" y1="37143" x2="50371" y2="42857"/>
                          <a14:foregroundMark x1="69671" y1="89694" x2="69671" y2="8969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34054" y="1085454"/>
              <a:ext cx="875005" cy="9093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0035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73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6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73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olicy Bulletin Board Thesi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FDA421"/>
      </a:lt2>
      <a:accent1>
        <a:srgbClr val="C4F150"/>
      </a:accent1>
      <a:accent2>
        <a:srgbClr val="FFE638"/>
      </a:accent2>
      <a:accent3>
        <a:srgbClr val="5EA5F2"/>
      </a:accent3>
      <a:accent4>
        <a:srgbClr val="89E1D0"/>
      </a:accent4>
      <a:accent5>
        <a:srgbClr val="FFD1D1"/>
      </a:accent5>
      <a:accent6>
        <a:srgbClr val="FD4D89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365</Words>
  <Application>Microsoft Office PowerPoint</Application>
  <PresentationFormat>On-screen Show (16:9)</PresentationFormat>
  <Paragraphs>61</Paragraphs>
  <Slides>23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25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50" baseType="lpstr">
      <vt:lpstr>Odibee Sans</vt:lpstr>
      <vt:lpstr>UTM Androgyne</vt:lpstr>
      <vt:lpstr>Arial-Rounded</vt:lpstr>
      <vt:lpstr>Roboto</vt:lpstr>
      <vt:lpstr>Nunito SemiBold</vt:lpstr>
      <vt:lpstr>Just Another Hand</vt:lpstr>
      <vt:lpstr>SVN-Segoe Print</vt:lpstr>
      <vt:lpstr>Montserrat</vt:lpstr>
      <vt:lpstr>AvantGarde</vt:lpstr>
      <vt:lpstr>SVN-Caprica Script</vt:lpstr>
      <vt:lpstr>UTM Cookies</vt:lpstr>
      <vt:lpstr>Nunito</vt:lpstr>
      <vt:lpstr>HP-087</vt:lpstr>
      <vt:lpstr>SVN-Cookie</vt:lpstr>
      <vt:lpstr>Bellota Text</vt:lpstr>
      <vt:lpstr>Pangolin</vt:lpstr>
      <vt:lpstr>SVN-Wallows</vt:lpstr>
      <vt:lpstr>SVN-Grocery Rounded</vt:lpstr>
      <vt:lpstr>SVN-Gretoon</vt:lpstr>
      <vt:lpstr>Cambria</vt:lpstr>
      <vt:lpstr>Roboto Condensed Light</vt:lpstr>
      <vt:lpstr>Arial</vt:lpstr>
      <vt:lpstr>Didact Gothic</vt:lpstr>
      <vt:lpstr>Roboto Condensed</vt:lpstr>
      <vt:lpstr>Livvic</vt:lpstr>
      <vt:lpstr>English Vocabulary Workshop by Slidesgo</vt:lpstr>
      <vt:lpstr>Volicy Bulletin Board Thesis by Slidesgo</vt:lpstr>
      <vt:lpstr>PowerPoint Presentation</vt:lpstr>
      <vt:lpstr>Sinh hoạt lớp </vt:lpstr>
      <vt:lpstr>Nội dung chia sẻ</vt:lpstr>
      <vt:lpstr>01</vt:lpstr>
      <vt:lpstr>Tự nhận xét</vt:lpstr>
      <vt:lpstr>Những điều đã làm tốt</vt:lpstr>
      <vt:lpstr>Những điều cần cố  gắng</vt:lpstr>
      <vt:lpstr>02</vt:lpstr>
      <vt:lpstr>PowerPoint Presentation</vt:lpstr>
      <vt:lpstr>PowerPoint Presentation</vt:lpstr>
      <vt:lpstr>PowerPoint Presentation</vt:lpstr>
      <vt:lpstr>PowerPoint Presentation</vt:lpstr>
      <vt:lpstr>Định hướng tuần mới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NÊU CẢM NGHĨ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Nguyễn Thị Tuyết Nga</cp:lastModifiedBy>
  <cp:revision>54</cp:revision>
  <dcterms:modified xsi:type="dcterms:W3CDTF">2022-02-26T15:33:41Z</dcterms:modified>
</cp:coreProperties>
</file>