
<file path=[Content_Types].xml><?xml version="1.0" encoding="utf-8"?>
<Types xmlns="http://schemas.openxmlformats.org/package/2006/content-types">
  <Default Extension="fntdata" ContentType="application/x-fontdata"/>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15"/>
  </p:notesMasterIdLst>
  <p:sldIdLst>
    <p:sldId id="256" r:id="rId2"/>
    <p:sldId id="305" r:id="rId3"/>
    <p:sldId id="313" r:id="rId4"/>
    <p:sldId id="332" r:id="rId5"/>
    <p:sldId id="334" r:id="rId6"/>
    <p:sldId id="333" r:id="rId7"/>
    <p:sldId id="336" r:id="rId8"/>
    <p:sldId id="337" r:id="rId9"/>
    <p:sldId id="335" r:id="rId10"/>
    <p:sldId id="338" r:id="rId11"/>
    <p:sldId id="339" r:id="rId12"/>
    <p:sldId id="261" r:id="rId13"/>
    <p:sldId id="331" r:id="rId14"/>
  </p:sldIdLst>
  <p:sldSz cx="9144000" cy="5143500" type="screen16x9"/>
  <p:notesSz cx="6858000" cy="9144000"/>
  <p:embeddedFontLst>
    <p:embeddedFont>
      <p:font typeface="Arial-Rounded" panose="020B0500000000000000" pitchFamily="34" charset="0"/>
      <p:regular r:id="rId16"/>
    </p:embeddedFont>
    <p:embeddedFont>
      <p:font typeface="AvantGarde" panose="00000400000000000000" pitchFamily="2" charset="0"/>
      <p:regular r:id="rId17"/>
    </p:embeddedFont>
    <p:embeddedFont>
      <p:font typeface="HP001 4 hàng" panose="020B0603050302020204" pitchFamily="34" charset="0"/>
      <p:regular r:id="rId18"/>
      <p:bold r:id="rId19"/>
    </p:embeddedFont>
    <p:embeddedFont>
      <p:font typeface="Pangolin" panose="020B0604020202020204" charset="0"/>
      <p:regular r:id="rId20"/>
    </p:embeddedFont>
    <p:embeddedFont>
      <p:font typeface="UTM Androgyne" panose="02040603050506020204" pitchFamily="18" charset="0"/>
      <p:regular r:id="rId21"/>
    </p:embeddedFont>
    <p:embeddedFont>
      <p:font typeface="UTM Cookies" panose="02040603050506020204" pitchFamily="18" charset="0"/>
      <p:regular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D6F2"/>
    <a:srgbClr val="AE78D6"/>
    <a:srgbClr val="FF5050"/>
    <a:srgbClr val="CD4991"/>
    <a:srgbClr val="04B840"/>
    <a:srgbClr val="CCFF99"/>
    <a:srgbClr val="CCFF66"/>
    <a:srgbClr val="BCE292"/>
    <a:srgbClr val="FF7C80"/>
    <a:srgbClr val="B7F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CEC710F-8ECD-4C85-BF59-EB7B87D8E4C5}">
  <a:tblStyle styleId="{8CEC710F-8ECD-4C85-BF59-EB7B87D8E4C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506" autoAdjust="0"/>
    <p:restoredTop sz="65578" autoAdjust="0"/>
  </p:normalViewPr>
  <p:slideViewPr>
    <p:cSldViewPr snapToGrid="0">
      <p:cViewPr>
        <p:scale>
          <a:sx n="75" d="100"/>
          <a:sy n="75" d="100"/>
        </p:scale>
        <p:origin x="451" y="-115"/>
      </p:cViewPr>
      <p:guideLst/>
    </p:cSldViewPr>
  </p:slid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91c7d10726_8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91c7d10726_8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Thầy cô bấm vào chữ “ Thời gian “ để đồng hồ đếm ngược bắt đầu chạy nhé.</a:t>
            </a:r>
          </a:p>
        </p:txBody>
      </p:sp>
    </p:spTree>
    <p:extLst>
      <p:ext uri="{BB962C8B-B14F-4D97-AF65-F5344CB8AC3E}">
        <p14:creationId xmlns:p14="http://schemas.microsoft.com/office/powerpoint/2010/main" val="394723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2"/>
        <p:cNvGrpSpPr/>
        <p:nvPr/>
      </p:nvGrpSpPr>
      <p:grpSpPr>
        <a:xfrm>
          <a:off x="0" y="0"/>
          <a:ext cx="0" cy="0"/>
          <a:chOff x="0" y="0"/>
          <a:chExt cx="0" cy="0"/>
        </a:xfrm>
      </p:grpSpPr>
      <p:sp>
        <p:nvSpPr>
          <p:cNvPr id="1553" name="Google Shape;1553;gba4facb9c1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4" name="Google Shape;1554;gba4facb9c1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398776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2">
            <a:lumMod val="40000"/>
            <a:lumOff val="60000"/>
          </a:schemeClr>
        </a:solidFill>
        <a:effectLst/>
      </p:bgPr>
    </p:bg>
    <p:spTree>
      <p:nvGrpSpPr>
        <p:cNvPr id="1" name="Shape 8"/>
        <p:cNvGrpSpPr/>
        <p:nvPr/>
      </p:nvGrpSpPr>
      <p:grpSpPr>
        <a:xfrm>
          <a:off x="0" y="0"/>
          <a:ext cx="0" cy="0"/>
          <a:chOff x="0" y="0"/>
          <a:chExt cx="0" cy="0"/>
        </a:xfrm>
      </p:grpSpPr>
      <p:sp>
        <p:nvSpPr>
          <p:cNvPr id="11" name="Google Shape;11;p2"/>
          <p:cNvSpPr/>
          <p:nvPr/>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F370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267;p25"/>
          <p:cNvGrpSpPr/>
          <p:nvPr userDrawn="1"/>
        </p:nvGrpSpPr>
        <p:grpSpPr>
          <a:xfrm rot="1093143">
            <a:off x="7684861" y="3602545"/>
            <a:ext cx="975516" cy="936649"/>
            <a:chOff x="3885600" y="2960625"/>
            <a:chExt cx="470600" cy="451850"/>
          </a:xfrm>
        </p:grpSpPr>
        <p:sp>
          <p:nvSpPr>
            <p:cNvPr id="45"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10800000" flipH="1">
            <a:off x="0" y="1662988"/>
            <a:ext cx="10175022" cy="3480512"/>
            <a:chOff x="1367050" y="3059225"/>
            <a:chExt cx="1407100" cy="848450"/>
          </a:xfrm>
        </p:grpSpPr>
        <p:sp>
          <p:nvSpPr>
            <p:cNvPr id="14"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20"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oogle Shape;246;p25"/>
          <p:cNvGrpSpPr/>
          <p:nvPr userDrawn="1"/>
        </p:nvGrpSpPr>
        <p:grpSpPr>
          <a:xfrm>
            <a:off x="8429016" y="2303715"/>
            <a:ext cx="514295" cy="474382"/>
            <a:chOff x="712875" y="2205450"/>
            <a:chExt cx="233675" cy="215550"/>
          </a:xfrm>
        </p:grpSpPr>
        <p:sp>
          <p:nvSpPr>
            <p:cNvPr id="33"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252;p25"/>
          <p:cNvGrpSpPr/>
          <p:nvPr userDrawn="1"/>
        </p:nvGrpSpPr>
        <p:grpSpPr>
          <a:xfrm>
            <a:off x="7629971" y="2578996"/>
            <a:ext cx="739324" cy="681878"/>
            <a:chOff x="751275" y="1814050"/>
            <a:chExt cx="233675" cy="215525"/>
          </a:xfrm>
        </p:grpSpPr>
        <p:sp>
          <p:nvSpPr>
            <p:cNvPr id="39"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roup 3"/>
          <p:cNvGrpSpPr/>
          <p:nvPr userDrawn="1"/>
        </p:nvGrpSpPr>
        <p:grpSpPr>
          <a:xfrm>
            <a:off x="3620184" y="264720"/>
            <a:ext cx="1776113" cy="1418528"/>
            <a:chOff x="3620184" y="264720"/>
            <a:chExt cx="1776113" cy="1418528"/>
          </a:xfrm>
        </p:grpSpPr>
        <p:sp>
          <p:nvSpPr>
            <p:cNvPr id="65"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201;p25"/>
          <p:cNvGrpSpPr/>
          <p:nvPr userDrawn="1"/>
        </p:nvGrpSpPr>
        <p:grpSpPr>
          <a:xfrm rot="186006">
            <a:off x="3963397" y="1246298"/>
            <a:ext cx="501149" cy="1012800"/>
            <a:chOff x="656025" y="2751350"/>
            <a:chExt cx="311375" cy="629275"/>
          </a:xfrm>
        </p:grpSpPr>
        <p:sp>
          <p:nvSpPr>
            <p:cNvPr id="22"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TextBox 65"/>
          <p:cNvSpPr txBox="1"/>
          <p:nvPr userDrawn="1"/>
        </p:nvSpPr>
        <p:spPr>
          <a:xfrm>
            <a:off x="5657482" y="55269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1</a:t>
            </a:r>
            <a:endParaRPr lang="en-US" sz="2800" dirty="0">
              <a:solidFill>
                <a:srgbClr val="F37022"/>
              </a:solidFill>
              <a:latin typeface="UTM Cookies" panose="02040603050506020204" pitchFamily="18" charset="0"/>
            </a:endParaRPr>
          </a:p>
        </p:txBody>
      </p:sp>
      <p:sp>
        <p:nvSpPr>
          <p:cNvPr id="51" name="TextBox 3">
            <a:extLst>
              <a:ext uri="{FF2B5EF4-FFF2-40B4-BE49-F238E27FC236}">
                <a16:creationId xmlns:a16="http://schemas.microsoft.com/office/drawing/2014/main" id="{E81FE603-7193-48D2-BC7B-CAD3EE717C26}"/>
              </a:ext>
            </a:extLst>
          </p:cNvPr>
          <p:cNvSpPr txBox="1"/>
          <p:nvPr userDrawn="1"/>
        </p:nvSpPr>
        <p:spPr>
          <a:xfrm>
            <a:off x="6073440" y="4883392"/>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6CBB81B2-0AA3-435C-9A9F-5DA64B4F8F5C}"/>
              </a:ext>
            </a:extLst>
          </p:cNvPr>
          <p:cNvPicPr>
            <a:picLocks noChangeAspect="1"/>
          </p:cNvPicPr>
          <p:nvPr userDrawn="1"/>
        </p:nvPicPr>
        <p:blipFill>
          <a:blip r:embed="rId2"/>
          <a:stretch>
            <a:fillRect/>
          </a:stretch>
        </p:blipFill>
        <p:spPr>
          <a:xfrm>
            <a:off x="5704521" y="255459"/>
            <a:ext cx="3212870" cy="1938696"/>
          </a:xfrm>
          <a:prstGeom prst="rect">
            <a:avLst/>
          </a:prstGeom>
        </p:spPr>
      </p:pic>
      <p:pic>
        <p:nvPicPr>
          <p:cNvPr id="5" name="Picture 4">
            <a:extLst>
              <a:ext uri="{FF2B5EF4-FFF2-40B4-BE49-F238E27FC236}">
                <a16:creationId xmlns:a16="http://schemas.microsoft.com/office/drawing/2014/main" id="{5C771040-F8A5-4915-B290-1868F180002E}"/>
              </a:ext>
            </a:extLst>
          </p:cNvPr>
          <p:cNvPicPr>
            <a:picLocks noChangeAspect="1"/>
          </p:cNvPicPr>
          <p:nvPr userDrawn="1"/>
        </p:nvPicPr>
        <p:blipFill>
          <a:blip r:embed="rId3"/>
          <a:stretch>
            <a:fillRect/>
          </a:stretch>
        </p:blipFill>
        <p:spPr>
          <a:xfrm>
            <a:off x="3533578" y="617372"/>
            <a:ext cx="1902117" cy="755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6">
            <a:lumMod val="40000"/>
            <a:lumOff val="6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chemeClr val="accent6">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6727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accent6">
            <a:lumMod val="40000"/>
            <a:lumOff val="6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726468" y="36350"/>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5">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EECF70A7-7485-46B4-B1E8-D69CDF18F6F0}"/>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E9A40EF5-8134-4EA2-969A-A5F1380218BF}"/>
              </a:ext>
            </a:extLst>
          </p:cNvPr>
          <p:cNvPicPr>
            <a:picLocks noChangeAspect="1"/>
          </p:cNvPicPr>
          <p:nvPr userDrawn="1"/>
        </p:nvPicPr>
        <p:blipFill>
          <a:blip r:embed="rId2"/>
          <a:stretch>
            <a:fillRect/>
          </a:stretch>
        </p:blipFill>
        <p:spPr>
          <a:xfrm>
            <a:off x="5148803" y="470090"/>
            <a:ext cx="4224894" cy="1938696"/>
          </a:xfrm>
          <a:prstGeom prst="rect">
            <a:avLst/>
          </a:prstGeom>
        </p:spPr>
      </p:pic>
      <p:pic>
        <p:nvPicPr>
          <p:cNvPr id="16" name="Picture 15">
            <a:extLst>
              <a:ext uri="{FF2B5EF4-FFF2-40B4-BE49-F238E27FC236}">
                <a16:creationId xmlns:a16="http://schemas.microsoft.com/office/drawing/2014/main" id="{AFA506BE-6BFA-4623-8AF9-48206233FD3E}"/>
              </a:ext>
            </a:extLst>
          </p:cNvPr>
          <p:cNvPicPr>
            <a:picLocks noChangeAspect="1"/>
          </p:cNvPicPr>
          <p:nvPr userDrawn="1"/>
        </p:nvPicPr>
        <p:blipFill>
          <a:blip r:embed="rId3"/>
          <a:stretch>
            <a:fillRect/>
          </a:stretch>
        </p:blipFill>
        <p:spPr>
          <a:xfrm>
            <a:off x="3513839" y="622804"/>
            <a:ext cx="1902117" cy="755970"/>
          </a:xfrm>
          <a:prstGeom prst="rect">
            <a:avLst/>
          </a:prstGeom>
        </p:spPr>
      </p:pic>
    </p:spTree>
    <p:extLst>
      <p:ext uri="{BB962C8B-B14F-4D97-AF65-F5344CB8AC3E}">
        <p14:creationId xmlns:p14="http://schemas.microsoft.com/office/powerpoint/2010/main" val="3180081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6">
            <a:lumMod val="40000"/>
            <a:lumOff val="6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chemeClr val="accent6">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191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tx2">
            <a:lumMod val="20000"/>
            <a:lumOff val="8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BA8C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16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719727" y="48031"/>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87DC38FA-0353-4ADC-B13C-83C9F1A2ADB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1F4C2AE8-996F-4261-BA85-EF1BF4205E9E}"/>
              </a:ext>
            </a:extLst>
          </p:cNvPr>
          <p:cNvPicPr>
            <a:picLocks noChangeAspect="1"/>
          </p:cNvPicPr>
          <p:nvPr userDrawn="1"/>
        </p:nvPicPr>
        <p:blipFill>
          <a:blip r:embed="rId2"/>
          <a:stretch>
            <a:fillRect/>
          </a:stretch>
        </p:blipFill>
        <p:spPr>
          <a:xfrm>
            <a:off x="5363522" y="458131"/>
            <a:ext cx="3718882" cy="2121592"/>
          </a:xfrm>
          <a:prstGeom prst="rect">
            <a:avLst/>
          </a:prstGeom>
        </p:spPr>
      </p:pic>
      <p:pic>
        <p:nvPicPr>
          <p:cNvPr id="18" name="Picture 17">
            <a:extLst>
              <a:ext uri="{FF2B5EF4-FFF2-40B4-BE49-F238E27FC236}">
                <a16:creationId xmlns:a16="http://schemas.microsoft.com/office/drawing/2014/main" id="{211F498C-8811-4A06-A011-1DD117599E63}"/>
              </a:ext>
            </a:extLst>
          </p:cNvPr>
          <p:cNvPicPr>
            <a:picLocks noChangeAspect="1"/>
          </p:cNvPicPr>
          <p:nvPr userDrawn="1"/>
        </p:nvPicPr>
        <p:blipFill>
          <a:blip r:embed="rId3"/>
          <a:stretch>
            <a:fillRect/>
          </a:stretch>
        </p:blipFill>
        <p:spPr>
          <a:xfrm>
            <a:off x="3617257" y="722140"/>
            <a:ext cx="1670449" cy="518205"/>
          </a:xfrm>
          <a:prstGeom prst="rect">
            <a:avLst/>
          </a:prstGeom>
        </p:spPr>
      </p:pic>
    </p:spTree>
    <p:extLst>
      <p:ext uri="{BB962C8B-B14F-4D97-AF65-F5344CB8AC3E}">
        <p14:creationId xmlns:p14="http://schemas.microsoft.com/office/powerpoint/2010/main" val="232963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tx2">
            <a:lumMod val="20000"/>
            <a:lumOff val="8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09057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tx2">
            <a:lumMod val="20000"/>
            <a:lumOff val="8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bg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C98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698518" y="48031"/>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FD7412AC-D10F-4F32-A5DC-AF46D98CB60B}"/>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466AEA32-84D6-47F6-BE5B-60CB37A1762D}"/>
              </a:ext>
            </a:extLst>
          </p:cNvPr>
          <p:cNvPicPr>
            <a:picLocks noChangeAspect="1"/>
          </p:cNvPicPr>
          <p:nvPr userDrawn="1"/>
        </p:nvPicPr>
        <p:blipFill>
          <a:blip r:embed="rId2"/>
          <a:stretch>
            <a:fillRect/>
          </a:stretch>
        </p:blipFill>
        <p:spPr>
          <a:xfrm>
            <a:off x="3650621" y="735574"/>
            <a:ext cx="1670449" cy="518205"/>
          </a:xfrm>
          <a:prstGeom prst="rect">
            <a:avLst/>
          </a:prstGeom>
        </p:spPr>
      </p:pic>
      <p:pic>
        <p:nvPicPr>
          <p:cNvPr id="18" name="Picture 17">
            <a:extLst>
              <a:ext uri="{FF2B5EF4-FFF2-40B4-BE49-F238E27FC236}">
                <a16:creationId xmlns:a16="http://schemas.microsoft.com/office/drawing/2014/main" id="{9CEE463C-C2DA-4050-93D5-66601ED0196B}"/>
              </a:ext>
            </a:extLst>
          </p:cNvPr>
          <p:cNvPicPr>
            <a:picLocks noChangeAspect="1"/>
          </p:cNvPicPr>
          <p:nvPr userDrawn="1"/>
        </p:nvPicPr>
        <p:blipFill>
          <a:blip r:embed="rId3"/>
          <a:stretch>
            <a:fillRect/>
          </a:stretch>
        </p:blipFill>
        <p:spPr>
          <a:xfrm>
            <a:off x="5329792" y="527157"/>
            <a:ext cx="3694496" cy="1755800"/>
          </a:xfrm>
          <a:prstGeom prst="rect">
            <a:avLst/>
          </a:prstGeom>
        </p:spPr>
      </p:pic>
    </p:spTree>
    <p:extLst>
      <p:ext uri="{BB962C8B-B14F-4D97-AF65-F5344CB8AC3E}">
        <p14:creationId xmlns:p14="http://schemas.microsoft.com/office/powerpoint/2010/main" val="19156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tx2">
            <a:lumMod val="40000"/>
            <a:lumOff val="6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C98C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90375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tx2">
            <a:lumMod val="40000"/>
            <a:lumOff val="6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BA8C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16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698518" y="54353"/>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87DC38FA-0353-4ADC-B13C-83C9F1A2ADB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EF2FE85D-D94C-4DA0-9AF0-CCE6AA3B10F0}"/>
              </a:ext>
            </a:extLst>
          </p:cNvPr>
          <p:cNvPicPr>
            <a:picLocks noChangeAspect="1"/>
          </p:cNvPicPr>
          <p:nvPr userDrawn="1"/>
        </p:nvPicPr>
        <p:blipFill>
          <a:blip r:embed="rId2"/>
          <a:stretch>
            <a:fillRect/>
          </a:stretch>
        </p:blipFill>
        <p:spPr>
          <a:xfrm>
            <a:off x="3786248" y="569699"/>
            <a:ext cx="1450974" cy="957155"/>
          </a:xfrm>
          <a:prstGeom prst="rect">
            <a:avLst/>
          </a:prstGeom>
        </p:spPr>
      </p:pic>
      <p:pic>
        <p:nvPicPr>
          <p:cNvPr id="18" name="Picture 17">
            <a:extLst>
              <a:ext uri="{FF2B5EF4-FFF2-40B4-BE49-F238E27FC236}">
                <a16:creationId xmlns:a16="http://schemas.microsoft.com/office/drawing/2014/main" id="{6108F0A5-09FF-409F-89A2-864BCC10B87D}"/>
              </a:ext>
            </a:extLst>
          </p:cNvPr>
          <p:cNvPicPr>
            <a:picLocks noChangeAspect="1"/>
          </p:cNvPicPr>
          <p:nvPr userDrawn="1"/>
        </p:nvPicPr>
        <p:blipFill>
          <a:blip r:embed="rId3"/>
          <a:stretch>
            <a:fillRect/>
          </a:stretch>
        </p:blipFill>
        <p:spPr>
          <a:xfrm>
            <a:off x="5165200" y="122595"/>
            <a:ext cx="3487214" cy="2310584"/>
          </a:xfrm>
          <a:prstGeom prst="rect">
            <a:avLst/>
          </a:prstGeom>
        </p:spPr>
      </p:pic>
    </p:spTree>
    <p:extLst>
      <p:ext uri="{BB962C8B-B14F-4D97-AF65-F5344CB8AC3E}">
        <p14:creationId xmlns:p14="http://schemas.microsoft.com/office/powerpoint/2010/main" val="410820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tx2">
            <a:lumMod val="60000"/>
            <a:lumOff val="4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1475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accent3">
            <a:lumMod val="20000"/>
            <a:lumOff val="80000"/>
          </a:schemeClr>
        </a:solidFill>
        <a:effectLst/>
      </p:bgPr>
    </p:bg>
    <p:spTree>
      <p:nvGrpSpPr>
        <p:cNvPr id="1" name="Shape 74"/>
        <p:cNvGrpSpPr/>
        <p:nvPr/>
      </p:nvGrpSpPr>
      <p:grpSpPr>
        <a:xfrm>
          <a:off x="0" y="0"/>
          <a:ext cx="0" cy="0"/>
          <a:chOff x="0" y="0"/>
          <a:chExt cx="0" cy="0"/>
        </a:xfrm>
      </p:grpSpPr>
      <p:sp>
        <p:nvSpPr>
          <p:cNvPr id="2"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 name="Google Shape;267;p25"/>
          <p:cNvGrpSpPr/>
          <p:nvPr userDrawn="1"/>
        </p:nvGrpSpPr>
        <p:grpSpPr>
          <a:xfrm rot="1093143">
            <a:off x="7684861" y="3602545"/>
            <a:ext cx="975516" cy="936649"/>
            <a:chOff x="3885600" y="2960625"/>
            <a:chExt cx="470600" cy="451850"/>
          </a:xfrm>
        </p:grpSpPr>
        <p:sp>
          <p:nvSpPr>
            <p:cNvPr id="4"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p2"/>
          <p:cNvSpPr/>
          <p:nvPr userDrawn="1"/>
        </p:nvSpPr>
        <p:spPr>
          <a:xfrm flipH="1">
            <a:off x="1802668" y="151869"/>
            <a:ext cx="7265132" cy="3298206"/>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3;p2"/>
          <p:cNvGrpSpPr/>
          <p:nvPr userDrawn="1"/>
        </p:nvGrpSpPr>
        <p:grpSpPr>
          <a:xfrm rot="10800000" flipH="1">
            <a:off x="0" y="1662988"/>
            <a:ext cx="10175022" cy="3480512"/>
            <a:chOff x="1367050" y="3059225"/>
            <a:chExt cx="1407100" cy="848450"/>
          </a:xfrm>
        </p:grpSpPr>
        <p:sp>
          <p:nvSpPr>
            <p:cNvPr id="13"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6"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8"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246;p25"/>
          <p:cNvGrpSpPr/>
          <p:nvPr userDrawn="1"/>
        </p:nvGrpSpPr>
        <p:grpSpPr>
          <a:xfrm>
            <a:off x="8429016" y="2303715"/>
            <a:ext cx="514295" cy="474382"/>
            <a:chOff x="712875" y="2205450"/>
            <a:chExt cx="233675" cy="215550"/>
          </a:xfrm>
        </p:grpSpPr>
        <p:sp>
          <p:nvSpPr>
            <p:cNvPr id="20"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2;p25"/>
          <p:cNvGrpSpPr/>
          <p:nvPr userDrawn="1"/>
        </p:nvGrpSpPr>
        <p:grpSpPr>
          <a:xfrm>
            <a:off x="7629971" y="2578996"/>
            <a:ext cx="739324" cy="681878"/>
            <a:chOff x="751275" y="1814050"/>
            <a:chExt cx="233675" cy="215525"/>
          </a:xfrm>
        </p:grpSpPr>
        <p:sp>
          <p:nvSpPr>
            <p:cNvPr id="26"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roup 31"/>
          <p:cNvGrpSpPr/>
          <p:nvPr userDrawn="1"/>
        </p:nvGrpSpPr>
        <p:grpSpPr>
          <a:xfrm>
            <a:off x="3620184" y="264720"/>
            <a:ext cx="1776113" cy="1418528"/>
            <a:chOff x="3620184" y="264720"/>
            <a:chExt cx="1776113" cy="1418528"/>
          </a:xfrm>
        </p:grpSpPr>
        <p:sp>
          <p:nvSpPr>
            <p:cNvPr id="33"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TextBox 34"/>
            <p:cNvSpPr txBox="1"/>
            <p:nvPr userDrawn="1"/>
          </p:nvSpPr>
          <p:spPr>
            <a:xfrm>
              <a:off x="3736847" y="536976"/>
              <a:ext cx="1452642"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a:t>
              </a:r>
              <a:r>
                <a:rPr lang="en-US" sz="2800" baseline="0">
                  <a:solidFill>
                    <a:srgbClr val="F37022"/>
                  </a:solidFill>
                  <a:latin typeface="UTM Cookies" panose="02040603050506020204" pitchFamily="18" charset="0"/>
                </a:rPr>
                <a:t>ĐỀ </a:t>
              </a:r>
            </a:p>
          </p:txBody>
        </p:sp>
      </p:grpSp>
      <p:sp>
        <p:nvSpPr>
          <p:cNvPr id="36"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01;p25"/>
          <p:cNvGrpSpPr/>
          <p:nvPr userDrawn="1"/>
        </p:nvGrpSpPr>
        <p:grpSpPr>
          <a:xfrm rot="186006">
            <a:off x="3963397" y="1246298"/>
            <a:ext cx="501149" cy="1012800"/>
            <a:chOff x="656025" y="2751350"/>
            <a:chExt cx="311375" cy="629275"/>
          </a:xfrm>
        </p:grpSpPr>
        <p:sp>
          <p:nvSpPr>
            <p:cNvPr id="38"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85BAD7A5-018C-4711-964C-E8AD6BA9ED53}"/>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17" name="Hình ảnh 16">
            <a:extLst>
              <a:ext uri="{FF2B5EF4-FFF2-40B4-BE49-F238E27FC236}">
                <a16:creationId xmlns:a16="http://schemas.microsoft.com/office/drawing/2014/main" id="{F60DA1A7-DDB4-4709-9C4C-EE8238649512}"/>
              </a:ext>
            </a:extLst>
          </p:cNvPr>
          <p:cNvPicPr>
            <a:picLocks noChangeAspect="1"/>
          </p:cNvPicPr>
          <p:nvPr userDrawn="1"/>
        </p:nvPicPr>
        <p:blipFill>
          <a:blip r:embed="rId2"/>
          <a:stretch>
            <a:fillRect/>
          </a:stretch>
        </p:blipFill>
        <p:spPr>
          <a:xfrm>
            <a:off x="5253022" y="320638"/>
            <a:ext cx="3853006" cy="2127688"/>
          </a:xfrm>
          <a:prstGeom prst="rect">
            <a:avLst/>
          </a:prstGeom>
        </p:spPr>
      </p:pic>
    </p:spTree>
    <p:extLst>
      <p:ext uri="{BB962C8B-B14F-4D97-AF65-F5344CB8AC3E}">
        <p14:creationId xmlns:p14="http://schemas.microsoft.com/office/powerpoint/2010/main" val="33392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2">
            <a:lumMod val="40000"/>
            <a:lumOff val="60000"/>
          </a:schemeClr>
        </a:solidFill>
        <a:effectLst/>
      </p:bgPr>
    </p:bg>
    <p:spTree>
      <p:nvGrpSpPr>
        <p:cNvPr id="1" name="Shape 74"/>
        <p:cNvGrpSpPr/>
        <p:nvPr/>
      </p:nvGrpSpPr>
      <p:grpSpPr>
        <a:xfrm>
          <a:off x="0" y="0"/>
          <a:ext cx="0" cy="0"/>
          <a:chOff x="0" y="0"/>
          <a:chExt cx="0" cy="0"/>
        </a:xfrm>
      </p:grpSpPr>
      <p:sp>
        <p:nvSpPr>
          <p:cNvPr id="2" name="Rounded Rectangle 1"/>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10256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3">
            <a:lumMod val="40000"/>
            <a:lumOff val="6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62006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_TITLE_AND_DESCRIPTION">
    <p:bg>
      <p:bgPr>
        <a:solidFill>
          <a:schemeClr val="accent3">
            <a:lumMod val="20000"/>
            <a:lumOff val="80000"/>
          </a:schemeClr>
        </a:solidFill>
        <a:effectLst/>
      </p:bgPr>
    </p:bg>
    <p:spTree>
      <p:nvGrpSpPr>
        <p:cNvPr id="1" name="Shape 55"/>
        <p:cNvGrpSpPr/>
        <p:nvPr/>
      </p:nvGrpSpPr>
      <p:grpSpPr>
        <a:xfrm>
          <a:off x="0" y="0"/>
          <a:ext cx="0" cy="0"/>
          <a:chOff x="0" y="0"/>
          <a:chExt cx="0" cy="0"/>
        </a:xfrm>
      </p:grpSpPr>
      <p:grpSp>
        <p:nvGrpSpPr>
          <p:cNvPr id="56" name="Google Shape;56;p9"/>
          <p:cNvGrpSpPr/>
          <p:nvPr userDrawn="1"/>
        </p:nvGrpSpPr>
        <p:grpSpPr>
          <a:xfrm rot="10800000">
            <a:off x="0" y="-5467"/>
            <a:ext cx="4918041" cy="5156401"/>
            <a:chOff x="4000521" y="-6500"/>
            <a:chExt cx="4829183" cy="5156401"/>
          </a:xfrm>
          <a:solidFill>
            <a:schemeClr val="accent3">
              <a:lumMod val="40000"/>
              <a:lumOff val="60000"/>
            </a:schemeClr>
          </a:solidFill>
        </p:grpSpPr>
        <p:sp>
          <p:nvSpPr>
            <p:cNvPr id="57" name="Google Shape;57;p9"/>
            <p:cNvSpPr/>
            <p:nvPr/>
          </p:nvSpPr>
          <p:spPr>
            <a:xfrm rot="16200000">
              <a:off x="2247890" y="1746287"/>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9"/>
            <p:cNvSpPr/>
            <p:nvPr/>
          </p:nvSpPr>
          <p:spPr>
            <a:xfrm rot="-5400000">
              <a:off x="4662404" y="982600"/>
              <a:ext cx="5156400" cy="31782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62;p9"/>
          <p:cNvSpPr/>
          <p:nvPr/>
        </p:nvSpPr>
        <p:spPr>
          <a:xfrm rot="10800000" flipH="1">
            <a:off x="7836575" y="-6"/>
            <a:ext cx="1307397" cy="68835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p2">
            <a:extLst>
              <a:ext uri="{FF2B5EF4-FFF2-40B4-BE49-F238E27FC236}">
                <a16:creationId xmlns:a16="http://schemas.microsoft.com/office/drawing/2014/main" id="{9801A7FA-E79D-4B20-90B4-E13EFE80B25C}"/>
              </a:ext>
            </a:extLst>
          </p:cNvPr>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 name="Google Shape;267;p25">
            <a:extLst>
              <a:ext uri="{FF2B5EF4-FFF2-40B4-BE49-F238E27FC236}">
                <a16:creationId xmlns:a16="http://schemas.microsoft.com/office/drawing/2014/main" id="{6D098D50-841C-49E9-A5D5-49B904A6E0FA}"/>
              </a:ext>
            </a:extLst>
          </p:cNvPr>
          <p:cNvGrpSpPr/>
          <p:nvPr userDrawn="1"/>
        </p:nvGrpSpPr>
        <p:grpSpPr>
          <a:xfrm rot="1093143">
            <a:off x="7684861" y="3602545"/>
            <a:ext cx="975516" cy="936649"/>
            <a:chOff x="3885600" y="2960625"/>
            <a:chExt cx="470600" cy="451850"/>
          </a:xfrm>
        </p:grpSpPr>
        <p:sp>
          <p:nvSpPr>
            <p:cNvPr id="11" name="Google Shape;268;p25">
              <a:extLst>
                <a:ext uri="{FF2B5EF4-FFF2-40B4-BE49-F238E27FC236}">
                  <a16:creationId xmlns:a16="http://schemas.microsoft.com/office/drawing/2014/main" id="{96088541-FD69-4C85-9AF5-E1457A7E6A37}"/>
                </a:ext>
              </a:extLst>
            </p:cNvPr>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69;p25">
              <a:extLst>
                <a:ext uri="{FF2B5EF4-FFF2-40B4-BE49-F238E27FC236}">
                  <a16:creationId xmlns:a16="http://schemas.microsoft.com/office/drawing/2014/main" id="{37B7EBBA-7C9A-477E-89F0-1181EA86216F}"/>
                </a:ext>
              </a:extLst>
            </p:cNvPr>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0;p25">
              <a:extLst>
                <a:ext uri="{FF2B5EF4-FFF2-40B4-BE49-F238E27FC236}">
                  <a16:creationId xmlns:a16="http://schemas.microsoft.com/office/drawing/2014/main" id="{0BAB0084-9C35-43F3-88C0-1BA203D3E064}"/>
                </a:ext>
              </a:extLst>
            </p:cNvPr>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1;p25">
              <a:extLst>
                <a:ext uri="{FF2B5EF4-FFF2-40B4-BE49-F238E27FC236}">
                  <a16:creationId xmlns:a16="http://schemas.microsoft.com/office/drawing/2014/main" id="{FF04ADDD-03F5-4116-A131-E1F6674F1EAB}"/>
                </a:ext>
              </a:extLst>
            </p:cNvPr>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2;p25">
              <a:extLst>
                <a:ext uri="{FF2B5EF4-FFF2-40B4-BE49-F238E27FC236}">
                  <a16:creationId xmlns:a16="http://schemas.microsoft.com/office/drawing/2014/main" id="{3A8111D6-38A5-4F9F-9263-6C2D44CDE1AC}"/>
                </a:ext>
              </a:extLst>
            </p:cNvPr>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12;p2">
            <a:extLst>
              <a:ext uri="{FF2B5EF4-FFF2-40B4-BE49-F238E27FC236}">
                <a16:creationId xmlns:a16="http://schemas.microsoft.com/office/drawing/2014/main" id="{D010798B-3FCF-4DCE-AB51-8136E7CECA4B}"/>
              </a:ext>
            </a:extLst>
          </p:cNvPr>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13;p2">
            <a:extLst>
              <a:ext uri="{FF2B5EF4-FFF2-40B4-BE49-F238E27FC236}">
                <a16:creationId xmlns:a16="http://schemas.microsoft.com/office/drawing/2014/main" id="{EFAB7C7D-A4B0-4B67-B06B-8F73E21F701F}"/>
              </a:ext>
            </a:extLst>
          </p:cNvPr>
          <p:cNvGrpSpPr/>
          <p:nvPr userDrawn="1"/>
        </p:nvGrpSpPr>
        <p:grpSpPr>
          <a:xfrm rot="10800000" flipH="1">
            <a:off x="4157" y="1662988"/>
            <a:ext cx="9171950" cy="3480512"/>
            <a:chOff x="1367050" y="3059225"/>
            <a:chExt cx="1407100" cy="848450"/>
          </a:xfrm>
        </p:grpSpPr>
        <p:sp>
          <p:nvSpPr>
            <p:cNvPr id="20" name="Google Shape;14;p2">
              <a:extLst>
                <a:ext uri="{FF2B5EF4-FFF2-40B4-BE49-F238E27FC236}">
                  <a16:creationId xmlns:a16="http://schemas.microsoft.com/office/drawing/2014/main" id="{5AEF61CD-D4B6-4A12-BCDE-BAAACE634691}"/>
                </a:ext>
              </a:extLst>
            </p:cNvPr>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5;p2">
              <a:extLst>
                <a:ext uri="{FF2B5EF4-FFF2-40B4-BE49-F238E27FC236}">
                  <a16:creationId xmlns:a16="http://schemas.microsoft.com/office/drawing/2014/main" id="{D4DD3607-1467-4383-B1EA-A8D972EE07BA}"/>
                </a:ext>
              </a:extLst>
            </p:cNvPr>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46;p25">
            <a:extLst>
              <a:ext uri="{FF2B5EF4-FFF2-40B4-BE49-F238E27FC236}">
                <a16:creationId xmlns:a16="http://schemas.microsoft.com/office/drawing/2014/main" id="{DFE3689F-DA97-4998-B959-63D4FC54E7C3}"/>
              </a:ext>
            </a:extLst>
          </p:cNvPr>
          <p:cNvGrpSpPr/>
          <p:nvPr userDrawn="1"/>
        </p:nvGrpSpPr>
        <p:grpSpPr>
          <a:xfrm>
            <a:off x="8429016" y="2303715"/>
            <a:ext cx="514295" cy="474382"/>
            <a:chOff x="712875" y="2205450"/>
            <a:chExt cx="233675" cy="215550"/>
          </a:xfrm>
        </p:grpSpPr>
        <p:sp>
          <p:nvSpPr>
            <p:cNvPr id="26" name="Google Shape;247;p25">
              <a:extLst>
                <a:ext uri="{FF2B5EF4-FFF2-40B4-BE49-F238E27FC236}">
                  <a16:creationId xmlns:a16="http://schemas.microsoft.com/office/drawing/2014/main" id="{D65F4347-24D1-4A16-A00F-0AC4DA6FAB2B}"/>
                </a:ext>
              </a:extLst>
            </p:cNvPr>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48;p25">
              <a:extLst>
                <a:ext uri="{FF2B5EF4-FFF2-40B4-BE49-F238E27FC236}">
                  <a16:creationId xmlns:a16="http://schemas.microsoft.com/office/drawing/2014/main" id="{7F121444-DD8E-4C94-8775-E036624D51D0}"/>
                </a:ext>
              </a:extLst>
            </p:cNvPr>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49;p25">
              <a:extLst>
                <a:ext uri="{FF2B5EF4-FFF2-40B4-BE49-F238E27FC236}">
                  <a16:creationId xmlns:a16="http://schemas.microsoft.com/office/drawing/2014/main" id="{E255820F-1F14-4324-B75E-0919498C45F9}"/>
                </a:ext>
              </a:extLst>
            </p:cNvPr>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0;p25">
              <a:extLst>
                <a:ext uri="{FF2B5EF4-FFF2-40B4-BE49-F238E27FC236}">
                  <a16:creationId xmlns:a16="http://schemas.microsoft.com/office/drawing/2014/main" id="{E4EBAA9B-14CB-4685-8835-C238ACCEED2E}"/>
                </a:ext>
              </a:extLst>
            </p:cNvPr>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1;p25">
              <a:extLst>
                <a:ext uri="{FF2B5EF4-FFF2-40B4-BE49-F238E27FC236}">
                  <a16:creationId xmlns:a16="http://schemas.microsoft.com/office/drawing/2014/main" id="{0E3F46A8-AAF0-47DA-9162-CA2C0A5B3F1B}"/>
                </a:ext>
              </a:extLst>
            </p:cNvPr>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252;p25">
            <a:extLst>
              <a:ext uri="{FF2B5EF4-FFF2-40B4-BE49-F238E27FC236}">
                <a16:creationId xmlns:a16="http://schemas.microsoft.com/office/drawing/2014/main" id="{741B5326-EE6D-475B-A791-B4D870D65185}"/>
              </a:ext>
            </a:extLst>
          </p:cNvPr>
          <p:cNvGrpSpPr/>
          <p:nvPr userDrawn="1"/>
        </p:nvGrpSpPr>
        <p:grpSpPr>
          <a:xfrm>
            <a:off x="7629971" y="2578996"/>
            <a:ext cx="739324" cy="681878"/>
            <a:chOff x="751275" y="1814050"/>
            <a:chExt cx="233675" cy="215525"/>
          </a:xfrm>
        </p:grpSpPr>
        <p:sp>
          <p:nvSpPr>
            <p:cNvPr id="32" name="Google Shape;253;p25">
              <a:extLst>
                <a:ext uri="{FF2B5EF4-FFF2-40B4-BE49-F238E27FC236}">
                  <a16:creationId xmlns:a16="http://schemas.microsoft.com/office/drawing/2014/main" id="{076386F9-2CD3-462B-A4F8-DAECC44C1D24}"/>
                </a:ext>
              </a:extLst>
            </p:cNvPr>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54;p25">
              <a:extLst>
                <a:ext uri="{FF2B5EF4-FFF2-40B4-BE49-F238E27FC236}">
                  <a16:creationId xmlns:a16="http://schemas.microsoft.com/office/drawing/2014/main" id="{A117752F-AD15-449F-AC81-DC99816941AF}"/>
                </a:ext>
              </a:extLst>
            </p:cNvPr>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55;p25">
              <a:extLst>
                <a:ext uri="{FF2B5EF4-FFF2-40B4-BE49-F238E27FC236}">
                  <a16:creationId xmlns:a16="http://schemas.microsoft.com/office/drawing/2014/main" id="{0B746897-884C-4A84-B8DA-0504D9FE30C3}"/>
                </a:ext>
              </a:extLst>
            </p:cNvPr>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56;p25">
              <a:extLst>
                <a:ext uri="{FF2B5EF4-FFF2-40B4-BE49-F238E27FC236}">
                  <a16:creationId xmlns:a16="http://schemas.microsoft.com/office/drawing/2014/main" id="{779282E4-2175-44F2-8414-641BBA99805C}"/>
                </a:ext>
              </a:extLst>
            </p:cNvPr>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57;p25">
              <a:extLst>
                <a:ext uri="{FF2B5EF4-FFF2-40B4-BE49-F238E27FC236}">
                  <a16:creationId xmlns:a16="http://schemas.microsoft.com/office/drawing/2014/main" id="{0B3857F6-4203-40F9-A6D3-81717DD6BC7B}"/>
                </a:ext>
              </a:extLst>
            </p:cNvPr>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a:extLst>
              <a:ext uri="{FF2B5EF4-FFF2-40B4-BE49-F238E27FC236}">
                <a16:creationId xmlns:a16="http://schemas.microsoft.com/office/drawing/2014/main" id="{31F652AC-E18A-4A9E-AFFD-0A6AE1287B93}"/>
              </a:ext>
            </a:extLst>
          </p:cNvPr>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roup 31">
            <a:extLst>
              <a:ext uri="{FF2B5EF4-FFF2-40B4-BE49-F238E27FC236}">
                <a16:creationId xmlns:a16="http://schemas.microsoft.com/office/drawing/2014/main" id="{8DACF2B7-F21E-4702-B8F9-D01B12F9ECEF}"/>
              </a:ext>
            </a:extLst>
          </p:cNvPr>
          <p:cNvGrpSpPr/>
          <p:nvPr userDrawn="1"/>
        </p:nvGrpSpPr>
        <p:grpSpPr>
          <a:xfrm>
            <a:off x="3620184" y="264720"/>
            <a:ext cx="1776113" cy="1418528"/>
            <a:chOff x="3620184" y="264720"/>
            <a:chExt cx="1776113" cy="1418528"/>
          </a:xfrm>
        </p:grpSpPr>
        <p:sp>
          <p:nvSpPr>
            <p:cNvPr id="39" name="Google Shape;196;p25">
              <a:extLst>
                <a:ext uri="{FF2B5EF4-FFF2-40B4-BE49-F238E27FC236}">
                  <a16:creationId xmlns:a16="http://schemas.microsoft.com/office/drawing/2014/main" id="{59C187A4-1F48-4420-8851-178DABED33E5}"/>
                </a:ext>
              </a:extLst>
            </p:cNvPr>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96;p25">
              <a:extLst>
                <a:ext uri="{FF2B5EF4-FFF2-40B4-BE49-F238E27FC236}">
                  <a16:creationId xmlns:a16="http://schemas.microsoft.com/office/drawing/2014/main" id="{B7304F02-138F-4564-AEED-B4663AAA6308}"/>
                </a:ext>
              </a:extLst>
            </p:cNvPr>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Google Shape;273;p25">
            <a:extLst>
              <a:ext uri="{FF2B5EF4-FFF2-40B4-BE49-F238E27FC236}">
                <a16:creationId xmlns:a16="http://schemas.microsoft.com/office/drawing/2014/main" id="{C186C754-40E6-4681-BFC0-906C3E71BD9E}"/>
              </a:ext>
            </a:extLst>
          </p:cNvPr>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 name="Google Shape;201;p25">
            <a:extLst>
              <a:ext uri="{FF2B5EF4-FFF2-40B4-BE49-F238E27FC236}">
                <a16:creationId xmlns:a16="http://schemas.microsoft.com/office/drawing/2014/main" id="{F1383CF9-E91D-4082-8231-7464E6D38F8F}"/>
              </a:ext>
            </a:extLst>
          </p:cNvPr>
          <p:cNvGrpSpPr/>
          <p:nvPr userDrawn="1"/>
        </p:nvGrpSpPr>
        <p:grpSpPr>
          <a:xfrm rot="186006">
            <a:off x="3963397" y="1246298"/>
            <a:ext cx="501149" cy="1012800"/>
            <a:chOff x="656025" y="2751350"/>
            <a:chExt cx="311375" cy="629275"/>
          </a:xfrm>
        </p:grpSpPr>
        <p:sp>
          <p:nvSpPr>
            <p:cNvPr id="44" name="Google Shape;202;p25">
              <a:extLst>
                <a:ext uri="{FF2B5EF4-FFF2-40B4-BE49-F238E27FC236}">
                  <a16:creationId xmlns:a16="http://schemas.microsoft.com/office/drawing/2014/main" id="{DC01EF82-02BF-4558-923D-EEDF33C1C9AB}"/>
                </a:ext>
              </a:extLst>
            </p:cNvPr>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3;p25">
              <a:extLst>
                <a:ext uri="{FF2B5EF4-FFF2-40B4-BE49-F238E27FC236}">
                  <a16:creationId xmlns:a16="http://schemas.microsoft.com/office/drawing/2014/main" id="{4E97F825-D8A9-4D9F-ABF4-8A2C3D05469F}"/>
                </a:ext>
              </a:extLst>
            </p:cNvPr>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4;p25">
              <a:extLst>
                <a:ext uri="{FF2B5EF4-FFF2-40B4-BE49-F238E27FC236}">
                  <a16:creationId xmlns:a16="http://schemas.microsoft.com/office/drawing/2014/main" id="{D91D210B-8DF5-4F3D-9F7B-E9926AF5E3A8}"/>
                </a:ext>
              </a:extLst>
            </p:cNvPr>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05;p25">
              <a:extLst>
                <a:ext uri="{FF2B5EF4-FFF2-40B4-BE49-F238E27FC236}">
                  <a16:creationId xmlns:a16="http://schemas.microsoft.com/office/drawing/2014/main" id="{6BF3C773-45CF-4AAE-82B8-D9023E1BC3E1}"/>
                </a:ext>
              </a:extLst>
            </p:cNvPr>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06;p25">
              <a:extLst>
                <a:ext uri="{FF2B5EF4-FFF2-40B4-BE49-F238E27FC236}">
                  <a16:creationId xmlns:a16="http://schemas.microsoft.com/office/drawing/2014/main" id="{49A5AA73-B5F0-4DD1-95DE-E78E69047023}"/>
                </a:ext>
              </a:extLst>
            </p:cNvPr>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07;p25">
              <a:extLst>
                <a:ext uri="{FF2B5EF4-FFF2-40B4-BE49-F238E27FC236}">
                  <a16:creationId xmlns:a16="http://schemas.microsoft.com/office/drawing/2014/main" id="{CF818690-F1E5-4B27-A05B-0CAC961B9D4F}"/>
                </a:ext>
              </a:extLst>
            </p:cNvPr>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08;p25">
              <a:extLst>
                <a:ext uri="{FF2B5EF4-FFF2-40B4-BE49-F238E27FC236}">
                  <a16:creationId xmlns:a16="http://schemas.microsoft.com/office/drawing/2014/main" id="{C0207FD5-F173-4C57-B27B-58D28972E6A0}"/>
                </a:ext>
              </a:extLst>
            </p:cNvPr>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09;p25">
              <a:extLst>
                <a:ext uri="{FF2B5EF4-FFF2-40B4-BE49-F238E27FC236}">
                  <a16:creationId xmlns:a16="http://schemas.microsoft.com/office/drawing/2014/main" id="{97030882-E750-48D5-BB33-5616FB99C28D}"/>
                </a:ext>
              </a:extLst>
            </p:cNvPr>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10;p25">
              <a:extLst>
                <a:ext uri="{FF2B5EF4-FFF2-40B4-BE49-F238E27FC236}">
                  <a16:creationId xmlns:a16="http://schemas.microsoft.com/office/drawing/2014/main" id="{E6590E59-285C-497E-B3CB-E21988437B3C}"/>
                </a:ext>
              </a:extLst>
            </p:cNvPr>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11;p25">
              <a:extLst>
                <a:ext uri="{FF2B5EF4-FFF2-40B4-BE49-F238E27FC236}">
                  <a16:creationId xmlns:a16="http://schemas.microsoft.com/office/drawing/2014/main" id="{31DA2946-312A-43CD-9ECD-F0534ABE7B3A}"/>
                </a:ext>
              </a:extLst>
            </p:cNvPr>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Hình ảnh 2">
            <a:extLst>
              <a:ext uri="{FF2B5EF4-FFF2-40B4-BE49-F238E27FC236}">
                <a16:creationId xmlns:a16="http://schemas.microsoft.com/office/drawing/2014/main" id="{8B899725-EEE5-445C-9056-1357B9F4D381}"/>
              </a:ext>
            </a:extLst>
          </p:cNvPr>
          <p:cNvPicPr>
            <a:picLocks noChangeAspect="1"/>
          </p:cNvPicPr>
          <p:nvPr userDrawn="1"/>
        </p:nvPicPr>
        <p:blipFill>
          <a:blip r:embed="rId2"/>
          <a:stretch>
            <a:fillRect/>
          </a:stretch>
        </p:blipFill>
        <p:spPr>
          <a:xfrm>
            <a:off x="3709429" y="511882"/>
            <a:ext cx="1682642" cy="1176630"/>
          </a:xfrm>
          <a:prstGeom prst="rect">
            <a:avLst/>
          </a:prstGeom>
        </p:spPr>
      </p:pic>
      <p:pic>
        <p:nvPicPr>
          <p:cNvPr id="4" name="Hình ảnh 3">
            <a:extLst>
              <a:ext uri="{FF2B5EF4-FFF2-40B4-BE49-F238E27FC236}">
                <a16:creationId xmlns:a16="http://schemas.microsoft.com/office/drawing/2014/main" id="{82421C71-3BB8-473E-8EE1-21423125C97A}"/>
              </a:ext>
            </a:extLst>
          </p:cNvPr>
          <p:cNvPicPr>
            <a:picLocks noChangeAspect="1"/>
          </p:cNvPicPr>
          <p:nvPr userDrawn="1"/>
        </p:nvPicPr>
        <p:blipFill>
          <a:blip r:embed="rId3"/>
          <a:stretch>
            <a:fillRect/>
          </a:stretch>
        </p:blipFill>
        <p:spPr>
          <a:xfrm>
            <a:off x="6271493" y="4902093"/>
            <a:ext cx="2999492" cy="256054"/>
          </a:xfrm>
          <a:prstGeom prst="rect">
            <a:avLst/>
          </a:prstGeom>
        </p:spPr>
      </p:pic>
      <p:sp>
        <p:nvSpPr>
          <p:cNvPr id="17" name="Google Shape;10;p2">
            <a:extLst>
              <a:ext uri="{FF2B5EF4-FFF2-40B4-BE49-F238E27FC236}">
                <a16:creationId xmlns:a16="http://schemas.microsoft.com/office/drawing/2014/main" id="{5C6FEA2F-7A65-4804-8FA7-9EB0F0F654BA}"/>
              </a:ext>
            </a:extLst>
          </p:cNvPr>
          <p:cNvSpPr/>
          <p:nvPr userDrawn="1"/>
        </p:nvSpPr>
        <p:spPr>
          <a:xfrm>
            <a:off x="1036984" y="1202974"/>
            <a:ext cx="2302404" cy="231563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p2">
            <a:extLst>
              <a:ext uri="{FF2B5EF4-FFF2-40B4-BE49-F238E27FC236}">
                <a16:creationId xmlns:a16="http://schemas.microsoft.com/office/drawing/2014/main" id="{7C082A51-82E0-4B55-AC9A-E9874B3CBF81}"/>
              </a:ext>
            </a:extLst>
          </p:cNvPr>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99;p25">
            <a:extLst>
              <a:ext uri="{FF2B5EF4-FFF2-40B4-BE49-F238E27FC236}">
                <a16:creationId xmlns:a16="http://schemas.microsoft.com/office/drawing/2014/main" id="{89852042-F2BF-4912-824C-38C6D51EE892}"/>
              </a:ext>
            </a:extLst>
          </p:cNvPr>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 name="Hình ảnh 4">
            <a:extLst>
              <a:ext uri="{FF2B5EF4-FFF2-40B4-BE49-F238E27FC236}">
                <a16:creationId xmlns:a16="http://schemas.microsoft.com/office/drawing/2014/main" id="{5D463795-1B61-4D88-9C80-03E1B8FBC222}"/>
              </a:ext>
            </a:extLst>
          </p:cNvPr>
          <p:cNvPicPr>
            <a:picLocks noChangeAspect="1"/>
          </p:cNvPicPr>
          <p:nvPr userDrawn="1"/>
        </p:nvPicPr>
        <p:blipFill>
          <a:blip r:embed="rId4"/>
          <a:stretch>
            <a:fillRect/>
          </a:stretch>
        </p:blipFill>
        <p:spPr>
          <a:xfrm>
            <a:off x="5270268" y="236397"/>
            <a:ext cx="3853006" cy="2121592"/>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4">
            <a:lumMod val="40000"/>
            <a:lumOff val="6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2405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userDrawn="1">
  <p:cSld name="One column text">
    <p:spTree>
      <p:nvGrpSpPr>
        <p:cNvPr id="1" name="Shape 234"/>
        <p:cNvGrpSpPr/>
        <p:nvPr/>
      </p:nvGrpSpPr>
      <p:grpSpPr>
        <a:xfrm>
          <a:off x="0" y="0"/>
          <a:ext cx="0" cy="0"/>
          <a:chOff x="0" y="0"/>
          <a:chExt cx="0" cy="0"/>
        </a:xfrm>
      </p:grpSpPr>
      <p:sp>
        <p:nvSpPr>
          <p:cNvPr id="235" name="Google Shape;235;p7"/>
          <p:cNvSpPr/>
          <p:nvPr/>
        </p:nvSpPr>
        <p:spPr>
          <a:xfrm rot="5400000">
            <a:off x="-175512" y="-29017"/>
            <a:ext cx="2495297" cy="2294731"/>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chemeClr val="accent4"/>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sp>
        <p:nvSpPr>
          <p:cNvPr id="237" name="Google Shape;237;p7"/>
          <p:cNvSpPr/>
          <p:nvPr/>
        </p:nvSpPr>
        <p:spPr>
          <a:xfrm>
            <a:off x="-75724" y="968126"/>
            <a:ext cx="4639897" cy="4266953"/>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chemeClr val="accent3"/>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grpSp>
        <p:nvGrpSpPr>
          <p:cNvPr id="239" name="Google Shape;239;p7"/>
          <p:cNvGrpSpPr/>
          <p:nvPr/>
        </p:nvGrpSpPr>
        <p:grpSpPr>
          <a:xfrm rot="10800000">
            <a:off x="7019419" y="3192900"/>
            <a:ext cx="1990697" cy="1849834"/>
            <a:chOff x="817100" y="238125"/>
            <a:chExt cx="5912375" cy="5495644"/>
          </a:xfrm>
          <a:solidFill>
            <a:schemeClr val="accent4">
              <a:lumMod val="75000"/>
            </a:schemeClr>
          </a:solidFill>
        </p:grpSpPr>
        <p:sp>
          <p:nvSpPr>
            <p:cNvPr id="240" name="Google Shape;240;p7"/>
            <p:cNvSpPr/>
            <p:nvPr/>
          </p:nvSpPr>
          <p:spPr>
            <a:xfrm>
              <a:off x="817100" y="1539650"/>
              <a:ext cx="758050" cy="532775"/>
            </a:xfrm>
            <a:custGeom>
              <a:avLst/>
              <a:gdLst/>
              <a:ahLst/>
              <a:cxnLst/>
              <a:rect l="l" t="t" r="r" b="b"/>
              <a:pathLst>
                <a:path w="30322" h="21311" extrusionOk="0">
                  <a:moveTo>
                    <a:pt x="15332" y="0"/>
                  </a:moveTo>
                  <a:lnTo>
                    <a:pt x="15332" y="0"/>
                  </a:lnTo>
                  <a:cubicBezTo>
                    <a:pt x="718" y="718"/>
                    <a:pt x="1" y="20420"/>
                    <a:pt x="15854" y="21268"/>
                  </a:cubicBezTo>
                  <a:cubicBezTo>
                    <a:pt x="16220" y="21296"/>
                    <a:pt x="16576" y="21310"/>
                    <a:pt x="16923" y="21310"/>
                  </a:cubicBezTo>
                  <a:cubicBezTo>
                    <a:pt x="30321" y="21310"/>
                    <a:pt x="29831" y="954"/>
                    <a:pt x="15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1" name="Google Shape;241;p7"/>
            <p:cNvSpPr/>
            <p:nvPr/>
          </p:nvSpPr>
          <p:spPr>
            <a:xfrm>
              <a:off x="850450" y="328075"/>
              <a:ext cx="608275" cy="468700"/>
            </a:xfrm>
            <a:custGeom>
              <a:avLst/>
              <a:gdLst/>
              <a:ahLst/>
              <a:cxnLst/>
              <a:rect l="l" t="t" r="r" b="b"/>
              <a:pathLst>
                <a:path w="24331" h="18748" extrusionOk="0">
                  <a:moveTo>
                    <a:pt x="12275" y="1"/>
                  </a:moveTo>
                  <a:cubicBezTo>
                    <a:pt x="269" y="1"/>
                    <a:pt x="1" y="17063"/>
                    <a:pt x="10997" y="18453"/>
                  </a:cubicBezTo>
                  <a:cubicBezTo>
                    <a:pt x="11906" y="18654"/>
                    <a:pt x="12756" y="18747"/>
                    <a:pt x="13547" y="18747"/>
                  </a:cubicBezTo>
                  <a:cubicBezTo>
                    <a:pt x="24330" y="18747"/>
                    <a:pt x="24113" y="1332"/>
                    <a:pt x="13476" y="55"/>
                  </a:cubicBezTo>
                  <a:cubicBezTo>
                    <a:pt x="13063" y="19"/>
                    <a:pt x="12663" y="1"/>
                    <a:pt x="122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2" name="Google Shape;242;p7"/>
            <p:cNvSpPr/>
            <p:nvPr/>
          </p:nvSpPr>
          <p:spPr>
            <a:xfrm>
              <a:off x="2174725" y="853300"/>
              <a:ext cx="376150" cy="246000"/>
            </a:xfrm>
            <a:custGeom>
              <a:avLst/>
              <a:gdLst/>
              <a:ahLst/>
              <a:cxnLst/>
              <a:rect l="l" t="t" r="r" b="b"/>
              <a:pathLst>
                <a:path w="15046" h="9840" extrusionOk="0">
                  <a:moveTo>
                    <a:pt x="6326" y="1"/>
                  </a:moveTo>
                  <a:cubicBezTo>
                    <a:pt x="140" y="1"/>
                    <a:pt x="0" y="9262"/>
                    <a:pt x="7217" y="9840"/>
                  </a:cubicBezTo>
                  <a:cubicBezTo>
                    <a:pt x="12697" y="9709"/>
                    <a:pt x="15045" y="2533"/>
                    <a:pt x="9043" y="510"/>
                  </a:cubicBezTo>
                  <a:cubicBezTo>
                    <a:pt x="8037" y="157"/>
                    <a:pt x="7130" y="1"/>
                    <a:pt x="63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3" name="Google Shape;243;p7"/>
            <p:cNvSpPr/>
            <p:nvPr/>
          </p:nvSpPr>
          <p:spPr>
            <a:xfrm>
              <a:off x="1033025" y="3441700"/>
              <a:ext cx="376150" cy="246000"/>
            </a:xfrm>
            <a:custGeom>
              <a:avLst/>
              <a:gdLst/>
              <a:ahLst/>
              <a:cxnLst/>
              <a:rect l="l" t="t" r="r" b="b"/>
              <a:pathLst>
                <a:path w="15046" h="9840" extrusionOk="0">
                  <a:moveTo>
                    <a:pt x="6371" y="0"/>
                  </a:moveTo>
                  <a:cubicBezTo>
                    <a:pt x="141" y="0"/>
                    <a:pt x="1" y="9262"/>
                    <a:pt x="7217" y="9839"/>
                  </a:cubicBezTo>
                  <a:cubicBezTo>
                    <a:pt x="12697" y="9774"/>
                    <a:pt x="15046" y="2597"/>
                    <a:pt x="9109" y="510"/>
                  </a:cubicBezTo>
                  <a:cubicBezTo>
                    <a:pt x="8095" y="157"/>
                    <a:pt x="7181" y="0"/>
                    <a:pt x="63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4" name="Google Shape;244;p7"/>
            <p:cNvSpPr/>
            <p:nvPr/>
          </p:nvSpPr>
          <p:spPr>
            <a:xfrm>
              <a:off x="4663000" y="486950"/>
              <a:ext cx="487675" cy="318775"/>
            </a:xfrm>
            <a:custGeom>
              <a:avLst/>
              <a:gdLst/>
              <a:ahLst/>
              <a:cxnLst/>
              <a:rect l="l" t="t" r="r" b="b"/>
              <a:pathLst>
                <a:path w="19507" h="12751" extrusionOk="0">
                  <a:moveTo>
                    <a:pt x="8173" y="0"/>
                  </a:moveTo>
                  <a:cubicBezTo>
                    <a:pt x="178" y="0"/>
                    <a:pt x="0" y="12001"/>
                    <a:pt x="9394" y="12750"/>
                  </a:cubicBezTo>
                  <a:cubicBezTo>
                    <a:pt x="16440" y="12620"/>
                    <a:pt x="19507" y="3356"/>
                    <a:pt x="11743" y="681"/>
                  </a:cubicBezTo>
                  <a:cubicBezTo>
                    <a:pt x="10419" y="209"/>
                    <a:pt x="9228" y="0"/>
                    <a:pt x="81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5" name="Google Shape;245;p7"/>
            <p:cNvSpPr/>
            <p:nvPr/>
          </p:nvSpPr>
          <p:spPr>
            <a:xfrm>
              <a:off x="3354863" y="1513154"/>
              <a:ext cx="443723" cy="288929"/>
            </a:xfrm>
            <a:custGeom>
              <a:avLst/>
              <a:gdLst/>
              <a:ahLst/>
              <a:cxnLst/>
              <a:rect l="l" t="t" r="r" b="b"/>
              <a:pathLst>
                <a:path w="25671" h="16718" extrusionOk="0">
                  <a:moveTo>
                    <a:pt x="10910" y="1"/>
                  </a:moveTo>
                  <a:cubicBezTo>
                    <a:pt x="272" y="1"/>
                    <a:pt x="1" y="15851"/>
                    <a:pt x="12362" y="16718"/>
                  </a:cubicBezTo>
                  <a:cubicBezTo>
                    <a:pt x="21626" y="16522"/>
                    <a:pt x="25671" y="4388"/>
                    <a:pt x="15559" y="865"/>
                  </a:cubicBezTo>
                  <a:cubicBezTo>
                    <a:pt x="13839" y="266"/>
                    <a:pt x="12288" y="1"/>
                    <a:pt x="109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6" name="Google Shape;246;p7"/>
            <p:cNvSpPr/>
            <p:nvPr/>
          </p:nvSpPr>
          <p:spPr>
            <a:xfrm>
              <a:off x="1340210" y="5578819"/>
              <a:ext cx="234925" cy="154950"/>
            </a:xfrm>
            <a:custGeom>
              <a:avLst/>
              <a:gdLst/>
              <a:ahLst/>
              <a:cxnLst/>
              <a:rect l="l" t="t" r="r" b="b"/>
              <a:pathLst>
                <a:path w="9397" h="6198" extrusionOk="0">
                  <a:moveTo>
                    <a:pt x="3956" y="1"/>
                  </a:moveTo>
                  <a:cubicBezTo>
                    <a:pt x="44" y="1"/>
                    <a:pt x="0" y="5909"/>
                    <a:pt x="4503" y="6198"/>
                  </a:cubicBezTo>
                  <a:cubicBezTo>
                    <a:pt x="7961" y="6132"/>
                    <a:pt x="9396" y="1631"/>
                    <a:pt x="5678" y="326"/>
                  </a:cubicBezTo>
                  <a:cubicBezTo>
                    <a:pt x="5039"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7" name="Google Shape;247;p7"/>
            <p:cNvSpPr/>
            <p:nvPr/>
          </p:nvSpPr>
          <p:spPr>
            <a:xfrm>
              <a:off x="1887000" y="3775750"/>
              <a:ext cx="234925" cy="154950"/>
            </a:xfrm>
            <a:custGeom>
              <a:avLst/>
              <a:gdLst/>
              <a:ahLst/>
              <a:cxnLst/>
              <a:rect l="l" t="t" r="r" b="b"/>
              <a:pathLst>
                <a:path w="9397" h="6198" extrusionOk="0">
                  <a:moveTo>
                    <a:pt x="3956" y="1"/>
                  </a:moveTo>
                  <a:cubicBezTo>
                    <a:pt x="44" y="1"/>
                    <a:pt x="0" y="5909"/>
                    <a:pt x="4503" y="6198"/>
                  </a:cubicBezTo>
                  <a:cubicBezTo>
                    <a:pt x="7961" y="6133"/>
                    <a:pt x="9396"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8" name="Google Shape;248;p7"/>
            <p:cNvSpPr/>
            <p:nvPr/>
          </p:nvSpPr>
          <p:spPr>
            <a:xfrm>
              <a:off x="3354900" y="2919500"/>
              <a:ext cx="234925" cy="154925"/>
            </a:xfrm>
            <a:custGeom>
              <a:avLst/>
              <a:gdLst/>
              <a:ahLst/>
              <a:cxnLst/>
              <a:rect l="l" t="t" r="r" b="b"/>
              <a:pathLst>
                <a:path w="9397" h="6197" extrusionOk="0">
                  <a:moveTo>
                    <a:pt x="3956" y="0"/>
                  </a:moveTo>
                  <a:cubicBezTo>
                    <a:pt x="44" y="0"/>
                    <a:pt x="0" y="5908"/>
                    <a:pt x="4503" y="6197"/>
                  </a:cubicBezTo>
                  <a:cubicBezTo>
                    <a:pt x="7961" y="6132"/>
                    <a:pt x="9396" y="1630"/>
                    <a:pt x="5677" y="325"/>
                  </a:cubicBezTo>
                  <a:cubicBezTo>
                    <a:pt x="5039"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9" name="Google Shape;249;p7"/>
            <p:cNvSpPr/>
            <p:nvPr/>
          </p:nvSpPr>
          <p:spPr>
            <a:xfrm>
              <a:off x="5547026" y="1644661"/>
              <a:ext cx="234925" cy="154925"/>
            </a:xfrm>
            <a:custGeom>
              <a:avLst/>
              <a:gdLst/>
              <a:ahLst/>
              <a:cxnLst/>
              <a:rect l="l" t="t" r="r" b="b"/>
              <a:pathLst>
                <a:path w="9397" h="6197" extrusionOk="0">
                  <a:moveTo>
                    <a:pt x="3957" y="0"/>
                  </a:moveTo>
                  <a:cubicBezTo>
                    <a:pt x="44" y="0"/>
                    <a:pt x="1" y="5908"/>
                    <a:pt x="4504" y="6197"/>
                  </a:cubicBezTo>
                  <a:cubicBezTo>
                    <a:pt x="7961"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0" name="Google Shape;250;p7"/>
            <p:cNvSpPr/>
            <p:nvPr/>
          </p:nvSpPr>
          <p:spPr>
            <a:xfrm>
              <a:off x="968925" y="5284425"/>
              <a:ext cx="236375" cy="154950"/>
            </a:xfrm>
            <a:custGeom>
              <a:avLst/>
              <a:gdLst/>
              <a:ahLst/>
              <a:cxnLst/>
              <a:rect l="l" t="t" r="r" b="b"/>
              <a:pathLst>
                <a:path w="9455" h="6198" extrusionOk="0">
                  <a:moveTo>
                    <a:pt x="3949" y="1"/>
                  </a:moveTo>
                  <a:cubicBezTo>
                    <a:pt x="38" y="1"/>
                    <a:pt x="1" y="5909"/>
                    <a:pt x="4562" y="6197"/>
                  </a:cubicBezTo>
                  <a:cubicBezTo>
                    <a:pt x="7954" y="6132"/>
                    <a:pt x="9455" y="1631"/>
                    <a:pt x="5671" y="326"/>
                  </a:cubicBezTo>
                  <a:cubicBezTo>
                    <a:pt x="5033" y="101"/>
                    <a:pt x="4458" y="1"/>
                    <a:pt x="39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1" name="Google Shape;251;p7"/>
            <p:cNvSpPr/>
            <p:nvPr/>
          </p:nvSpPr>
          <p:spPr>
            <a:xfrm>
              <a:off x="1275375" y="4855475"/>
              <a:ext cx="234925" cy="154950"/>
            </a:xfrm>
            <a:custGeom>
              <a:avLst/>
              <a:gdLst/>
              <a:ahLst/>
              <a:cxnLst/>
              <a:rect l="l" t="t" r="r" b="b"/>
              <a:pathLst>
                <a:path w="9397" h="6198" extrusionOk="0">
                  <a:moveTo>
                    <a:pt x="3956" y="1"/>
                  </a:moveTo>
                  <a:cubicBezTo>
                    <a:pt x="44" y="1"/>
                    <a:pt x="1" y="5909"/>
                    <a:pt x="4504" y="6197"/>
                  </a:cubicBezTo>
                  <a:cubicBezTo>
                    <a:pt x="7961" y="6132"/>
                    <a:pt x="9397"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2" name="Google Shape;252;p7"/>
            <p:cNvSpPr/>
            <p:nvPr/>
          </p:nvSpPr>
          <p:spPr>
            <a:xfrm>
              <a:off x="5881964" y="1247683"/>
              <a:ext cx="234925" cy="154925"/>
            </a:xfrm>
            <a:custGeom>
              <a:avLst/>
              <a:gdLst/>
              <a:ahLst/>
              <a:cxnLst/>
              <a:rect l="l" t="t" r="r" b="b"/>
              <a:pathLst>
                <a:path w="9397" h="6197" extrusionOk="0">
                  <a:moveTo>
                    <a:pt x="3957" y="0"/>
                  </a:moveTo>
                  <a:cubicBezTo>
                    <a:pt x="45" y="0"/>
                    <a:pt x="1" y="5908"/>
                    <a:pt x="4504" y="6197"/>
                  </a:cubicBezTo>
                  <a:cubicBezTo>
                    <a:pt x="7962"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3" name="Google Shape;253;p7"/>
            <p:cNvSpPr/>
            <p:nvPr/>
          </p:nvSpPr>
          <p:spPr>
            <a:xfrm>
              <a:off x="5312075" y="1247725"/>
              <a:ext cx="234925" cy="154950"/>
            </a:xfrm>
            <a:custGeom>
              <a:avLst/>
              <a:gdLst/>
              <a:ahLst/>
              <a:cxnLst/>
              <a:rect l="l" t="t" r="r" b="b"/>
              <a:pathLst>
                <a:path w="9397" h="6198" extrusionOk="0">
                  <a:moveTo>
                    <a:pt x="3957" y="0"/>
                  </a:moveTo>
                  <a:cubicBezTo>
                    <a:pt x="44" y="0"/>
                    <a:pt x="1" y="5909"/>
                    <a:pt x="4504" y="6197"/>
                  </a:cubicBezTo>
                  <a:cubicBezTo>
                    <a:pt x="7962" y="6132"/>
                    <a:pt x="9397" y="1630"/>
                    <a:pt x="5678" y="326"/>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4" name="Google Shape;254;p7"/>
            <p:cNvSpPr/>
            <p:nvPr/>
          </p:nvSpPr>
          <p:spPr>
            <a:xfrm>
              <a:off x="6494550" y="492575"/>
              <a:ext cx="234925" cy="154950"/>
            </a:xfrm>
            <a:custGeom>
              <a:avLst/>
              <a:gdLst/>
              <a:ahLst/>
              <a:cxnLst/>
              <a:rect l="l" t="t" r="r" b="b"/>
              <a:pathLst>
                <a:path w="9397" h="6198" extrusionOk="0">
                  <a:moveTo>
                    <a:pt x="3956" y="0"/>
                  </a:moveTo>
                  <a:cubicBezTo>
                    <a:pt x="44" y="0"/>
                    <a:pt x="1" y="5909"/>
                    <a:pt x="4504" y="6197"/>
                  </a:cubicBezTo>
                  <a:cubicBezTo>
                    <a:pt x="7961" y="6132"/>
                    <a:pt x="9397" y="1630"/>
                    <a:pt x="5678" y="326"/>
                  </a:cubicBezTo>
                  <a:cubicBezTo>
                    <a:pt x="5040"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5" name="Google Shape;255;p7"/>
            <p:cNvSpPr/>
            <p:nvPr/>
          </p:nvSpPr>
          <p:spPr>
            <a:xfrm>
              <a:off x="1826719" y="2254021"/>
              <a:ext cx="641821" cy="673066"/>
            </a:xfrm>
            <a:custGeom>
              <a:avLst/>
              <a:gdLst/>
              <a:ahLst/>
              <a:cxnLst/>
              <a:rect l="l" t="t" r="r" b="b"/>
              <a:pathLst>
                <a:path w="34839" h="36535" extrusionOk="0">
                  <a:moveTo>
                    <a:pt x="14875" y="0"/>
                  </a:moveTo>
                  <a:lnTo>
                    <a:pt x="13048" y="13831"/>
                  </a:lnTo>
                  <a:lnTo>
                    <a:pt x="0" y="16636"/>
                  </a:lnTo>
                  <a:lnTo>
                    <a:pt x="12004" y="21529"/>
                  </a:lnTo>
                  <a:lnTo>
                    <a:pt x="9982" y="36535"/>
                  </a:lnTo>
                  <a:lnTo>
                    <a:pt x="20485" y="25052"/>
                  </a:lnTo>
                  <a:lnTo>
                    <a:pt x="34838" y="30924"/>
                  </a:lnTo>
                  <a:lnTo>
                    <a:pt x="34838" y="30924"/>
                  </a:lnTo>
                  <a:lnTo>
                    <a:pt x="26618" y="18202"/>
                  </a:lnTo>
                  <a:lnTo>
                    <a:pt x="34838" y="9134"/>
                  </a:lnTo>
                  <a:lnTo>
                    <a:pt x="22442" y="11743"/>
                  </a:lnTo>
                  <a:lnTo>
                    <a:pt x="1487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6" name="Google Shape;256;p7"/>
            <p:cNvSpPr/>
            <p:nvPr/>
          </p:nvSpPr>
          <p:spPr>
            <a:xfrm>
              <a:off x="3245650" y="238125"/>
              <a:ext cx="611650" cy="654050"/>
            </a:xfrm>
            <a:custGeom>
              <a:avLst/>
              <a:gdLst/>
              <a:ahLst/>
              <a:cxnLst/>
              <a:rect l="l" t="t" r="r" b="b"/>
              <a:pathLst>
                <a:path w="24466" h="26162" extrusionOk="0">
                  <a:moveTo>
                    <a:pt x="14092" y="0"/>
                  </a:moveTo>
                  <a:lnTo>
                    <a:pt x="9199" y="7829"/>
                  </a:lnTo>
                  <a:lnTo>
                    <a:pt x="1" y="5872"/>
                  </a:lnTo>
                  <a:lnTo>
                    <a:pt x="5872" y="13309"/>
                  </a:lnTo>
                  <a:lnTo>
                    <a:pt x="1240" y="20746"/>
                  </a:lnTo>
                  <a:lnTo>
                    <a:pt x="9134" y="17484"/>
                  </a:lnTo>
                  <a:lnTo>
                    <a:pt x="15919" y="26161"/>
                  </a:lnTo>
                  <a:lnTo>
                    <a:pt x="15201" y="14940"/>
                  </a:lnTo>
                  <a:lnTo>
                    <a:pt x="24465" y="11091"/>
                  </a:lnTo>
                  <a:lnTo>
                    <a:pt x="14680" y="9003"/>
                  </a:lnTo>
                  <a:lnTo>
                    <a:pt x="140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grpSp>
    </p:spTree>
    <p:extLst>
      <p:ext uri="{BB962C8B-B14F-4D97-AF65-F5344CB8AC3E}">
        <p14:creationId xmlns:p14="http://schemas.microsoft.com/office/powerpoint/2010/main" val="30058175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234"/>
        <p:cNvGrpSpPr/>
        <p:nvPr/>
      </p:nvGrpSpPr>
      <p:grpSpPr>
        <a:xfrm>
          <a:off x="0" y="0"/>
          <a:ext cx="0" cy="0"/>
          <a:chOff x="0" y="0"/>
          <a:chExt cx="0" cy="0"/>
        </a:xfrm>
      </p:grpSpPr>
      <p:sp>
        <p:nvSpPr>
          <p:cNvPr id="235" name="Google Shape;235;p7"/>
          <p:cNvSpPr/>
          <p:nvPr/>
        </p:nvSpPr>
        <p:spPr>
          <a:xfrm rot="5400000">
            <a:off x="-175512" y="-29017"/>
            <a:ext cx="2495297" cy="2294731"/>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chemeClr val="accent6">
              <a:lumMod val="75000"/>
            </a:schemeClr>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sp>
        <p:nvSpPr>
          <p:cNvPr id="237" name="Google Shape;237;p7"/>
          <p:cNvSpPr/>
          <p:nvPr/>
        </p:nvSpPr>
        <p:spPr>
          <a:xfrm>
            <a:off x="-75724" y="968126"/>
            <a:ext cx="4639897" cy="4266953"/>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chemeClr val="accent6">
              <a:lumMod val="40000"/>
              <a:lumOff val="60000"/>
            </a:schemeClr>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grpSp>
        <p:nvGrpSpPr>
          <p:cNvPr id="239" name="Google Shape;239;p7"/>
          <p:cNvGrpSpPr/>
          <p:nvPr/>
        </p:nvGrpSpPr>
        <p:grpSpPr>
          <a:xfrm rot="10800000">
            <a:off x="7019419" y="3192900"/>
            <a:ext cx="1990697" cy="1849834"/>
            <a:chOff x="817100" y="238125"/>
            <a:chExt cx="5912375" cy="5495644"/>
          </a:xfrm>
          <a:solidFill>
            <a:schemeClr val="accent6">
              <a:lumMod val="75000"/>
            </a:schemeClr>
          </a:solidFill>
        </p:grpSpPr>
        <p:sp>
          <p:nvSpPr>
            <p:cNvPr id="240" name="Google Shape;240;p7"/>
            <p:cNvSpPr/>
            <p:nvPr/>
          </p:nvSpPr>
          <p:spPr>
            <a:xfrm>
              <a:off x="817100" y="1539650"/>
              <a:ext cx="758050" cy="532775"/>
            </a:xfrm>
            <a:custGeom>
              <a:avLst/>
              <a:gdLst/>
              <a:ahLst/>
              <a:cxnLst/>
              <a:rect l="l" t="t" r="r" b="b"/>
              <a:pathLst>
                <a:path w="30322" h="21311" extrusionOk="0">
                  <a:moveTo>
                    <a:pt x="15332" y="0"/>
                  </a:moveTo>
                  <a:lnTo>
                    <a:pt x="15332" y="0"/>
                  </a:lnTo>
                  <a:cubicBezTo>
                    <a:pt x="718" y="718"/>
                    <a:pt x="1" y="20420"/>
                    <a:pt x="15854" y="21268"/>
                  </a:cubicBezTo>
                  <a:cubicBezTo>
                    <a:pt x="16220" y="21296"/>
                    <a:pt x="16576" y="21310"/>
                    <a:pt x="16923" y="21310"/>
                  </a:cubicBezTo>
                  <a:cubicBezTo>
                    <a:pt x="30321" y="21310"/>
                    <a:pt x="29831" y="954"/>
                    <a:pt x="15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1" name="Google Shape;241;p7"/>
            <p:cNvSpPr/>
            <p:nvPr/>
          </p:nvSpPr>
          <p:spPr>
            <a:xfrm>
              <a:off x="850450" y="328075"/>
              <a:ext cx="608275" cy="468700"/>
            </a:xfrm>
            <a:custGeom>
              <a:avLst/>
              <a:gdLst/>
              <a:ahLst/>
              <a:cxnLst/>
              <a:rect l="l" t="t" r="r" b="b"/>
              <a:pathLst>
                <a:path w="24331" h="18748" extrusionOk="0">
                  <a:moveTo>
                    <a:pt x="12275" y="1"/>
                  </a:moveTo>
                  <a:cubicBezTo>
                    <a:pt x="269" y="1"/>
                    <a:pt x="1" y="17063"/>
                    <a:pt x="10997" y="18453"/>
                  </a:cubicBezTo>
                  <a:cubicBezTo>
                    <a:pt x="11906" y="18654"/>
                    <a:pt x="12756" y="18747"/>
                    <a:pt x="13547" y="18747"/>
                  </a:cubicBezTo>
                  <a:cubicBezTo>
                    <a:pt x="24330" y="18747"/>
                    <a:pt x="24113" y="1332"/>
                    <a:pt x="13476" y="55"/>
                  </a:cubicBezTo>
                  <a:cubicBezTo>
                    <a:pt x="13063" y="19"/>
                    <a:pt x="12663" y="1"/>
                    <a:pt x="122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2" name="Google Shape;242;p7"/>
            <p:cNvSpPr/>
            <p:nvPr/>
          </p:nvSpPr>
          <p:spPr>
            <a:xfrm>
              <a:off x="2174725" y="853300"/>
              <a:ext cx="376150" cy="246000"/>
            </a:xfrm>
            <a:custGeom>
              <a:avLst/>
              <a:gdLst/>
              <a:ahLst/>
              <a:cxnLst/>
              <a:rect l="l" t="t" r="r" b="b"/>
              <a:pathLst>
                <a:path w="15046" h="9840" extrusionOk="0">
                  <a:moveTo>
                    <a:pt x="6326" y="1"/>
                  </a:moveTo>
                  <a:cubicBezTo>
                    <a:pt x="140" y="1"/>
                    <a:pt x="0" y="9262"/>
                    <a:pt x="7217" y="9840"/>
                  </a:cubicBezTo>
                  <a:cubicBezTo>
                    <a:pt x="12697" y="9709"/>
                    <a:pt x="15045" y="2533"/>
                    <a:pt x="9043" y="510"/>
                  </a:cubicBezTo>
                  <a:cubicBezTo>
                    <a:pt x="8037" y="157"/>
                    <a:pt x="7130" y="1"/>
                    <a:pt x="63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3" name="Google Shape;243;p7"/>
            <p:cNvSpPr/>
            <p:nvPr/>
          </p:nvSpPr>
          <p:spPr>
            <a:xfrm>
              <a:off x="1033025" y="3441700"/>
              <a:ext cx="376150" cy="246000"/>
            </a:xfrm>
            <a:custGeom>
              <a:avLst/>
              <a:gdLst/>
              <a:ahLst/>
              <a:cxnLst/>
              <a:rect l="l" t="t" r="r" b="b"/>
              <a:pathLst>
                <a:path w="15046" h="9840" extrusionOk="0">
                  <a:moveTo>
                    <a:pt x="6371" y="0"/>
                  </a:moveTo>
                  <a:cubicBezTo>
                    <a:pt x="141" y="0"/>
                    <a:pt x="1" y="9262"/>
                    <a:pt x="7217" y="9839"/>
                  </a:cubicBezTo>
                  <a:cubicBezTo>
                    <a:pt x="12697" y="9774"/>
                    <a:pt x="15046" y="2597"/>
                    <a:pt x="9109" y="510"/>
                  </a:cubicBezTo>
                  <a:cubicBezTo>
                    <a:pt x="8095" y="157"/>
                    <a:pt x="7181" y="0"/>
                    <a:pt x="63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4" name="Google Shape;244;p7"/>
            <p:cNvSpPr/>
            <p:nvPr/>
          </p:nvSpPr>
          <p:spPr>
            <a:xfrm>
              <a:off x="4663000" y="486950"/>
              <a:ext cx="487675" cy="318775"/>
            </a:xfrm>
            <a:custGeom>
              <a:avLst/>
              <a:gdLst/>
              <a:ahLst/>
              <a:cxnLst/>
              <a:rect l="l" t="t" r="r" b="b"/>
              <a:pathLst>
                <a:path w="19507" h="12751" extrusionOk="0">
                  <a:moveTo>
                    <a:pt x="8173" y="0"/>
                  </a:moveTo>
                  <a:cubicBezTo>
                    <a:pt x="178" y="0"/>
                    <a:pt x="0" y="12001"/>
                    <a:pt x="9394" y="12750"/>
                  </a:cubicBezTo>
                  <a:cubicBezTo>
                    <a:pt x="16440" y="12620"/>
                    <a:pt x="19507" y="3356"/>
                    <a:pt x="11743" y="681"/>
                  </a:cubicBezTo>
                  <a:cubicBezTo>
                    <a:pt x="10419" y="209"/>
                    <a:pt x="9228" y="0"/>
                    <a:pt x="81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5" name="Google Shape;245;p7"/>
            <p:cNvSpPr/>
            <p:nvPr/>
          </p:nvSpPr>
          <p:spPr>
            <a:xfrm>
              <a:off x="3354863" y="1513154"/>
              <a:ext cx="443723" cy="288929"/>
            </a:xfrm>
            <a:custGeom>
              <a:avLst/>
              <a:gdLst/>
              <a:ahLst/>
              <a:cxnLst/>
              <a:rect l="l" t="t" r="r" b="b"/>
              <a:pathLst>
                <a:path w="25671" h="16718" extrusionOk="0">
                  <a:moveTo>
                    <a:pt x="10910" y="1"/>
                  </a:moveTo>
                  <a:cubicBezTo>
                    <a:pt x="272" y="1"/>
                    <a:pt x="1" y="15851"/>
                    <a:pt x="12362" y="16718"/>
                  </a:cubicBezTo>
                  <a:cubicBezTo>
                    <a:pt x="21626" y="16522"/>
                    <a:pt x="25671" y="4388"/>
                    <a:pt x="15559" y="865"/>
                  </a:cubicBezTo>
                  <a:cubicBezTo>
                    <a:pt x="13839" y="266"/>
                    <a:pt x="12288" y="1"/>
                    <a:pt x="109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6" name="Google Shape;246;p7"/>
            <p:cNvSpPr/>
            <p:nvPr/>
          </p:nvSpPr>
          <p:spPr>
            <a:xfrm>
              <a:off x="1340210" y="5578819"/>
              <a:ext cx="234925" cy="154950"/>
            </a:xfrm>
            <a:custGeom>
              <a:avLst/>
              <a:gdLst/>
              <a:ahLst/>
              <a:cxnLst/>
              <a:rect l="l" t="t" r="r" b="b"/>
              <a:pathLst>
                <a:path w="9397" h="6198" extrusionOk="0">
                  <a:moveTo>
                    <a:pt x="3956" y="1"/>
                  </a:moveTo>
                  <a:cubicBezTo>
                    <a:pt x="44" y="1"/>
                    <a:pt x="0" y="5909"/>
                    <a:pt x="4503" y="6198"/>
                  </a:cubicBezTo>
                  <a:cubicBezTo>
                    <a:pt x="7961" y="6132"/>
                    <a:pt x="9396" y="1631"/>
                    <a:pt x="5678" y="326"/>
                  </a:cubicBezTo>
                  <a:cubicBezTo>
                    <a:pt x="5039"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7" name="Google Shape;247;p7"/>
            <p:cNvSpPr/>
            <p:nvPr/>
          </p:nvSpPr>
          <p:spPr>
            <a:xfrm>
              <a:off x="1887000" y="3775750"/>
              <a:ext cx="234925" cy="154950"/>
            </a:xfrm>
            <a:custGeom>
              <a:avLst/>
              <a:gdLst/>
              <a:ahLst/>
              <a:cxnLst/>
              <a:rect l="l" t="t" r="r" b="b"/>
              <a:pathLst>
                <a:path w="9397" h="6198" extrusionOk="0">
                  <a:moveTo>
                    <a:pt x="3956" y="1"/>
                  </a:moveTo>
                  <a:cubicBezTo>
                    <a:pt x="44" y="1"/>
                    <a:pt x="0" y="5909"/>
                    <a:pt x="4503" y="6198"/>
                  </a:cubicBezTo>
                  <a:cubicBezTo>
                    <a:pt x="7961" y="6133"/>
                    <a:pt x="9396"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8" name="Google Shape;248;p7"/>
            <p:cNvSpPr/>
            <p:nvPr/>
          </p:nvSpPr>
          <p:spPr>
            <a:xfrm>
              <a:off x="3354900" y="2919500"/>
              <a:ext cx="234925" cy="154925"/>
            </a:xfrm>
            <a:custGeom>
              <a:avLst/>
              <a:gdLst/>
              <a:ahLst/>
              <a:cxnLst/>
              <a:rect l="l" t="t" r="r" b="b"/>
              <a:pathLst>
                <a:path w="9397" h="6197" extrusionOk="0">
                  <a:moveTo>
                    <a:pt x="3956" y="0"/>
                  </a:moveTo>
                  <a:cubicBezTo>
                    <a:pt x="44" y="0"/>
                    <a:pt x="0" y="5908"/>
                    <a:pt x="4503" y="6197"/>
                  </a:cubicBezTo>
                  <a:cubicBezTo>
                    <a:pt x="7961" y="6132"/>
                    <a:pt x="9396" y="1630"/>
                    <a:pt x="5677" y="325"/>
                  </a:cubicBezTo>
                  <a:cubicBezTo>
                    <a:pt x="5039"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9" name="Google Shape;249;p7"/>
            <p:cNvSpPr/>
            <p:nvPr/>
          </p:nvSpPr>
          <p:spPr>
            <a:xfrm>
              <a:off x="5547026" y="1644661"/>
              <a:ext cx="234925" cy="154925"/>
            </a:xfrm>
            <a:custGeom>
              <a:avLst/>
              <a:gdLst/>
              <a:ahLst/>
              <a:cxnLst/>
              <a:rect l="l" t="t" r="r" b="b"/>
              <a:pathLst>
                <a:path w="9397" h="6197" extrusionOk="0">
                  <a:moveTo>
                    <a:pt x="3957" y="0"/>
                  </a:moveTo>
                  <a:cubicBezTo>
                    <a:pt x="44" y="0"/>
                    <a:pt x="1" y="5908"/>
                    <a:pt x="4504" y="6197"/>
                  </a:cubicBezTo>
                  <a:cubicBezTo>
                    <a:pt x="7961"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0" name="Google Shape;250;p7"/>
            <p:cNvSpPr/>
            <p:nvPr/>
          </p:nvSpPr>
          <p:spPr>
            <a:xfrm>
              <a:off x="968925" y="5284425"/>
              <a:ext cx="236375" cy="154950"/>
            </a:xfrm>
            <a:custGeom>
              <a:avLst/>
              <a:gdLst/>
              <a:ahLst/>
              <a:cxnLst/>
              <a:rect l="l" t="t" r="r" b="b"/>
              <a:pathLst>
                <a:path w="9455" h="6198" extrusionOk="0">
                  <a:moveTo>
                    <a:pt x="3949" y="1"/>
                  </a:moveTo>
                  <a:cubicBezTo>
                    <a:pt x="38" y="1"/>
                    <a:pt x="1" y="5909"/>
                    <a:pt x="4562" y="6197"/>
                  </a:cubicBezTo>
                  <a:cubicBezTo>
                    <a:pt x="7954" y="6132"/>
                    <a:pt x="9455" y="1631"/>
                    <a:pt x="5671" y="326"/>
                  </a:cubicBezTo>
                  <a:cubicBezTo>
                    <a:pt x="5033" y="101"/>
                    <a:pt x="4458" y="1"/>
                    <a:pt x="39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1" name="Google Shape;251;p7"/>
            <p:cNvSpPr/>
            <p:nvPr/>
          </p:nvSpPr>
          <p:spPr>
            <a:xfrm>
              <a:off x="1275375" y="4855475"/>
              <a:ext cx="234925" cy="154950"/>
            </a:xfrm>
            <a:custGeom>
              <a:avLst/>
              <a:gdLst/>
              <a:ahLst/>
              <a:cxnLst/>
              <a:rect l="l" t="t" r="r" b="b"/>
              <a:pathLst>
                <a:path w="9397" h="6198" extrusionOk="0">
                  <a:moveTo>
                    <a:pt x="3956" y="1"/>
                  </a:moveTo>
                  <a:cubicBezTo>
                    <a:pt x="44" y="1"/>
                    <a:pt x="1" y="5909"/>
                    <a:pt x="4504" y="6197"/>
                  </a:cubicBezTo>
                  <a:cubicBezTo>
                    <a:pt x="7961" y="6132"/>
                    <a:pt x="9397"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2" name="Google Shape;252;p7"/>
            <p:cNvSpPr/>
            <p:nvPr/>
          </p:nvSpPr>
          <p:spPr>
            <a:xfrm>
              <a:off x="5881964" y="1247683"/>
              <a:ext cx="234925" cy="154925"/>
            </a:xfrm>
            <a:custGeom>
              <a:avLst/>
              <a:gdLst/>
              <a:ahLst/>
              <a:cxnLst/>
              <a:rect l="l" t="t" r="r" b="b"/>
              <a:pathLst>
                <a:path w="9397" h="6197" extrusionOk="0">
                  <a:moveTo>
                    <a:pt x="3957" y="0"/>
                  </a:moveTo>
                  <a:cubicBezTo>
                    <a:pt x="45" y="0"/>
                    <a:pt x="1" y="5908"/>
                    <a:pt x="4504" y="6197"/>
                  </a:cubicBezTo>
                  <a:cubicBezTo>
                    <a:pt x="7962"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3" name="Google Shape;253;p7"/>
            <p:cNvSpPr/>
            <p:nvPr/>
          </p:nvSpPr>
          <p:spPr>
            <a:xfrm>
              <a:off x="5312075" y="1247725"/>
              <a:ext cx="234925" cy="154950"/>
            </a:xfrm>
            <a:custGeom>
              <a:avLst/>
              <a:gdLst/>
              <a:ahLst/>
              <a:cxnLst/>
              <a:rect l="l" t="t" r="r" b="b"/>
              <a:pathLst>
                <a:path w="9397" h="6198" extrusionOk="0">
                  <a:moveTo>
                    <a:pt x="3957" y="0"/>
                  </a:moveTo>
                  <a:cubicBezTo>
                    <a:pt x="44" y="0"/>
                    <a:pt x="1" y="5909"/>
                    <a:pt x="4504" y="6197"/>
                  </a:cubicBezTo>
                  <a:cubicBezTo>
                    <a:pt x="7962" y="6132"/>
                    <a:pt x="9397" y="1630"/>
                    <a:pt x="5678" y="326"/>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4" name="Google Shape;254;p7"/>
            <p:cNvSpPr/>
            <p:nvPr/>
          </p:nvSpPr>
          <p:spPr>
            <a:xfrm>
              <a:off x="6494550" y="492575"/>
              <a:ext cx="234925" cy="154950"/>
            </a:xfrm>
            <a:custGeom>
              <a:avLst/>
              <a:gdLst/>
              <a:ahLst/>
              <a:cxnLst/>
              <a:rect l="l" t="t" r="r" b="b"/>
              <a:pathLst>
                <a:path w="9397" h="6198" extrusionOk="0">
                  <a:moveTo>
                    <a:pt x="3956" y="0"/>
                  </a:moveTo>
                  <a:cubicBezTo>
                    <a:pt x="44" y="0"/>
                    <a:pt x="1" y="5909"/>
                    <a:pt x="4504" y="6197"/>
                  </a:cubicBezTo>
                  <a:cubicBezTo>
                    <a:pt x="7961" y="6132"/>
                    <a:pt x="9397" y="1630"/>
                    <a:pt x="5678" y="326"/>
                  </a:cubicBezTo>
                  <a:cubicBezTo>
                    <a:pt x="5040"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5" name="Google Shape;255;p7"/>
            <p:cNvSpPr/>
            <p:nvPr/>
          </p:nvSpPr>
          <p:spPr>
            <a:xfrm>
              <a:off x="1826719" y="2254021"/>
              <a:ext cx="641821" cy="673066"/>
            </a:xfrm>
            <a:custGeom>
              <a:avLst/>
              <a:gdLst/>
              <a:ahLst/>
              <a:cxnLst/>
              <a:rect l="l" t="t" r="r" b="b"/>
              <a:pathLst>
                <a:path w="34839" h="36535" extrusionOk="0">
                  <a:moveTo>
                    <a:pt x="14875" y="0"/>
                  </a:moveTo>
                  <a:lnTo>
                    <a:pt x="13048" y="13831"/>
                  </a:lnTo>
                  <a:lnTo>
                    <a:pt x="0" y="16636"/>
                  </a:lnTo>
                  <a:lnTo>
                    <a:pt x="12004" y="21529"/>
                  </a:lnTo>
                  <a:lnTo>
                    <a:pt x="9982" y="36535"/>
                  </a:lnTo>
                  <a:lnTo>
                    <a:pt x="20485" y="25052"/>
                  </a:lnTo>
                  <a:lnTo>
                    <a:pt x="34838" y="30924"/>
                  </a:lnTo>
                  <a:lnTo>
                    <a:pt x="34838" y="30924"/>
                  </a:lnTo>
                  <a:lnTo>
                    <a:pt x="26618" y="18202"/>
                  </a:lnTo>
                  <a:lnTo>
                    <a:pt x="34838" y="9134"/>
                  </a:lnTo>
                  <a:lnTo>
                    <a:pt x="22442" y="11743"/>
                  </a:lnTo>
                  <a:lnTo>
                    <a:pt x="1487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6" name="Google Shape;256;p7"/>
            <p:cNvSpPr/>
            <p:nvPr/>
          </p:nvSpPr>
          <p:spPr>
            <a:xfrm>
              <a:off x="3245650" y="238125"/>
              <a:ext cx="611650" cy="654050"/>
            </a:xfrm>
            <a:custGeom>
              <a:avLst/>
              <a:gdLst/>
              <a:ahLst/>
              <a:cxnLst/>
              <a:rect l="l" t="t" r="r" b="b"/>
              <a:pathLst>
                <a:path w="24466" h="26162" extrusionOk="0">
                  <a:moveTo>
                    <a:pt x="14092" y="0"/>
                  </a:moveTo>
                  <a:lnTo>
                    <a:pt x="9199" y="7829"/>
                  </a:lnTo>
                  <a:lnTo>
                    <a:pt x="1" y="5872"/>
                  </a:lnTo>
                  <a:lnTo>
                    <a:pt x="5872" y="13309"/>
                  </a:lnTo>
                  <a:lnTo>
                    <a:pt x="1240" y="20746"/>
                  </a:lnTo>
                  <a:lnTo>
                    <a:pt x="9134" y="17484"/>
                  </a:lnTo>
                  <a:lnTo>
                    <a:pt x="15919" y="26161"/>
                  </a:lnTo>
                  <a:lnTo>
                    <a:pt x="15201" y="14940"/>
                  </a:lnTo>
                  <a:lnTo>
                    <a:pt x="24465" y="11091"/>
                  </a:lnTo>
                  <a:lnTo>
                    <a:pt x="14680" y="9003"/>
                  </a:lnTo>
                  <a:lnTo>
                    <a:pt x="140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grpSp>
    </p:spTree>
    <p:extLst>
      <p:ext uri="{BB962C8B-B14F-4D97-AF65-F5344CB8AC3E}">
        <p14:creationId xmlns:p14="http://schemas.microsoft.com/office/powerpoint/2010/main" val="2415209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234"/>
        <p:cNvGrpSpPr/>
        <p:nvPr/>
      </p:nvGrpSpPr>
      <p:grpSpPr>
        <a:xfrm>
          <a:off x="0" y="0"/>
          <a:ext cx="0" cy="0"/>
          <a:chOff x="0" y="0"/>
          <a:chExt cx="0" cy="0"/>
        </a:xfrm>
      </p:grpSpPr>
      <p:sp>
        <p:nvSpPr>
          <p:cNvPr id="235" name="Google Shape;235;p7"/>
          <p:cNvSpPr/>
          <p:nvPr/>
        </p:nvSpPr>
        <p:spPr>
          <a:xfrm rot="5400000">
            <a:off x="-175512" y="-29017"/>
            <a:ext cx="2495297" cy="2294731"/>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rgbClr val="92D050"/>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sp>
        <p:nvSpPr>
          <p:cNvPr id="237" name="Google Shape;237;p7"/>
          <p:cNvSpPr/>
          <p:nvPr/>
        </p:nvSpPr>
        <p:spPr>
          <a:xfrm>
            <a:off x="-75724" y="968126"/>
            <a:ext cx="4639897" cy="4266953"/>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rgbClr val="CCFF99"/>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grpSp>
        <p:nvGrpSpPr>
          <p:cNvPr id="239" name="Google Shape;239;p7"/>
          <p:cNvGrpSpPr/>
          <p:nvPr/>
        </p:nvGrpSpPr>
        <p:grpSpPr>
          <a:xfrm rot="10800000">
            <a:off x="7019419" y="3192900"/>
            <a:ext cx="1990697" cy="1849834"/>
            <a:chOff x="817100" y="238125"/>
            <a:chExt cx="5912375" cy="5495644"/>
          </a:xfrm>
          <a:solidFill>
            <a:srgbClr val="04B840"/>
          </a:solidFill>
        </p:grpSpPr>
        <p:sp>
          <p:nvSpPr>
            <p:cNvPr id="240" name="Google Shape;240;p7"/>
            <p:cNvSpPr/>
            <p:nvPr/>
          </p:nvSpPr>
          <p:spPr>
            <a:xfrm>
              <a:off x="817100" y="1539650"/>
              <a:ext cx="758050" cy="532775"/>
            </a:xfrm>
            <a:custGeom>
              <a:avLst/>
              <a:gdLst/>
              <a:ahLst/>
              <a:cxnLst/>
              <a:rect l="l" t="t" r="r" b="b"/>
              <a:pathLst>
                <a:path w="30322" h="21311" extrusionOk="0">
                  <a:moveTo>
                    <a:pt x="15332" y="0"/>
                  </a:moveTo>
                  <a:lnTo>
                    <a:pt x="15332" y="0"/>
                  </a:lnTo>
                  <a:cubicBezTo>
                    <a:pt x="718" y="718"/>
                    <a:pt x="1" y="20420"/>
                    <a:pt x="15854" y="21268"/>
                  </a:cubicBezTo>
                  <a:cubicBezTo>
                    <a:pt x="16220" y="21296"/>
                    <a:pt x="16576" y="21310"/>
                    <a:pt x="16923" y="21310"/>
                  </a:cubicBezTo>
                  <a:cubicBezTo>
                    <a:pt x="30321" y="21310"/>
                    <a:pt x="29831" y="954"/>
                    <a:pt x="15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1" name="Google Shape;241;p7"/>
            <p:cNvSpPr/>
            <p:nvPr/>
          </p:nvSpPr>
          <p:spPr>
            <a:xfrm>
              <a:off x="850450" y="328075"/>
              <a:ext cx="608275" cy="468700"/>
            </a:xfrm>
            <a:custGeom>
              <a:avLst/>
              <a:gdLst/>
              <a:ahLst/>
              <a:cxnLst/>
              <a:rect l="l" t="t" r="r" b="b"/>
              <a:pathLst>
                <a:path w="24331" h="18748" extrusionOk="0">
                  <a:moveTo>
                    <a:pt x="12275" y="1"/>
                  </a:moveTo>
                  <a:cubicBezTo>
                    <a:pt x="269" y="1"/>
                    <a:pt x="1" y="17063"/>
                    <a:pt x="10997" y="18453"/>
                  </a:cubicBezTo>
                  <a:cubicBezTo>
                    <a:pt x="11906" y="18654"/>
                    <a:pt x="12756" y="18747"/>
                    <a:pt x="13547" y="18747"/>
                  </a:cubicBezTo>
                  <a:cubicBezTo>
                    <a:pt x="24330" y="18747"/>
                    <a:pt x="24113" y="1332"/>
                    <a:pt x="13476" y="55"/>
                  </a:cubicBezTo>
                  <a:cubicBezTo>
                    <a:pt x="13063" y="19"/>
                    <a:pt x="12663" y="1"/>
                    <a:pt x="122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2" name="Google Shape;242;p7"/>
            <p:cNvSpPr/>
            <p:nvPr/>
          </p:nvSpPr>
          <p:spPr>
            <a:xfrm>
              <a:off x="2174725" y="853300"/>
              <a:ext cx="376150" cy="246000"/>
            </a:xfrm>
            <a:custGeom>
              <a:avLst/>
              <a:gdLst/>
              <a:ahLst/>
              <a:cxnLst/>
              <a:rect l="l" t="t" r="r" b="b"/>
              <a:pathLst>
                <a:path w="15046" h="9840" extrusionOk="0">
                  <a:moveTo>
                    <a:pt x="6326" y="1"/>
                  </a:moveTo>
                  <a:cubicBezTo>
                    <a:pt x="140" y="1"/>
                    <a:pt x="0" y="9262"/>
                    <a:pt x="7217" y="9840"/>
                  </a:cubicBezTo>
                  <a:cubicBezTo>
                    <a:pt x="12697" y="9709"/>
                    <a:pt x="15045" y="2533"/>
                    <a:pt x="9043" y="510"/>
                  </a:cubicBezTo>
                  <a:cubicBezTo>
                    <a:pt x="8037" y="157"/>
                    <a:pt x="7130" y="1"/>
                    <a:pt x="63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3" name="Google Shape;243;p7"/>
            <p:cNvSpPr/>
            <p:nvPr/>
          </p:nvSpPr>
          <p:spPr>
            <a:xfrm>
              <a:off x="1033025" y="3441700"/>
              <a:ext cx="376150" cy="246000"/>
            </a:xfrm>
            <a:custGeom>
              <a:avLst/>
              <a:gdLst/>
              <a:ahLst/>
              <a:cxnLst/>
              <a:rect l="l" t="t" r="r" b="b"/>
              <a:pathLst>
                <a:path w="15046" h="9840" extrusionOk="0">
                  <a:moveTo>
                    <a:pt x="6371" y="0"/>
                  </a:moveTo>
                  <a:cubicBezTo>
                    <a:pt x="141" y="0"/>
                    <a:pt x="1" y="9262"/>
                    <a:pt x="7217" y="9839"/>
                  </a:cubicBezTo>
                  <a:cubicBezTo>
                    <a:pt x="12697" y="9774"/>
                    <a:pt x="15046" y="2597"/>
                    <a:pt x="9109" y="510"/>
                  </a:cubicBezTo>
                  <a:cubicBezTo>
                    <a:pt x="8095" y="157"/>
                    <a:pt x="7181" y="0"/>
                    <a:pt x="63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4" name="Google Shape;244;p7"/>
            <p:cNvSpPr/>
            <p:nvPr/>
          </p:nvSpPr>
          <p:spPr>
            <a:xfrm>
              <a:off x="4663000" y="486950"/>
              <a:ext cx="487675" cy="318775"/>
            </a:xfrm>
            <a:custGeom>
              <a:avLst/>
              <a:gdLst/>
              <a:ahLst/>
              <a:cxnLst/>
              <a:rect l="l" t="t" r="r" b="b"/>
              <a:pathLst>
                <a:path w="19507" h="12751" extrusionOk="0">
                  <a:moveTo>
                    <a:pt x="8173" y="0"/>
                  </a:moveTo>
                  <a:cubicBezTo>
                    <a:pt x="178" y="0"/>
                    <a:pt x="0" y="12001"/>
                    <a:pt x="9394" y="12750"/>
                  </a:cubicBezTo>
                  <a:cubicBezTo>
                    <a:pt x="16440" y="12620"/>
                    <a:pt x="19507" y="3356"/>
                    <a:pt x="11743" y="681"/>
                  </a:cubicBezTo>
                  <a:cubicBezTo>
                    <a:pt x="10419" y="209"/>
                    <a:pt x="9228" y="0"/>
                    <a:pt x="81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5" name="Google Shape;245;p7"/>
            <p:cNvSpPr/>
            <p:nvPr/>
          </p:nvSpPr>
          <p:spPr>
            <a:xfrm>
              <a:off x="3354863" y="1513154"/>
              <a:ext cx="443723" cy="288929"/>
            </a:xfrm>
            <a:custGeom>
              <a:avLst/>
              <a:gdLst/>
              <a:ahLst/>
              <a:cxnLst/>
              <a:rect l="l" t="t" r="r" b="b"/>
              <a:pathLst>
                <a:path w="25671" h="16718" extrusionOk="0">
                  <a:moveTo>
                    <a:pt x="10910" y="1"/>
                  </a:moveTo>
                  <a:cubicBezTo>
                    <a:pt x="272" y="1"/>
                    <a:pt x="1" y="15851"/>
                    <a:pt x="12362" y="16718"/>
                  </a:cubicBezTo>
                  <a:cubicBezTo>
                    <a:pt x="21626" y="16522"/>
                    <a:pt x="25671" y="4388"/>
                    <a:pt x="15559" y="865"/>
                  </a:cubicBezTo>
                  <a:cubicBezTo>
                    <a:pt x="13839" y="266"/>
                    <a:pt x="12288" y="1"/>
                    <a:pt x="109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6" name="Google Shape;246;p7"/>
            <p:cNvSpPr/>
            <p:nvPr/>
          </p:nvSpPr>
          <p:spPr>
            <a:xfrm>
              <a:off x="1340210" y="5578819"/>
              <a:ext cx="234925" cy="154950"/>
            </a:xfrm>
            <a:custGeom>
              <a:avLst/>
              <a:gdLst/>
              <a:ahLst/>
              <a:cxnLst/>
              <a:rect l="l" t="t" r="r" b="b"/>
              <a:pathLst>
                <a:path w="9397" h="6198" extrusionOk="0">
                  <a:moveTo>
                    <a:pt x="3956" y="1"/>
                  </a:moveTo>
                  <a:cubicBezTo>
                    <a:pt x="44" y="1"/>
                    <a:pt x="0" y="5909"/>
                    <a:pt x="4503" y="6198"/>
                  </a:cubicBezTo>
                  <a:cubicBezTo>
                    <a:pt x="7961" y="6132"/>
                    <a:pt x="9396" y="1631"/>
                    <a:pt x="5678" y="326"/>
                  </a:cubicBezTo>
                  <a:cubicBezTo>
                    <a:pt x="5039"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7" name="Google Shape;247;p7"/>
            <p:cNvSpPr/>
            <p:nvPr/>
          </p:nvSpPr>
          <p:spPr>
            <a:xfrm>
              <a:off x="1887000" y="3775750"/>
              <a:ext cx="234925" cy="154950"/>
            </a:xfrm>
            <a:custGeom>
              <a:avLst/>
              <a:gdLst/>
              <a:ahLst/>
              <a:cxnLst/>
              <a:rect l="l" t="t" r="r" b="b"/>
              <a:pathLst>
                <a:path w="9397" h="6198" extrusionOk="0">
                  <a:moveTo>
                    <a:pt x="3956" y="1"/>
                  </a:moveTo>
                  <a:cubicBezTo>
                    <a:pt x="44" y="1"/>
                    <a:pt x="0" y="5909"/>
                    <a:pt x="4503" y="6198"/>
                  </a:cubicBezTo>
                  <a:cubicBezTo>
                    <a:pt x="7961" y="6133"/>
                    <a:pt x="9396"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8" name="Google Shape;248;p7"/>
            <p:cNvSpPr/>
            <p:nvPr/>
          </p:nvSpPr>
          <p:spPr>
            <a:xfrm>
              <a:off x="3354900" y="2919500"/>
              <a:ext cx="234925" cy="154925"/>
            </a:xfrm>
            <a:custGeom>
              <a:avLst/>
              <a:gdLst/>
              <a:ahLst/>
              <a:cxnLst/>
              <a:rect l="l" t="t" r="r" b="b"/>
              <a:pathLst>
                <a:path w="9397" h="6197" extrusionOk="0">
                  <a:moveTo>
                    <a:pt x="3956" y="0"/>
                  </a:moveTo>
                  <a:cubicBezTo>
                    <a:pt x="44" y="0"/>
                    <a:pt x="0" y="5908"/>
                    <a:pt x="4503" y="6197"/>
                  </a:cubicBezTo>
                  <a:cubicBezTo>
                    <a:pt x="7961" y="6132"/>
                    <a:pt x="9396" y="1630"/>
                    <a:pt x="5677" y="325"/>
                  </a:cubicBezTo>
                  <a:cubicBezTo>
                    <a:pt x="5039"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9" name="Google Shape;249;p7"/>
            <p:cNvSpPr/>
            <p:nvPr/>
          </p:nvSpPr>
          <p:spPr>
            <a:xfrm>
              <a:off x="5547026" y="1644661"/>
              <a:ext cx="234925" cy="154925"/>
            </a:xfrm>
            <a:custGeom>
              <a:avLst/>
              <a:gdLst/>
              <a:ahLst/>
              <a:cxnLst/>
              <a:rect l="l" t="t" r="r" b="b"/>
              <a:pathLst>
                <a:path w="9397" h="6197" extrusionOk="0">
                  <a:moveTo>
                    <a:pt x="3957" y="0"/>
                  </a:moveTo>
                  <a:cubicBezTo>
                    <a:pt x="44" y="0"/>
                    <a:pt x="1" y="5908"/>
                    <a:pt x="4504" y="6197"/>
                  </a:cubicBezTo>
                  <a:cubicBezTo>
                    <a:pt x="7961"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0" name="Google Shape;250;p7"/>
            <p:cNvSpPr/>
            <p:nvPr/>
          </p:nvSpPr>
          <p:spPr>
            <a:xfrm>
              <a:off x="968925" y="5284425"/>
              <a:ext cx="236375" cy="154950"/>
            </a:xfrm>
            <a:custGeom>
              <a:avLst/>
              <a:gdLst/>
              <a:ahLst/>
              <a:cxnLst/>
              <a:rect l="l" t="t" r="r" b="b"/>
              <a:pathLst>
                <a:path w="9455" h="6198" extrusionOk="0">
                  <a:moveTo>
                    <a:pt x="3949" y="1"/>
                  </a:moveTo>
                  <a:cubicBezTo>
                    <a:pt x="38" y="1"/>
                    <a:pt x="1" y="5909"/>
                    <a:pt x="4562" y="6197"/>
                  </a:cubicBezTo>
                  <a:cubicBezTo>
                    <a:pt x="7954" y="6132"/>
                    <a:pt x="9455" y="1631"/>
                    <a:pt x="5671" y="326"/>
                  </a:cubicBezTo>
                  <a:cubicBezTo>
                    <a:pt x="5033" y="101"/>
                    <a:pt x="4458" y="1"/>
                    <a:pt x="39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1" name="Google Shape;251;p7"/>
            <p:cNvSpPr/>
            <p:nvPr/>
          </p:nvSpPr>
          <p:spPr>
            <a:xfrm>
              <a:off x="1275375" y="4855475"/>
              <a:ext cx="234925" cy="154950"/>
            </a:xfrm>
            <a:custGeom>
              <a:avLst/>
              <a:gdLst/>
              <a:ahLst/>
              <a:cxnLst/>
              <a:rect l="l" t="t" r="r" b="b"/>
              <a:pathLst>
                <a:path w="9397" h="6198" extrusionOk="0">
                  <a:moveTo>
                    <a:pt x="3956" y="1"/>
                  </a:moveTo>
                  <a:cubicBezTo>
                    <a:pt x="44" y="1"/>
                    <a:pt x="1" y="5909"/>
                    <a:pt x="4504" y="6197"/>
                  </a:cubicBezTo>
                  <a:cubicBezTo>
                    <a:pt x="7961" y="6132"/>
                    <a:pt x="9397"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2" name="Google Shape;252;p7"/>
            <p:cNvSpPr/>
            <p:nvPr/>
          </p:nvSpPr>
          <p:spPr>
            <a:xfrm>
              <a:off x="5881964" y="1247683"/>
              <a:ext cx="234925" cy="154925"/>
            </a:xfrm>
            <a:custGeom>
              <a:avLst/>
              <a:gdLst/>
              <a:ahLst/>
              <a:cxnLst/>
              <a:rect l="l" t="t" r="r" b="b"/>
              <a:pathLst>
                <a:path w="9397" h="6197" extrusionOk="0">
                  <a:moveTo>
                    <a:pt x="3957" y="0"/>
                  </a:moveTo>
                  <a:cubicBezTo>
                    <a:pt x="45" y="0"/>
                    <a:pt x="1" y="5908"/>
                    <a:pt x="4504" y="6197"/>
                  </a:cubicBezTo>
                  <a:cubicBezTo>
                    <a:pt x="7962"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3" name="Google Shape;253;p7"/>
            <p:cNvSpPr/>
            <p:nvPr/>
          </p:nvSpPr>
          <p:spPr>
            <a:xfrm>
              <a:off x="5312075" y="1247725"/>
              <a:ext cx="234925" cy="154950"/>
            </a:xfrm>
            <a:custGeom>
              <a:avLst/>
              <a:gdLst/>
              <a:ahLst/>
              <a:cxnLst/>
              <a:rect l="l" t="t" r="r" b="b"/>
              <a:pathLst>
                <a:path w="9397" h="6198" extrusionOk="0">
                  <a:moveTo>
                    <a:pt x="3957" y="0"/>
                  </a:moveTo>
                  <a:cubicBezTo>
                    <a:pt x="44" y="0"/>
                    <a:pt x="1" y="5909"/>
                    <a:pt x="4504" y="6197"/>
                  </a:cubicBezTo>
                  <a:cubicBezTo>
                    <a:pt x="7962" y="6132"/>
                    <a:pt x="9397" y="1630"/>
                    <a:pt x="5678" y="326"/>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4" name="Google Shape;254;p7"/>
            <p:cNvSpPr/>
            <p:nvPr/>
          </p:nvSpPr>
          <p:spPr>
            <a:xfrm>
              <a:off x="6494550" y="492575"/>
              <a:ext cx="234925" cy="154950"/>
            </a:xfrm>
            <a:custGeom>
              <a:avLst/>
              <a:gdLst/>
              <a:ahLst/>
              <a:cxnLst/>
              <a:rect l="l" t="t" r="r" b="b"/>
              <a:pathLst>
                <a:path w="9397" h="6198" extrusionOk="0">
                  <a:moveTo>
                    <a:pt x="3956" y="0"/>
                  </a:moveTo>
                  <a:cubicBezTo>
                    <a:pt x="44" y="0"/>
                    <a:pt x="1" y="5909"/>
                    <a:pt x="4504" y="6197"/>
                  </a:cubicBezTo>
                  <a:cubicBezTo>
                    <a:pt x="7961" y="6132"/>
                    <a:pt x="9397" y="1630"/>
                    <a:pt x="5678" y="326"/>
                  </a:cubicBezTo>
                  <a:cubicBezTo>
                    <a:pt x="5040"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5" name="Google Shape;255;p7"/>
            <p:cNvSpPr/>
            <p:nvPr/>
          </p:nvSpPr>
          <p:spPr>
            <a:xfrm>
              <a:off x="1826719" y="2254021"/>
              <a:ext cx="641821" cy="673066"/>
            </a:xfrm>
            <a:custGeom>
              <a:avLst/>
              <a:gdLst/>
              <a:ahLst/>
              <a:cxnLst/>
              <a:rect l="l" t="t" r="r" b="b"/>
              <a:pathLst>
                <a:path w="34839" h="36535" extrusionOk="0">
                  <a:moveTo>
                    <a:pt x="14875" y="0"/>
                  </a:moveTo>
                  <a:lnTo>
                    <a:pt x="13048" y="13831"/>
                  </a:lnTo>
                  <a:lnTo>
                    <a:pt x="0" y="16636"/>
                  </a:lnTo>
                  <a:lnTo>
                    <a:pt x="12004" y="21529"/>
                  </a:lnTo>
                  <a:lnTo>
                    <a:pt x="9982" y="36535"/>
                  </a:lnTo>
                  <a:lnTo>
                    <a:pt x="20485" y="25052"/>
                  </a:lnTo>
                  <a:lnTo>
                    <a:pt x="34838" y="30924"/>
                  </a:lnTo>
                  <a:lnTo>
                    <a:pt x="34838" y="30924"/>
                  </a:lnTo>
                  <a:lnTo>
                    <a:pt x="26618" y="18202"/>
                  </a:lnTo>
                  <a:lnTo>
                    <a:pt x="34838" y="9134"/>
                  </a:lnTo>
                  <a:lnTo>
                    <a:pt x="22442" y="11743"/>
                  </a:lnTo>
                  <a:lnTo>
                    <a:pt x="1487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6" name="Google Shape;256;p7"/>
            <p:cNvSpPr/>
            <p:nvPr/>
          </p:nvSpPr>
          <p:spPr>
            <a:xfrm>
              <a:off x="3245650" y="238125"/>
              <a:ext cx="611650" cy="654050"/>
            </a:xfrm>
            <a:custGeom>
              <a:avLst/>
              <a:gdLst/>
              <a:ahLst/>
              <a:cxnLst/>
              <a:rect l="l" t="t" r="r" b="b"/>
              <a:pathLst>
                <a:path w="24466" h="26162" extrusionOk="0">
                  <a:moveTo>
                    <a:pt x="14092" y="0"/>
                  </a:moveTo>
                  <a:lnTo>
                    <a:pt x="9199" y="7829"/>
                  </a:lnTo>
                  <a:lnTo>
                    <a:pt x="1" y="5872"/>
                  </a:lnTo>
                  <a:lnTo>
                    <a:pt x="5872" y="13309"/>
                  </a:lnTo>
                  <a:lnTo>
                    <a:pt x="1240" y="20746"/>
                  </a:lnTo>
                  <a:lnTo>
                    <a:pt x="9134" y="17484"/>
                  </a:lnTo>
                  <a:lnTo>
                    <a:pt x="15919" y="26161"/>
                  </a:lnTo>
                  <a:lnTo>
                    <a:pt x="15201" y="14940"/>
                  </a:lnTo>
                  <a:lnTo>
                    <a:pt x="24465" y="11091"/>
                  </a:lnTo>
                  <a:lnTo>
                    <a:pt x="14680" y="9003"/>
                  </a:lnTo>
                  <a:lnTo>
                    <a:pt x="140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grpSp>
    </p:spTree>
    <p:extLst>
      <p:ext uri="{BB962C8B-B14F-4D97-AF65-F5344CB8AC3E}">
        <p14:creationId xmlns:p14="http://schemas.microsoft.com/office/powerpoint/2010/main" val="6344387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234"/>
        <p:cNvGrpSpPr/>
        <p:nvPr/>
      </p:nvGrpSpPr>
      <p:grpSpPr>
        <a:xfrm>
          <a:off x="0" y="0"/>
          <a:ext cx="0" cy="0"/>
          <a:chOff x="0" y="0"/>
          <a:chExt cx="0" cy="0"/>
        </a:xfrm>
      </p:grpSpPr>
      <p:sp>
        <p:nvSpPr>
          <p:cNvPr id="235" name="Google Shape;235;p7"/>
          <p:cNvSpPr/>
          <p:nvPr/>
        </p:nvSpPr>
        <p:spPr>
          <a:xfrm rot="5400000">
            <a:off x="-175512" y="-29017"/>
            <a:ext cx="2495297" cy="2294731"/>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chemeClr val="tx2">
              <a:lumMod val="75000"/>
            </a:schemeClr>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sp>
        <p:nvSpPr>
          <p:cNvPr id="237" name="Google Shape;237;p7"/>
          <p:cNvSpPr/>
          <p:nvPr/>
        </p:nvSpPr>
        <p:spPr>
          <a:xfrm>
            <a:off x="-75724" y="968126"/>
            <a:ext cx="4639897" cy="4266953"/>
          </a:xfrm>
          <a:custGeom>
            <a:avLst/>
            <a:gdLst/>
            <a:ahLst/>
            <a:cxnLst/>
            <a:rect l="l" t="t" r="r" b="b"/>
            <a:pathLst>
              <a:path w="227725" h="209421" extrusionOk="0">
                <a:moveTo>
                  <a:pt x="72958" y="0"/>
                </a:moveTo>
                <a:cubicBezTo>
                  <a:pt x="46578" y="0"/>
                  <a:pt x="21728" y="6589"/>
                  <a:pt x="0" y="18261"/>
                </a:cubicBezTo>
                <a:lnTo>
                  <a:pt x="0" y="209421"/>
                </a:lnTo>
                <a:lnTo>
                  <a:pt x="217797" y="209421"/>
                </a:lnTo>
                <a:cubicBezTo>
                  <a:pt x="224236" y="192430"/>
                  <a:pt x="227724" y="174018"/>
                  <a:pt x="227724" y="154788"/>
                </a:cubicBezTo>
                <a:cubicBezTo>
                  <a:pt x="227724" y="69276"/>
                  <a:pt x="158449" y="0"/>
                  <a:pt x="72958" y="0"/>
                </a:cubicBezTo>
                <a:close/>
              </a:path>
            </a:pathLst>
          </a:custGeom>
          <a:solidFill>
            <a:schemeClr val="tx2">
              <a:lumMod val="20000"/>
              <a:lumOff val="80000"/>
            </a:schemeClr>
          </a:solidFill>
          <a:ln>
            <a:noFill/>
          </a:ln>
        </p:spPr>
        <p:txBody>
          <a:bodyPr spcFirstLastPara="1" wrap="square" lIns="91279" tIns="91279" rIns="91279" bIns="91279" anchor="ctr" anchorCtr="0">
            <a:noAutofit/>
          </a:bodyPr>
          <a:lstStyle/>
          <a:p>
            <a:pPr marL="0" lvl="0" indent="0" algn="l" rtl="0">
              <a:spcBef>
                <a:spcPts val="0"/>
              </a:spcBef>
              <a:spcAft>
                <a:spcPts val="0"/>
              </a:spcAft>
              <a:buNone/>
            </a:pPr>
            <a:endParaRPr sz="1050"/>
          </a:p>
        </p:txBody>
      </p:sp>
      <p:grpSp>
        <p:nvGrpSpPr>
          <p:cNvPr id="239" name="Google Shape;239;p7"/>
          <p:cNvGrpSpPr/>
          <p:nvPr/>
        </p:nvGrpSpPr>
        <p:grpSpPr>
          <a:xfrm rot="10800000">
            <a:off x="7019419" y="3114316"/>
            <a:ext cx="1990697" cy="1849834"/>
            <a:chOff x="817100" y="238125"/>
            <a:chExt cx="5912375" cy="5495644"/>
          </a:xfrm>
          <a:solidFill>
            <a:schemeClr val="tx2">
              <a:lumMod val="75000"/>
            </a:schemeClr>
          </a:solidFill>
        </p:grpSpPr>
        <p:sp>
          <p:nvSpPr>
            <p:cNvPr id="240" name="Google Shape;240;p7"/>
            <p:cNvSpPr/>
            <p:nvPr/>
          </p:nvSpPr>
          <p:spPr>
            <a:xfrm>
              <a:off x="817100" y="1539650"/>
              <a:ext cx="758050" cy="532775"/>
            </a:xfrm>
            <a:custGeom>
              <a:avLst/>
              <a:gdLst/>
              <a:ahLst/>
              <a:cxnLst/>
              <a:rect l="l" t="t" r="r" b="b"/>
              <a:pathLst>
                <a:path w="30322" h="21311" extrusionOk="0">
                  <a:moveTo>
                    <a:pt x="15332" y="0"/>
                  </a:moveTo>
                  <a:lnTo>
                    <a:pt x="15332" y="0"/>
                  </a:lnTo>
                  <a:cubicBezTo>
                    <a:pt x="718" y="718"/>
                    <a:pt x="1" y="20420"/>
                    <a:pt x="15854" y="21268"/>
                  </a:cubicBezTo>
                  <a:cubicBezTo>
                    <a:pt x="16220" y="21296"/>
                    <a:pt x="16576" y="21310"/>
                    <a:pt x="16923" y="21310"/>
                  </a:cubicBezTo>
                  <a:cubicBezTo>
                    <a:pt x="30321" y="21310"/>
                    <a:pt x="29831" y="954"/>
                    <a:pt x="15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1" name="Google Shape;241;p7"/>
            <p:cNvSpPr/>
            <p:nvPr/>
          </p:nvSpPr>
          <p:spPr>
            <a:xfrm>
              <a:off x="850450" y="328075"/>
              <a:ext cx="608275" cy="468700"/>
            </a:xfrm>
            <a:custGeom>
              <a:avLst/>
              <a:gdLst/>
              <a:ahLst/>
              <a:cxnLst/>
              <a:rect l="l" t="t" r="r" b="b"/>
              <a:pathLst>
                <a:path w="24331" h="18748" extrusionOk="0">
                  <a:moveTo>
                    <a:pt x="12275" y="1"/>
                  </a:moveTo>
                  <a:cubicBezTo>
                    <a:pt x="269" y="1"/>
                    <a:pt x="1" y="17063"/>
                    <a:pt x="10997" y="18453"/>
                  </a:cubicBezTo>
                  <a:cubicBezTo>
                    <a:pt x="11906" y="18654"/>
                    <a:pt x="12756" y="18747"/>
                    <a:pt x="13547" y="18747"/>
                  </a:cubicBezTo>
                  <a:cubicBezTo>
                    <a:pt x="24330" y="18747"/>
                    <a:pt x="24113" y="1332"/>
                    <a:pt x="13476" y="55"/>
                  </a:cubicBezTo>
                  <a:cubicBezTo>
                    <a:pt x="13063" y="19"/>
                    <a:pt x="12663" y="1"/>
                    <a:pt x="122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2" name="Google Shape;242;p7"/>
            <p:cNvSpPr/>
            <p:nvPr/>
          </p:nvSpPr>
          <p:spPr>
            <a:xfrm>
              <a:off x="2174725" y="853300"/>
              <a:ext cx="376150" cy="246000"/>
            </a:xfrm>
            <a:custGeom>
              <a:avLst/>
              <a:gdLst/>
              <a:ahLst/>
              <a:cxnLst/>
              <a:rect l="l" t="t" r="r" b="b"/>
              <a:pathLst>
                <a:path w="15046" h="9840" extrusionOk="0">
                  <a:moveTo>
                    <a:pt x="6326" y="1"/>
                  </a:moveTo>
                  <a:cubicBezTo>
                    <a:pt x="140" y="1"/>
                    <a:pt x="0" y="9262"/>
                    <a:pt x="7217" y="9840"/>
                  </a:cubicBezTo>
                  <a:cubicBezTo>
                    <a:pt x="12697" y="9709"/>
                    <a:pt x="15045" y="2533"/>
                    <a:pt x="9043" y="510"/>
                  </a:cubicBezTo>
                  <a:cubicBezTo>
                    <a:pt x="8037" y="157"/>
                    <a:pt x="7130" y="1"/>
                    <a:pt x="63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3" name="Google Shape;243;p7"/>
            <p:cNvSpPr/>
            <p:nvPr/>
          </p:nvSpPr>
          <p:spPr>
            <a:xfrm>
              <a:off x="1033025" y="3441700"/>
              <a:ext cx="376150" cy="246000"/>
            </a:xfrm>
            <a:custGeom>
              <a:avLst/>
              <a:gdLst/>
              <a:ahLst/>
              <a:cxnLst/>
              <a:rect l="l" t="t" r="r" b="b"/>
              <a:pathLst>
                <a:path w="15046" h="9840" extrusionOk="0">
                  <a:moveTo>
                    <a:pt x="6371" y="0"/>
                  </a:moveTo>
                  <a:cubicBezTo>
                    <a:pt x="141" y="0"/>
                    <a:pt x="1" y="9262"/>
                    <a:pt x="7217" y="9839"/>
                  </a:cubicBezTo>
                  <a:cubicBezTo>
                    <a:pt x="12697" y="9774"/>
                    <a:pt x="15046" y="2597"/>
                    <a:pt x="9109" y="510"/>
                  </a:cubicBezTo>
                  <a:cubicBezTo>
                    <a:pt x="8095" y="157"/>
                    <a:pt x="7181" y="0"/>
                    <a:pt x="63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4" name="Google Shape;244;p7"/>
            <p:cNvSpPr/>
            <p:nvPr/>
          </p:nvSpPr>
          <p:spPr>
            <a:xfrm>
              <a:off x="4663000" y="486950"/>
              <a:ext cx="487675" cy="318775"/>
            </a:xfrm>
            <a:custGeom>
              <a:avLst/>
              <a:gdLst/>
              <a:ahLst/>
              <a:cxnLst/>
              <a:rect l="l" t="t" r="r" b="b"/>
              <a:pathLst>
                <a:path w="19507" h="12751" extrusionOk="0">
                  <a:moveTo>
                    <a:pt x="8173" y="0"/>
                  </a:moveTo>
                  <a:cubicBezTo>
                    <a:pt x="178" y="0"/>
                    <a:pt x="0" y="12001"/>
                    <a:pt x="9394" y="12750"/>
                  </a:cubicBezTo>
                  <a:cubicBezTo>
                    <a:pt x="16440" y="12620"/>
                    <a:pt x="19507" y="3356"/>
                    <a:pt x="11743" y="681"/>
                  </a:cubicBezTo>
                  <a:cubicBezTo>
                    <a:pt x="10419" y="209"/>
                    <a:pt x="9228" y="0"/>
                    <a:pt x="81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5" name="Google Shape;245;p7"/>
            <p:cNvSpPr/>
            <p:nvPr/>
          </p:nvSpPr>
          <p:spPr>
            <a:xfrm>
              <a:off x="3354863" y="1513154"/>
              <a:ext cx="443723" cy="288929"/>
            </a:xfrm>
            <a:custGeom>
              <a:avLst/>
              <a:gdLst/>
              <a:ahLst/>
              <a:cxnLst/>
              <a:rect l="l" t="t" r="r" b="b"/>
              <a:pathLst>
                <a:path w="25671" h="16718" extrusionOk="0">
                  <a:moveTo>
                    <a:pt x="10910" y="1"/>
                  </a:moveTo>
                  <a:cubicBezTo>
                    <a:pt x="272" y="1"/>
                    <a:pt x="1" y="15851"/>
                    <a:pt x="12362" y="16718"/>
                  </a:cubicBezTo>
                  <a:cubicBezTo>
                    <a:pt x="21626" y="16522"/>
                    <a:pt x="25671" y="4388"/>
                    <a:pt x="15559" y="865"/>
                  </a:cubicBezTo>
                  <a:cubicBezTo>
                    <a:pt x="13839" y="266"/>
                    <a:pt x="12288" y="1"/>
                    <a:pt x="109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6" name="Google Shape;246;p7"/>
            <p:cNvSpPr/>
            <p:nvPr/>
          </p:nvSpPr>
          <p:spPr>
            <a:xfrm>
              <a:off x="1340210" y="5578819"/>
              <a:ext cx="234925" cy="154950"/>
            </a:xfrm>
            <a:custGeom>
              <a:avLst/>
              <a:gdLst/>
              <a:ahLst/>
              <a:cxnLst/>
              <a:rect l="l" t="t" r="r" b="b"/>
              <a:pathLst>
                <a:path w="9397" h="6198" extrusionOk="0">
                  <a:moveTo>
                    <a:pt x="3956" y="1"/>
                  </a:moveTo>
                  <a:cubicBezTo>
                    <a:pt x="44" y="1"/>
                    <a:pt x="0" y="5909"/>
                    <a:pt x="4503" y="6198"/>
                  </a:cubicBezTo>
                  <a:cubicBezTo>
                    <a:pt x="7961" y="6132"/>
                    <a:pt x="9396" y="1631"/>
                    <a:pt x="5678" y="326"/>
                  </a:cubicBezTo>
                  <a:cubicBezTo>
                    <a:pt x="5039"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7" name="Google Shape;247;p7"/>
            <p:cNvSpPr/>
            <p:nvPr/>
          </p:nvSpPr>
          <p:spPr>
            <a:xfrm>
              <a:off x="1887000" y="3775750"/>
              <a:ext cx="234925" cy="154950"/>
            </a:xfrm>
            <a:custGeom>
              <a:avLst/>
              <a:gdLst/>
              <a:ahLst/>
              <a:cxnLst/>
              <a:rect l="l" t="t" r="r" b="b"/>
              <a:pathLst>
                <a:path w="9397" h="6198" extrusionOk="0">
                  <a:moveTo>
                    <a:pt x="3956" y="1"/>
                  </a:moveTo>
                  <a:cubicBezTo>
                    <a:pt x="44" y="1"/>
                    <a:pt x="0" y="5909"/>
                    <a:pt x="4503" y="6198"/>
                  </a:cubicBezTo>
                  <a:cubicBezTo>
                    <a:pt x="7961" y="6133"/>
                    <a:pt x="9396"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8" name="Google Shape;248;p7"/>
            <p:cNvSpPr/>
            <p:nvPr/>
          </p:nvSpPr>
          <p:spPr>
            <a:xfrm>
              <a:off x="3354900" y="2919500"/>
              <a:ext cx="234925" cy="154925"/>
            </a:xfrm>
            <a:custGeom>
              <a:avLst/>
              <a:gdLst/>
              <a:ahLst/>
              <a:cxnLst/>
              <a:rect l="l" t="t" r="r" b="b"/>
              <a:pathLst>
                <a:path w="9397" h="6197" extrusionOk="0">
                  <a:moveTo>
                    <a:pt x="3956" y="0"/>
                  </a:moveTo>
                  <a:cubicBezTo>
                    <a:pt x="44" y="0"/>
                    <a:pt x="0" y="5908"/>
                    <a:pt x="4503" y="6197"/>
                  </a:cubicBezTo>
                  <a:cubicBezTo>
                    <a:pt x="7961" y="6132"/>
                    <a:pt x="9396" y="1630"/>
                    <a:pt x="5677" y="325"/>
                  </a:cubicBezTo>
                  <a:cubicBezTo>
                    <a:pt x="5039"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49" name="Google Shape;249;p7"/>
            <p:cNvSpPr/>
            <p:nvPr/>
          </p:nvSpPr>
          <p:spPr>
            <a:xfrm>
              <a:off x="5547026" y="1644661"/>
              <a:ext cx="234925" cy="154925"/>
            </a:xfrm>
            <a:custGeom>
              <a:avLst/>
              <a:gdLst/>
              <a:ahLst/>
              <a:cxnLst/>
              <a:rect l="l" t="t" r="r" b="b"/>
              <a:pathLst>
                <a:path w="9397" h="6197" extrusionOk="0">
                  <a:moveTo>
                    <a:pt x="3957" y="0"/>
                  </a:moveTo>
                  <a:cubicBezTo>
                    <a:pt x="44" y="0"/>
                    <a:pt x="1" y="5908"/>
                    <a:pt x="4504" y="6197"/>
                  </a:cubicBezTo>
                  <a:cubicBezTo>
                    <a:pt x="7961"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0" name="Google Shape;250;p7"/>
            <p:cNvSpPr/>
            <p:nvPr/>
          </p:nvSpPr>
          <p:spPr>
            <a:xfrm>
              <a:off x="968925" y="5284425"/>
              <a:ext cx="236375" cy="154950"/>
            </a:xfrm>
            <a:custGeom>
              <a:avLst/>
              <a:gdLst/>
              <a:ahLst/>
              <a:cxnLst/>
              <a:rect l="l" t="t" r="r" b="b"/>
              <a:pathLst>
                <a:path w="9455" h="6198" extrusionOk="0">
                  <a:moveTo>
                    <a:pt x="3949" y="1"/>
                  </a:moveTo>
                  <a:cubicBezTo>
                    <a:pt x="38" y="1"/>
                    <a:pt x="1" y="5909"/>
                    <a:pt x="4562" y="6197"/>
                  </a:cubicBezTo>
                  <a:cubicBezTo>
                    <a:pt x="7954" y="6132"/>
                    <a:pt x="9455" y="1631"/>
                    <a:pt x="5671" y="326"/>
                  </a:cubicBezTo>
                  <a:cubicBezTo>
                    <a:pt x="5033" y="101"/>
                    <a:pt x="4458" y="1"/>
                    <a:pt x="39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1" name="Google Shape;251;p7"/>
            <p:cNvSpPr/>
            <p:nvPr/>
          </p:nvSpPr>
          <p:spPr>
            <a:xfrm>
              <a:off x="1275375" y="4855475"/>
              <a:ext cx="234925" cy="154950"/>
            </a:xfrm>
            <a:custGeom>
              <a:avLst/>
              <a:gdLst/>
              <a:ahLst/>
              <a:cxnLst/>
              <a:rect l="l" t="t" r="r" b="b"/>
              <a:pathLst>
                <a:path w="9397" h="6198" extrusionOk="0">
                  <a:moveTo>
                    <a:pt x="3956" y="1"/>
                  </a:moveTo>
                  <a:cubicBezTo>
                    <a:pt x="44" y="1"/>
                    <a:pt x="1" y="5909"/>
                    <a:pt x="4504" y="6197"/>
                  </a:cubicBezTo>
                  <a:cubicBezTo>
                    <a:pt x="7961" y="6132"/>
                    <a:pt x="9397" y="1631"/>
                    <a:pt x="5678" y="326"/>
                  </a:cubicBezTo>
                  <a:cubicBezTo>
                    <a:pt x="5040" y="101"/>
                    <a:pt x="4465" y="1"/>
                    <a:pt x="39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2" name="Google Shape;252;p7"/>
            <p:cNvSpPr/>
            <p:nvPr/>
          </p:nvSpPr>
          <p:spPr>
            <a:xfrm>
              <a:off x="5881964" y="1247683"/>
              <a:ext cx="234925" cy="154925"/>
            </a:xfrm>
            <a:custGeom>
              <a:avLst/>
              <a:gdLst/>
              <a:ahLst/>
              <a:cxnLst/>
              <a:rect l="l" t="t" r="r" b="b"/>
              <a:pathLst>
                <a:path w="9397" h="6197" extrusionOk="0">
                  <a:moveTo>
                    <a:pt x="3957" y="0"/>
                  </a:moveTo>
                  <a:cubicBezTo>
                    <a:pt x="45" y="0"/>
                    <a:pt x="1" y="5908"/>
                    <a:pt x="4504" y="6197"/>
                  </a:cubicBezTo>
                  <a:cubicBezTo>
                    <a:pt x="7962" y="6132"/>
                    <a:pt x="9397" y="1630"/>
                    <a:pt x="5678" y="325"/>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3" name="Google Shape;253;p7"/>
            <p:cNvSpPr/>
            <p:nvPr/>
          </p:nvSpPr>
          <p:spPr>
            <a:xfrm>
              <a:off x="5312075" y="1247725"/>
              <a:ext cx="234925" cy="154950"/>
            </a:xfrm>
            <a:custGeom>
              <a:avLst/>
              <a:gdLst/>
              <a:ahLst/>
              <a:cxnLst/>
              <a:rect l="l" t="t" r="r" b="b"/>
              <a:pathLst>
                <a:path w="9397" h="6198" extrusionOk="0">
                  <a:moveTo>
                    <a:pt x="3957" y="0"/>
                  </a:moveTo>
                  <a:cubicBezTo>
                    <a:pt x="44" y="0"/>
                    <a:pt x="1" y="5909"/>
                    <a:pt x="4504" y="6197"/>
                  </a:cubicBezTo>
                  <a:cubicBezTo>
                    <a:pt x="7962" y="6132"/>
                    <a:pt x="9397" y="1630"/>
                    <a:pt x="5678" y="326"/>
                  </a:cubicBezTo>
                  <a:cubicBezTo>
                    <a:pt x="5040" y="100"/>
                    <a:pt x="4466" y="0"/>
                    <a:pt x="39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4" name="Google Shape;254;p7"/>
            <p:cNvSpPr/>
            <p:nvPr/>
          </p:nvSpPr>
          <p:spPr>
            <a:xfrm>
              <a:off x="6494550" y="492575"/>
              <a:ext cx="234925" cy="154950"/>
            </a:xfrm>
            <a:custGeom>
              <a:avLst/>
              <a:gdLst/>
              <a:ahLst/>
              <a:cxnLst/>
              <a:rect l="l" t="t" r="r" b="b"/>
              <a:pathLst>
                <a:path w="9397" h="6198" extrusionOk="0">
                  <a:moveTo>
                    <a:pt x="3956" y="0"/>
                  </a:moveTo>
                  <a:cubicBezTo>
                    <a:pt x="44" y="0"/>
                    <a:pt x="1" y="5909"/>
                    <a:pt x="4504" y="6197"/>
                  </a:cubicBezTo>
                  <a:cubicBezTo>
                    <a:pt x="7961" y="6132"/>
                    <a:pt x="9397" y="1630"/>
                    <a:pt x="5678" y="326"/>
                  </a:cubicBezTo>
                  <a:cubicBezTo>
                    <a:pt x="5040" y="100"/>
                    <a:pt x="4465" y="0"/>
                    <a:pt x="39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5" name="Google Shape;255;p7"/>
            <p:cNvSpPr/>
            <p:nvPr/>
          </p:nvSpPr>
          <p:spPr>
            <a:xfrm>
              <a:off x="1826719" y="2254021"/>
              <a:ext cx="641821" cy="673066"/>
            </a:xfrm>
            <a:custGeom>
              <a:avLst/>
              <a:gdLst/>
              <a:ahLst/>
              <a:cxnLst/>
              <a:rect l="l" t="t" r="r" b="b"/>
              <a:pathLst>
                <a:path w="34839" h="36535" extrusionOk="0">
                  <a:moveTo>
                    <a:pt x="14875" y="0"/>
                  </a:moveTo>
                  <a:lnTo>
                    <a:pt x="13048" y="13831"/>
                  </a:lnTo>
                  <a:lnTo>
                    <a:pt x="0" y="16636"/>
                  </a:lnTo>
                  <a:lnTo>
                    <a:pt x="12004" y="21529"/>
                  </a:lnTo>
                  <a:lnTo>
                    <a:pt x="9982" y="36535"/>
                  </a:lnTo>
                  <a:lnTo>
                    <a:pt x="20485" y="25052"/>
                  </a:lnTo>
                  <a:lnTo>
                    <a:pt x="34838" y="30924"/>
                  </a:lnTo>
                  <a:lnTo>
                    <a:pt x="34838" y="30924"/>
                  </a:lnTo>
                  <a:lnTo>
                    <a:pt x="26618" y="18202"/>
                  </a:lnTo>
                  <a:lnTo>
                    <a:pt x="34838" y="9134"/>
                  </a:lnTo>
                  <a:lnTo>
                    <a:pt x="22442" y="11743"/>
                  </a:lnTo>
                  <a:lnTo>
                    <a:pt x="1487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56" name="Google Shape;256;p7"/>
            <p:cNvSpPr/>
            <p:nvPr/>
          </p:nvSpPr>
          <p:spPr>
            <a:xfrm>
              <a:off x="3245650" y="238125"/>
              <a:ext cx="611650" cy="654050"/>
            </a:xfrm>
            <a:custGeom>
              <a:avLst/>
              <a:gdLst/>
              <a:ahLst/>
              <a:cxnLst/>
              <a:rect l="l" t="t" r="r" b="b"/>
              <a:pathLst>
                <a:path w="24466" h="26162" extrusionOk="0">
                  <a:moveTo>
                    <a:pt x="14092" y="0"/>
                  </a:moveTo>
                  <a:lnTo>
                    <a:pt x="9199" y="7829"/>
                  </a:lnTo>
                  <a:lnTo>
                    <a:pt x="1" y="5872"/>
                  </a:lnTo>
                  <a:lnTo>
                    <a:pt x="5872" y="13309"/>
                  </a:lnTo>
                  <a:lnTo>
                    <a:pt x="1240" y="20746"/>
                  </a:lnTo>
                  <a:lnTo>
                    <a:pt x="9134" y="17484"/>
                  </a:lnTo>
                  <a:lnTo>
                    <a:pt x="15919" y="26161"/>
                  </a:lnTo>
                  <a:lnTo>
                    <a:pt x="15201" y="14940"/>
                  </a:lnTo>
                  <a:lnTo>
                    <a:pt x="24465" y="11091"/>
                  </a:lnTo>
                  <a:lnTo>
                    <a:pt x="14680" y="9003"/>
                  </a:lnTo>
                  <a:lnTo>
                    <a:pt x="140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grpSp>
    </p:spTree>
    <p:extLst>
      <p:ext uri="{BB962C8B-B14F-4D97-AF65-F5344CB8AC3E}">
        <p14:creationId xmlns:p14="http://schemas.microsoft.com/office/powerpoint/2010/main" val="349897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accent1">
            <a:lumMod val="40000"/>
            <a:lumOff val="60000"/>
          </a:schemeClr>
        </a:solidFill>
        <a:effectLst/>
      </p:bgPr>
    </p:bg>
    <p:spTree>
      <p:nvGrpSpPr>
        <p:cNvPr id="1" name="Shape 74"/>
        <p:cNvGrpSpPr/>
        <p:nvPr/>
      </p:nvGrpSpPr>
      <p:grpSpPr>
        <a:xfrm>
          <a:off x="0" y="0"/>
          <a:ext cx="0" cy="0"/>
          <a:chOff x="0" y="0"/>
          <a:chExt cx="0" cy="0"/>
        </a:xfrm>
      </p:grpSpPr>
      <p:sp>
        <p:nvSpPr>
          <p:cNvPr id="2"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 name="Google Shape;267;p25"/>
          <p:cNvGrpSpPr/>
          <p:nvPr userDrawn="1"/>
        </p:nvGrpSpPr>
        <p:grpSpPr>
          <a:xfrm rot="1093143">
            <a:off x="7684861" y="3602545"/>
            <a:ext cx="975516" cy="936649"/>
            <a:chOff x="3885600" y="2960625"/>
            <a:chExt cx="470600" cy="451850"/>
          </a:xfrm>
        </p:grpSpPr>
        <p:sp>
          <p:nvSpPr>
            <p:cNvPr id="4"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3;p2"/>
          <p:cNvGrpSpPr/>
          <p:nvPr userDrawn="1"/>
        </p:nvGrpSpPr>
        <p:grpSpPr>
          <a:xfrm rot="10800000" flipH="1">
            <a:off x="0" y="1662988"/>
            <a:ext cx="10175022" cy="3480512"/>
            <a:chOff x="1367050" y="3059225"/>
            <a:chExt cx="1407100" cy="848450"/>
          </a:xfrm>
        </p:grpSpPr>
        <p:sp>
          <p:nvSpPr>
            <p:cNvPr id="13"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6"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8"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246;p25"/>
          <p:cNvGrpSpPr/>
          <p:nvPr userDrawn="1"/>
        </p:nvGrpSpPr>
        <p:grpSpPr>
          <a:xfrm>
            <a:off x="8429016" y="2303715"/>
            <a:ext cx="514295" cy="474382"/>
            <a:chOff x="712875" y="2205450"/>
            <a:chExt cx="233675" cy="215550"/>
          </a:xfrm>
        </p:grpSpPr>
        <p:sp>
          <p:nvSpPr>
            <p:cNvPr id="20"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2;p25"/>
          <p:cNvGrpSpPr/>
          <p:nvPr userDrawn="1"/>
        </p:nvGrpSpPr>
        <p:grpSpPr>
          <a:xfrm>
            <a:off x="7629971" y="2578996"/>
            <a:ext cx="739324" cy="681878"/>
            <a:chOff x="751275" y="1814050"/>
            <a:chExt cx="233675" cy="215525"/>
          </a:xfrm>
        </p:grpSpPr>
        <p:sp>
          <p:nvSpPr>
            <p:cNvPr id="26"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roup 31"/>
          <p:cNvGrpSpPr/>
          <p:nvPr userDrawn="1"/>
        </p:nvGrpSpPr>
        <p:grpSpPr>
          <a:xfrm>
            <a:off x="3620184" y="264720"/>
            <a:ext cx="1776113" cy="1418528"/>
            <a:chOff x="3620184" y="264720"/>
            <a:chExt cx="1776113" cy="1418528"/>
          </a:xfrm>
        </p:grpSpPr>
        <p:sp>
          <p:nvSpPr>
            <p:cNvPr id="33"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01;p25"/>
          <p:cNvGrpSpPr/>
          <p:nvPr userDrawn="1"/>
        </p:nvGrpSpPr>
        <p:grpSpPr>
          <a:xfrm rot="186006">
            <a:off x="3963397" y="1246298"/>
            <a:ext cx="501149" cy="1012800"/>
            <a:chOff x="656025" y="2751350"/>
            <a:chExt cx="311375" cy="629275"/>
          </a:xfrm>
        </p:grpSpPr>
        <p:sp>
          <p:nvSpPr>
            <p:cNvPr id="38"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 name="TextBox 3">
            <a:extLst>
              <a:ext uri="{FF2B5EF4-FFF2-40B4-BE49-F238E27FC236}">
                <a16:creationId xmlns:a16="http://schemas.microsoft.com/office/drawing/2014/main" id="{159E5623-8F1E-4DA6-BEE9-B94B58370B0D}"/>
              </a:ext>
            </a:extLst>
          </p:cNvPr>
          <p:cNvSpPr txBox="1"/>
          <p:nvPr userDrawn="1"/>
        </p:nvSpPr>
        <p:spPr>
          <a:xfrm>
            <a:off x="6073698" y="4876800"/>
            <a:ext cx="2994102" cy="230832"/>
          </a:xfrm>
          <a:prstGeom prst="rect">
            <a:avLst/>
          </a:prstGeom>
          <a:noFill/>
        </p:spPr>
        <p:txBody>
          <a:bodyPr wrap="square" rtlCol="0">
            <a:spAutoFit/>
          </a:bodyPr>
          <a:lstStyle/>
          <a:p>
            <a:r>
              <a:rPr lang="en-US" sz="900" b="1" i="1">
                <a:solidFill>
                  <a:schemeClr val="tx1"/>
                </a:solidFill>
                <a:latin typeface="Arial-Rounded" panose="020B0500000000000000" pitchFamily="34" charset="0"/>
                <a:ea typeface="Arial-Rounded" panose="020B0500000000000000" pitchFamily="34" charset="0"/>
                <a:cs typeface="Arial-Rounded" panose="020B0500000000000000" pitchFamily="34" charset="0"/>
              </a:rPr>
              <a:t>Designt by: Nga Nguyễn – TH Mai Động - 0964298488</a:t>
            </a:r>
            <a:endParaRPr lang="en-US" sz="900" b="1" i="1" dirty="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 name="Picture 16">
            <a:extLst>
              <a:ext uri="{FF2B5EF4-FFF2-40B4-BE49-F238E27FC236}">
                <a16:creationId xmlns:a16="http://schemas.microsoft.com/office/drawing/2014/main" id="{2B9E5C2D-3ED6-49E7-879F-7A8A15626925}"/>
              </a:ext>
            </a:extLst>
          </p:cNvPr>
          <p:cNvPicPr>
            <a:picLocks noChangeAspect="1"/>
          </p:cNvPicPr>
          <p:nvPr userDrawn="1"/>
        </p:nvPicPr>
        <p:blipFill>
          <a:blip r:embed="rId2"/>
          <a:stretch>
            <a:fillRect/>
          </a:stretch>
        </p:blipFill>
        <p:spPr>
          <a:xfrm>
            <a:off x="3533459" y="630408"/>
            <a:ext cx="1902117" cy="755970"/>
          </a:xfrm>
          <a:prstGeom prst="rect">
            <a:avLst/>
          </a:prstGeom>
        </p:spPr>
      </p:pic>
      <p:pic>
        <p:nvPicPr>
          <p:cNvPr id="48" name="Picture 47">
            <a:extLst>
              <a:ext uri="{FF2B5EF4-FFF2-40B4-BE49-F238E27FC236}">
                <a16:creationId xmlns:a16="http://schemas.microsoft.com/office/drawing/2014/main" id="{7B8F71A3-20F4-4009-A8A3-E4FC7C108EF7}"/>
              </a:ext>
            </a:extLst>
          </p:cNvPr>
          <p:cNvPicPr>
            <a:picLocks noChangeAspect="1"/>
          </p:cNvPicPr>
          <p:nvPr userDrawn="1"/>
        </p:nvPicPr>
        <p:blipFill>
          <a:blip r:embed="rId3"/>
          <a:stretch>
            <a:fillRect/>
          </a:stretch>
        </p:blipFill>
        <p:spPr>
          <a:xfrm>
            <a:off x="5163431" y="651879"/>
            <a:ext cx="3853006" cy="1109568"/>
          </a:xfrm>
          <a:prstGeom prst="rect">
            <a:avLst/>
          </a:prstGeom>
        </p:spPr>
      </p:pic>
    </p:spTree>
    <p:extLst>
      <p:ext uri="{BB962C8B-B14F-4D97-AF65-F5344CB8AC3E}">
        <p14:creationId xmlns:p14="http://schemas.microsoft.com/office/powerpoint/2010/main" val="174965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2">
            <a:lumMod val="40000"/>
            <a:lumOff val="6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697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BCE292"/>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62B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92D05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ECF2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5">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 name="TextBox 3">
            <a:extLst>
              <a:ext uri="{FF2B5EF4-FFF2-40B4-BE49-F238E27FC236}">
                <a16:creationId xmlns:a16="http://schemas.microsoft.com/office/drawing/2014/main" id="{13A96381-6B70-4E86-B8EB-D405384D6B80}"/>
              </a:ext>
            </a:extLst>
          </p:cNvPr>
          <p:cNvSpPr txBox="1"/>
          <p:nvPr userDrawn="1"/>
        </p:nvSpPr>
        <p:spPr>
          <a:xfrm>
            <a:off x="6274188" y="4896553"/>
            <a:ext cx="2994102" cy="230832"/>
          </a:xfrm>
          <a:prstGeom prst="rect">
            <a:avLst/>
          </a:prstGeom>
          <a:noFill/>
        </p:spPr>
        <p:txBody>
          <a:bodyPr wrap="square" rtlCol="0">
            <a:spAutoFit/>
          </a:bodyPr>
          <a:lstStyle/>
          <a:p>
            <a:r>
              <a:rPr lang="en-US" sz="900" b="1" i="1">
                <a:solidFill>
                  <a:schemeClr val="tx1"/>
                </a:solidFill>
                <a:latin typeface="Arial-Rounded" panose="020B0500000000000000" pitchFamily="34" charset="0"/>
                <a:ea typeface="Arial-Rounded" panose="020B0500000000000000" pitchFamily="34" charset="0"/>
                <a:cs typeface="Arial-Rounded" panose="020B0500000000000000" pitchFamily="34" charset="0"/>
              </a:rPr>
              <a:t>Designt by: Nga Nguyễn – TH Mai Động - 0964298488</a:t>
            </a:r>
            <a:endParaRPr lang="en-US" sz="900" b="1" i="1" dirty="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 name="Picture 1">
            <a:extLst>
              <a:ext uri="{FF2B5EF4-FFF2-40B4-BE49-F238E27FC236}">
                <a16:creationId xmlns:a16="http://schemas.microsoft.com/office/drawing/2014/main" id="{78F180FE-A35C-4E34-AA38-21BF38488F00}"/>
              </a:ext>
            </a:extLst>
          </p:cNvPr>
          <p:cNvPicPr>
            <a:picLocks noChangeAspect="1"/>
          </p:cNvPicPr>
          <p:nvPr userDrawn="1"/>
        </p:nvPicPr>
        <p:blipFill>
          <a:blip r:embed="rId2"/>
          <a:stretch>
            <a:fillRect/>
          </a:stretch>
        </p:blipFill>
        <p:spPr>
          <a:xfrm>
            <a:off x="3502250" y="663018"/>
            <a:ext cx="1902117" cy="755970"/>
          </a:xfrm>
          <a:prstGeom prst="rect">
            <a:avLst/>
          </a:prstGeom>
        </p:spPr>
      </p:pic>
      <p:pic>
        <p:nvPicPr>
          <p:cNvPr id="18" name="Picture 17">
            <a:extLst>
              <a:ext uri="{FF2B5EF4-FFF2-40B4-BE49-F238E27FC236}">
                <a16:creationId xmlns:a16="http://schemas.microsoft.com/office/drawing/2014/main" id="{19E5FF56-38A7-4C8B-A110-AEF19E78718B}"/>
              </a:ext>
            </a:extLst>
          </p:cNvPr>
          <p:cNvPicPr>
            <a:picLocks noChangeAspect="1"/>
          </p:cNvPicPr>
          <p:nvPr userDrawn="1"/>
        </p:nvPicPr>
        <p:blipFill>
          <a:blip r:embed="rId3"/>
          <a:stretch>
            <a:fillRect/>
          </a:stretch>
        </p:blipFill>
        <p:spPr>
          <a:xfrm>
            <a:off x="5294662" y="290679"/>
            <a:ext cx="3657917" cy="1938696"/>
          </a:xfrm>
          <a:prstGeom prst="rect">
            <a:avLst/>
          </a:prstGeom>
        </p:spPr>
      </p:pic>
    </p:spTree>
    <p:extLst>
      <p:ext uri="{BB962C8B-B14F-4D97-AF65-F5344CB8AC3E}">
        <p14:creationId xmlns:p14="http://schemas.microsoft.com/office/powerpoint/2010/main" val="416176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BCE292"/>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62BB47"/>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4802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CCFF66"/>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CCD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2D050"/>
              </a:solidFill>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BDD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1">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92D05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3F7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7D381ED6-9556-4111-B2A0-3AA7D96C42F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01C26F28-4131-455F-8F9C-5839398D713D}"/>
              </a:ext>
            </a:extLst>
          </p:cNvPr>
          <p:cNvPicPr>
            <a:picLocks noChangeAspect="1"/>
          </p:cNvPicPr>
          <p:nvPr userDrawn="1"/>
        </p:nvPicPr>
        <p:blipFill>
          <a:blip r:embed="rId2"/>
          <a:stretch>
            <a:fillRect/>
          </a:stretch>
        </p:blipFill>
        <p:spPr>
          <a:xfrm>
            <a:off x="3665619" y="707670"/>
            <a:ext cx="1670449" cy="518205"/>
          </a:xfrm>
          <a:prstGeom prst="rect">
            <a:avLst/>
          </a:prstGeom>
        </p:spPr>
      </p:pic>
      <p:pic>
        <p:nvPicPr>
          <p:cNvPr id="18" name="Picture 17">
            <a:extLst>
              <a:ext uri="{FF2B5EF4-FFF2-40B4-BE49-F238E27FC236}">
                <a16:creationId xmlns:a16="http://schemas.microsoft.com/office/drawing/2014/main" id="{4F3228C6-D737-4DB4-9101-53727D56A976}"/>
              </a:ext>
            </a:extLst>
          </p:cNvPr>
          <p:cNvPicPr>
            <a:picLocks noChangeAspect="1"/>
          </p:cNvPicPr>
          <p:nvPr userDrawn="1"/>
        </p:nvPicPr>
        <p:blipFill>
          <a:blip r:embed="rId3"/>
          <a:stretch>
            <a:fillRect/>
          </a:stretch>
        </p:blipFill>
        <p:spPr>
          <a:xfrm>
            <a:off x="4833265" y="309933"/>
            <a:ext cx="4298053" cy="1938696"/>
          </a:xfrm>
          <a:prstGeom prst="rect">
            <a:avLst/>
          </a:prstGeom>
        </p:spPr>
      </p:pic>
    </p:spTree>
    <p:extLst>
      <p:ext uri="{BB962C8B-B14F-4D97-AF65-F5344CB8AC3E}">
        <p14:creationId xmlns:p14="http://schemas.microsoft.com/office/powerpoint/2010/main" val="285621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CCFF66"/>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BDD646"/>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0733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accent6">
            <a:lumMod val="40000"/>
            <a:lumOff val="6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719727" y="48031"/>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5">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 name="TextBox 3">
            <a:extLst>
              <a:ext uri="{FF2B5EF4-FFF2-40B4-BE49-F238E27FC236}">
                <a16:creationId xmlns:a16="http://schemas.microsoft.com/office/drawing/2014/main" id="{EECF70A7-7485-46B4-B1E8-D69CDF18F6F0}"/>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pic>
        <p:nvPicPr>
          <p:cNvPr id="2" name="Picture 1">
            <a:extLst>
              <a:ext uri="{FF2B5EF4-FFF2-40B4-BE49-F238E27FC236}">
                <a16:creationId xmlns:a16="http://schemas.microsoft.com/office/drawing/2014/main" id="{71CF7FB4-182D-486B-B7BB-80FE0692BC70}"/>
              </a:ext>
            </a:extLst>
          </p:cNvPr>
          <p:cNvPicPr>
            <a:picLocks noChangeAspect="1"/>
          </p:cNvPicPr>
          <p:nvPr userDrawn="1"/>
        </p:nvPicPr>
        <p:blipFill>
          <a:blip r:embed="rId2"/>
          <a:stretch>
            <a:fillRect/>
          </a:stretch>
        </p:blipFill>
        <p:spPr>
          <a:xfrm>
            <a:off x="3533459" y="629429"/>
            <a:ext cx="1902117" cy="755970"/>
          </a:xfrm>
          <a:prstGeom prst="rect">
            <a:avLst/>
          </a:prstGeom>
        </p:spPr>
      </p:pic>
      <p:pic>
        <p:nvPicPr>
          <p:cNvPr id="18" name="Picture 17">
            <a:extLst>
              <a:ext uri="{FF2B5EF4-FFF2-40B4-BE49-F238E27FC236}">
                <a16:creationId xmlns:a16="http://schemas.microsoft.com/office/drawing/2014/main" id="{8A3696ED-D532-48AC-A9E8-E957FEE42F76}"/>
              </a:ext>
            </a:extLst>
          </p:cNvPr>
          <p:cNvPicPr>
            <a:picLocks noChangeAspect="1"/>
          </p:cNvPicPr>
          <p:nvPr userDrawn="1"/>
        </p:nvPicPr>
        <p:blipFill>
          <a:blip r:embed="rId3"/>
          <a:stretch>
            <a:fillRect/>
          </a:stretch>
        </p:blipFill>
        <p:spPr>
          <a:xfrm>
            <a:off x="5513492" y="440569"/>
            <a:ext cx="3590855" cy="2127688"/>
          </a:xfrm>
          <a:prstGeom prst="rect">
            <a:avLst/>
          </a:prstGeom>
        </p:spPr>
      </p:pic>
    </p:spTree>
    <p:extLst>
      <p:ext uri="{BB962C8B-B14F-4D97-AF65-F5344CB8AC3E}">
        <p14:creationId xmlns:p14="http://schemas.microsoft.com/office/powerpoint/2010/main" val="401470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Ref idx="1001">
        <a:schemeClr val="bg1"/>
      </p:bgRef>
    </p:bg>
    <p:spTree>
      <p:nvGrpSpPr>
        <p:cNvPr id="1" name="Shape 5"/>
        <p:cNvGrpSpPr/>
        <p:nvPr/>
      </p:nvGrpSpPr>
      <p:grpSpPr>
        <a:xfrm>
          <a:off x="0" y="0"/>
          <a:ext cx="0" cy="0"/>
          <a:chOff x="0" y="0"/>
          <a:chExt cx="0" cy="0"/>
        </a:xfrm>
      </p:grpSpPr>
      <p:sp>
        <p:nvSpPr>
          <p:cNvPr id="2" name="TextBox 3">
            <a:extLst>
              <a:ext uri="{FF2B5EF4-FFF2-40B4-BE49-F238E27FC236}">
                <a16:creationId xmlns:a16="http://schemas.microsoft.com/office/drawing/2014/main" id="{ED33C24F-EFC8-401D-B9DC-5EDDA35B6507}"/>
              </a:ext>
            </a:extLst>
          </p:cNvPr>
          <p:cNvSpPr txBox="1"/>
          <p:nvPr userDrawn="1"/>
        </p:nvSpPr>
        <p:spPr>
          <a:xfrm>
            <a:off x="6073440" y="4883392"/>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48" r:id="rId1"/>
    <p:sldLayoutId id="2147483676" r:id="rId2"/>
    <p:sldLayoutId id="2147483671" r:id="rId3"/>
    <p:sldLayoutId id="2147483679" r:id="rId4"/>
    <p:sldLayoutId id="2147483672" r:id="rId5"/>
    <p:sldLayoutId id="2147483681" r:id="rId6"/>
    <p:sldLayoutId id="2147483673" r:id="rId7"/>
    <p:sldLayoutId id="2147483682" r:id="rId8"/>
    <p:sldLayoutId id="2147483674" r:id="rId9"/>
    <p:sldLayoutId id="2147483683" r:id="rId10"/>
    <p:sldLayoutId id="2147483694" r:id="rId11"/>
    <p:sldLayoutId id="2147483695" r:id="rId12"/>
    <p:sldLayoutId id="2147483675" r:id="rId13"/>
    <p:sldLayoutId id="2147483684" r:id="rId14"/>
    <p:sldLayoutId id="2147483677" r:id="rId15"/>
    <p:sldLayoutId id="2147483685" r:id="rId16"/>
    <p:sldLayoutId id="2147483686" r:id="rId17"/>
    <p:sldLayoutId id="2147483687" r:id="rId18"/>
    <p:sldLayoutId id="2147483688" r:id="rId19"/>
    <p:sldLayoutId id="2147483689" r:id="rId20"/>
    <p:sldLayoutId id="2147483655" r:id="rId21"/>
    <p:sldLayoutId id="2147483691" r:id="rId22"/>
    <p:sldLayoutId id="2147483693" r:id="rId23"/>
    <p:sldLayoutId id="2147483696" r:id="rId24"/>
    <p:sldLayoutId id="2147483697" r:id="rId25"/>
    <p:sldLayoutId id="2147483698"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0.sv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29.png"/><Relationship Id="rId2" Type="http://schemas.openxmlformats.org/officeDocument/2006/relationships/image" Target="../media/image25.png"/><Relationship Id="rId16" Type="http://schemas.openxmlformats.org/officeDocument/2006/relationships/image" Target="../media/image55.png"/><Relationship Id="rId1" Type="http://schemas.openxmlformats.org/officeDocument/2006/relationships/slideLayout" Target="../slideLayouts/slideLayout16.xml"/><Relationship Id="rId6" Type="http://schemas.openxmlformats.org/officeDocument/2006/relationships/image" Target="../media/image34.png"/><Relationship Id="rId11" Type="http://schemas.openxmlformats.org/officeDocument/2006/relationships/image" Target="../media/image28.png"/><Relationship Id="rId5" Type="http://schemas.openxmlformats.org/officeDocument/2006/relationships/image" Target="../media/image33.png"/><Relationship Id="rId15" Type="http://schemas.openxmlformats.org/officeDocument/2006/relationships/image" Target="../media/image54.png"/><Relationship Id="rId10" Type="http://schemas.openxmlformats.org/officeDocument/2006/relationships/image" Target="../media/image27.svg"/><Relationship Id="rId4" Type="http://schemas.openxmlformats.org/officeDocument/2006/relationships/image" Target="../media/image32.png"/><Relationship Id="rId9" Type="http://schemas.openxmlformats.org/officeDocument/2006/relationships/image" Target="../media/image26.png"/><Relationship Id="rId14" Type="http://schemas.openxmlformats.org/officeDocument/2006/relationships/image" Target="../media/image53.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14.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45.png"/><Relationship Id="rId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6.xml"/><Relationship Id="rId5" Type="http://schemas.openxmlformats.org/officeDocument/2006/relationships/image" Target="../media/image52.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5" name="Hình ảnh 4">
            <a:extLst>
              <a:ext uri="{FF2B5EF4-FFF2-40B4-BE49-F238E27FC236}">
                <a16:creationId xmlns:a16="http://schemas.microsoft.com/office/drawing/2014/main" id="{2E34033E-2F31-4ADF-877D-898F12B03C1D}"/>
              </a:ext>
            </a:extLst>
          </p:cNvPr>
          <p:cNvPicPr>
            <a:picLocks noChangeAspect="1"/>
          </p:cNvPicPr>
          <p:nvPr/>
        </p:nvPicPr>
        <p:blipFill>
          <a:blip r:embed="rId3"/>
          <a:stretch>
            <a:fillRect/>
          </a:stretch>
        </p:blipFill>
        <p:spPr>
          <a:xfrm>
            <a:off x="212788" y="2084447"/>
            <a:ext cx="3127519" cy="1322947"/>
          </a:xfrm>
          <a:prstGeom prst="rect">
            <a:avLst/>
          </a:prstGeom>
        </p:spPr>
      </p:pic>
      <p:pic>
        <p:nvPicPr>
          <p:cNvPr id="6" name="Picture 5">
            <a:extLst>
              <a:ext uri="{FF2B5EF4-FFF2-40B4-BE49-F238E27FC236}">
                <a16:creationId xmlns:a16="http://schemas.microsoft.com/office/drawing/2014/main" id="{5B946CA5-D3ED-4ADF-BC22-EF2B1207EB7E}"/>
              </a:ext>
            </a:extLst>
          </p:cNvPr>
          <p:cNvPicPr>
            <a:picLocks noChangeAspect="1"/>
          </p:cNvPicPr>
          <p:nvPr/>
        </p:nvPicPr>
        <p:blipFill>
          <a:blip r:embed="rId4"/>
          <a:stretch>
            <a:fillRect/>
          </a:stretch>
        </p:blipFill>
        <p:spPr>
          <a:xfrm>
            <a:off x="1134906" y="3266723"/>
            <a:ext cx="3926164" cy="15546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Nhóm 2">
            <a:extLst>
              <a:ext uri="{FF2B5EF4-FFF2-40B4-BE49-F238E27FC236}">
                <a16:creationId xmlns:a16="http://schemas.microsoft.com/office/drawing/2014/main" id="{9BEC19EA-BE27-4C67-A072-B85D2C3DA776}"/>
              </a:ext>
            </a:extLst>
          </p:cNvPr>
          <p:cNvGrpSpPr/>
          <p:nvPr/>
        </p:nvGrpSpPr>
        <p:grpSpPr>
          <a:xfrm>
            <a:off x="-1362345" y="-2852470"/>
            <a:ext cx="12530455" cy="11353800"/>
            <a:chOff x="-1362345" y="-2852470"/>
            <a:chExt cx="12530455" cy="11353800"/>
          </a:xfrm>
        </p:grpSpPr>
        <p:grpSp>
          <p:nvGrpSpPr>
            <p:cNvPr id="98" name="Nhóm 97">
              <a:extLst>
                <a:ext uri="{FF2B5EF4-FFF2-40B4-BE49-F238E27FC236}">
                  <a16:creationId xmlns:a16="http://schemas.microsoft.com/office/drawing/2014/main" id="{B8776AFF-50C5-4FCE-93AC-E678C2EB86BE}"/>
                </a:ext>
              </a:extLst>
            </p:cNvPr>
            <p:cNvGrpSpPr/>
            <p:nvPr/>
          </p:nvGrpSpPr>
          <p:grpSpPr>
            <a:xfrm>
              <a:off x="-1362345" y="-2852470"/>
              <a:ext cx="12530455" cy="11353800"/>
              <a:chOff x="-1362345" y="-2852470"/>
              <a:chExt cx="12530455" cy="11353800"/>
            </a:xfrm>
          </p:grpSpPr>
          <p:sp>
            <p:nvSpPr>
              <p:cNvPr id="95" name="椭圆 36">
                <a:extLst>
                  <a:ext uri="{FF2B5EF4-FFF2-40B4-BE49-F238E27FC236}">
                    <a16:creationId xmlns:a16="http://schemas.microsoft.com/office/drawing/2014/main" id="{3805CD7B-FEE0-4AC0-9CED-9DBE0B5FA7E2}"/>
                  </a:ext>
                </a:extLst>
              </p:cNvPr>
              <p:cNvSpPr/>
              <p:nvPr/>
            </p:nvSpPr>
            <p:spPr>
              <a:xfrm>
                <a:off x="3778081" y="-2852470"/>
                <a:ext cx="7390029" cy="7390095"/>
              </a:xfrm>
              <a:prstGeom prst="ellipse">
                <a:avLst/>
              </a:prstGeom>
              <a:solidFill>
                <a:srgbClr val="BDB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38">
                <a:extLst>
                  <a:ext uri="{FF2B5EF4-FFF2-40B4-BE49-F238E27FC236}">
                    <a16:creationId xmlns:a16="http://schemas.microsoft.com/office/drawing/2014/main" id="{6233823C-87FB-4299-B77E-16D2B51554A6}"/>
                  </a:ext>
                </a:extLst>
              </p:cNvPr>
              <p:cNvSpPr/>
              <p:nvPr/>
            </p:nvSpPr>
            <p:spPr>
              <a:xfrm>
                <a:off x="-1362345" y="1111235"/>
                <a:ext cx="7390029" cy="7390095"/>
              </a:xfrm>
              <a:prstGeom prst="ellipse">
                <a:avLst/>
              </a:prstGeom>
              <a:solidFill>
                <a:srgbClr val="A4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26" descr="D:\资料\图层 2.png图层 2">
                <a:extLst>
                  <a:ext uri="{FF2B5EF4-FFF2-40B4-BE49-F238E27FC236}">
                    <a16:creationId xmlns:a16="http://schemas.microsoft.com/office/drawing/2014/main" id="{2E23D04A-C1B9-467B-B916-7D26EDCE007E}"/>
                  </a:ext>
                </a:extLst>
              </p:cNvPr>
              <p:cNvPicPr>
                <a:picLocks noChangeAspect="1"/>
              </p:cNvPicPr>
              <p:nvPr/>
            </p:nvPicPr>
            <p:blipFill>
              <a:blip r:embed="rId2"/>
              <a:srcRect/>
              <a:stretch>
                <a:fillRect/>
              </a:stretch>
            </p:blipFill>
            <p:spPr>
              <a:xfrm>
                <a:off x="1642109" y="440703"/>
                <a:ext cx="6069974" cy="3259604"/>
              </a:xfrm>
              <a:prstGeom prst="rect">
                <a:avLst/>
              </a:prstGeom>
            </p:spPr>
          </p:pic>
          <p:pic>
            <p:nvPicPr>
              <p:cNvPr id="82" name="图片 28" descr="橡皮">
                <a:extLst>
                  <a:ext uri="{FF2B5EF4-FFF2-40B4-BE49-F238E27FC236}">
                    <a16:creationId xmlns:a16="http://schemas.microsoft.com/office/drawing/2014/main" id="{F95AF13B-ED76-46CB-BCD5-265E91E72B7E}"/>
                  </a:ext>
                </a:extLst>
              </p:cNvPr>
              <p:cNvPicPr>
                <a:picLocks noChangeAspect="1"/>
              </p:cNvPicPr>
              <p:nvPr/>
            </p:nvPicPr>
            <p:blipFill>
              <a:blip r:embed="rId3"/>
              <a:stretch>
                <a:fillRect/>
              </a:stretch>
            </p:blipFill>
            <p:spPr>
              <a:xfrm>
                <a:off x="7545755" y="3379339"/>
                <a:ext cx="1598245" cy="1597319"/>
              </a:xfrm>
              <a:prstGeom prst="rect">
                <a:avLst/>
              </a:prstGeom>
            </p:spPr>
          </p:pic>
          <p:pic>
            <p:nvPicPr>
              <p:cNvPr id="83" name="图片 29" descr="纸张">
                <a:extLst>
                  <a:ext uri="{FF2B5EF4-FFF2-40B4-BE49-F238E27FC236}">
                    <a16:creationId xmlns:a16="http://schemas.microsoft.com/office/drawing/2014/main" id="{FF29FB15-557A-47DE-9992-57391F696A6C}"/>
                  </a:ext>
                </a:extLst>
              </p:cNvPr>
              <p:cNvPicPr>
                <a:picLocks noChangeAspect="1"/>
              </p:cNvPicPr>
              <p:nvPr/>
            </p:nvPicPr>
            <p:blipFill>
              <a:blip r:embed="rId4"/>
              <a:stretch>
                <a:fillRect/>
              </a:stretch>
            </p:blipFill>
            <p:spPr>
              <a:xfrm>
                <a:off x="4010359" y="3489364"/>
                <a:ext cx="1885847" cy="1884754"/>
              </a:xfrm>
              <a:prstGeom prst="rect">
                <a:avLst/>
              </a:prstGeom>
            </p:spPr>
          </p:pic>
          <p:pic>
            <p:nvPicPr>
              <p:cNvPr id="84" name="图片 30" descr="书本">
                <a:extLst>
                  <a:ext uri="{FF2B5EF4-FFF2-40B4-BE49-F238E27FC236}">
                    <a16:creationId xmlns:a16="http://schemas.microsoft.com/office/drawing/2014/main" id="{88F0ECF4-77F8-4F34-A977-198B18C2470F}"/>
                  </a:ext>
                </a:extLst>
              </p:cNvPr>
              <p:cNvPicPr>
                <a:picLocks noChangeAspect="1"/>
              </p:cNvPicPr>
              <p:nvPr/>
            </p:nvPicPr>
            <p:blipFill>
              <a:blip r:embed="rId5"/>
              <a:stretch>
                <a:fillRect/>
              </a:stretch>
            </p:blipFill>
            <p:spPr>
              <a:xfrm>
                <a:off x="116035" y="66882"/>
                <a:ext cx="1568970" cy="1568062"/>
              </a:xfrm>
              <a:prstGeom prst="rect">
                <a:avLst/>
              </a:prstGeom>
            </p:spPr>
          </p:pic>
          <p:pic>
            <p:nvPicPr>
              <p:cNvPr id="85" name="图片 31" descr="冰激凌">
                <a:extLst>
                  <a:ext uri="{FF2B5EF4-FFF2-40B4-BE49-F238E27FC236}">
                    <a16:creationId xmlns:a16="http://schemas.microsoft.com/office/drawing/2014/main" id="{83BF5B42-85AA-4F5E-82B5-5C38155D0071}"/>
                  </a:ext>
                </a:extLst>
              </p:cNvPr>
              <p:cNvPicPr>
                <a:picLocks noChangeAspect="1"/>
              </p:cNvPicPr>
              <p:nvPr/>
            </p:nvPicPr>
            <p:blipFill>
              <a:blip r:embed="rId6"/>
              <a:stretch>
                <a:fillRect/>
              </a:stretch>
            </p:blipFill>
            <p:spPr>
              <a:xfrm>
                <a:off x="7378589" y="52824"/>
                <a:ext cx="1899199" cy="1898099"/>
              </a:xfrm>
              <a:prstGeom prst="rect">
                <a:avLst/>
              </a:prstGeom>
            </p:spPr>
          </p:pic>
          <p:pic>
            <p:nvPicPr>
              <p:cNvPr id="86" name="图片 32" descr="笔">
                <a:extLst>
                  <a:ext uri="{FF2B5EF4-FFF2-40B4-BE49-F238E27FC236}">
                    <a16:creationId xmlns:a16="http://schemas.microsoft.com/office/drawing/2014/main" id="{01F31E8F-4808-4DFB-B451-C702A84EEEA3}"/>
                  </a:ext>
                </a:extLst>
              </p:cNvPr>
              <p:cNvPicPr>
                <a:picLocks noChangeAspect="1"/>
              </p:cNvPicPr>
              <p:nvPr/>
            </p:nvPicPr>
            <p:blipFill>
              <a:blip r:embed="rId7"/>
              <a:stretch>
                <a:fillRect/>
              </a:stretch>
            </p:blipFill>
            <p:spPr>
              <a:xfrm>
                <a:off x="5760612" y="142842"/>
                <a:ext cx="1266989" cy="1266255"/>
              </a:xfrm>
              <a:prstGeom prst="rect">
                <a:avLst/>
              </a:prstGeom>
            </p:spPr>
          </p:pic>
          <p:pic>
            <p:nvPicPr>
              <p:cNvPr id="87" name="图片 33" descr="草莓">
                <a:extLst>
                  <a:ext uri="{FF2B5EF4-FFF2-40B4-BE49-F238E27FC236}">
                    <a16:creationId xmlns:a16="http://schemas.microsoft.com/office/drawing/2014/main" id="{9EB525E0-ED46-4FEF-BBD7-03C0E35C3120}"/>
                  </a:ext>
                </a:extLst>
              </p:cNvPr>
              <p:cNvPicPr>
                <a:picLocks noChangeAspect="1"/>
              </p:cNvPicPr>
              <p:nvPr/>
            </p:nvPicPr>
            <p:blipFill>
              <a:blip r:embed="rId8"/>
              <a:stretch>
                <a:fillRect/>
              </a:stretch>
            </p:blipFill>
            <p:spPr>
              <a:xfrm>
                <a:off x="624336" y="3485588"/>
                <a:ext cx="1385625" cy="1384822"/>
              </a:xfrm>
              <a:prstGeom prst="rect">
                <a:avLst/>
              </a:prstGeom>
            </p:spPr>
          </p:pic>
          <p:pic>
            <p:nvPicPr>
              <p:cNvPr id="88" name="图形 8">
                <a:extLst>
                  <a:ext uri="{FF2B5EF4-FFF2-40B4-BE49-F238E27FC236}">
                    <a16:creationId xmlns:a16="http://schemas.microsoft.com/office/drawing/2014/main" id="{26DDB6EE-3B1B-47BF-B5D5-CB8A07FDB105}"/>
                  </a:ext>
                </a:extLst>
              </p:cNvPr>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1782156" y="1059974"/>
                <a:ext cx="502679" cy="622127"/>
              </a:xfrm>
              <a:prstGeom prst="rect">
                <a:avLst/>
              </a:prstGeom>
            </p:spPr>
          </p:pic>
          <p:pic>
            <p:nvPicPr>
              <p:cNvPr id="89" name="图形 9">
                <a:extLst>
                  <a:ext uri="{FF2B5EF4-FFF2-40B4-BE49-F238E27FC236}">
                    <a16:creationId xmlns:a16="http://schemas.microsoft.com/office/drawing/2014/main" id="{D28E3E7C-7DAE-40B1-9B11-93C81DFB2F94}"/>
                  </a:ext>
                </a:extLst>
              </p:cNvPr>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6805875" y="1817596"/>
                <a:ext cx="443452" cy="548965"/>
              </a:xfrm>
              <a:prstGeom prst="rect">
                <a:avLst/>
              </a:prstGeom>
            </p:spPr>
          </p:pic>
          <p:pic>
            <p:nvPicPr>
              <p:cNvPr id="90" name="图形 10">
                <a:extLst>
                  <a:ext uri="{FF2B5EF4-FFF2-40B4-BE49-F238E27FC236}">
                    <a16:creationId xmlns:a16="http://schemas.microsoft.com/office/drawing/2014/main" id="{D4183D80-AC59-4D04-BD06-D1DE6D0EFA6E}"/>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570623" y="2378515"/>
                <a:ext cx="619638" cy="766958"/>
              </a:xfrm>
              <a:prstGeom prst="rect">
                <a:avLst/>
              </a:prstGeom>
            </p:spPr>
          </p:pic>
          <p:pic>
            <p:nvPicPr>
              <p:cNvPr id="91" name="图形 15">
                <a:extLst>
                  <a:ext uri="{FF2B5EF4-FFF2-40B4-BE49-F238E27FC236}">
                    <a16:creationId xmlns:a16="http://schemas.microsoft.com/office/drawing/2014/main" id="{FFCA4A2E-FF7B-4A62-B8F9-D7E2E6AA1904}"/>
                  </a:ext>
                </a:extLst>
              </p:cNvPr>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2863860" y="370501"/>
                <a:ext cx="374769" cy="562403"/>
              </a:xfrm>
              <a:prstGeom prst="rect">
                <a:avLst/>
              </a:prstGeom>
            </p:spPr>
          </p:pic>
          <p:pic>
            <p:nvPicPr>
              <p:cNvPr id="92" name="图形 16">
                <a:extLst>
                  <a:ext uri="{FF2B5EF4-FFF2-40B4-BE49-F238E27FC236}">
                    <a16:creationId xmlns:a16="http://schemas.microsoft.com/office/drawing/2014/main" id="{AA5AB950-1141-4835-8A82-B8C4301139BF}"/>
                  </a:ext>
                </a:extLst>
              </p:cNvPr>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1925495" y="2581886"/>
                <a:ext cx="359340" cy="539508"/>
              </a:xfrm>
              <a:prstGeom prst="rect">
                <a:avLst/>
              </a:prstGeom>
            </p:spPr>
          </p:pic>
          <p:pic>
            <p:nvPicPr>
              <p:cNvPr id="93" name="图形 10">
                <a:extLst>
                  <a:ext uri="{FF2B5EF4-FFF2-40B4-BE49-F238E27FC236}">
                    <a16:creationId xmlns:a16="http://schemas.microsoft.com/office/drawing/2014/main" id="{82F35445-1CDE-46BC-9B8B-7622AF59AC23}"/>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5927393" y="1227190"/>
                <a:ext cx="619638" cy="766958"/>
              </a:xfrm>
              <a:prstGeom prst="rect">
                <a:avLst/>
              </a:prstGeom>
            </p:spPr>
          </p:pic>
          <p:pic>
            <p:nvPicPr>
              <p:cNvPr id="94" name="图形 10">
                <a:extLst>
                  <a:ext uri="{FF2B5EF4-FFF2-40B4-BE49-F238E27FC236}">
                    <a16:creationId xmlns:a16="http://schemas.microsoft.com/office/drawing/2014/main" id="{CB7AF1E8-15DA-48D1-BD4D-12D66A2E32FF}"/>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6752592" y="2956348"/>
                <a:ext cx="619638" cy="766958"/>
              </a:xfrm>
              <a:prstGeom prst="rect">
                <a:avLst/>
              </a:prstGeom>
            </p:spPr>
          </p:pic>
        </p:grpSp>
        <p:pic>
          <p:nvPicPr>
            <p:cNvPr id="99" name="Hình ảnh 98">
              <a:extLst>
                <a:ext uri="{FF2B5EF4-FFF2-40B4-BE49-F238E27FC236}">
                  <a16:creationId xmlns:a16="http://schemas.microsoft.com/office/drawing/2014/main" id="{FB663F2A-C172-4D3F-BFE4-B3BC83EDE456}"/>
                </a:ext>
              </a:extLst>
            </p:cNvPr>
            <p:cNvPicPr>
              <a:picLocks noChangeAspect="1"/>
            </p:cNvPicPr>
            <p:nvPr/>
          </p:nvPicPr>
          <p:blipFill rotWithShape="1">
            <a:blip r:embed="rId14"/>
            <a:srcRect r="90981" b="14263"/>
            <a:stretch/>
          </p:blipFill>
          <p:spPr>
            <a:xfrm>
              <a:off x="2843495" y="1018157"/>
              <a:ext cx="343099" cy="554061"/>
            </a:xfrm>
            <a:prstGeom prst="rect">
              <a:avLst/>
            </a:prstGeom>
          </p:spPr>
        </p:pic>
      </p:grpSp>
      <p:pic>
        <p:nvPicPr>
          <p:cNvPr id="81" name="图片 2" descr="图层 2">
            <a:extLst>
              <a:ext uri="{FF2B5EF4-FFF2-40B4-BE49-F238E27FC236}">
                <a16:creationId xmlns:a16="http://schemas.microsoft.com/office/drawing/2014/main" id="{B0C0F22C-EFAE-4F67-80BA-A9EA0792CF7D}"/>
              </a:ext>
            </a:extLst>
          </p:cNvPr>
          <p:cNvPicPr>
            <a:picLocks noChangeAspect="1"/>
          </p:cNvPicPr>
          <p:nvPr/>
        </p:nvPicPr>
        <p:blipFill>
          <a:blip r:embed="rId15"/>
          <a:stretch>
            <a:fillRect/>
          </a:stretch>
        </p:blipFill>
        <p:spPr>
          <a:xfrm>
            <a:off x="2836591" y="1514158"/>
            <a:ext cx="3496945" cy="3262630"/>
          </a:xfrm>
          <a:prstGeom prst="rect">
            <a:avLst/>
          </a:prstGeom>
        </p:spPr>
      </p:pic>
      <p:pic>
        <p:nvPicPr>
          <p:cNvPr id="2" name="Hình ảnh 1">
            <a:extLst>
              <a:ext uri="{FF2B5EF4-FFF2-40B4-BE49-F238E27FC236}">
                <a16:creationId xmlns:a16="http://schemas.microsoft.com/office/drawing/2014/main" id="{2D7C2DB2-11EC-45E7-8187-C73C568AC215}"/>
              </a:ext>
            </a:extLst>
          </p:cNvPr>
          <p:cNvPicPr>
            <a:picLocks noChangeAspect="1"/>
          </p:cNvPicPr>
          <p:nvPr/>
        </p:nvPicPr>
        <p:blipFill>
          <a:blip r:embed="rId16"/>
          <a:stretch>
            <a:fillRect/>
          </a:stretch>
        </p:blipFill>
        <p:spPr>
          <a:xfrm>
            <a:off x="3250549" y="842577"/>
            <a:ext cx="2706859" cy="713294"/>
          </a:xfrm>
          <a:prstGeom prst="rect">
            <a:avLst/>
          </a:prstGeom>
        </p:spPr>
      </p:pic>
    </p:spTree>
    <p:extLst>
      <p:ext uri="{BB962C8B-B14F-4D97-AF65-F5344CB8AC3E}">
        <p14:creationId xmlns:p14="http://schemas.microsoft.com/office/powerpoint/2010/main" val="136581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down)">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ình ảnh 1" descr="Ảnh có chứa văn bản&#10;&#10;Mô tả được tạo tự động">
            <a:extLst>
              <a:ext uri="{FF2B5EF4-FFF2-40B4-BE49-F238E27FC236}">
                <a16:creationId xmlns:a16="http://schemas.microsoft.com/office/drawing/2014/main" id="{1226ACD3-D71F-4B03-9466-B15F56833E3A}"/>
              </a:ext>
            </a:extLst>
          </p:cNvPr>
          <p:cNvPicPr>
            <a:picLocks noChangeAspect="1"/>
          </p:cNvPicPr>
          <p:nvPr/>
        </p:nvPicPr>
        <p:blipFill>
          <a:blip r:embed="rId2"/>
          <a:stretch>
            <a:fillRect/>
          </a:stretch>
        </p:blipFill>
        <p:spPr>
          <a:xfrm>
            <a:off x="424336" y="-527380"/>
            <a:ext cx="9338887" cy="4677344"/>
          </a:xfrm>
          <a:prstGeom prst="rect">
            <a:avLst/>
          </a:prstGeom>
        </p:spPr>
      </p:pic>
      <p:pic>
        <p:nvPicPr>
          <p:cNvPr id="3" name="Hình ảnh 2" descr="Ảnh có chứa búp bê, đồ chơi&#10;&#10;Mô tả được tạo tự động">
            <a:extLst>
              <a:ext uri="{FF2B5EF4-FFF2-40B4-BE49-F238E27FC236}">
                <a16:creationId xmlns:a16="http://schemas.microsoft.com/office/drawing/2014/main" id="{2FD8FA50-790D-4308-94E6-6E5D5CD2F9CE}"/>
              </a:ext>
            </a:extLst>
          </p:cNvPr>
          <p:cNvPicPr>
            <a:picLocks noChangeAspect="1"/>
          </p:cNvPicPr>
          <p:nvPr/>
        </p:nvPicPr>
        <p:blipFill>
          <a:blip r:embed="rId3"/>
          <a:stretch>
            <a:fillRect/>
          </a:stretch>
        </p:blipFill>
        <p:spPr>
          <a:xfrm>
            <a:off x="-373001" y="2674406"/>
            <a:ext cx="2981202" cy="2469094"/>
          </a:xfrm>
          <a:prstGeom prst="rect">
            <a:avLst/>
          </a:prstGeom>
        </p:spPr>
      </p:pic>
      <p:sp>
        <p:nvSpPr>
          <p:cNvPr id="4" name="Hộp Văn bản 3">
            <a:extLst>
              <a:ext uri="{FF2B5EF4-FFF2-40B4-BE49-F238E27FC236}">
                <a16:creationId xmlns:a16="http://schemas.microsoft.com/office/drawing/2014/main" id="{78C6D191-E249-47FA-AFC3-8761243BA1BA}"/>
              </a:ext>
            </a:extLst>
          </p:cNvPr>
          <p:cNvSpPr txBox="1"/>
          <p:nvPr/>
        </p:nvSpPr>
        <p:spPr>
          <a:xfrm>
            <a:off x="2608201" y="1197429"/>
            <a:ext cx="4971159" cy="2031325"/>
          </a:xfrm>
          <a:prstGeom prst="rect">
            <a:avLst/>
          </a:prstGeom>
          <a:noFill/>
        </p:spPr>
        <p:txBody>
          <a:bodyPr wrap="square" rtlCol="0">
            <a:spAutoFit/>
          </a:bodyPr>
          <a:lstStyle/>
          <a:p>
            <a:r>
              <a:rPr lang="en-US" sz="1800" b="1">
                <a:solidFill>
                  <a:schemeClr val="tx2">
                    <a:lumMod val="75000"/>
                  </a:schemeClr>
                </a:solidFill>
                <a:latin typeface="AvantGarde" panose="00000400000000000000" pitchFamily="2" charset="0"/>
                <a:ea typeface="AvantGarde" panose="00000400000000000000" pitchFamily="2" charset="0"/>
                <a:cs typeface="AvantGarde" panose="00000400000000000000" pitchFamily="2" charset="0"/>
              </a:rPr>
              <a:t>Việc xây dựng thời gian biểu có ý nghĩa quan trọng. Nó giúp các em có kế hoạch cụ thể, chi tiết để dễ dàng thực hiện hơn và không bị bỏ sót những công việc cần làm. Các em hãy tích cực, tự giác thực hiện sắp xếp đồ dùng cá nhân tại gia đình theo thời gian biểu đã xây dựng.</a:t>
            </a:r>
          </a:p>
        </p:txBody>
      </p:sp>
    </p:spTree>
    <p:extLst>
      <p:ext uri="{BB962C8B-B14F-4D97-AF65-F5344CB8AC3E}">
        <p14:creationId xmlns:p14="http://schemas.microsoft.com/office/powerpoint/2010/main" val="221466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out)">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55"/>
        <p:cNvGrpSpPr/>
        <p:nvPr/>
      </p:nvGrpSpPr>
      <p:grpSpPr>
        <a:xfrm>
          <a:off x="0" y="0"/>
          <a:ext cx="0" cy="0"/>
          <a:chOff x="0" y="0"/>
          <a:chExt cx="0" cy="0"/>
        </a:xfrm>
      </p:grpSpPr>
      <p:sp>
        <p:nvSpPr>
          <p:cNvPr id="1556" name="Google Shape;1556;p37"/>
          <p:cNvSpPr txBox="1">
            <a:spLocks noGrp="1"/>
          </p:cNvSpPr>
          <p:nvPr>
            <p:ph type="title" idx="4294967295"/>
          </p:nvPr>
        </p:nvSpPr>
        <p:spPr>
          <a:xfrm>
            <a:off x="5486949" y="1905582"/>
            <a:ext cx="3268662" cy="755650"/>
          </a:xfrm>
          <a:prstGeom prst="rect">
            <a:avLst/>
          </a:prstGeom>
        </p:spPr>
        <p:txBody>
          <a:bodyPr spcFirstLastPara="1" wrap="square" lIns="91279" tIns="91279" rIns="91279" bIns="91279" anchor="b" anchorCtr="0">
            <a:noAutofit/>
          </a:bodyPr>
          <a:lstStyle/>
          <a:p>
            <a:pPr algn="ctr"/>
            <a:r>
              <a:rPr lang="en-US" sz="5400">
                <a:solidFill>
                  <a:schemeClr val="tx2">
                    <a:lumMod val="75000"/>
                  </a:schemeClr>
                </a:solidFill>
                <a:latin typeface="Arial-Rounded" pitchFamily="34" charset="0"/>
                <a:ea typeface="Arial-Rounded" pitchFamily="34" charset="0"/>
                <a:cs typeface="Arial-Rounded" pitchFamily="34" charset="0"/>
              </a:rPr>
              <a:t>DẶN DÒ</a:t>
            </a:r>
          </a:p>
        </p:txBody>
      </p:sp>
      <p:sp>
        <p:nvSpPr>
          <p:cNvPr id="1558" name="Google Shape;1558;p37"/>
          <p:cNvSpPr/>
          <p:nvPr/>
        </p:nvSpPr>
        <p:spPr>
          <a:xfrm>
            <a:off x="894047" y="2315940"/>
            <a:ext cx="157106" cy="214796"/>
          </a:xfrm>
          <a:custGeom>
            <a:avLst/>
            <a:gdLst/>
            <a:ahLst/>
            <a:cxnLst/>
            <a:rect l="l" t="t" r="r" b="b"/>
            <a:pathLst>
              <a:path w="2394" h="3265" extrusionOk="0">
                <a:moveTo>
                  <a:pt x="762" y="0"/>
                </a:moveTo>
                <a:cubicBezTo>
                  <a:pt x="461" y="0"/>
                  <a:pt x="113" y="815"/>
                  <a:pt x="113" y="815"/>
                </a:cubicBezTo>
                <a:cubicBezTo>
                  <a:pt x="113" y="815"/>
                  <a:pt x="1" y="2398"/>
                  <a:pt x="436" y="2969"/>
                </a:cubicBezTo>
                <a:cubicBezTo>
                  <a:pt x="601" y="3184"/>
                  <a:pt x="898" y="3264"/>
                  <a:pt x="1207" y="3264"/>
                </a:cubicBezTo>
                <a:cubicBezTo>
                  <a:pt x="1719" y="3264"/>
                  <a:pt x="2266" y="3043"/>
                  <a:pt x="2309" y="2844"/>
                </a:cubicBezTo>
                <a:cubicBezTo>
                  <a:pt x="2353" y="2638"/>
                  <a:pt x="1855" y="2600"/>
                  <a:pt x="1481" y="2600"/>
                </a:cubicBezTo>
                <a:cubicBezTo>
                  <a:pt x="1306" y="2600"/>
                  <a:pt x="1158" y="2608"/>
                  <a:pt x="1106" y="2611"/>
                </a:cubicBezTo>
                <a:lnTo>
                  <a:pt x="1106" y="2611"/>
                </a:lnTo>
                <a:cubicBezTo>
                  <a:pt x="1271" y="2600"/>
                  <a:pt x="2393" y="2507"/>
                  <a:pt x="2372" y="2174"/>
                </a:cubicBezTo>
                <a:cubicBezTo>
                  <a:pt x="2357" y="1973"/>
                  <a:pt x="1913" y="1929"/>
                  <a:pt x="1524" y="1929"/>
                </a:cubicBezTo>
                <a:cubicBezTo>
                  <a:pt x="1217" y="1929"/>
                  <a:pt x="944" y="1956"/>
                  <a:pt x="944" y="1956"/>
                </a:cubicBezTo>
                <a:cubicBezTo>
                  <a:pt x="944" y="1956"/>
                  <a:pt x="2240" y="1798"/>
                  <a:pt x="2174" y="1376"/>
                </a:cubicBezTo>
                <a:cubicBezTo>
                  <a:pt x="2145" y="1205"/>
                  <a:pt x="1904" y="1154"/>
                  <a:pt x="1629" y="1154"/>
                </a:cubicBezTo>
                <a:cubicBezTo>
                  <a:pt x="1382" y="1154"/>
                  <a:pt x="1107" y="1195"/>
                  <a:pt x="930" y="1227"/>
                </a:cubicBezTo>
                <a:lnTo>
                  <a:pt x="930" y="1227"/>
                </a:lnTo>
                <a:cubicBezTo>
                  <a:pt x="1332" y="1142"/>
                  <a:pt x="2237" y="925"/>
                  <a:pt x="2108" y="703"/>
                </a:cubicBezTo>
                <a:cubicBezTo>
                  <a:pt x="2053" y="609"/>
                  <a:pt x="1885" y="577"/>
                  <a:pt x="1684" y="577"/>
                </a:cubicBezTo>
                <a:cubicBezTo>
                  <a:pt x="1284" y="577"/>
                  <a:pt x="756" y="703"/>
                  <a:pt x="756" y="703"/>
                </a:cubicBezTo>
                <a:cubicBezTo>
                  <a:pt x="756" y="703"/>
                  <a:pt x="1063" y="27"/>
                  <a:pt x="773" y="1"/>
                </a:cubicBezTo>
                <a:cubicBezTo>
                  <a:pt x="769" y="1"/>
                  <a:pt x="766" y="0"/>
                  <a:pt x="762" y="0"/>
                </a:cubicBezTo>
                <a:close/>
              </a:path>
            </a:pathLst>
          </a:custGeom>
          <a:solidFill>
            <a:srgbClr val="FFE4DC"/>
          </a:solidFill>
          <a:ln>
            <a:noFill/>
          </a:ln>
        </p:spPr>
        <p:txBody>
          <a:bodyPr spcFirstLastPara="1" wrap="square" lIns="91279" tIns="91279" rIns="91279" bIns="91279" anchor="ctr" anchorCtr="0">
            <a:noAutofit/>
          </a:bodyPr>
          <a:lstStyle/>
          <a:p>
            <a:endParaRPr sz="1050"/>
          </a:p>
        </p:txBody>
      </p:sp>
      <p:grpSp>
        <p:nvGrpSpPr>
          <p:cNvPr id="1559" name="Google Shape;1559;p37"/>
          <p:cNvGrpSpPr/>
          <p:nvPr/>
        </p:nvGrpSpPr>
        <p:grpSpPr>
          <a:xfrm>
            <a:off x="837727" y="1258925"/>
            <a:ext cx="3734282" cy="3048426"/>
            <a:chOff x="828466" y="1258925"/>
            <a:chExt cx="3743543" cy="3048426"/>
          </a:xfrm>
        </p:grpSpPr>
        <p:grpSp>
          <p:nvGrpSpPr>
            <p:cNvPr id="1560" name="Google Shape;1560;p37"/>
            <p:cNvGrpSpPr/>
            <p:nvPr/>
          </p:nvGrpSpPr>
          <p:grpSpPr>
            <a:xfrm>
              <a:off x="1145471" y="4174188"/>
              <a:ext cx="3198980" cy="133163"/>
              <a:chOff x="1113383" y="4120138"/>
              <a:chExt cx="3198980" cy="133163"/>
            </a:xfrm>
          </p:grpSpPr>
          <p:sp>
            <p:nvSpPr>
              <p:cNvPr id="1561" name="Google Shape;1561;p37"/>
              <p:cNvSpPr/>
              <p:nvPr/>
            </p:nvSpPr>
            <p:spPr>
              <a:xfrm>
                <a:off x="1113383" y="4120138"/>
                <a:ext cx="1348418" cy="132338"/>
              </a:xfrm>
              <a:custGeom>
                <a:avLst/>
                <a:gdLst/>
                <a:ahLst/>
                <a:cxnLst/>
                <a:rect l="l" t="t" r="r" b="b"/>
                <a:pathLst>
                  <a:path w="19981" h="1961" extrusionOk="0">
                    <a:moveTo>
                      <a:pt x="9989" y="1"/>
                    </a:moveTo>
                    <a:cubicBezTo>
                      <a:pt x="4473" y="1"/>
                      <a:pt x="1" y="439"/>
                      <a:pt x="1" y="980"/>
                    </a:cubicBezTo>
                    <a:cubicBezTo>
                      <a:pt x="1" y="1519"/>
                      <a:pt x="4473" y="1960"/>
                      <a:pt x="9989" y="1960"/>
                    </a:cubicBezTo>
                    <a:cubicBezTo>
                      <a:pt x="15506" y="1960"/>
                      <a:pt x="19980" y="1519"/>
                      <a:pt x="19980" y="980"/>
                    </a:cubicBezTo>
                    <a:cubicBezTo>
                      <a:pt x="19980" y="439"/>
                      <a:pt x="15506" y="1"/>
                      <a:pt x="9989" y="1"/>
                    </a:cubicBezTo>
                    <a:close/>
                  </a:path>
                </a:pathLst>
              </a:custGeom>
              <a:solidFill>
                <a:srgbClr val="422C46">
                  <a:alpha val="20540"/>
                </a:srgbClr>
              </a:solidFill>
              <a:ln>
                <a:noFill/>
              </a:ln>
            </p:spPr>
            <p:txBody>
              <a:bodyPr spcFirstLastPara="1" wrap="square" lIns="68569" tIns="68569" rIns="68569" bIns="68569" anchor="ctr" anchorCtr="0">
                <a:noAutofit/>
              </a:bodyPr>
              <a:lstStyle/>
              <a:p>
                <a:endParaRPr sz="1050"/>
              </a:p>
            </p:txBody>
          </p:sp>
          <p:sp>
            <p:nvSpPr>
              <p:cNvPr id="1562" name="Google Shape;1562;p37"/>
              <p:cNvSpPr/>
              <p:nvPr/>
            </p:nvSpPr>
            <p:spPr>
              <a:xfrm>
                <a:off x="2963946" y="4120963"/>
                <a:ext cx="1348418" cy="132338"/>
              </a:xfrm>
              <a:custGeom>
                <a:avLst/>
                <a:gdLst/>
                <a:ahLst/>
                <a:cxnLst/>
                <a:rect l="l" t="t" r="r" b="b"/>
                <a:pathLst>
                  <a:path w="19981" h="1961" extrusionOk="0">
                    <a:moveTo>
                      <a:pt x="9989" y="1"/>
                    </a:moveTo>
                    <a:cubicBezTo>
                      <a:pt x="4473" y="1"/>
                      <a:pt x="1" y="439"/>
                      <a:pt x="1" y="980"/>
                    </a:cubicBezTo>
                    <a:cubicBezTo>
                      <a:pt x="1" y="1519"/>
                      <a:pt x="4473" y="1960"/>
                      <a:pt x="9989" y="1960"/>
                    </a:cubicBezTo>
                    <a:cubicBezTo>
                      <a:pt x="15506" y="1960"/>
                      <a:pt x="19980" y="1519"/>
                      <a:pt x="19980" y="980"/>
                    </a:cubicBezTo>
                    <a:cubicBezTo>
                      <a:pt x="19980" y="439"/>
                      <a:pt x="15506" y="1"/>
                      <a:pt x="9989" y="1"/>
                    </a:cubicBezTo>
                    <a:close/>
                  </a:path>
                </a:pathLst>
              </a:custGeom>
              <a:solidFill>
                <a:srgbClr val="422C46">
                  <a:alpha val="20540"/>
                </a:srgbClr>
              </a:solidFill>
              <a:ln>
                <a:noFill/>
              </a:ln>
            </p:spPr>
            <p:txBody>
              <a:bodyPr spcFirstLastPara="1" wrap="square" lIns="68569" tIns="68569" rIns="68569" bIns="68569" anchor="ctr" anchorCtr="0">
                <a:noAutofit/>
              </a:bodyPr>
              <a:lstStyle/>
              <a:p>
                <a:endParaRPr sz="1050"/>
              </a:p>
            </p:txBody>
          </p:sp>
        </p:grpSp>
        <p:sp>
          <p:nvSpPr>
            <p:cNvPr id="1563" name="Google Shape;1563;p37"/>
            <p:cNvSpPr/>
            <p:nvPr/>
          </p:nvSpPr>
          <p:spPr>
            <a:xfrm>
              <a:off x="2994953" y="2562775"/>
              <a:ext cx="244993" cy="344398"/>
            </a:xfrm>
            <a:custGeom>
              <a:avLst/>
              <a:gdLst/>
              <a:ahLst/>
              <a:cxnLst/>
              <a:rect l="l" t="t" r="r" b="b"/>
              <a:pathLst>
                <a:path w="3724" h="5235" extrusionOk="0">
                  <a:moveTo>
                    <a:pt x="280" y="541"/>
                  </a:moveTo>
                  <a:cubicBezTo>
                    <a:pt x="281" y="545"/>
                    <a:pt x="282" y="547"/>
                    <a:pt x="283" y="548"/>
                  </a:cubicBezTo>
                  <a:lnTo>
                    <a:pt x="283" y="548"/>
                  </a:lnTo>
                  <a:cubicBezTo>
                    <a:pt x="282" y="546"/>
                    <a:pt x="281" y="544"/>
                    <a:pt x="280" y="541"/>
                  </a:cubicBezTo>
                  <a:close/>
                  <a:moveTo>
                    <a:pt x="283" y="548"/>
                  </a:moveTo>
                  <a:cubicBezTo>
                    <a:pt x="283" y="549"/>
                    <a:pt x="283" y="549"/>
                    <a:pt x="284" y="549"/>
                  </a:cubicBezTo>
                  <a:lnTo>
                    <a:pt x="284" y="549"/>
                  </a:lnTo>
                  <a:cubicBezTo>
                    <a:pt x="284" y="549"/>
                    <a:pt x="283" y="549"/>
                    <a:pt x="283" y="548"/>
                  </a:cubicBezTo>
                  <a:close/>
                  <a:moveTo>
                    <a:pt x="65" y="0"/>
                  </a:moveTo>
                  <a:cubicBezTo>
                    <a:pt x="51" y="0"/>
                    <a:pt x="39" y="7"/>
                    <a:pt x="30" y="18"/>
                  </a:cubicBezTo>
                  <a:cubicBezTo>
                    <a:pt x="0" y="48"/>
                    <a:pt x="0" y="91"/>
                    <a:pt x="30" y="124"/>
                  </a:cubicBezTo>
                  <a:cubicBezTo>
                    <a:pt x="50" y="144"/>
                    <a:pt x="66" y="170"/>
                    <a:pt x="86" y="193"/>
                  </a:cubicBezTo>
                  <a:cubicBezTo>
                    <a:pt x="165" y="299"/>
                    <a:pt x="228" y="407"/>
                    <a:pt x="277" y="529"/>
                  </a:cubicBezTo>
                  <a:lnTo>
                    <a:pt x="277" y="533"/>
                  </a:lnTo>
                  <a:cubicBezTo>
                    <a:pt x="279" y="534"/>
                    <a:pt x="280" y="538"/>
                    <a:pt x="280" y="541"/>
                  </a:cubicBezTo>
                  <a:lnTo>
                    <a:pt x="280" y="541"/>
                  </a:lnTo>
                  <a:cubicBezTo>
                    <a:pt x="280" y="541"/>
                    <a:pt x="280" y="540"/>
                    <a:pt x="280" y="539"/>
                  </a:cubicBezTo>
                  <a:lnTo>
                    <a:pt x="280" y="539"/>
                  </a:lnTo>
                  <a:cubicBezTo>
                    <a:pt x="327" y="655"/>
                    <a:pt x="363" y="770"/>
                    <a:pt x="389" y="892"/>
                  </a:cubicBezTo>
                  <a:cubicBezTo>
                    <a:pt x="416" y="1014"/>
                    <a:pt x="439" y="1140"/>
                    <a:pt x="449" y="1262"/>
                  </a:cubicBezTo>
                  <a:cubicBezTo>
                    <a:pt x="505" y="1727"/>
                    <a:pt x="508" y="2201"/>
                    <a:pt x="590" y="2663"/>
                  </a:cubicBezTo>
                  <a:cubicBezTo>
                    <a:pt x="630" y="2894"/>
                    <a:pt x="709" y="3122"/>
                    <a:pt x="801" y="3336"/>
                  </a:cubicBezTo>
                  <a:cubicBezTo>
                    <a:pt x="890" y="3550"/>
                    <a:pt x="1019" y="3751"/>
                    <a:pt x="1158" y="3936"/>
                  </a:cubicBezTo>
                  <a:cubicBezTo>
                    <a:pt x="1415" y="4276"/>
                    <a:pt x="1751" y="4553"/>
                    <a:pt x="2121" y="4761"/>
                  </a:cubicBezTo>
                  <a:cubicBezTo>
                    <a:pt x="2318" y="4876"/>
                    <a:pt x="2533" y="4972"/>
                    <a:pt x="2750" y="5051"/>
                  </a:cubicBezTo>
                  <a:cubicBezTo>
                    <a:pt x="2965" y="5130"/>
                    <a:pt x="3186" y="5186"/>
                    <a:pt x="3410" y="5229"/>
                  </a:cubicBezTo>
                  <a:cubicBezTo>
                    <a:pt x="3433" y="5232"/>
                    <a:pt x="3455" y="5235"/>
                    <a:pt x="3477" y="5235"/>
                  </a:cubicBezTo>
                  <a:cubicBezTo>
                    <a:pt x="3516" y="5235"/>
                    <a:pt x="3554" y="5227"/>
                    <a:pt x="3595" y="5206"/>
                  </a:cubicBezTo>
                  <a:cubicBezTo>
                    <a:pt x="3647" y="5179"/>
                    <a:pt x="3690" y="5123"/>
                    <a:pt x="3707" y="5067"/>
                  </a:cubicBezTo>
                  <a:cubicBezTo>
                    <a:pt x="3723" y="5005"/>
                    <a:pt x="3713" y="4939"/>
                    <a:pt x="3687" y="4883"/>
                  </a:cubicBezTo>
                  <a:cubicBezTo>
                    <a:pt x="3654" y="4823"/>
                    <a:pt x="3605" y="4793"/>
                    <a:pt x="3545" y="4770"/>
                  </a:cubicBezTo>
                  <a:cubicBezTo>
                    <a:pt x="3308" y="4678"/>
                    <a:pt x="3067" y="4589"/>
                    <a:pt x="2833" y="4487"/>
                  </a:cubicBezTo>
                  <a:cubicBezTo>
                    <a:pt x="2533" y="4348"/>
                    <a:pt x="2239" y="4190"/>
                    <a:pt x="1975" y="3992"/>
                  </a:cubicBezTo>
                  <a:cubicBezTo>
                    <a:pt x="1784" y="3837"/>
                    <a:pt x="1619" y="3666"/>
                    <a:pt x="1471" y="3471"/>
                  </a:cubicBezTo>
                  <a:cubicBezTo>
                    <a:pt x="1303" y="3240"/>
                    <a:pt x="1158" y="2986"/>
                    <a:pt x="1049" y="2722"/>
                  </a:cubicBezTo>
                  <a:cubicBezTo>
                    <a:pt x="966" y="2508"/>
                    <a:pt x="904" y="2284"/>
                    <a:pt x="854" y="2063"/>
                  </a:cubicBezTo>
                  <a:cubicBezTo>
                    <a:pt x="828" y="1941"/>
                    <a:pt x="808" y="1822"/>
                    <a:pt x="788" y="1707"/>
                  </a:cubicBezTo>
                  <a:cubicBezTo>
                    <a:pt x="762" y="1575"/>
                    <a:pt x="739" y="1446"/>
                    <a:pt x="709" y="1321"/>
                  </a:cubicBezTo>
                  <a:cubicBezTo>
                    <a:pt x="660" y="1083"/>
                    <a:pt x="594" y="853"/>
                    <a:pt x="508" y="635"/>
                  </a:cubicBezTo>
                  <a:cubicBezTo>
                    <a:pt x="416" y="414"/>
                    <a:pt x="294" y="206"/>
                    <a:pt x="135" y="25"/>
                  </a:cubicBezTo>
                  <a:cubicBezTo>
                    <a:pt x="125" y="8"/>
                    <a:pt x="102" y="5"/>
                    <a:pt x="86" y="5"/>
                  </a:cubicBezTo>
                  <a:cubicBezTo>
                    <a:pt x="78" y="2"/>
                    <a:pt x="71" y="0"/>
                    <a:pt x="65" y="0"/>
                  </a:cubicBezTo>
                  <a:close/>
                </a:path>
              </a:pathLst>
            </a:custGeom>
            <a:solidFill>
              <a:srgbClr val="4E2D1F"/>
            </a:solidFill>
            <a:ln>
              <a:noFill/>
            </a:ln>
          </p:spPr>
          <p:txBody>
            <a:bodyPr spcFirstLastPara="1" wrap="square" lIns="68569" tIns="68569" rIns="68569" bIns="68569" anchor="ctr" anchorCtr="0">
              <a:noAutofit/>
            </a:bodyPr>
            <a:lstStyle/>
            <a:p>
              <a:endParaRPr sz="1050"/>
            </a:p>
          </p:txBody>
        </p:sp>
        <p:sp>
          <p:nvSpPr>
            <p:cNvPr id="1564" name="Google Shape;1564;p37"/>
            <p:cNvSpPr/>
            <p:nvPr/>
          </p:nvSpPr>
          <p:spPr>
            <a:xfrm>
              <a:off x="3132713" y="2762046"/>
              <a:ext cx="154930" cy="98089"/>
            </a:xfrm>
            <a:custGeom>
              <a:avLst/>
              <a:gdLst/>
              <a:ahLst/>
              <a:cxnLst/>
              <a:rect l="l" t="t" r="r" b="b"/>
              <a:pathLst>
                <a:path w="2355" h="1491" extrusionOk="0">
                  <a:moveTo>
                    <a:pt x="60" y="0"/>
                  </a:moveTo>
                  <a:cubicBezTo>
                    <a:pt x="46" y="3"/>
                    <a:pt x="30" y="7"/>
                    <a:pt x="20" y="13"/>
                  </a:cubicBezTo>
                  <a:cubicBezTo>
                    <a:pt x="0" y="36"/>
                    <a:pt x="0" y="73"/>
                    <a:pt x="20" y="93"/>
                  </a:cubicBezTo>
                  <a:cubicBezTo>
                    <a:pt x="323" y="399"/>
                    <a:pt x="627" y="703"/>
                    <a:pt x="973" y="960"/>
                  </a:cubicBezTo>
                  <a:cubicBezTo>
                    <a:pt x="1059" y="1026"/>
                    <a:pt x="1151" y="1082"/>
                    <a:pt x="1247" y="1141"/>
                  </a:cubicBezTo>
                  <a:cubicBezTo>
                    <a:pt x="1336" y="1197"/>
                    <a:pt x="1431" y="1247"/>
                    <a:pt x="1530" y="1296"/>
                  </a:cubicBezTo>
                  <a:cubicBezTo>
                    <a:pt x="1629" y="1346"/>
                    <a:pt x="1728" y="1382"/>
                    <a:pt x="1830" y="1415"/>
                  </a:cubicBezTo>
                  <a:cubicBezTo>
                    <a:pt x="1946" y="1454"/>
                    <a:pt x="2065" y="1478"/>
                    <a:pt x="2190" y="1491"/>
                  </a:cubicBezTo>
                  <a:cubicBezTo>
                    <a:pt x="2220" y="1491"/>
                    <a:pt x="2243" y="1481"/>
                    <a:pt x="2266" y="1471"/>
                  </a:cubicBezTo>
                  <a:cubicBezTo>
                    <a:pt x="2302" y="1448"/>
                    <a:pt x="2328" y="1415"/>
                    <a:pt x="2342" y="1375"/>
                  </a:cubicBezTo>
                  <a:cubicBezTo>
                    <a:pt x="2355" y="1332"/>
                    <a:pt x="2345" y="1293"/>
                    <a:pt x="2325" y="1257"/>
                  </a:cubicBezTo>
                  <a:cubicBezTo>
                    <a:pt x="2309" y="1224"/>
                    <a:pt x="2272" y="1191"/>
                    <a:pt x="2236" y="1181"/>
                  </a:cubicBezTo>
                  <a:cubicBezTo>
                    <a:pt x="2091" y="1158"/>
                    <a:pt x="1949" y="1128"/>
                    <a:pt x="1811" y="1085"/>
                  </a:cubicBezTo>
                  <a:cubicBezTo>
                    <a:pt x="1669" y="1046"/>
                    <a:pt x="1534" y="999"/>
                    <a:pt x="1402" y="947"/>
                  </a:cubicBezTo>
                  <a:cubicBezTo>
                    <a:pt x="1092" y="805"/>
                    <a:pt x="805" y="620"/>
                    <a:pt x="541" y="416"/>
                  </a:cubicBezTo>
                  <a:lnTo>
                    <a:pt x="541" y="416"/>
                  </a:lnTo>
                  <a:lnTo>
                    <a:pt x="554" y="426"/>
                  </a:lnTo>
                  <a:cubicBezTo>
                    <a:pt x="393" y="300"/>
                    <a:pt x="244" y="162"/>
                    <a:pt x="99" y="20"/>
                  </a:cubicBezTo>
                  <a:cubicBezTo>
                    <a:pt x="86" y="7"/>
                    <a:pt x="76" y="0"/>
                    <a:pt x="60" y="0"/>
                  </a:cubicBezTo>
                  <a:close/>
                </a:path>
              </a:pathLst>
            </a:custGeom>
            <a:solidFill>
              <a:srgbClr val="4E2D1F"/>
            </a:solidFill>
            <a:ln>
              <a:noFill/>
            </a:ln>
          </p:spPr>
          <p:txBody>
            <a:bodyPr spcFirstLastPara="1" wrap="square" lIns="68569" tIns="68569" rIns="68569" bIns="68569" anchor="ctr" anchorCtr="0">
              <a:noAutofit/>
            </a:bodyPr>
            <a:lstStyle/>
            <a:p>
              <a:endParaRPr sz="1050"/>
            </a:p>
          </p:txBody>
        </p:sp>
        <p:sp>
          <p:nvSpPr>
            <p:cNvPr id="1565" name="Google Shape;1565;p37"/>
            <p:cNvSpPr/>
            <p:nvPr/>
          </p:nvSpPr>
          <p:spPr>
            <a:xfrm>
              <a:off x="4152820" y="2578893"/>
              <a:ext cx="122233" cy="289202"/>
            </a:xfrm>
            <a:custGeom>
              <a:avLst/>
              <a:gdLst/>
              <a:ahLst/>
              <a:cxnLst/>
              <a:rect l="l" t="t" r="r" b="b"/>
              <a:pathLst>
                <a:path w="1858" h="4396" extrusionOk="0">
                  <a:moveTo>
                    <a:pt x="699" y="3441"/>
                  </a:moveTo>
                  <a:cubicBezTo>
                    <a:pt x="697" y="3444"/>
                    <a:pt x="695" y="3446"/>
                    <a:pt x="692" y="3449"/>
                  </a:cubicBezTo>
                  <a:lnTo>
                    <a:pt x="692" y="3449"/>
                  </a:lnTo>
                  <a:cubicBezTo>
                    <a:pt x="694" y="3446"/>
                    <a:pt x="695" y="3443"/>
                    <a:pt x="699" y="3441"/>
                  </a:cubicBezTo>
                  <a:close/>
                  <a:moveTo>
                    <a:pt x="1788" y="1"/>
                  </a:moveTo>
                  <a:cubicBezTo>
                    <a:pt x="1762" y="4"/>
                    <a:pt x="1735" y="21"/>
                    <a:pt x="1729" y="50"/>
                  </a:cubicBezTo>
                  <a:cubicBezTo>
                    <a:pt x="1620" y="519"/>
                    <a:pt x="1544" y="993"/>
                    <a:pt x="1458" y="1468"/>
                  </a:cubicBezTo>
                  <a:cubicBezTo>
                    <a:pt x="1415" y="1689"/>
                    <a:pt x="1366" y="1907"/>
                    <a:pt x="1310" y="2128"/>
                  </a:cubicBezTo>
                  <a:cubicBezTo>
                    <a:pt x="1250" y="2349"/>
                    <a:pt x="1178" y="2573"/>
                    <a:pt x="1085" y="2781"/>
                  </a:cubicBezTo>
                  <a:cubicBezTo>
                    <a:pt x="980" y="3015"/>
                    <a:pt x="855" y="3237"/>
                    <a:pt x="699" y="3440"/>
                  </a:cubicBezTo>
                  <a:lnTo>
                    <a:pt x="699" y="3440"/>
                  </a:lnTo>
                  <a:cubicBezTo>
                    <a:pt x="699" y="3440"/>
                    <a:pt x="699" y="3440"/>
                    <a:pt x="700" y="3440"/>
                  </a:cubicBezTo>
                  <a:lnTo>
                    <a:pt x="700" y="3440"/>
                  </a:lnTo>
                  <a:cubicBezTo>
                    <a:pt x="699" y="3441"/>
                    <a:pt x="699" y="3441"/>
                    <a:pt x="699" y="3441"/>
                  </a:cubicBezTo>
                  <a:lnTo>
                    <a:pt x="699" y="3441"/>
                  </a:lnTo>
                  <a:cubicBezTo>
                    <a:pt x="699" y="3441"/>
                    <a:pt x="699" y="3441"/>
                    <a:pt x="699" y="3440"/>
                  </a:cubicBezTo>
                  <a:lnTo>
                    <a:pt x="699" y="3440"/>
                  </a:lnTo>
                  <a:cubicBezTo>
                    <a:pt x="694" y="3441"/>
                    <a:pt x="693" y="3446"/>
                    <a:pt x="691" y="3451"/>
                  </a:cubicBezTo>
                  <a:lnTo>
                    <a:pt x="691" y="3451"/>
                  </a:lnTo>
                  <a:cubicBezTo>
                    <a:pt x="691" y="3451"/>
                    <a:pt x="692" y="3450"/>
                    <a:pt x="692" y="3449"/>
                  </a:cubicBezTo>
                  <a:lnTo>
                    <a:pt x="692" y="3449"/>
                  </a:lnTo>
                  <a:cubicBezTo>
                    <a:pt x="692" y="3451"/>
                    <a:pt x="691" y="3452"/>
                    <a:pt x="690" y="3454"/>
                  </a:cubicBezTo>
                  <a:cubicBezTo>
                    <a:pt x="690" y="3453"/>
                    <a:pt x="690" y="3452"/>
                    <a:pt x="691" y="3451"/>
                  </a:cubicBezTo>
                  <a:lnTo>
                    <a:pt x="691" y="3451"/>
                  </a:lnTo>
                  <a:cubicBezTo>
                    <a:pt x="689" y="3453"/>
                    <a:pt x="688" y="3455"/>
                    <a:pt x="686" y="3457"/>
                  </a:cubicBezTo>
                  <a:cubicBezTo>
                    <a:pt x="607" y="3553"/>
                    <a:pt x="525" y="3645"/>
                    <a:pt x="436" y="3731"/>
                  </a:cubicBezTo>
                  <a:cubicBezTo>
                    <a:pt x="343" y="3816"/>
                    <a:pt x="245" y="3899"/>
                    <a:pt x="146" y="3978"/>
                  </a:cubicBezTo>
                  <a:lnTo>
                    <a:pt x="142" y="3978"/>
                  </a:lnTo>
                  <a:cubicBezTo>
                    <a:pt x="134" y="3982"/>
                    <a:pt x="125" y="3989"/>
                    <a:pt x="118" y="3996"/>
                  </a:cubicBezTo>
                  <a:lnTo>
                    <a:pt x="118" y="3996"/>
                  </a:lnTo>
                  <a:cubicBezTo>
                    <a:pt x="119" y="3996"/>
                    <a:pt x="121" y="3995"/>
                    <a:pt x="123" y="3994"/>
                  </a:cubicBezTo>
                  <a:lnTo>
                    <a:pt x="123" y="3994"/>
                  </a:lnTo>
                  <a:cubicBezTo>
                    <a:pt x="118" y="3999"/>
                    <a:pt x="112" y="4003"/>
                    <a:pt x="106" y="4007"/>
                  </a:cubicBezTo>
                  <a:lnTo>
                    <a:pt x="106" y="4007"/>
                  </a:lnTo>
                  <a:cubicBezTo>
                    <a:pt x="110" y="4004"/>
                    <a:pt x="114" y="4000"/>
                    <a:pt x="118" y="3996"/>
                  </a:cubicBezTo>
                  <a:lnTo>
                    <a:pt x="118" y="3996"/>
                  </a:lnTo>
                  <a:cubicBezTo>
                    <a:pt x="112" y="3999"/>
                    <a:pt x="109" y="4002"/>
                    <a:pt x="106" y="4007"/>
                  </a:cubicBezTo>
                  <a:lnTo>
                    <a:pt x="106" y="4007"/>
                  </a:lnTo>
                  <a:cubicBezTo>
                    <a:pt x="106" y="4007"/>
                    <a:pt x="106" y="4007"/>
                    <a:pt x="106" y="4007"/>
                  </a:cubicBezTo>
                  <a:lnTo>
                    <a:pt x="106" y="4007"/>
                  </a:lnTo>
                  <a:cubicBezTo>
                    <a:pt x="106" y="4007"/>
                    <a:pt x="106" y="4008"/>
                    <a:pt x="106" y="4008"/>
                  </a:cubicBezTo>
                  <a:cubicBezTo>
                    <a:pt x="106" y="4008"/>
                    <a:pt x="106" y="4008"/>
                    <a:pt x="106" y="4007"/>
                  </a:cubicBezTo>
                  <a:lnTo>
                    <a:pt x="106" y="4007"/>
                  </a:lnTo>
                  <a:cubicBezTo>
                    <a:pt x="97" y="4014"/>
                    <a:pt x="87" y="4019"/>
                    <a:pt x="76" y="4027"/>
                  </a:cubicBezTo>
                  <a:cubicBezTo>
                    <a:pt x="50" y="4051"/>
                    <a:pt x="30" y="4084"/>
                    <a:pt x="17" y="4123"/>
                  </a:cubicBezTo>
                  <a:cubicBezTo>
                    <a:pt x="1" y="4176"/>
                    <a:pt x="10" y="4238"/>
                    <a:pt x="40" y="4288"/>
                  </a:cubicBezTo>
                  <a:cubicBezTo>
                    <a:pt x="66" y="4337"/>
                    <a:pt x="113" y="4370"/>
                    <a:pt x="165" y="4387"/>
                  </a:cubicBezTo>
                  <a:cubicBezTo>
                    <a:pt x="183" y="4393"/>
                    <a:pt x="203" y="4396"/>
                    <a:pt x="223" y="4396"/>
                  </a:cubicBezTo>
                  <a:cubicBezTo>
                    <a:pt x="262" y="4396"/>
                    <a:pt x="302" y="4385"/>
                    <a:pt x="330" y="4364"/>
                  </a:cubicBezTo>
                  <a:cubicBezTo>
                    <a:pt x="492" y="4248"/>
                    <a:pt x="637" y="4123"/>
                    <a:pt x="772" y="3981"/>
                  </a:cubicBezTo>
                  <a:cubicBezTo>
                    <a:pt x="904" y="3846"/>
                    <a:pt x="1020" y="3694"/>
                    <a:pt x="1122" y="3533"/>
                  </a:cubicBezTo>
                  <a:cubicBezTo>
                    <a:pt x="1310" y="3243"/>
                    <a:pt x="1425" y="2923"/>
                    <a:pt x="1501" y="2593"/>
                  </a:cubicBezTo>
                  <a:cubicBezTo>
                    <a:pt x="1583" y="2263"/>
                    <a:pt x="1613" y="1923"/>
                    <a:pt x="1646" y="1587"/>
                  </a:cubicBezTo>
                  <a:cubicBezTo>
                    <a:pt x="1679" y="1241"/>
                    <a:pt x="1709" y="898"/>
                    <a:pt x="1758" y="552"/>
                  </a:cubicBezTo>
                  <a:cubicBezTo>
                    <a:pt x="1781" y="390"/>
                    <a:pt x="1811" y="235"/>
                    <a:pt x="1847" y="83"/>
                  </a:cubicBezTo>
                  <a:cubicBezTo>
                    <a:pt x="1857" y="50"/>
                    <a:pt x="1841" y="11"/>
                    <a:pt x="1804" y="4"/>
                  </a:cubicBezTo>
                  <a:cubicBezTo>
                    <a:pt x="1798" y="4"/>
                    <a:pt x="1795" y="1"/>
                    <a:pt x="1788" y="1"/>
                  </a:cubicBezTo>
                  <a:close/>
                </a:path>
              </a:pathLst>
            </a:custGeom>
            <a:solidFill>
              <a:srgbClr val="4E2D1F"/>
            </a:solidFill>
            <a:ln>
              <a:noFill/>
            </a:ln>
          </p:spPr>
          <p:txBody>
            <a:bodyPr spcFirstLastPara="1" wrap="square" lIns="68569" tIns="68569" rIns="68569" bIns="68569" anchor="ctr" anchorCtr="0">
              <a:noAutofit/>
            </a:bodyPr>
            <a:lstStyle/>
            <a:p>
              <a:endParaRPr sz="1050"/>
            </a:p>
          </p:txBody>
        </p:sp>
        <p:sp>
          <p:nvSpPr>
            <p:cNvPr id="1566" name="Google Shape;1566;p37"/>
            <p:cNvSpPr/>
            <p:nvPr/>
          </p:nvSpPr>
          <p:spPr>
            <a:xfrm>
              <a:off x="2703316" y="1258925"/>
              <a:ext cx="1868694" cy="1686331"/>
            </a:xfrm>
            <a:custGeom>
              <a:avLst/>
              <a:gdLst/>
              <a:ahLst/>
              <a:cxnLst/>
              <a:rect l="l" t="t" r="r" b="b"/>
              <a:pathLst>
                <a:path w="28405" h="25633" extrusionOk="0">
                  <a:moveTo>
                    <a:pt x="14046" y="0"/>
                  </a:moveTo>
                  <a:cubicBezTo>
                    <a:pt x="13349" y="0"/>
                    <a:pt x="12637" y="75"/>
                    <a:pt x="11926" y="215"/>
                  </a:cubicBezTo>
                  <a:cubicBezTo>
                    <a:pt x="10801" y="443"/>
                    <a:pt x="9716" y="855"/>
                    <a:pt x="8700" y="1439"/>
                  </a:cubicBezTo>
                  <a:cubicBezTo>
                    <a:pt x="7668" y="2029"/>
                    <a:pt x="6758" y="2784"/>
                    <a:pt x="5990" y="3675"/>
                  </a:cubicBezTo>
                  <a:cubicBezTo>
                    <a:pt x="5798" y="3896"/>
                    <a:pt x="5614" y="4136"/>
                    <a:pt x="5429" y="4387"/>
                  </a:cubicBezTo>
                  <a:cubicBezTo>
                    <a:pt x="5244" y="4641"/>
                    <a:pt x="5076" y="4931"/>
                    <a:pt x="4908" y="5267"/>
                  </a:cubicBezTo>
                  <a:cubicBezTo>
                    <a:pt x="4605" y="5871"/>
                    <a:pt x="4387" y="6498"/>
                    <a:pt x="4153" y="7197"/>
                  </a:cubicBezTo>
                  <a:lnTo>
                    <a:pt x="4103" y="7342"/>
                  </a:lnTo>
                  <a:cubicBezTo>
                    <a:pt x="3922" y="7886"/>
                    <a:pt x="3731" y="8447"/>
                    <a:pt x="3506" y="8984"/>
                  </a:cubicBezTo>
                  <a:lnTo>
                    <a:pt x="3523" y="8958"/>
                  </a:lnTo>
                  <a:lnTo>
                    <a:pt x="3523" y="8958"/>
                  </a:lnTo>
                  <a:cubicBezTo>
                    <a:pt x="3282" y="9499"/>
                    <a:pt x="3015" y="9964"/>
                    <a:pt x="2705" y="10363"/>
                  </a:cubicBezTo>
                  <a:cubicBezTo>
                    <a:pt x="2540" y="10570"/>
                    <a:pt x="2375" y="10745"/>
                    <a:pt x="2194" y="10907"/>
                  </a:cubicBezTo>
                  <a:cubicBezTo>
                    <a:pt x="2042" y="11045"/>
                    <a:pt x="1884" y="11171"/>
                    <a:pt x="1729" y="11299"/>
                  </a:cubicBezTo>
                  <a:lnTo>
                    <a:pt x="1646" y="11365"/>
                  </a:lnTo>
                  <a:cubicBezTo>
                    <a:pt x="1472" y="11507"/>
                    <a:pt x="1274" y="11665"/>
                    <a:pt x="1086" y="11840"/>
                  </a:cubicBezTo>
                  <a:cubicBezTo>
                    <a:pt x="904" y="12008"/>
                    <a:pt x="739" y="12186"/>
                    <a:pt x="594" y="12371"/>
                  </a:cubicBezTo>
                  <a:cubicBezTo>
                    <a:pt x="456" y="12556"/>
                    <a:pt x="344" y="12760"/>
                    <a:pt x="268" y="12981"/>
                  </a:cubicBezTo>
                  <a:cubicBezTo>
                    <a:pt x="195" y="13195"/>
                    <a:pt x="166" y="13443"/>
                    <a:pt x="185" y="13690"/>
                  </a:cubicBezTo>
                  <a:cubicBezTo>
                    <a:pt x="212" y="13980"/>
                    <a:pt x="298" y="14264"/>
                    <a:pt x="443" y="14508"/>
                  </a:cubicBezTo>
                  <a:cubicBezTo>
                    <a:pt x="545" y="14683"/>
                    <a:pt x="693" y="14848"/>
                    <a:pt x="878" y="15003"/>
                  </a:cubicBezTo>
                  <a:cubicBezTo>
                    <a:pt x="489" y="15382"/>
                    <a:pt x="215" y="15844"/>
                    <a:pt x="90" y="16338"/>
                  </a:cubicBezTo>
                  <a:cubicBezTo>
                    <a:pt x="17" y="16609"/>
                    <a:pt x="1" y="16905"/>
                    <a:pt x="34" y="17189"/>
                  </a:cubicBezTo>
                  <a:cubicBezTo>
                    <a:pt x="70" y="17496"/>
                    <a:pt x="166" y="17789"/>
                    <a:pt x="317" y="18063"/>
                  </a:cubicBezTo>
                  <a:cubicBezTo>
                    <a:pt x="525" y="18439"/>
                    <a:pt x="862" y="18756"/>
                    <a:pt x="1383" y="19069"/>
                  </a:cubicBezTo>
                  <a:cubicBezTo>
                    <a:pt x="1514" y="19148"/>
                    <a:pt x="1646" y="19217"/>
                    <a:pt x="1778" y="19293"/>
                  </a:cubicBezTo>
                  <a:cubicBezTo>
                    <a:pt x="2042" y="19438"/>
                    <a:pt x="2319" y="19587"/>
                    <a:pt x="2563" y="19775"/>
                  </a:cubicBezTo>
                  <a:cubicBezTo>
                    <a:pt x="2698" y="19887"/>
                    <a:pt x="2804" y="19999"/>
                    <a:pt x="2900" y="20114"/>
                  </a:cubicBezTo>
                  <a:cubicBezTo>
                    <a:pt x="2975" y="20220"/>
                    <a:pt x="3035" y="20322"/>
                    <a:pt x="3091" y="20437"/>
                  </a:cubicBezTo>
                  <a:cubicBezTo>
                    <a:pt x="3140" y="20563"/>
                    <a:pt x="3173" y="20691"/>
                    <a:pt x="3193" y="20827"/>
                  </a:cubicBezTo>
                  <a:cubicBezTo>
                    <a:pt x="3223" y="21104"/>
                    <a:pt x="3196" y="21377"/>
                    <a:pt x="3167" y="21648"/>
                  </a:cubicBezTo>
                  <a:lnTo>
                    <a:pt x="3150" y="21823"/>
                  </a:lnTo>
                  <a:cubicBezTo>
                    <a:pt x="3114" y="22248"/>
                    <a:pt x="3147" y="22581"/>
                    <a:pt x="3256" y="22878"/>
                  </a:cubicBezTo>
                  <a:cubicBezTo>
                    <a:pt x="3371" y="23204"/>
                    <a:pt x="3589" y="23488"/>
                    <a:pt x="3783" y="23725"/>
                  </a:cubicBezTo>
                  <a:cubicBezTo>
                    <a:pt x="3955" y="23930"/>
                    <a:pt x="4166" y="24131"/>
                    <a:pt x="4430" y="24339"/>
                  </a:cubicBezTo>
                  <a:cubicBezTo>
                    <a:pt x="4862" y="24675"/>
                    <a:pt x="5399" y="24955"/>
                    <a:pt x="6016" y="25163"/>
                  </a:cubicBezTo>
                  <a:cubicBezTo>
                    <a:pt x="6560" y="25345"/>
                    <a:pt x="7167" y="25460"/>
                    <a:pt x="7817" y="25496"/>
                  </a:cubicBezTo>
                  <a:cubicBezTo>
                    <a:pt x="7942" y="25506"/>
                    <a:pt x="8061" y="25510"/>
                    <a:pt x="8183" y="25510"/>
                  </a:cubicBezTo>
                  <a:cubicBezTo>
                    <a:pt x="8209" y="25510"/>
                    <a:pt x="8236" y="25510"/>
                    <a:pt x="8263" y="25510"/>
                  </a:cubicBezTo>
                  <a:cubicBezTo>
                    <a:pt x="8852" y="25510"/>
                    <a:pt x="9435" y="25441"/>
                    <a:pt x="9990" y="25302"/>
                  </a:cubicBezTo>
                  <a:cubicBezTo>
                    <a:pt x="10006" y="25312"/>
                    <a:pt x="10026" y="25315"/>
                    <a:pt x="10053" y="25315"/>
                  </a:cubicBezTo>
                  <a:cubicBezTo>
                    <a:pt x="10069" y="25315"/>
                    <a:pt x="10079" y="25315"/>
                    <a:pt x="10099" y="25312"/>
                  </a:cubicBezTo>
                  <a:cubicBezTo>
                    <a:pt x="10643" y="25209"/>
                    <a:pt x="11286" y="25087"/>
                    <a:pt x="11926" y="25005"/>
                  </a:cubicBezTo>
                  <a:cubicBezTo>
                    <a:pt x="12502" y="24936"/>
                    <a:pt x="13057" y="24902"/>
                    <a:pt x="13582" y="24902"/>
                  </a:cubicBezTo>
                  <a:cubicBezTo>
                    <a:pt x="13607" y="24902"/>
                    <a:pt x="13632" y="24903"/>
                    <a:pt x="13657" y="24903"/>
                  </a:cubicBezTo>
                  <a:lnTo>
                    <a:pt x="13703" y="24903"/>
                  </a:lnTo>
                  <a:cubicBezTo>
                    <a:pt x="14178" y="24906"/>
                    <a:pt x="14676" y="24952"/>
                    <a:pt x="15283" y="25035"/>
                  </a:cubicBezTo>
                  <a:lnTo>
                    <a:pt x="15296" y="25035"/>
                  </a:lnTo>
                  <a:lnTo>
                    <a:pt x="15313" y="25038"/>
                  </a:lnTo>
                  <a:cubicBezTo>
                    <a:pt x="15758" y="25104"/>
                    <a:pt x="16190" y="25186"/>
                    <a:pt x="16612" y="25265"/>
                  </a:cubicBezTo>
                  <a:cubicBezTo>
                    <a:pt x="17486" y="25427"/>
                    <a:pt x="18386" y="25595"/>
                    <a:pt x="19293" y="25628"/>
                  </a:cubicBezTo>
                  <a:cubicBezTo>
                    <a:pt x="19366" y="25632"/>
                    <a:pt x="19435" y="25632"/>
                    <a:pt x="19504" y="25632"/>
                  </a:cubicBezTo>
                  <a:cubicBezTo>
                    <a:pt x="19537" y="25632"/>
                    <a:pt x="19570" y="25632"/>
                    <a:pt x="19602" y="25632"/>
                  </a:cubicBezTo>
                  <a:cubicBezTo>
                    <a:pt x="20913" y="25632"/>
                    <a:pt x="22121" y="25310"/>
                    <a:pt x="23102" y="24702"/>
                  </a:cubicBezTo>
                  <a:cubicBezTo>
                    <a:pt x="23366" y="24540"/>
                    <a:pt x="23623" y="24345"/>
                    <a:pt x="23861" y="24124"/>
                  </a:cubicBezTo>
                  <a:cubicBezTo>
                    <a:pt x="24088" y="23917"/>
                    <a:pt x="24302" y="23676"/>
                    <a:pt x="24513" y="23386"/>
                  </a:cubicBezTo>
                  <a:cubicBezTo>
                    <a:pt x="24711" y="23115"/>
                    <a:pt x="24873" y="22822"/>
                    <a:pt x="24998" y="22574"/>
                  </a:cubicBezTo>
                  <a:lnTo>
                    <a:pt x="25021" y="22532"/>
                  </a:lnTo>
                  <a:cubicBezTo>
                    <a:pt x="25061" y="22449"/>
                    <a:pt x="25107" y="22367"/>
                    <a:pt x="25153" y="22284"/>
                  </a:cubicBezTo>
                  <a:cubicBezTo>
                    <a:pt x="25186" y="22228"/>
                    <a:pt x="25219" y="22169"/>
                    <a:pt x="25255" y="22116"/>
                  </a:cubicBezTo>
                  <a:cubicBezTo>
                    <a:pt x="25269" y="22100"/>
                    <a:pt x="25285" y="22083"/>
                    <a:pt x="25302" y="22070"/>
                  </a:cubicBezTo>
                  <a:lnTo>
                    <a:pt x="25325" y="22060"/>
                  </a:lnTo>
                  <a:cubicBezTo>
                    <a:pt x="25345" y="22050"/>
                    <a:pt x="25371" y="22047"/>
                    <a:pt x="25391" y="22043"/>
                  </a:cubicBezTo>
                  <a:cubicBezTo>
                    <a:pt x="25427" y="22037"/>
                    <a:pt x="25470" y="22037"/>
                    <a:pt x="25506" y="22037"/>
                  </a:cubicBezTo>
                  <a:cubicBezTo>
                    <a:pt x="25569" y="22037"/>
                    <a:pt x="25635" y="22043"/>
                    <a:pt x="25697" y="22047"/>
                  </a:cubicBezTo>
                  <a:lnTo>
                    <a:pt x="25780" y="22050"/>
                  </a:lnTo>
                  <a:cubicBezTo>
                    <a:pt x="25935" y="22060"/>
                    <a:pt x="26077" y="22067"/>
                    <a:pt x="26215" y="22067"/>
                  </a:cubicBezTo>
                  <a:cubicBezTo>
                    <a:pt x="26317" y="22067"/>
                    <a:pt x="26423" y="22067"/>
                    <a:pt x="26522" y="22060"/>
                  </a:cubicBezTo>
                  <a:cubicBezTo>
                    <a:pt x="26759" y="22043"/>
                    <a:pt x="26987" y="21984"/>
                    <a:pt x="27191" y="21888"/>
                  </a:cubicBezTo>
                  <a:cubicBezTo>
                    <a:pt x="27366" y="21813"/>
                    <a:pt x="27528" y="21697"/>
                    <a:pt x="27663" y="21542"/>
                  </a:cubicBezTo>
                  <a:cubicBezTo>
                    <a:pt x="27785" y="21407"/>
                    <a:pt x="27890" y="21242"/>
                    <a:pt x="27973" y="21038"/>
                  </a:cubicBezTo>
                  <a:cubicBezTo>
                    <a:pt x="28039" y="20873"/>
                    <a:pt x="28082" y="20685"/>
                    <a:pt x="28111" y="20444"/>
                  </a:cubicBezTo>
                  <a:cubicBezTo>
                    <a:pt x="28131" y="20253"/>
                    <a:pt x="28131" y="20048"/>
                    <a:pt x="28111" y="19811"/>
                  </a:cubicBezTo>
                  <a:cubicBezTo>
                    <a:pt x="28092" y="19587"/>
                    <a:pt x="28049" y="19359"/>
                    <a:pt x="27989" y="19135"/>
                  </a:cubicBezTo>
                  <a:cubicBezTo>
                    <a:pt x="27881" y="18729"/>
                    <a:pt x="27716" y="18343"/>
                    <a:pt x="27501" y="17990"/>
                  </a:cubicBezTo>
                  <a:cubicBezTo>
                    <a:pt x="27389" y="17806"/>
                    <a:pt x="27257" y="17631"/>
                    <a:pt x="27135" y="17460"/>
                  </a:cubicBezTo>
                  <a:lnTo>
                    <a:pt x="27092" y="17400"/>
                  </a:lnTo>
                  <a:cubicBezTo>
                    <a:pt x="26977" y="17245"/>
                    <a:pt x="26855" y="17074"/>
                    <a:pt x="26772" y="16886"/>
                  </a:cubicBezTo>
                  <a:cubicBezTo>
                    <a:pt x="26746" y="16810"/>
                    <a:pt x="26726" y="16744"/>
                    <a:pt x="26720" y="16678"/>
                  </a:cubicBezTo>
                  <a:cubicBezTo>
                    <a:pt x="26713" y="16619"/>
                    <a:pt x="26713" y="16559"/>
                    <a:pt x="26723" y="16497"/>
                  </a:cubicBezTo>
                  <a:cubicBezTo>
                    <a:pt x="26739" y="16411"/>
                    <a:pt x="26763" y="16325"/>
                    <a:pt x="26805" y="16233"/>
                  </a:cubicBezTo>
                  <a:cubicBezTo>
                    <a:pt x="26875" y="16081"/>
                    <a:pt x="26974" y="15929"/>
                    <a:pt x="27109" y="15751"/>
                  </a:cubicBezTo>
                  <a:cubicBezTo>
                    <a:pt x="27234" y="15600"/>
                    <a:pt x="27369" y="15451"/>
                    <a:pt x="27501" y="15306"/>
                  </a:cubicBezTo>
                  <a:cubicBezTo>
                    <a:pt x="27666" y="15125"/>
                    <a:pt x="27834" y="14940"/>
                    <a:pt x="27983" y="14742"/>
                  </a:cubicBezTo>
                  <a:cubicBezTo>
                    <a:pt x="28111" y="14567"/>
                    <a:pt x="28214" y="14373"/>
                    <a:pt x="28293" y="14172"/>
                  </a:cubicBezTo>
                  <a:cubicBezTo>
                    <a:pt x="28372" y="13954"/>
                    <a:pt x="28405" y="13710"/>
                    <a:pt x="28392" y="13443"/>
                  </a:cubicBezTo>
                  <a:cubicBezTo>
                    <a:pt x="28385" y="13311"/>
                    <a:pt x="28362" y="13176"/>
                    <a:pt x="28336" y="13040"/>
                  </a:cubicBezTo>
                  <a:cubicBezTo>
                    <a:pt x="28309" y="12932"/>
                    <a:pt x="28270" y="12819"/>
                    <a:pt x="28207" y="12684"/>
                  </a:cubicBezTo>
                  <a:cubicBezTo>
                    <a:pt x="28115" y="12486"/>
                    <a:pt x="27979" y="12302"/>
                    <a:pt x="27782" y="12110"/>
                  </a:cubicBezTo>
                  <a:cubicBezTo>
                    <a:pt x="27620" y="11959"/>
                    <a:pt x="27449" y="11827"/>
                    <a:pt x="27231" y="11675"/>
                  </a:cubicBezTo>
                  <a:lnTo>
                    <a:pt x="27086" y="11576"/>
                  </a:lnTo>
                  <a:cubicBezTo>
                    <a:pt x="26927" y="11467"/>
                    <a:pt x="26763" y="11352"/>
                    <a:pt x="26608" y="11233"/>
                  </a:cubicBezTo>
                  <a:cubicBezTo>
                    <a:pt x="26324" y="11006"/>
                    <a:pt x="26080" y="10758"/>
                    <a:pt x="25882" y="10501"/>
                  </a:cubicBezTo>
                  <a:cubicBezTo>
                    <a:pt x="25681" y="10227"/>
                    <a:pt x="25509" y="9917"/>
                    <a:pt x="25358" y="9561"/>
                  </a:cubicBezTo>
                  <a:cubicBezTo>
                    <a:pt x="25176" y="9103"/>
                    <a:pt x="25048" y="8631"/>
                    <a:pt x="24939" y="8186"/>
                  </a:cubicBezTo>
                  <a:cubicBezTo>
                    <a:pt x="24906" y="8048"/>
                    <a:pt x="24873" y="7906"/>
                    <a:pt x="24833" y="7771"/>
                  </a:cubicBezTo>
                  <a:cubicBezTo>
                    <a:pt x="24767" y="7494"/>
                    <a:pt x="24701" y="7223"/>
                    <a:pt x="24629" y="6949"/>
                  </a:cubicBezTo>
                  <a:cubicBezTo>
                    <a:pt x="24497" y="6451"/>
                    <a:pt x="24368" y="6049"/>
                    <a:pt x="24230" y="5686"/>
                  </a:cubicBezTo>
                  <a:cubicBezTo>
                    <a:pt x="24052" y="5225"/>
                    <a:pt x="23867" y="4862"/>
                    <a:pt x="23646" y="4549"/>
                  </a:cubicBezTo>
                  <a:cubicBezTo>
                    <a:pt x="23372" y="4146"/>
                    <a:pt x="23046" y="3846"/>
                    <a:pt x="22683" y="3645"/>
                  </a:cubicBezTo>
                  <a:cubicBezTo>
                    <a:pt x="22327" y="3450"/>
                    <a:pt x="21915" y="3348"/>
                    <a:pt x="21463" y="3345"/>
                  </a:cubicBezTo>
                  <a:cubicBezTo>
                    <a:pt x="21400" y="3345"/>
                    <a:pt x="21344" y="3345"/>
                    <a:pt x="21282" y="3348"/>
                  </a:cubicBezTo>
                  <a:cubicBezTo>
                    <a:pt x="20526" y="2425"/>
                    <a:pt x="19616" y="1670"/>
                    <a:pt x="18574" y="1106"/>
                  </a:cubicBezTo>
                  <a:cubicBezTo>
                    <a:pt x="18083" y="842"/>
                    <a:pt x="17552" y="618"/>
                    <a:pt x="16991" y="436"/>
                  </a:cubicBezTo>
                  <a:cubicBezTo>
                    <a:pt x="16473" y="271"/>
                    <a:pt x="15913" y="153"/>
                    <a:pt x="15319" y="73"/>
                  </a:cubicBezTo>
                  <a:cubicBezTo>
                    <a:pt x="14956" y="34"/>
                    <a:pt x="14564" y="4"/>
                    <a:pt x="14175" y="1"/>
                  </a:cubicBezTo>
                  <a:cubicBezTo>
                    <a:pt x="14132" y="0"/>
                    <a:pt x="14089" y="0"/>
                    <a:pt x="14046" y="0"/>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567" name="Google Shape;1567;p37"/>
            <p:cNvSpPr/>
            <p:nvPr/>
          </p:nvSpPr>
          <p:spPr>
            <a:xfrm>
              <a:off x="4390182" y="2240677"/>
              <a:ext cx="124799" cy="429658"/>
            </a:xfrm>
            <a:custGeom>
              <a:avLst/>
              <a:gdLst/>
              <a:ahLst/>
              <a:cxnLst/>
              <a:rect l="l" t="t" r="r" b="b"/>
              <a:pathLst>
                <a:path w="1897" h="6531" extrusionOk="0">
                  <a:moveTo>
                    <a:pt x="436" y="1"/>
                  </a:moveTo>
                  <a:cubicBezTo>
                    <a:pt x="376" y="4"/>
                    <a:pt x="340" y="37"/>
                    <a:pt x="324" y="83"/>
                  </a:cubicBezTo>
                  <a:cubicBezTo>
                    <a:pt x="165" y="459"/>
                    <a:pt x="46" y="848"/>
                    <a:pt x="20" y="1260"/>
                  </a:cubicBezTo>
                  <a:cubicBezTo>
                    <a:pt x="0" y="1600"/>
                    <a:pt x="66" y="1943"/>
                    <a:pt x="185" y="2263"/>
                  </a:cubicBezTo>
                  <a:cubicBezTo>
                    <a:pt x="442" y="2955"/>
                    <a:pt x="914" y="3542"/>
                    <a:pt x="1201" y="4218"/>
                  </a:cubicBezTo>
                  <a:cubicBezTo>
                    <a:pt x="1290" y="4443"/>
                    <a:pt x="1362" y="4674"/>
                    <a:pt x="1402" y="4918"/>
                  </a:cubicBezTo>
                  <a:cubicBezTo>
                    <a:pt x="1418" y="5053"/>
                    <a:pt x="1422" y="5191"/>
                    <a:pt x="1408" y="5326"/>
                  </a:cubicBezTo>
                  <a:cubicBezTo>
                    <a:pt x="1392" y="5409"/>
                    <a:pt x="1369" y="5488"/>
                    <a:pt x="1339" y="5561"/>
                  </a:cubicBezTo>
                  <a:cubicBezTo>
                    <a:pt x="1303" y="5640"/>
                    <a:pt x="1263" y="5709"/>
                    <a:pt x="1207" y="5775"/>
                  </a:cubicBezTo>
                  <a:cubicBezTo>
                    <a:pt x="1151" y="5844"/>
                    <a:pt x="1085" y="5907"/>
                    <a:pt x="1016" y="5966"/>
                  </a:cubicBezTo>
                  <a:cubicBezTo>
                    <a:pt x="967" y="6003"/>
                    <a:pt x="917" y="6032"/>
                    <a:pt x="864" y="6065"/>
                  </a:cubicBezTo>
                  <a:cubicBezTo>
                    <a:pt x="742" y="6131"/>
                    <a:pt x="703" y="6286"/>
                    <a:pt x="769" y="6402"/>
                  </a:cubicBezTo>
                  <a:cubicBezTo>
                    <a:pt x="814" y="6481"/>
                    <a:pt x="904" y="6530"/>
                    <a:pt x="994" y="6530"/>
                  </a:cubicBezTo>
                  <a:cubicBezTo>
                    <a:pt x="1035" y="6530"/>
                    <a:pt x="1075" y="6520"/>
                    <a:pt x="1112" y="6497"/>
                  </a:cubicBezTo>
                  <a:cubicBezTo>
                    <a:pt x="1204" y="6435"/>
                    <a:pt x="1296" y="6369"/>
                    <a:pt x="1382" y="6296"/>
                  </a:cubicBezTo>
                  <a:cubicBezTo>
                    <a:pt x="1468" y="6220"/>
                    <a:pt x="1540" y="6134"/>
                    <a:pt x="1610" y="6042"/>
                  </a:cubicBezTo>
                  <a:cubicBezTo>
                    <a:pt x="1666" y="5966"/>
                    <a:pt x="1709" y="5877"/>
                    <a:pt x="1745" y="5788"/>
                  </a:cubicBezTo>
                  <a:cubicBezTo>
                    <a:pt x="1781" y="5702"/>
                    <a:pt x="1808" y="5613"/>
                    <a:pt x="1824" y="5524"/>
                  </a:cubicBezTo>
                  <a:cubicBezTo>
                    <a:pt x="1897" y="5142"/>
                    <a:pt x="1821" y="4749"/>
                    <a:pt x="1679" y="4390"/>
                  </a:cubicBezTo>
                  <a:cubicBezTo>
                    <a:pt x="1606" y="4205"/>
                    <a:pt x="1514" y="4024"/>
                    <a:pt x="1415" y="3849"/>
                  </a:cubicBezTo>
                  <a:cubicBezTo>
                    <a:pt x="1313" y="3668"/>
                    <a:pt x="1194" y="3493"/>
                    <a:pt x="1082" y="3318"/>
                  </a:cubicBezTo>
                  <a:cubicBezTo>
                    <a:pt x="841" y="2955"/>
                    <a:pt x="604" y="2586"/>
                    <a:pt x="436" y="2180"/>
                  </a:cubicBezTo>
                  <a:cubicBezTo>
                    <a:pt x="356" y="1982"/>
                    <a:pt x="297" y="1781"/>
                    <a:pt x="271" y="1570"/>
                  </a:cubicBezTo>
                  <a:cubicBezTo>
                    <a:pt x="254" y="1389"/>
                    <a:pt x="258" y="1208"/>
                    <a:pt x="277" y="1026"/>
                  </a:cubicBezTo>
                  <a:cubicBezTo>
                    <a:pt x="324" y="723"/>
                    <a:pt x="419" y="426"/>
                    <a:pt x="538" y="139"/>
                  </a:cubicBezTo>
                  <a:cubicBezTo>
                    <a:pt x="558" y="86"/>
                    <a:pt x="518" y="20"/>
                    <a:pt x="462" y="4"/>
                  </a:cubicBezTo>
                  <a:cubicBezTo>
                    <a:pt x="455" y="1"/>
                    <a:pt x="442" y="1"/>
                    <a:pt x="436"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568" name="Google Shape;1568;p37"/>
            <p:cNvSpPr/>
            <p:nvPr/>
          </p:nvSpPr>
          <p:spPr>
            <a:xfrm>
              <a:off x="4084072" y="2550078"/>
              <a:ext cx="266242" cy="337293"/>
            </a:xfrm>
            <a:custGeom>
              <a:avLst/>
              <a:gdLst/>
              <a:ahLst/>
              <a:cxnLst/>
              <a:rect l="l" t="t" r="r" b="b"/>
              <a:pathLst>
                <a:path w="4047" h="5127" extrusionOk="0">
                  <a:moveTo>
                    <a:pt x="1812" y="3795"/>
                  </a:moveTo>
                  <a:cubicBezTo>
                    <a:pt x="1808" y="3798"/>
                    <a:pt x="1805" y="3800"/>
                    <a:pt x="1802" y="3803"/>
                  </a:cubicBezTo>
                  <a:lnTo>
                    <a:pt x="1802" y="3803"/>
                  </a:lnTo>
                  <a:cubicBezTo>
                    <a:pt x="1805" y="3800"/>
                    <a:pt x="1808" y="3798"/>
                    <a:pt x="1812" y="3795"/>
                  </a:cubicBezTo>
                  <a:close/>
                  <a:moveTo>
                    <a:pt x="3928" y="0"/>
                  </a:moveTo>
                  <a:cubicBezTo>
                    <a:pt x="3878" y="3"/>
                    <a:pt x="3829" y="50"/>
                    <a:pt x="3835" y="102"/>
                  </a:cubicBezTo>
                  <a:cubicBezTo>
                    <a:pt x="3842" y="313"/>
                    <a:pt x="3835" y="518"/>
                    <a:pt x="3806" y="726"/>
                  </a:cubicBezTo>
                  <a:cubicBezTo>
                    <a:pt x="3756" y="1042"/>
                    <a:pt x="3671" y="1352"/>
                    <a:pt x="3545" y="1646"/>
                  </a:cubicBezTo>
                  <a:cubicBezTo>
                    <a:pt x="3463" y="1834"/>
                    <a:pt x="3374" y="2015"/>
                    <a:pt x="3265" y="2193"/>
                  </a:cubicBezTo>
                  <a:cubicBezTo>
                    <a:pt x="3153" y="2375"/>
                    <a:pt x="3044" y="2553"/>
                    <a:pt x="2915" y="2718"/>
                  </a:cubicBezTo>
                  <a:cubicBezTo>
                    <a:pt x="2922" y="2704"/>
                    <a:pt x="2935" y="2691"/>
                    <a:pt x="2942" y="2675"/>
                  </a:cubicBezTo>
                  <a:lnTo>
                    <a:pt x="2942" y="2675"/>
                  </a:lnTo>
                  <a:cubicBezTo>
                    <a:pt x="2613" y="3096"/>
                    <a:pt x="2233" y="3470"/>
                    <a:pt x="1812" y="3795"/>
                  </a:cubicBezTo>
                  <a:lnTo>
                    <a:pt x="1812" y="3795"/>
                  </a:lnTo>
                  <a:cubicBezTo>
                    <a:pt x="1815" y="3793"/>
                    <a:pt x="1818" y="3791"/>
                    <a:pt x="1820" y="3789"/>
                  </a:cubicBezTo>
                  <a:lnTo>
                    <a:pt x="1820" y="3789"/>
                  </a:lnTo>
                  <a:cubicBezTo>
                    <a:pt x="1812" y="3796"/>
                    <a:pt x="1803" y="3802"/>
                    <a:pt x="1795" y="3808"/>
                  </a:cubicBezTo>
                  <a:lnTo>
                    <a:pt x="1795" y="3808"/>
                  </a:lnTo>
                  <a:cubicBezTo>
                    <a:pt x="1797" y="3807"/>
                    <a:pt x="1800" y="3805"/>
                    <a:pt x="1802" y="3803"/>
                  </a:cubicBezTo>
                  <a:lnTo>
                    <a:pt x="1802" y="3803"/>
                  </a:lnTo>
                  <a:cubicBezTo>
                    <a:pt x="1795" y="3808"/>
                    <a:pt x="1789" y="3813"/>
                    <a:pt x="1782" y="3818"/>
                  </a:cubicBezTo>
                  <a:lnTo>
                    <a:pt x="1782" y="3818"/>
                  </a:lnTo>
                  <a:cubicBezTo>
                    <a:pt x="1407" y="4095"/>
                    <a:pt x="998" y="4327"/>
                    <a:pt x="564" y="4512"/>
                  </a:cubicBezTo>
                  <a:cubicBezTo>
                    <a:pt x="442" y="4561"/>
                    <a:pt x="317" y="4611"/>
                    <a:pt x="195" y="4647"/>
                  </a:cubicBezTo>
                  <a:cubicBezTo>
                    <a:pt x="132" y="4667"/>
                    <a:pt x="79" y="4700"/>
                    <a:pt x="46" y="4759"/>
                  </a:cubicBezTo>
                  <a:cubicBezTo>
                    <a:pt x="13" y="4815"/>
                    <a:pt x="0" y="4881"/>
                    <a:pt x="17" y="4947"/>
                  </a:cubicBezTo>
                  <a:cubicBezTo>
                    <a:pt x="47" y="5057"/>
                    <a:pt x="145" y="5126"/>
                    <a:pt x="253" y="5126"/>
                  </a:cubicBezTo>
                  <a:cubicBezTo>
                    <a:pt x="274" y="5126"/>
                    <a:pt x="295" y="5124"/>
                    <a:pt x="317" y="5118"/>
                  </a:cubicBezTo>
                  <a:cubicBezTo>
                    <a:pt x="449" y="5092"/>
                    <a:pt x="577" y="5059"/>
                    <a:pt x="706" y="5013"/>
                  </a:cubicBezTo>
                  <a:cubicBezTo>
                    <a:pt x="844" y="4963"/>
                    <a:pt x="980" y="4907"/>
                    <a:pt x="1111" y="4845"/>
                  </a:cubicBezTo>
                  <a:cubicBezTo>
                    <a:pt x="1365" y="4729"/>
                    <a:pt x="1603" y="4587"/>
                    <a:pt x="1827" y="4429"/>
                  </a:cubicBezTo>
                  <a:cubicBezTo>
                    <a:pt x="2299" y="4089"/>
                    <a:pt x="2721" y="3681"/>
                    <a:pt x="3057" y="3209"/>
                  </a:cubicBezTo>
                  <a:cubicBezTo>
                    <a:pt x="3222" y="2981"/>
                    <a:pt x="3364" y="2734"/>
                    <a:pt x="3492" y="2487"/>
                  </a:cubicBezTo>
                  <a:cubicBezTo>
                    <a:pt x="3558" y="2361"/>
                    <a:pt x="3611" y="2230"/>
                    <a:pt x="3664" y="2098"/>
                  </a:cubicBezTo>
                  <a:cubicBezTo>
                    <a:pt x="3717" y="1972"/>
                    <a:pt x="3763" y="1844"/>
                    <a:pt x="3806" y="1708"/>
                  </a:cubicBezTo>
                  <a:cubicBezTo>
                    <a:pt x="3964" y="1184"/>
                    <a:pt x="4047" y="643"/>
                    <a:pt x="4023" y="96"/>
                  </a:cubicBezTo>
                  <a:cubicBezTo>
                    <a:pt x="4020" y="46"/>
                    <a:pt x="3981" y="0"/>
                    <a:pt x="3928" y="0"/>
                  </a:cubicBezTo>
                  <a:close/>
                </a:path>
              </a:pathLst>
            </a:custGeom>
            <a:solidFill>
              <a:srgbClr val="4E2D1F"/>
            </a:solidFill>
            <a:ln>
              <a:noFill/>
            </a:ln>
          </p:spPr>
          <p:txBody>
            <a:bodyPr spcFirstLastPara="1" wrap="square" lIns="68569" tIns="68569" rIns="68569" bIns="68569" anchor="ctr" anchorCtr="0">
              <a:noAutofit/>
            </a:bodyPr>
            <a:lstStyle/>
            <a:p>
              <a:endParaRPr sz="1050"/>
            </a:p>
          </p:txBody>
        </p:sp>
        <p:sp>
          <p:nvSpPr>
            <p:cNvPr id="1569" name="Google Shape;1569;p37"/>
            <p:cNvSpPr/>
            <p:nvPr/>
          </p:nvSpPr>
          <p:spPr>
            <a:xfrm>
              <a:off x="4285580" y="1778912"/>
              <a:ext cx="210520" cy="476236"/>
            </a:xfrm>
            <a:custGeom>
              <a:avLst/>
              <a:gdLst/>
              <a:ahLst/>
              <a:cxnLst/>
              <a:rect l="l" t="t" r="r" b="b"/>
              <a:pathLst>
                <a:path w="3200" h="7239" extrusionOk="0">
                  <a:moveTo>
                    <a:pt x="59" y="1"/>
                  </a:moveTo>
                  <a:cubicBezTo>
                    <a:pt x="24" y="1"/>
                    <a:pt x="1" y="22"/>
                    <a:pt x="1" y="51"/>
                  </a:cubicBezTo>
                  <a:cubicBezTo>
                    <a:pt x="17" y="496"/>
                    <a:pt x="63" y="948"/>
                    <a:pt x="156" y="1384"/>
                  </a:cubicBezTo>
                  <a:cubicBezTo>
                    <a:pt x="202" y="1601"/>
                    <a:pt x="261" y="1822"/>
                    <a:pt x="331" y="2033"/>
                  </a:cubicBezTo>
                  <a:cubicBezTo>
                    <a:pt x="400" y="2244"/>
                    <a:pt x="489" y="2452"/>
                    <a:pt x="591" y="2653"/>
                  </a:cubicBezTo>
                  <a:cubicBezTo>
                    <a:pt x="792" y="3062"/>
                    <a:pt x="1059" y="3438"/>
                    <a:pt x="1356" y="3778"/>
                  </a:cubicBezTo>
                  <a:cubicBezTo>
                    <a:pt x="1623" y="4084"/>
                    <a:pt x="1910" y="4371"/>
                    <a:pt x="2158" y="4695"/>
                  </a:cubicBezTo>
                  <a:cubicBezTo>
                    <a:pt x="2289" y="4873"/>
                    <a:pt x="2405" y="5057"/>
                    <a:pt x="2494" y="5258"/>
                  </a:cubicBezTo>
                  <a:cubicBezTo>
                    <a:pt x="2540" y="5377"/>
                    <a:pt x="2573" y="5499"/>
                    <a:pt x="2593" y="5621"/>
                  </a:cubicBezTo>
                  <a:cubicBezTo>
                    <a:pt x="2606" y="5763"/>
                    <a:pt x="2599" y="5905"/>
                    <a:pt x="2586" y="6047"/>
                  </a:cubicBezTo>
                  <a:cubicBezTo>
                    <a:pt x="2530" y="6350"/>
                    <a:pt x="2411" y="6630"/>
                    <a:pt x="2293" y="6914"/>
                  </a:cubicBezTo>
                  <a:cubicBezTo>
                    <a:pt x="2280" y="6960"/>
                    <a:pt x="2280" y="7006"/>
                    <a:pt x="2293" y="7052"/>
                  </a:cubicBezTo>
                  <a:cubicBezTo>
                    <a:pt x="2309" y="7112"/>
                    <a:pt x="2349" y="7171"/>
                    <a:pt x="2408" y="7204"/>
                  </a:cubicBezTo>
                  <a:cubicBezTo>
                    <a:pt x="2448" y="7227"/>
                    <a:pt x="2491" y="7238"/>
                    <a:pt x="2535" y="7238"/>
                  </a:cubicBezTo>
                  <a:cubicBezTo>
                    <a:pt x="2620" y="7238"/>
                    <a:pt x="2704" y="7195"/>
                    <a:pt x="2754" y="7118"/>
                  </a:cubicBezTo>
                  <a:cubicBezTo>
                    <a:pt x="2890" y="6904"/>
                    <a:pt x="2992" y="6667"/>
                    <a:pt x="3074" y="6429"/>
                  </a:cubicBezTo>
                  <a:cubicBezTo>
                    <a:pt x="3140" y="6231"/>
                    <a:pt x="3183" y="6020"/>
                    <a:pt x="3193" y="5809"/>
                  </a:cubicBezTo>
                  <a:cubicBezTo>
                    <a:pt x="3200" y="5727"/>
                    <a:pt x="3193" y="5644"/>
                    <a:pt x="3186" y="5562"/>
                  </a:cubicBezTo>
                  <a:cubicBezTo>
                    <a:pt x="3173" y="5456"/>
                    <a:pt x="3157" y="5354"/>
                    <a:pt x="3127" y="5252"/>
                  </a:cubicBezTo>
                  <a:cubicBezTo>
                    <a:pt x="3101" y="5150"/>
                    <a:pt x="3058" y="5054"/>
                    <a:pt x="3018" y="4958"/>
                  </a:cubicBezTo>
                  <a:cubicBezTo>
                    <a:pt x="2982" y="4876"/>
                    <a:pt x="2936" y="4797"/>
                    <a:pt x="2890" y="4724"/>
                  </a:cubicBezTo>
                  <a:cubicBezTo>
                    <a:pt x="2781" y="4559"/>
                    <a:pt x="2656" y="4404"/>
                    <a:pt x="2524" y="4256"/>
                  </a:cubicBezTo>
                  <a:cubicBezTo>
                    <a:pt x="2379" y="4098"/>
                    <a:pt x="2217" y="3953"/>
                    <a:pt x="2062" y="3807"/>
                  </a:cubicBezTo>
                  <a:cubicBezTo>
                    <a:pt x="1887" y="3656"/>
                    <a:pt x="1712" y="3507"/>
                    <a:pt x="1547" y="3346"/>
                  </a:cubicBezTo>
                  <a:cubicBezTo>
                    <a:pt x="1373" y="3178"/>
                    <a:pt x="1211" y="2996"/>
                    <a:pt x="1066" y="2805"/>
                  </a:cubicBezTo>
                  <a:cubicBezTo>
                    <a:pt x="829" y="2482"/>
                    <a:pt x="631" y="2126"/>
                    <a:pt x="479" y="1750"/>
                  </a:cubicBezTo>
                  <a:cubicBezTo>
                    <a:pt x="319" y="1352"/>
                    <a:pt x="221" y="934"/>
                    <a:pt x="167" y="507"/>
                  </a:cubicBezTo>
                  <a:lnTo>
                    <a:pt x="167" y="507"/>
                  </a:lnTo>
                  <a:cubicBezTo>
                    <a:pt x="168" y="508"/>
                    <a:pt x="168" y="509"/>
                    <a:pt x="169" y="510"/>
                  </a:cubicBezTo>
                  <a:cubicBezTo>
                    <a:pt x="152" y="361"/>
                    <a:pt x="139" y="213"/>
                    <a:pt x="133" y="61"/>
                  </a:cubicBezTo>
                  <a:cubicBezTo>
                    <a:pt x="133" y="28"/>
                    <a:pt x="106" y="2"/>
                    <a:pt x="73" y="2"/>
                  </a:cubicBezTo>
                  <a:cubicBezTo>
                    <a:pt x="68" y="1"/>
                    <a:pt x="64" y="1"/>
                    <a:pt x="59"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570" name="Google Shape;1570;p37"/>
            <p:cNvSpPr/>
            <p:nvPr/>
          </p:nvSpPr>
          <p:spPr>
            <a:xfrm>
              <a:off x="4177096" y="1893975"/>
              <a:ext cx="68880" cy="283413"/>
            </a:xfrm>
            <a:custGeom>
              <a:avLst/>
              <a:gdLst/>
              <a:ahLst/>
              <a:cxnLst/>
              <a:rect l="l" t="t" r="r" b="b"/>
              <a:pathLst>
                <a:path w="1047" h="4308" extrusionOk="0">
                  <a:moveTo>
                    <a:pt x="690" y="2434"/>
                  </a:moveTo>
                  <a:cubicBezTo>
                    <a:pt x="693" y="2441"/>
                    <a:pt x="690" y="2451"/>
                    <a:pt x="690" y="2454"/>
                  </a:cubicBezTo>
                  <a:lnTo>
                    <a:pt x="690" y="2441"/>
                  </a:lnTo>
                  <a:lnTo>
                    <a:pt x="690" y="2434"/>
                  </a:lnTo>
                  <a:close/>
                  <a:moveTo>
                    <a:pt x="682" y="2458"/>
                  </a:moveTo>
                  <a:cubicBezTo>
                    <a:pt x="680" y="2465"/>
                    <a:pt x="680" y="2468"/>
                    <a:pt x="680" y="2474"/>
                  </a:cubicBezTo>
                  <a:cubicBezTo>
                    <a:pt x="680" y="2470"/>
                    <a:pt x="681" y="2464"/>
                    <a:pt x="682" y="2458"/>
                  </a:cubicBezTo>
                  <a:close/>
                  <a:moveTo>
                    <a:pt x="713" y="1"/>
                  </a:moveTo>
                  <a:cubicBezTo>
                    <a:pt x="690" y="1"/>
                    <a:pt x="654" y="27"/>
                    <a:pt x="654" y="60"/>
                  </a:cubicBezTo>
                  <a:cubicBezTo>
                    <a:pt x="670" y="245"/>
                    <a:pt x="680" y="436"/>
                    <a:pt x="693" y="621"/>
                  </a:cubicBezTo>
                  <a:cubicBezTo>
                    <a:pt x="710" y="825"/>
                    <a:pt x="720" y="1036"/>
                    <a:pt x="730" y="1244"/>
                  </a:cubicBezTo>
                  <a:cubicBezTo>
                    <a:pt x="736" y="1445"/>
                    <a:pt x="743" y="1643"/>
                    <a:pt x="736" y="1844"/>
                  </a:cubicBezTo>
                  <a:cubicBezTo>
                    <a:pt x="733" y="2042"/>
                    <a:pt x="716" y="2240"/>
                    <a:pt x="687" y="2438"/>
                  </a:cubicBezTo>
                  <a:lnTo>
                    <a:pt x="687" y="2431"/>
                  </a:lnTo>
                  <a:cubicBezTo>
                    <a:pt x="687" y="2434"/>
                    <a:pt x="687" y="2441"/>
                    <a:pt x="684" y="2448"/>
                  </a:cubicBezTo>
                  <a:cubicBezTo>
                    <a:pt x="684" y="2450"/>
                    <a:pt x="683" y="2454"/>
                    <a:pt x="682" y="2458"/>
                  </a:cubicBezTo>
                  <a:lnTo>
                    <a:pt x="682" y="2458"/>
                  </a:lnTo>
                  <a:cubicBezTo>
                    <a:pt x="683" y="2457"/>
                    <a:pt x="683" y="2456"/>
                    <a:pt x="684" y="2454"/>
                  </a:cubicBezTo>
                  <a:lnTo>
                    <a:pt x="684" y="2454"/>
                  </a:lnTo>
                  <a:cubicBezTo>
                    <a:pt x="634" y="2761"/>
                    <a:pt x="552" y="3058"/>
                    <a:pt x="433" y="3341"/>
                  </a:cubicBezTo>
                  <a:cubicBezTo>
                    <a:pt x="383" y="3447"/>
                    <a:pt x="331" y="3546"/>
                    <a:pt x="271" y="3645"/>
                  </a:cubicBezTo>
                  <a:cubicBezTo>
                    <a:pt x="205" y="3754"/>
                    <a:pt x="133" y="3856"/>
                    <a:pt x="57" y="3965"/>
                  </a:cubicBezTo>
                  <a:cubicBezTo>
                    <a:pt x="1" y="4047"/>
                    <a:pt x="24" y="4169"/>
                    <a:pt x="90" y="4238"/>
                  </a:cubicBezTo>
                  <a:cubicBezTo>
                    <a:pt x="134" y="4284"/>
                    <a:pt x="194" y="4307"/>
                    <a:pt x="254" y="4307"/>
                  </a:cubicBezTo>
                  <a:cubicBezTo>
                    <a:pt x="311" y="4307"/>
                    <a:pt x="368" y="4287"/>
                    <a:pt x="413" y="4245"/>
                  </a:cubicBezTo>
                  <a:cubicBezTo>
                    <a:pt x="670" y="3991"/>
                    <a:pt x="835" y="3655"/>
                    <a:pt x="934" y="3312"/>
                  </a:cubicBezTo>
                  <a:cubicBezTo>
                    <a:pt x="984" y="3143"/>
                    <a:pt x="1010" y="2965"/>
                    <a:pt x="1026" y="2787"/>
                  </a:cubicBezTo>
                  <a:cubicBezTo>
                    <a:pt x="1043" y="2616"/>
                    <a:pt x="1046" y="2441"/>
                    <a:pt x="1040" y="2269"/>
                  </a:cubicBezTo>
                  <a:cubicBezTo>
                    <a:pt x="1026" y="1920"/>
                    <a:pt x="990" y="1564"/>
                    <a:pt x="941" y="1214"/>
                  </a:cubicBezTo>
                  <a:cubicBezTo>
                    <a:pt x="914" y="1039"/>
                    <a:pt x="891" y="871"/>
                    <a:pt x="862" y="700"/>
                  </a:cubicBezTo>
                  <a:cubicBezTo>
                    <a:pt x="832" y="535"/>
                    <a:pt x="806" y="370"/>
                    <a:pt x="786" y="205"/>
                  </a:cubicBezTo>
                  <a:lnTo>
                    <a:pt x="786" y="208"/>
                  </a:lnTo>
                  <a:cubicBezTo>
                    <a:pt x="782" y="159"/>
                    <a:pt x="776" y="109"/>
                    <a:pt x="773" y="60"/>
                  </a:cubicBezTo>
                  <a:cubicBezTo>
                    <a:pt x="766" y="27"/>
                    <a:pt x="746" y="1"/>
                    <a:pt x="713" y="1"/>
                  </a:cubicBezTo>
                  <a:close/>
                </a:path>
              </a:pathLst>
            </a:custGeom>
            <a:solidFill>
              <a:srgbClr val="4E2D1F"/>
            </a:solidFill>
            <a:ln>
              <a:noFill/>
            </a:ln>
          </p:spPr>
          <p:txBody>
            <a:bodyPr spcFirstLastPara="1" wrap="square" lIns="68569" tIns="68569" rIns="68569" bIns="68569" anchor="ctr" anchorCtr="0">
              <a:noAutofit/>
            </a:bodyPr>
            <a:lstStyle/>
            <a:p>
              <a:endParaRPr sz="1050"/>
            </a:p>
          </p:txBody>
        </p:sp>
        <p:sp>
          <p:nvSpPr>
            <p:cNvPr id="1571" name="Google Shape;1571;p37"/>
            <p:cNvSpPr/>
            <p:nvPr/>
          </p:nvSpPr>
          <p:spPr>
            <a:xfrm>
              <a:off x="2769959" y="1867265"/>
              <a:ext cx="327030" cy="335450"/>
            </a:xfrm>
            <a:custGeom>
              <a:avLst/>
              <a:gdLst/>
              <a:ahLst/>
              <a:cxnLst/>
              <a:rect l="l" t="t" r="r" b="b"/>
              <a:pathLst>
                <a:path w="4971" h="5099" extrusionOk="0">
                  <a:moveTo>
                    <a:pt x="3420" y="700"/>
                  </a:moveTo>
                  <a:cubicBezTo>
                    <a:pt x="3419" y="701"/>
                    <a:pt x="3418" y="702"/>
                    <a:pt x="3416" y="702"/>
                  </a:cubicBezTo>
                  <a:lnTo>
                    <a:pt x="3416" y="702"/>
                  </a:lnTo>
                  <a:cubicBezTo>
                    <a:pt x="3418" y="702"/>
                    <a:pt x="3419" y="701"/>
                    <a:pt x="3420" y="700"/>
                  </a:cubicBezTo>
                  <a:close/>
                  <a:moveTo>
                    <a:pt x="4891" y="1"/>
                  </a:moveTo>
                  <a:cubicBezTo>
                    <a:pt x="4670" y="41"/>
                    <a:pt x="4456" y="93"/>
                    <a:pt x="4241" y="159"/>
                  </a:cubicBezTo>
                  <a:cubicBezTo>
                    <a:pt x="4030" y="225"/>
                    <a:pt x="3819" y="314"/>
                    <a:pt x="3618" y="407"/>
                  </a:cubicBezTo>
                  <a:cubicBezTo>
                    <a:pt x="3219" y="598"/>
                    <a:pt x="2843" y="832"/>
                    <a:pt x="2493" y="1099"/>
                  </a:cubicBezTo>
                  <a:cubicBezTo>
                    <a:pt x="2315" y="1231"/>
                    <a:pt x="2150" y="1379"/>
                    <a:pt x="1989" y="1538"/>
                  </a:cubicBezTo>
                  <a:cubicBezTo>
                    <a:pt x="1824" y="1693"/>
                    <a:pt x="1669" y="1868"/>
                    <a:pt x="1521" y="2039"/>
                  </a:cubicBezTo>
                  <a:cubicBezTo>
                    <a:pt x="1230" y="2385"/>
                    <a:pt x="976" y="2761"/>
                    <a:pt x="752" y="3150"/>
                  </a:cubicBezTo>
                  <a:cubicBezTo>
                    <a:pt x="597" y="3421"/>
                    <a:pt x="452" y="3701"/>
                    <a:pt x="323" y="3991"/>
                  </a:cubicBezTo>
                  <a:cubicBezTo>
                    <a:pt x="201" y="4262"/>
                    <a:pt x="89" y="4539"/>
                    <a:pt x="17" y="4826"/>
                  </a:cubicBezTo>
                  <a:cubicBezTo>
                    <a:pt x="4" y="4882"/>
                    <a:pt x="0" y="4931"/>
                    <a:pt x="23" y="4981"/>
                  </a:cubicBezTo>
                  <a:cubicBezTo>
                    <a:pt x="43" y="5030"/>
                    <a:pt x="89" y="5066"/>
                    <a:pt x="139" y="5086"/>
                  </a:cubicBezTo>
                  <a:cubicBezTo>
                    <a:pt x="162" y="5094"/>
                    <a:pt x="187" y="5098"/>
                    <a:pt x="211" y="5098"/>
                  </a:cubicBezTo>
                  <a:cubicBezTo>
                    <a:pt x="238" y="5098"/>
                    <a:pt x="265" y="5093"/>
                    <a:pt x="290" y="5083"/>
                  </a:cubicBezTo>
                  <a:cubicBezTo>
                    <a:pt x="340" y="5063"/>
                    <a:pt x="379" y="5020"/>
                    <a:pt x="399" y="4967"/>
                  </a:cubicBezTo>
                  <a:cubicBezTo>
                    <a:pt x="511" y="4700"/>
                    <a:pt x="614" y="4430"/>
                    <a:pt x="729" y="4163"/>
                  </a:cubicBezTo>
                  <a:cubicBezTo>
                    <a:pt x="844" y="3896"/>
                    <a:pt x="973" y="3632"/>
                    <a:pt x="1108" y="3371"/>
                  </a:cubicBezTo>
                  <a:cubicBezTo>
                    <a:pt x="1276" y="3058"/>
                    <a:pt x="1458" y="2758"/>
                    <a:pt x="1659" y="2464"/>
                  </a:cubicBezTo>
                  <a:cubicBezTo>
                    <a:pt x="1768" y="2309"/>
                    <a:pt x="1883" y="2161"/>
                    <a:pt x="2002" y="2016"/>
                  </a:cubicBezTo>
                  <a:cubicBezTo>
                    <a:pt x="2114" y="1871"/>
                    <a:pt x="2233" y="1736"/>
                    <a:pt x="2352" y="1604"/>
                  </a:cubicBezTo>
                  <a:lnTo>
                    <a:pt x="2352" y="1604"/>
                  </a:lnTo>
                  <a:lnTo>
                    <a:pt x="2348" y="1607"/>
                  </a:lnTo>
                  <a:cubicBezTo>
                    <a:pt x="2352" y="1604"/>
                    <a:pt x="2352" y="1600"/>
                    <a:pt x="2355" y="1600"/>
                  </a:cubicBezTo>
                  <a:lnTo>
                    <a:pt x="2361" y="1594"/>
                  </a:lnTo>
                  <a:cubicBezTo>
                    <a:pt x="2371" y="1581"/>
                    <a:pt x="2385" y="1564"/>
                    <a:pt x="2398" y="1554"/>
                  </a:cubicBezTo>
                  <a:cubicBezTo>
                    <a:pt x="2698" y="1231"/>
                    <a:pt x="3035" y="939"/>
                    <a:pt x="3410" y="706"/>
                  </a:cubicBezTo>
                  <a:lnTo>
                    <a:pt x="3410" y="706"/>
                  </a:lnTo>
                  <a:cubicBezTo>
                    <a:pt x="3410" y="706"/>
                    <a:pt x="3410" y="707"/>
                    <a:pt x="3410" y="707"/>
                  </a:cubicBezTo>
                  <a:cubicBezTo>
                    <a:pt x="3747" y="502"/>
                    <a:pt x="4103" y="344"/>
                    <a:pt x="4475" y="229"/>
                  </a:cubicBezTo>
                  <a:cubicBezTo>
                    <a:pt x="4624" y="186"/>
                    <a:pt x="4769" y="146"/>
                    <a:pt x="4917" y="123"/>
                  </a:cubicBezTo>
                  <a:cubicBezTo>
                    <a:pt x="4950" y="120"/>
                    <a:pt x="4970" y="87"/>
                    <a:pt x="4960" y="57"/>
                  </a:cubicBezTo>
                  <a:cubicBezTo>
                    <a:pt x="4957" y="41"/>
                    <a:pt x="4950" y="27"/>
                    <a:pt x="4937" y="21"/>
                  </a:cubicBezTo>
                  <a:cubicBezTo>
                    <a:pt x="4924" y="4"/>
                    <a:pt x="4907" y="1"/>
                    <a:pt x="4891"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572" name="Google Shape;1572;p37"/>
            <p:cNvSpPr/>
            <p:nvPr/>
          </p:nvSpPr>
          <p:spPr>
            <a:xfrm>
              <a:off x="2767243" y="2223770"/>
              <a:ext cx="71708" cy="206441"/>
            </a:xfrm>
            <a:custGeom>
              <a:avLst/>
              <a:gdLst/>
              <a:ahLst/>
              <a:cxnLst/>
              <a:rect l="l" t="t" r="r" b="b"/>
              <a:pathLst>
                <a:path w="1090" h="3138" extrusionOk="0">
                  <a:moveTo>
                    <a:pt x="375" y="2342"/>
                  </a:moveTo>
                  <a:lnTo>
                    <a:pt x="375" y="2342"/>
                  </a:lnTo>
                  <a:cubicBezTo>
                    <a:pt x="375" y="2343"/>
                    <a:pt x="374" y="2344"/>
                    <a:pt x="374" y="2345"/>
                  </a:cubicBezTo>
                  <a:cubicBezTo>
                    <a:pt x="374" y="2344"/>
                    <a:pt x="374" y="2343"/>
                    <a:pt x="375" y="2342"/>
                  </a:cubicBezTo>
                  <a:close/>
                  <a:moveTo>
                    <a:pt x="1013" y="0"/>
                  </a:moveTo>
                  <a:cubicBezTo>
                    <a:pt x="974" y="0"/>
                    <a:pt x="944" y="30"/>
                    <a:pt x="944" y="66"/>
                  </a:cubicBezTo>
                  <a:cubicBezTo>
                    <a:pt x="914" y="307"/>
                    <a:pt x="875" y="541"/>
                    <a:pt x="832" y="775"/>
                  </a:cubicBezTo>
                  <a:cubicBezTo>
                    <a:pt x="832" y="769"/>
                    <a:pt x="835" y="759"/>
                    <a:pt x="835" y="752"/>
                  </a:cubicBezTo>
                  <a:lnTo>
                    <a:pt x="835" y="752"/>
                  </a:lnTo>
                  <a:cubicBezTo>
                    <a:pt x="786" y="1029"/>
                    <a:pt x="730" y="1300"/>
                    <a:pt x="654" y="1567"/>
                  </a:cubicBezTo>
                  <a:cubicBezTo>
                    <a:pt x="621" y="1695"/>
                    <a:pt x="581" y="1821"/>
                    <a:pt x="538" y="1943"/>
                  </a:cubicBezTo>
                  <a:cubicBezTo>
                    <a:pt x="496" y="2071"/>
                    <a:pt x="440" y="2200"/>
                    <a:pt x="383" y="2322"/>
                  </a:cubicBezTo>
                  <a:cubicBezTo>
                    <a:pt x="383" y="2319"/>
                    <a:pt x="387" y="2315"/>
                    <a:pt x="387" y="2309"/>
                  </a:cubicBezTo>
                  <a:lnTo>
                    <a:pt x="387" y="2309"/>
                  </a:lnTo>
                  <a:cubicBezTo>
                    <a:pt x="383" y="2315"/>
                    <a:pt x="383" y="2322"/>
                    <a:pt x="380" y="2325"/>
                  </a:cubicBezTo>
                  <a:cubicBezTo>
                    <a:pt x="377" y="2329"/>
                    <a:pt x="375" y="2332"/>
                    <a:pt x="374" y="2335"/>
                  </a:cubicBezTo>
                  <a:lnTo>
                    <a:pt x="374" y="2335"/>
                  </a:lnTo>
                  <a:cubicBezTo>
                    <a:pt x="374" y="2335"/>
                    <a:pt x="374" y="2335"/>
                    <a:pt x="374" y="2335"/>
                  </a:cubicBezTo>
                  <a:lnTo>
                    <a:pt x="374" y="2335"/>
                  </a:lnTo>
                  <a:cubicBezTo>
                    <a:pt x="373" y="2335"/>
                    <a:pt x="373" y="2336"/>
                    <a:pt x="373" y="2336"/>
                  </a:cubicBezTo>
                  <a:lnTo>
                    <a:pt x="373" y="2336"/>
                  </a:lnTo>
                  <a:cubicBezTo>
                    <a:pt x="373" y="2337"/>
                    <a:pt x="373" y="2337"/>
                    <a:pt x="372" y="2338"/>
                  </a:cubicBezTo>
                  <a:lnTo>
                    <a:pt x="372" y="2338"/>
                  </a:lnTo>
                  <a:cubicBezTo>
                    <a:pt x="280" y="2525"/>
                    <a:pt x="169" y="2705"/>
                    <a:pt x="50" y="2883"/>
                  </a:cubicBezTo>
                  <a:cubicBezTo>
                    <a:pt x="1" y="2958"/>
                    <a:pt x="24" y="3064"/>
                    <a:pt x="100" y="3110"/>
                  </a:cubicBezTo>
                  <a:cubicBezTo>
                    <a:pt x="127" y="3127"/>
                    <a:pt x="159" y="3137"/>
                    <a:pt x="191" y="3137"/>
                  </a:cubicBezTo>
                  <a:cubicBezTo>
                    <a:pt x="203" y="3137"/>
                    <a:pt x="214" y="3136"/>
                    <a:pt x="225" y="3133"/>
                  </a:cubicBezTo>
                  <a:cubicBezTo>
                    <a:pt x="271" y="3127"/>
                    <a:pt x="301" y="3097"/>
                    <a:pt x="324" y="3064"/>
                  </a:cubicBezTo>
                  <a:cubicBezTo>
                    <a:pt x="479" y="2863"/>
                    <a:pt x="585" y="2632"/>
                    <a:pt x="677" y="2398"/>
                  </a:cubicBezTo>
                  <a:cubicBezTo>
                    <a:pt x="720" y="2272"/>
                    <a:pt x="759" y="2150"/>
                    <a:pt x="796" y="2025"/>
                  </a:cubicBezTo>
                  <a:cubicBezTo>
                    <a:pt x="832" y="1897"/>
                    <a:pt x="862" y="1768"/>
                    <a:pt x="885" y="1643"/>
                  </a:cubicBezTo>
                  <a:cubicBezTo>
                    <a:pt x="934" y="1392"/>
                    <a:pt x="974" y="1135"/>
                    <a:pt x="1000" y="881"/>
                  </a:cubicBezTo>
                  <a:cubicBezTo>
                    <a:pt x="1030" y="610"/>
                    <a:pt x="1050" y="340"/>
                    <a:pt x="1083" y="73"/>
                  </a:cubicBezTo>
                  <a:cubicBezTo>
                    <a:pt x="1089" y="40"/>
                    <a:pt x="1063" y="10"/>
                    <a:pt x="1033" y="0"/>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573" name="Google Shape;1573;p37"/>
            <p:cNvSpPr/>
            <p:nvPr/>
          </p:nvSpPr>
          <p:spPr>
            <a:xfrm>
              <a:off x="1077145" y="1411092"/>
              <a:ext cx="1554953" cy="1654292"/>
            </a:xfrm>
            <a:custGeom>
              <a:avLst/>
              <a:gdLst/>
              <a:ahLst/>
              <a:cxnLst/>
              <a:rect l="l" t="t" r="r" b="b"/>
              <a:pathLst>
                <a:path w="23636" h="25146" extrusionOk="0">
                  <a:moveTo>
                    <a:pt x="13901" y="0"/>
                  </a:moveTo>
                  <a:cubicBezTo>
                    <a:pt x="11854" y="0"/>
                    <a:pt x="9998" y="504"/>
                    <a:pt x="8977" y="1365"/>
                  </a:cubicBezTo>
                  <a:cubicBezTo>
                    <a:pt x="7704" y="1569"/>
                    <a:pt x="3272" y="2506"/>
                    <a:pt x="2461" y="5547"/>
                  </a:cubicBezTo>
                  <a:cubicBezTo>
                    <a:pt x="1996" y="7291"/>
                    <a:pt x="2609" y="8409"/>
                    <a:pt x="2282" y="10658"/>
                  </a:cubicBezTo>
                  <a:cubicBezTo>
                    <a:pt x="2154" y="11529"/>
                    <a:pt x="1026" y="12436"/>
                    <a:pt x="894" y="13349"/>
                  </a:cubicBezTo>
                  <a:cubicBezTo>
                    <a:pt x="729" y="14490"/>
                    <a:pt x="1557" y="15635"/>
                    <a:pt x="1412" y="16729"/>
                  </a:cubicBezTo>
                  <a:cubicBezTo>
                    <a:pt x="1296" y="17580"/>
                    <a:pt x="291" y="19173"/>
                    <a:pt x="205" y="19925"/>
                  </a:cubicBezTo>
                  <a:cubicBezTo>
                    <a:pt x="0" y="21666"/>
                    <a:pt x="587" y="22408"/>
                    <a:pt x="861" y="22923"/>
                  </a:cubicBezTo>
                  <a:cubicBezTo>
                    <a:pt x="861" y="22923"/>
                    <a:pt x="1287" y="23009"/>
                    <a:pt x="1986" y="23134"/>
                  </a:cubicBezTo>
                  <a:cubicBezTo>
                    <a:pt x="1987" y="23134"/>
                    <a:pt x="1989" y="23134"/>
                    <a:pt x="1991" y="23134"/>
                  </a:cubicBezTo>
                  <a:cubicBezTo>
                    <a:pt x="2155" y="23134"/>
                    <a:pt x="2439" y="21827"/>
                    <a:pt x="2632" y="21827"/>
                  </a:cubicBezTo>
                  <a:cubicBezTo>
                    <a:pt x="2634" y="21827"/>
                    <a:pt x="2636" y="21828"/>
                    <a:pt x="2639" y="21828"/>
                  </a:cubicBezTo>
                  <a:cubicBezTo>
                    <a:pt x="2873" y="21867"/>
                    <a:pt x="3018" y="23312"/>
                    <a:pt x="3288" y="23352"/>
                  </a:cubicBezTo>
                  <a:cubicBezTo>
                    <a:pt x="5175" y="23650"/>
                    <a:pt x="7847" y="23996"/>
                    <a:pt x="10117" y="23996"/>
                  </a:cubicBezTo>
                  <a:cubicBezTo>
                    <a:pt x="10208" y="23996"/>
                    <a:pt x="10299" y="23996"/>
                    <a:pt x="10389" y="23995"/>
                  </a:cubicBezTo>
                  <a:cubicBezTo>
                    <a:pt x="10398" y="24031"/>
                    <a:pt x="10405" y="24057"/>
                    <a:pt x="10405" y="24057"/>
                  </a:cubicBezTo>
                  <a:cubicBezTo>
                    <a:pt x="12766" y="24918"/>
                    <a:pt x="16928" y="25113"/>
                    <a:pt x="19583" y="25146"/>
                  </a:cubicBezTo>
                  <a:cubicBezTo>
                    <a:pt x="19583" y="25146"/>
                    <a:pt x="19583" y="25146"/>
                    <a:pt x="19584" y="25146"/>
                  </a:cubicBezTo>
                  <a:cubicBezTo>
                    <a:pt x="19857" y="25146"/>
                    <a:pt x="20243" y="23747"/>
                    <a:pt x="20483" y="23747"/>
                  </a:cubicBezTo>
                  <a:cubicBezTo>
                    <a:pt x="20681" y="23747"/>
                    <a:pt x="20737" y="25146"/>
                    <a:pt x="20901" y="25146"/>
                  </a:cubicBezTo>
                  <a:cubicBezTo>
                    <a:pt x="20902" y="25146"/>
                    <a:pt x="20902" y="25146"/>
                    <a:pt x="20902" y="25146"/>
                  </a:cubicBezTo>
                  <a:cubicBezTo>
                    <a:pt x="21618" y="25142"/>
                    <a:pt x="22050" y="25126"/>
                    <a:pt x="22050" y="25126"/>
                  </a:cubicBezTo>
                  <a:cubicBezTo>
                    <a:pt x="22402" y="24667"/>
                    <a:pt x="23105" y="24034"/>
                    <a:pt x="23194" y="22280"/>
                  </a:cubicBezTo>
                  <a:cubicBezTo>
                    <a:pt x="23230" y="21521"/>
                    <a:pt x="22511" y="19787"/>
                    <a:pt x="22541" y="18926"/>
                  </a:cubicBezTo>
                  <a:cubicBezTo>
                    <a:pt x="22577" y="17824"/>
                    <a:pt x="23586" y="16832"/>
                    <a:pt x="23616" y="15677"/>
                  </a:cubicBezTo>
                  <a:cubicBezTo>
                    <a:pt x="23636" y="14757"/>
                    <a:pt x="22676" y="13669"/>
                    <a:pt x="22696" y="12795"/>
                  </a:cubicBezTo>
                  <a:cubicBezTo>
                    <a:pt x="22749" y="10523"/>
                    <a:pt x="23441" y="9530"/>
                    <a:pt x="23375" y="7730"/>
                  </a:cubicBezTo>
                  <a:cubicBezTo>
                    <a:pt x="23169" y="2147"/>
                    <a:pt x="18127" y="0"/>
                    <a:pt x="13901" y="0"/>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574" name="Google Shape;1574;p37"/>
            <p:cNvSpPr/>
            <p:nvPr/>
          </p:nvSpPr>
          <p:spPr>
            <a:xfrm>
              <a:off x="1600421" y="1416355"/>
              <a:ext cx="122891" cy="161771"/>
            </a:xfrm>
            <a:custGeom>
              <a:avLst/>
              <a:gdLst/>
              <a:ahLst/>
              <a:cxnLst/>
              <a:rect l="l" t="t" r="r" b="b"/>
              <a:pathLst>
                <a:path w="1868" h="2459" extrusionOk="0">
                  <a:moveTo>
                    <a:pt x="1300" y="1"/>
                  </a:moveTo>
                  <a:cubicBezTo>
                    <a:pt x="1261" y="1"/>
                    <a:pt x="1223" y="9"/>
                    <a:pt x="1188" y="28"/>
                  </a:cubicBezTo>
                  <a:cubicBezTo>
                    <a:pt x="1040" y="111"/>
                    <a:pt x="1026" y="312"/>
                    <a:pt x="1036" y="477"/>
                  </a:cubicBezTo>
                  <a:cubicBezTo>
                    <a:pt x="1056" y="978"/>
                    <a:pt x="1082" y="1486"/>
                    <a:pt x="1102" y="1994"/>
                  </a:cubicBezTo>
                  <a:cubicBezTo>
                    <a:pt x="934" y="1549"/>
                    <a:pt x="759" y="1104"/>
                    <a:pt x="588" y="658"/>
                  </a:cubicBezTo>
                  <a:cubicBezTo>
                    <a:pt x="528" y="501"/>
                    <a:pt x="423" y="317"/>
                    <a:pt x="265" y="317"/>
                  </a:cubicBezTo>
                  <a:cubicBezTo>
                    <a:pt x="258" y="317"/>
                    <a:pt x="250" y="318"/>
                    <a:pt x="241" y="319"/>
                  </a:cubicBezTo>
                  <a:cubicBezTo>
                    <a:pt x="47" y="342"/>
                    <a:pt x="1" y="606"/>
                    <a:pt x="27" y="797"/>
                  </a:cubicBezTo>
                  <a:cubicBezTo>
                    <a:pt x="116" y="1456"/>
                    <a:pt x="482" y="2073"/>
                    <a:pt x="1023" y="2459"/>
                  </a:cubicBezTo>
                  <a:lnTo>
                    <a:pt x="1567" y="2175"/>
                  </a:lnTo>
                  <a:cubicBezTo>
                    <a:pt x="1824" y="1628"/>
                    <a:pt x="1867" y="988"/>
                    <a:pt x="1693" y="411"/>
                  </a:cubicBezTo>
                  <a:cubicBezTo>
                    <a:pt x="1660" y="296"/>
                    <a:pt x="1610" y="177"/>
                    <a:pt x="1521" y="94"/>
                  </a:cubicBezTo>
                  <a:cubicBezTo>
                    <a:pt x="1463" y="39"/>
                    <a:pt x="1381" y="1"/>
                    <a:pt x="1300" y="1"/>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575" name="Google Shape;1575;p37"/>
            <p:cNvSpPr/>
            <p:nvPr/>
          </p:nvSpPr>
          <p:spPr>
            <a:xfrm>
              <a:off x="1390624" y="3218219"/>
              <a:ext cx="794384" cy="870566"/>
            </a:xfrm>
            <a:custGeom>
              <a:avLst/>
              <a:gdLst/>
              <a:ahLst/>
              <a:cxnLst/>
              <a:rect l="l" t="t" r="r" b="b"/>
              <a:pathLst>
                <a:path w="12075" h="13233" extrusionOk="0">
                  <a:moveTo>
                    <a:pt x="5694" y="1"/>
                  </a:moveTo>
                  <a:cubicBezTo>
                    <a:pt x="3300" y="1"/>
                    <a:pt x="823" y="629"/>
                    <a:pt x="317" y="1832"/>
                  </a:cubicBezTo>
                  <a:cubicBezTo>
                    <a:pt x="1" y="2594"/>
                    <a:pt x="77" y="12504"/>
                    <a:pt x="77" y="12504"/>
                  </a:cubicBezTo>
                  <a:cubicBezTo>
                    <a:pt x="926" y="13078"/>
                    <a:pt x="1649" y="13224"/>
                    <a:pt x="2165" y="13224"/>
                  </a:cubicBezTo>
                  <a:cubicBezTo>
                    <a:pt x="2697" y="13224"/>
                    <a:pt x="3008" y="13067"/>
                    <a:pt x="3008" y="13064"/>
                  </a:cubicBezTo>
                  <a:lnTo>
                    <a:pt x="5162" y="5990"/>
                  </a:lnTo>
                  <a:lnTo>
                    <a:pt x="6619" y="5723"/>
                  </a:lnTo>
                  <a:lnTo>
                    <a:pt x="9106" y="13186"/>
                  </a:lnTo>
                  <a:cubicBezTo>
                    <a:pt x="9306" y="13218"/>
                    <a:pt x="9506" y="13232"/>
                    <a:pt x="9703" y="13232"/>
                  </a:cubicBezTo>
                  <a:cubicBezTo>
                    <a:pt x="10963" y="13232"/>
                    <a:pt x="12074" y="12662"/>
                    <a:pt x="12074" y="12662"/>
                  </a:cubicBezTo>
                  <a:cubicBezTo>
                    <a:pt x="12074" y="12662"/>
                    <a:pt x="11230" y="4318"/>
                    <a:pt x="10547" y="1792"/>
                  </a:cubicBezTo>
                  <a:cubicBezTo>
                    <a:pt x="10221" y="582"/>
                    <a:pt x="7995" y="1"/>
                    <a:pt x="5694" y="1"/>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576" name="Google Shape;1576;p37"/>
            <p:cNvSpPr/>
            <p:nvPr/>
          </p:nvSpPr>
          <p:spPr>
            <a:xfrm>
              <a:off x="1281745" y="2544354"/>
              <a:ext cx="927538" cy="888592"/>
            </a:xfrm>
            <a:custGeom>
              <a:avLst/>
              <a:gdLst/>
              <a:ahLst/>
              <a:cxnLst/>
              <a:rect l="l" t="t" r="r" b="b"/>
              <a:pathLst>
                <a:path w="14099" h="13507" extrusionOk="0">
                  <a:moveTo>
                    <a:pt x="3683" y="1"/>
                  </a:moveTo>
                  <a:cubicBezTo>
                    <a:pt x="3269" y="1"/>
                    <a:pt x="2898" y="95"/>
                    <a:pt x="2615" y="348"/>
                  </a:cubicBezTo>
                  <a:cubicBezTo>
                    <a:pt x="2055" y="846"/>
                    <a:pt x="0" y="11903"/>
                    <a:pt x="1204" y="12678"/>
                  </a:cubicBezTo>
                  <a:cubicBezTo>
                    <a:pt x="2160" y="13292"/>
                    <a:pt x="4512" y="13506"/>
                    <a:pt x="6922" y="13506"/>
                  </a:cubicBezTo>
                  <a:cubicBezTo>
                    <a:pt x="9983" y="13506"/>
                    <a:pt x="11932" y="13292"/>
                    <a:pt x="12888" y="12678"/>
                  </a:cubicBezTo>
                  <a:cubicBezTo>
                    <a:pt x="14098" y="11897"/>
                    <a:pt x="11955" y="681"/>
                    <a:pt x="11322" y="265"/>
                  </a:cubicBezTo>
                  <a:cubicBezTo>
                    <a:pt x="11044" y="81"/>
                    <a:pt x="10719" y="11"/>
                    <a:pt x="10370" y="11"/>
                  </a:cubicBezTo>
                  <a:cubicBezTo>
                    <a:pt x="9274" y="11"/>
                    <a:pt x="7943" y="710"/>
                    <a:pt x="7097" y="790"/>
                  </a:cubicBezTo>
                  <a:cubicBezTo>
                    <a:pt x="6279" y="715"/>
                    <a:pt x="4821" y="1"/>
                    <a:pt x="3683" y="1"/>
                  </a:cubicBezTo>
                  <a:close/>
                </a:path>
              </a:pathLst>
            </a:custGeom>
            <a:solidFill>
              <a:schemeClr val="lt2"/>
            </a:solidFill>
            <a:ln>
              <a:noFill/>
            </a:ln>
          </p:spPr>
          <p:txBody>
            <a:bodyPr spcFirstLastPara="1" wrap="square" lIns="68569" tIns="68569" rIns="68569" bIns="68569" anchor="ctr" anchorCtr="0">
              <a:noAutofit/>
            </a:bodyPr>
            <a:lstStyle/>
            <a:p>
              <a:endParaRPr sz="1050"/>
            </a:p>
          </p:txBody>
        </p:sp>
        <p:sp>
          <p:nvSpPr>
            <p:cNvPr id="1577" name="Google Shape;1577;p37"/>
            <p:cNvSpPr/>
            <p:nvPr/>
          </p:nvSpPr>
          <p:spPr>
            <a:xfrm>
              <a:off x="1871204" y="2550933"/>
              <a:ext cx="380186" cy="525313"/>
            </a:xfrm>
            <a:custGeom>
              <a:avLst/>
              <a:gdLst/>
              <a:ahLst/>
              <a:cxnLst/>
              <a:rect l="l" t="t" r="r" b="b"/>
              <a:pathLst>
                <a:path w="5779" h="7985" extrusionOk="0">
                  <a:moveTo>
                    <a:pt x="1298" y="1"/>
                  </a:moveTo>
                  <a:cubicBezTo>
                    <a:pt x="514" y="1"/>
                    <a:pt x="84" y="638"/>
                    <a:pt x="27" y="1422"/>
                  </a:cubicBezTo>
                  <a:lnTo>
                    <a:pt x="17" y="1580"/>
                  </a:lnTo>
                  <a:cubicBezTo>
                    <a:pt x="0" y="1837"/>
                    <a:pt x="76" y="2048"/>
                    <a:pt x="182" y="2240"/>
                  </a:cubicBezTo>
                  <a:cubicBezTo>
                    <a:pt x="297" y="2421"/>
                    <a:pt x="416" y="2596"/>
                    <a:pt x="531" y="2777"/>
                  </a:cubicBezTo>
                  <a:cubicBezTo>
                    <a:pt x="762" y="3137"/>
                    <a:pt x="990" y="3499"/>
                    <a:pt x="1198" y="3859"/>
                  </a:cubicBezTo>
                  <a:cubicBezTo>
                    <a:pt x="1409" y="4218"/>
                    <a:pt x="1610" y="4574"/>
                    <a:pt x="1781" y="4921"/>
                  </a:cubicBezTo>
                  <a:cubicBezTo>
                    <a:pt x="1864" y="5092"/>
                    <a:pt x="1940" y="5260"/>
                    <a:pt x="1996" y="5409"/>
                  </a:cubicBezTo>
                  <a:cubicBezTo>
                    <a:pt x="2005" y="5445"/>
                    <a:pt x="2019" y="5478"/>
                    <a:pt x="2032" y="5511"/>
                  </a:cubicBezTo>
                  <a:cubicBezTo>
                    <a:pt x="2052" y="5532"/>
                    <a:pt x="2064" y="5532"/>
                    <a:pt x="2071" y="5532"/>
                  </a:cubicBezTo>
                  <a:cubicBezTo>
                    <a:pt x="2078" y="5532"/>
                    <a:pt x="2080" y="5532"/>
                    <a:pt x="2078" y="5554"/>
                  </a:cubicBezTo>
                  <a:cubicBezTo>
                    <a:pt x="3196" y="5709"/>
                    <a:pt x="3915" y="7902"/>
                    <a:pt x="5036" y="7984"/>
                  </a:cubicBezTo>
                  <a:cubicBezTo>
                    <a:pt x="5053" y="7856"/>
                    <a:pt x="5778" y="6791"/>
                    <a:pt x="5462" y="5528"/>
                  </a:cubicBezTo>
                  <a:cubicBezTo>
                    <a:pt x="5425" y="5389"/>
                    <a:pt x="5435" y="5247"/>
                    <a:pt x="5415" y="5145"/>
                  </a:cubicBezTo>
                  <a:cubicBezTo>
                    <a:pt x="5376" y="4921"/>
                    <a:pt x="4848" y="3074"/>
                    <a:pt x="3519" y="1046"/>
                  </a:cubicBezTo>
                  <a:cubicBezTo>
                    <a:pt x="2840" y="205"/>
                    <a:pt x="1527" y="14"/>
                    <a:pt x="1392" y="4"/>
                  </a:cubicBezTo>
                  <a:cubicBezTo>
                    <a:pt x="1360" y="2"/>
                    <a:pt x="1329" y="1"/>
                    <a:pt x="1298" y="1"/>
                  </a:cubicBezTo>
                  <a:close/>
                </a:path>
              </a:pathLst>
            </a:custGeom>
            <a:solidFill>
              <a:schemeClr val="lt2"/>
            </a:solidFill>
            <a:ln>
              <a:noFill/>
            </a:ln>
          </p:spPr>
          <p:txBody>
            <a:bodyPr spcFirstLastPara="1" wrap="square" lIns="68569" tIns="68569" rIns="68569" bIns="68569" anchor="ctr" anchorCtr="0">
              <a:noAutofit/>
            </a:bodyPr>
            <a:lstStyle/>
            <a:p>
              <a:endParaRPr sz="1050"/>
            </a:p>
          </p:txBody>
        </p:sp>
        <p:sp>
          <p:nvSpPr>
            <p:cNvPr id="1578" name="Google Shape;1578;p37"/>
            <p:cNvSpPr/>
            <p:nvPr/>
          </p:nvSpPr>
          <p:spPr>
            <a:xfrm>
              <a:off x="1238983" y="4111092"/>
              <a:ext cx="106839" cy="88747"/>
            </a:xfrm>
            <a:custGeom>
              <a:avLst/>
              <a:gdLst/>
              <a:ahLst/>
              <a:cxnLst/>
              <a:rect l="l" t="t" r="r" b="b"/>
              <a:pathLst>
                <a:path w="1624" h="1349" extrusionOk="0">
                  <a:moveTo>
                    <a:pt x="1415" y="0"/>
                  </a:moveTo>
                  <a:lnTo>
                    <a:pt x="1415" y="0"/>
                  </a:lnTo>
                  <a:cubicBezTo>
                    <a:pt x="1" y="277"/>
                    <a:pt x="251" y="1164"/>
                    <a:pt x="251" y="1164"/>
                  </a:cubicBezTo>
                  <a:cubicBezTo>
                    <a:pt x="663" y="1250"/>
                    <a:pt x="874" y="1306"/>
                    <a:pt x="1359" y="1349"/>
                  </a:cubicBezTo>
                  <a:cubicBezTo>
                    <a:pt x="1567" y="920"/>
                    <a:pt x="1623" y="458"/>
                    <a:pt x="1415"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79" name="Google Shape;1579;p37"/>
            <p:cNvSpPr/>
            <p:nvPr/>
          </p:nvSpPr>
          <p:spPr>
            <a:xfrm>
              <a:off x="1327073" y="4024581"/>
              <a:ext cx="271637" cy="177626"/>
            </a:xfrm>
            <a:custGeom>
              <a:avLst/>
              <a:gdLst/>
              <a:ahLst/>
              <a:cxnLst/>
              <a:rect l="l" t="t" r="r" b="b"/>
              <a:pathLst>
                <a:path w="4129" h="2700" extrusionOk="0">
                  <a:moveTo>
                    <a:pt x="1486" y="1"/>
                  </a:moveTo>
                  <a:cubicBezTo>
                    <a:pt x="409" y="1"/>
                    <a:pt x="531" y="1209"/>
                    <a:pt x="531" y="1209"/>
                  </a:cubicBezTo>
                  <a:cubicBezTo>
                    <a:pt x="396" y="1216"/>
                    <a:pt x="383" y="1219"/>
                    <a:pt x="53" y="1285"/>
                  </a:cubicBezTo>
                  <a:cubicBezTo>
                    <a:pt x="264" y="1744"/>
                    <a:pt x="208" y="2202"/>
                    <a:pt x="0" y="2631"/>
                  </a:cubicBezTo>
                  <a:cubicBezTo>
                    <a:pt x="618" y="2681"/>
                    <a:pt x="1211" y="2700"/>
                    <a:pt x="1745" y="2700"/>
                  </a:cubicBezTo>
                  <a:cubicBezTo>
                    <a:pt x="3124" y="2700"/>
                    <a:pt x="4110" y="2578"/>
                    <a:pt x="4110" y="2578"/>
                  </a:cubicBezTo>
                  <a:lnTo>
                    <a:pt x="4126" y="1127"/>
                  </a:lnTo>
                  <a:cubicBezTo>
                    <a:pt x="4129" y="667"/>
                    <a:pt x="3754" y="326"/>
                    <a:pt x="3333" y="326"/>
                  </a:cubicBezTo>
                  <a:cubicBezTo>
                    <a:pt x="3229" y="326"/>
                    <a:pt x="3123" y="346"/>
                    <a:pt x="3018" y="392"/>
                  </a:cubicBezTo>
                  <a:cubicBezTo>
                    <a:pt x="2682" y="537"/>
                    <a:pt x="2580" y="723"/>
                    <a:pt x="2527" y="858"/>
                  </a:cubicBezTo>
                  <a:lnTo>
                    <a:pt x="2527" y="858"/>
                  </a:lnTo>
                  <a:cubicBezTo>
                    <a:pt x="2526" y="858"/>
                    <a:pt x="2525" y="861"/>
                    <a:pt x="2523" y="866"/>
                  </a:cubicBezTo>
                  <a:cubicBezTo>
                    <a:pt x="2553" y="589"/>
                    <a:pt x="2243" y="55"/>
                    <a:pt x="1610" y="6"/>
                  </a:cubicBezTo>
                  <a:cubicBezTo>
                    <a:pt x="1567" y="2"/>
                    <a:pt x="1526" y="1"/>
                    <a:pt x="1486" y="1"/>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580" name="Google Shape;1580;p37"/>
            <p:cNvSpPr/>
            <p:nvPr/>
          </p:nvSpPr>
          <p:spPr>
            <a:xfrm>
              <a:off x="1253193" y="4185630"/>
              <a:ext cx="345779" cy="42828"/>
            </a:xfrm>
            <a:custGeom>
              <a:avLst/>
              <a:gdLst/>
              <a:ahLst/>
              <a:cxnLst/>
              <a:rect l="l" t="t" r="r" b="b"/>
              <a:pathLst>
                <a:path w="5256" h="651" extrusionOk="0">
                  <a:moveTo>
                    <a:pt x="82" y="1"/>
                  </a:moveTo>
                  <a:cubicBezTo>
                    <a:pt x="0" y="1"/>
                    <a:pt x="111" y="371"/>
                    <a:pt x="111" y="371"/>
                  </a:cubicBezTo>
                  <a:cubicBezTo>
                    <a:pt x="938" y="585"/>
                    <a:pt x="1896" y="651"/>
                    <a:pt x="2759" y="651"/>
                  </a:cubicBezTo>
                  <a:cubicBezTo>
                    <a:pt x="4126" y="651"/>
                    <a:pt x="5256" y="486"/>
                    <a:pt x="5256" y="486"/>
                  </a:cubicBezTo>
                  <a:lnTo>
                    <a:pt x="5256" y="163"/>
                  </a:lnTo>
                  <a:cubicBezTo>
                    <a:pt x="5256" y="163"/>
                    <a:pt x="4470" y="240"/>
                    <a:pt x="3335" y="240"/>
                  </a:cubicBezTo>
                  <a:cubicBezTo>
                    <a:pt x="2406" y="240"/>
                    <a:pt x="1244" y="188"/>
                    <a:pt x="88" y="1"/>
                  </a:cubicBezTo>
                  <a:cubicBezTo>
                    <a:pt x="86" y="1"/>
                    <a:pt x="84" y="1"/>
                    <a:pt x="82"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1" name="Google Shape;1581;p37"/>
            <p:cNvSpPr/>
            <p:nvPr/>
          </p:nvSpPr>
          <p:spPr>
            <a:xfrm>
              <a:off x="1510160" y="4106947"/>
              <a:ext cx="49143" cy="49077"/>
            </a:xfrm>
            <a:custGeom>
              <a:avLst/>
              <a:gdLst/>
              <a:ahLst/>
              <a:cxnLst/>
              <a:rect l="l" t="t" r="r" b="b"/>
              <a:pathLst>
                <a:path w="747" h="746" extrusionOk="0">
                  <a:moveTo>
                    <a:pt x="377" y="0"/>
                  </a:moveTo>
                  <a:cubicBezTo>
                    <a:pt x="169" y="0"/>
                    <a:pt x="4" y="165"/>
                    <a:pt x="1" y="373"/>
                  </a:cubicBezTo>
                  <a:cubicBezTo>
                    <a:pt x="1" y="577"/>
                    <a:pt x="166" y="746"/>
                    <a:pt x="370" y="746"/>
                  </a:cubicBezTo>
                  <a:cubicBezTo>
                    <a:pt x="578" y="746"/>
                    <a:pt x="746" y="581"/>
                    <a:pt x="746" y="376"/>
                  </a:cubicBezTo>
                  <a:cubicBezTo>
                    <a:pt x="746" y="169"/>
                    <a:pt x="581" y="0"/>
                    <a:pt x="377"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2" name="Google Shape;1582;p37"/>
            <p:cNvSpPr/>
            <p:nvPr/>
          </p:nvSpPr>
          <p:spPr>
            <a:xfrm>
              <a:off x="1358717" y="4101290"/>
              <a:ext cx="94471" cy="15460"/>
            </a:xfrm>
            <a:custGeom>
              <a:avLst/>
              <a:gdLst/>
              <a:ahLst/>
              <a:cxnLst/>
              <a:rect l="l" t="t" r="r" b="b"/>
              <a:pathLst>
                <a:path w="1436" h="235" extrusionOk="0">
                  <a:moveTo>
                    <a:pt x="74" y="0"/>
                  </a:moveTo>
                  <a:cubicBezTo>
                    <a:pt x="37" y="0"/>
                    <a:pt x="1" y="29"/>
                    <a:pt x="1" y="70"/>
                  </a:cubicBezTo>
                  <a:cubicBezTo>
                    <a:pt x="1" y="113"/>
                    <a:pt x="31" y="146"/>
                    <a:pt x="74" y="149"/>
                  </a:cubicBezTo>
                  <a:lnTo>
                    <a:pt x="1360" y="235"/>
                  </a:lnTo>
                  <a:lnTo>
                    <a:pt x="1363" y="235"/>
                  </a:lnTo>
                  <a:cubicBezTo>
                    <a:pt x="1399" y="235"/>
                    <a:pt x="1432" y="202"/>
                    <a:pt x="1436" y="165"/>
                  </a:cubicBezTo>
                  <a:cubicBezTo>
                    <a:pt x="1436" y="126"/>
                    <a:pt x="1409" y="90"/>
                    <a:pt x="1366" y="86"/>
                  </a:cubicBezTo>
                  <a:lnTo>
                    <a:pt x="80" y="1"/>
                  </a:lnTo>
                  <a:cubicBezTo>
                    <a:pt x="78" y="0"/>
                    <a:pt x="76" y="0"/>
                    <a:pt x="74"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3" name="Google Shape;1583;p37"/>
            <p:cNvSpPr/>
            <p:nvPr/>
          </p:nvSpPr>
          <p:spPr>
            <a:xfrm>
              <a:off x="1320757" y="4016621"/>
              <a:ext cx="138943" cy="81708"/>
            </a:xfrm>
            <a:custGeom>
              <a:avLst/>
              <a:gdLst/>
              <a:ahLst/>
              <a:cxnLst/>
              <a:rect l="l" t="t" r="r" b="b"/>
              <a:pathLst>
                <a:path w="2112" h="1242" extrusionOk="0">
                  <a:moveTo>
                    <a:pt x="687" y="150"/>
                  </a:moveTo>
                  <a:cubicBezTo>
                    <a:pt x="700" y="150"/>
                    <a:pt x="710" y="153"/>
                    <a:pt x="723" y="163"/>
                  </a:cubicBezTo>
                  <a:cubicBezTo>
                    <a:pt x="753" y="183"/>
                    <a:pt x="776" y="219"/>
                    <a:pt x="799" y="252"/>
                  </a:cubicBezTo>
                  <a:cubicBezTo>
                    <a:pt x="881" y="391"/>
                    <a:pt x="914" y="539"/>
                    <a:pt x="951" y="691"/>
                  </a:cubicBezTo>
                  <a:cubicBezTo>
                    <a:pt x="954" y="737"/>
                    <a:pt x="967" y="790"/>
                    <a:pt x="984" y="842"/>
                  </a:cubicBezTo>
                  <a:lnTo>
                    <a:pt x="957" y="819"/>
                  </a:lnTo>
                  <a:cubicBezTo>
                    <a:pt x="832" y="654"/>
                    <a:pt x="733" y="473"/>
                    <a:pt x="670" y="275"/>
                  </a:cubicBezTo>
                  <a:cubicBezTo>
                    <a:pt x="651" y="216"/>
                    <a:pt x="651" y="166"/>
                    <a:pt x="667" y="153"/>
                  </a:cubicBezTo>
                  <a:cubicBezTo>
                    <a:pt x="670" y="150"/>
                    <a:pt x="677" y="150"/>
                    <a:pt x="687" y="150"/>
                  </a:cubicBezTo>
                  <a:close/>
                  <a:moveTo>
                    <a:pt x="238" y="499"/>
                  </a:moveTo>
                  <a:cubicBezTo>
                    <a:pt x="288" y="499"/>
                    <a:pt x="341" y="529"/>
                    <a:pt x="390" y="559"/>
                  </a:cubicBezTo>
                  <a:cubicBezTo>
                    <a:pt x="555" y="661"/>
                    <a:pt x="710" y="780"/>
                    <a:pt x="848" y="918"/>
                  </a:cubicBezTo>
                  <a:cubicBezTo>
                    <a:pt x="855" y="928"/>
                    <a:pt x="868" y="941"/>
                    <a:pt x="875" y="955"/>
                  </a:cubicBezTo>
                  <a:cubicBezTo>
                    <a:pt x="657" y="912"/>
                    <a:pt x="423" y="803"/>
                    <a:pt x="232" y="645"/>
                  </a:cubicBezTo>
                  <a:cubicBezTo>
                    <a:pt x="172" y="592"/>
                    <a:pt x="162" y="562"/>
                    <a:pt x="162" y="546"/>
                  </a:cubicBezTo>
                  <a:cubicBezTo>
                    <a:pt x="166" y="523"/>
                    <a:pt x="205" y="499"/>
                    <a:pt x="238" y="499"/>
                  </a:cubicBezTo>
                  <a:close/>
                  <a:moveTo>
                    <a:pt x="686" y="0"/>
                  </a:moveTo>
                  <a:cubicBezTo>
                    <a:pt x="645" y="0"/>
                    <a:pt x="607" y="13"/>
                    <a:pt x="575" y="38"/>
                  </a:cubicBezTo>
                  <a:cubicBezTo>
                    <a:pt x="525" y="81"/>
                    <a:pt x="476" y="160"/>
                    <a:pt x="529" y="325"/>
                  </a:cubicBezTo>
                  <a:cubicBezTo>
                    <a:pt x="555" y="394"/>
                    <a:pt x="578" y="463"/>
                    <a:pt x="611" y="532"/>
                  </a:cubicBezTo>
                  <a:cubicBezTo>
                    <a:pt x="568" y="499"/>
                    <a:pt x="519" y="466"/>
                    <a:pt x="469" y="440"/>
                  </a:cubicBezTo>
                  <a:cubicBezTo>
                    <a:pt x="406" y="400"/>
                    <a:pt x="327" y="358"/>
                    <a:pt x="242" y="358"/>
                  </a:cubicBezTo>
                  <a:cubicBezTo>
                    <a:pt x="237" y="357"/>
                    <a:pt x="232" y="357"/>
                    <a:pt x="227" y="357"/>
                  </a:cubicBezTo>
                  <a:cubicBezTo>
                    <a:pt x="129" y="357"/>
                    <a:pt x="27" y="422"/>
                    <a:pt x="14" y="529"/>
                  </a:cubicBezTo>
                  <a:cubicBezTo>
                    <a:pt x="1" y="645"/>
                    <a:pt x="103" y="727"/>
                    <a:pt x="139" y="757"/>
                  </a:cubicBezTo>
                  <a:cubicBezTo>
                    <a:pt x="261" y="856"/>
                    <a:pt x="426" y="958"/>
                    <a:pt x="608" y="1027"/>
                  </a:cubicBezTo>
                  <a:cubicBezTo>
                    <a:pt x="604" y="1070"/>
                    <a:pt x="634" y="1106"/>
                    <a:pt x="674" y="1110"/>
                  </a:cubicBezTo>
                  <a:lnTo>
                    <a:pt x="1063" y="1149"/>
                  </a:lnTo>
                  <a:cubicBezTo>
                    <a:pt x="1073" y="1156"/>
                    <a:pt x="1086" y="1159"/>
                    <a:pt x="1099" y="1159"/>
                  </a:cubicBezTo>
                  <a:cubicBezTo>
                    <a:pt x="1106" y="1159"/>
                    <a:pt x="1116" y="1159"/>
                    <a:pt x="1129" y="1156"/>
                  </a:cubicBezTo>
                  <a:lnTo>
                    <a:pt x="2026" y="1241"/>
                  </a:lnTo>
                  <a:lnTo>
                    <a:pt x="2036" y="1241"/>
                  </a:lnTo>
                  <a:cubicBezTo>
                    <a:pt x="2072" y="1241"/>
                    <a:pt x="2105" y="1212"/>
                    <a:pt x="2108" y="1175"/>
                  </a:cubicBezTo>
                  <a:cubicBezTo>
                    <a:pt x="2111" y="1136"/>
                    <a:pt x="2085" y="1100"/>
                    <a:pt x="2042" y="1093"/>
                  </a:cubicBezTo>
                  <a:lnTo>
                    <a:pt x="1201" y="1011"/>
                  </a:lnTo>
                  <a:cubicBezTo>
                    <a:pt x="1148" y="902"/>
                    <a:pt x="1119" y="780"/>
                    <a:pt x="1089" y="654"/>
                  </a:cubicBezTo>
                  <a:cubicBezTo>
                    <a:pt x="1053" y="493"/>
                    <a:pt x="1017" y="328"/>
                    <a:pt x="921" y="170"/>
                  </a:cubicBezTo>
                  <a:cubicBezTo>
                    <a:pt x="891" y="120"/>
                    <a:pt x="855" y="67"/>
                    <a:pt x="802" y="34"/>
                  </a:cubicBezTo>
                  <a:cubicBezTo>
                    <a:pt x="765" y="12"/>
                    <a:pt x="724" y="0"/>
                    <a:pt x="686"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4" name="Google Shape;1584;p37"/>
            <p:cNvSpPr/>
            <p:nvPr/>
          </p:nvSpPr>
          <p:spPr>
            <a:xfrm>
              <a:off x="2233958" y="4105829"/>
              <a:ext cx="106576" cy="88813"/>
            </a:xfrm>
            <a:custGeom>
              <a:avLst/>
              <a:gdLst/>
              <a:ahLst/>
              <a:cxnLst/>
              <a:rect l="l" t="t" r="r" b="b"/>
              <a:pathLst>
                <a:path w="1620" h="1350" extrusionOk="0">
                  <a:moveTo>
                    <a:pt x="211" y="1"/>
                  </a:moveTo>
                  <a:cubicBezTo>
                    <a:pt x="0" y="459"/>
                    <a:pt x="60" y="921"/>
                    <a:pt x="264" y="1350"/>
                  </a:cubicBezTo>
                  <a:cubicBezTo>
                    <a:pt x="752" y="1310"/>
                    <a:pt x="960" y="1251"/>
                    <a:pt x="1372" y="1165"/>
                  </a:cubicBezTo>
                  <a:cubicBezTo>
                    <a:pt x="1372" y="1165"/>
                    <a:pt x="1620" y="278"/>
                    <a:pt x="211"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5" name="Google Shape;1585;p37"/>
            <p:cNvSpPr/>
            <p:nvPr/>
          </p:nvSpPr>
          <p:spPr>
            <a:xfrm>
              <a:off x="1981004" y="4019186"/>
              <a:ext cx="271637" cy="177626"/>
            </a:xfrm>
            <a:custGeom>
              <a:avLst/>
              <a:gdLst/>
              <a:ahLst/>
              <a:cxnLst/>
              <a:rect l="l" t="t" r="r" b="b"/>
              <a:pathLst>
                <a:path w="4129" h="2700" extrusionOk="0">
                  <a:moveTo>
                    <a:pt x="2646" y="0"/>
                  </a:moveTo>
                  <a:cubicBezTo>
                    <a:pt x="2607" y="0"/>
                    <a:pt x="2566" y="2"/>
                    <a:pt x="2523" y="5"/>
                  </a:cubicBezTo>
                  <a:cubicBezTo>
                    <a:pt x="1886" y="55"/>
                    <a:pt x="1580" y="589"/>
                    <a:pt x="1606" y="866"/>
                  </a:cubicBezTo>
                  <a:cubicBezTo>
                    <a:pt x="1605" y="861"/>
                    <a:pt x="1603" y="858"/>
                    <a:pt x="1603" y="857"/>
                  </a:cubicBezTo>
                  <a:lnTo>
                    <a:pt x="1603" y="857"/>
                  </a:lnTo>
                  <a:cubicBezTo>
                    <a:pt x="1549" y="723"/>
                    <a:pt x="1447" y="536"/>
                    <a:pt x="1111" y="391"/>
                  </a:cubicBezTo>
                  <a:cubicBezTo>
                    <a:pt x="1007" y="346"/>
                    <a:pt x="900" y="325"/>
                    <a:pt x="796" y="325"/>
                  </a:cubicBezTo>
                  <a:cubicBezTo>
                    <a:pt x="375" y="325"/>
                    <a:pt x="1" y="667"/>
                    <a:pt x="3" y="1127"/>
                  </a:cubicBezTo>
                  <a:lnTo>
                    <a:pt x="20" y="2578"/>
                  </a:lnTo>
                  <a:cubicBezTo>
                    <a:pt x="20" y="2578"/>
                    <a:pt x="1005" y="2699"/>
                    <a:pt x="2384" y="2699"/>
                  </a:cubicBezTo>
                  <a:cubicBezTo>
                    <a:pt x="2918" y="2699"/>
                    <a:pt x="3511" y="2681"/>
                    <a:pt x="4129" y="2630"/>
                  </a:cubicBezTo>
                  <a:cubicBezTo>
                    <a:pt x="3921" y="2205"/>
                    <a:pt x="3865" y="1743"/>
                    <a:pt x="4076" y="1285"/>
                  </a:cubicBezTo>
                  <a:cubicBezTo>
                    <a:pt x="3746" y="1219"/>
                    <a:pt x="3733" y="1216"/>
                    <a:pt x="3598" y="1209"/>
                  </a:cubicBezTo>
                  <a:cubicBezTo>
                    <a:pt x="3598" y="1209"/>
                    <a:pt x="3721" y="0"/>
                    <a:pt x="2646" y="0"/>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586" name="Google Shape;1586;p37"/>
            <p:cNvSpPr/>
            <p:nvPr/>
          </p:nvSpPr>
          <p:spPr>
            <a:xfrm>
              <a:off x="2013503" y="4101947"/>
              <a:ext cx="49143" cy="49077"/>
            </a:xfrm>
            <a:custGeom>
              <a:avLst/>
              <a:gdLst/>
              <a:ahLst/>
              <a:cxnLst/>
              <a:rect l="l" t="t" r="r" b="b"/>
              <a:pathLst>
                <a:path w="747" h="746" extrusionOk="0">
                  <a:moveTo>
                    <a:pt x="377" y="0"/>
                  </a:moveTo>
                  <a:cubicBezTo>
                    <a:pt x="169" y="0"/>
                    <a:pt x="1" y="165"/>
                    <a:pt x="1" y="370"/>
                  </a:cubicBezTo>
                  <a:cubicBezTo>
                    <a:pt x="1" y="578"/>
                    <a:pt x="166" y="746"/>
                    <a:pt x="370" y="746"/>
                  </a:cubicBezTo>
                  <a:cubicBezTo>
                    <a:pt x="578" y="746"/>
                    <a:pt x="746" y="581"/>
                    <a:pt x="746" y="373"/>
                  </a:cubicBezTo>
                  <a:cubicBezTo>
                    <a:pt x="746" y="169"/>
                    <a:pt x="581" y="0"/>
                    <a:pt x="377"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7" name="Google Shape;1587;p37"/>
            <p:cNvSpPr/>
            <p:nvPr/>
          </p:nvSpPr>
          <p:spPr>
            <a:xfrm>
              <a:off x="1981004" y="4180432"/>
              <a:ext cx="345779" cy="42959"/>
            </a:xfrm>
            <a:custGeom>
              <a:avLst/>
              <a:gdLst/>
              <a:ahLst/>
              <a:cxnLst/>
              <a:rect l="l" t="t" r="r" b="b"/>
              <a:pathLst>
                <a:path w="5256" h="653" extrusionOk="0">
                  <a:moveTo>
                    <a:pt x="5170" y="1"/>
                  </a:moveTo>
                  <a:cubicBezTo>
                    <a:pt x="5168" y="1"/>
                    <a:pt x="5166" y="1"/>
                    <a:pt x="5165" y="1"/>
                  </a:cubicBezTo>
                  <a:cubicBezTo>
                    <a:pt x="4007" y="188"/>
                    <a:pt x="2845" y="240"/>
                    <a:pt x="1918" y="240"/>
                  </a:cubicBezTo>
                  <a:cubicBezTo>
                    <a:pt x="784" y="240"/>
                    <a:pt x="0" y="163"/>
                    <a:pt x="0" y="163"/>
                  </a:cubicBezTo>
                  <a:lnTo>
                    <a:pt x="0" y="489"/>
                  </a:lnTo>
                  <a:cubicBezTo>
                    <a:pt x="0" y="489"/>
                    <a:pt x="1127" y="653"/>
                    <a:pt x="2493" y="653"/>
                  </a:cubicBezTo>
                  <a:cubicBezTo>
                    <a:pt x="3356" y="653"/>
                    <a:pt x="4315" y="587"/>
                    <a:pt x="5145" y="374"/>
                  </a:cubicBezTo>
                  <a:cubicBezTo>
                    <a:pt x="5145" y="374"/>
                    <a:pt x="5255" y="1"/>
                    <a:pt x="5170"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8" name="Google Shape;1588;p37"/>
            <p:cNvSpPr/>
            <p:nvPr/>
          </p:nvSpPr>
          <p:spPr>
            <a:xfrm>
              <a:off x="2126527" y="4095829"/>
              <a:ext cx="94471" cy="15526"/>
            </a:xfrm>
            <a:custGeom>
              <a:avLst/>
              <a:gdLst/>
              <a:ahLst/>
              <a:cxnLst/>
              <a:rect l="l" t="t" r="r" b="b"/>
              <a:pathLst>
                <a:path w="1436" h="236" extrusionOk="0">
                  <a:moveTo>
                    <a:pt x="1362" y="1"/>
                  </a:moveTo>
                  <a:cubicBezTo>
                    <a:pt x="1360" y="1"/>
                    <a:pt x="1358" y="1"/>
                    <a:pt x="1356" y="1"/>
                  </a:cubicBezTo>
                  <a:lnTo>
                    <a:pt x="70" y="87"/>
                  </a:lnTo>
                  <a:cubicBezTo>
                    <a:pt x="31" y="90"/>
                    <a:pt x="1" y="126"/>
                    <a:pt x="1" y="166"/>
                  </a:cubicBezTo>
                  <a:cubicBezTo>
                    <a:pt x="4" y="202"/>
                    <a:pt x="37" y="235"/>
                    <a:pt x="77" y="235"/>
                  </a:cubicBezTo>
                  <a:lnTo>
                    <a:pt x="80" y="235"/>
                  </a:lnTo>
                  <a:lnTo>
                    <a:pt x="1366" y="150"/>
                  </a:lnTo>
                  <a:cubicBezTo>
                    <a:pt x="1406" y="146"/>
                    <a:pt x="1436" y="113"/>
                    <a:pt x="1436" y="70"/>
                  </a:cubicBezTo>
                  <a:cubicBezTo>
                    <a:pt x="1436" y="33"/>
                    <a:pt x="1403" y="1"/>
                    <a:pt x="1362"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89" name="Google Shape;1589;p37"/>
            <p:cNvSpPr/>
            <p:nvPr/>
          </p:nvSpPr>
          <p:spPr>
            <a:xfrm>
              <a:off x="2120080" y="4010963"/>
              <a:ext cx="138877" cy="81708"/>
            </a:xfrm>
            <a:custGeom>
              <a:avLst/>
              <a:gdLst/>
              <a:ahLst/>
              <a:cxnLst/>
              <a:rect l="l" t="t" r="r" b="b"/>
              <a:pathLst>
                <a:path w="2111" h="1242" extrusionOk="0">
                  <a:moveTo>
                    <a:pt x="1431" y="150"/>
                  </a:moveTo>
                  <a:cubicBezTo>
                    <a:pt x="1438" y="150"/>
                    <a:pt x="1448" y="150"/>
                    <a:pt x="1451" y="153"/>
                  </a:cubicBezTo>
                  <a:cubicBezTo>
                    <a:pt x="1468" y="167"/>
                    <a:pt x="1468" y="216"/>
                    <a:pt x="1448" y="272"/>
                  </a:cubicBezTo>
                  <a:cubicBezTo>
                    <a:pt x="1382" y="470"/>
                    <a:pt x="1283" y="651"/>
                    <a:pt x="1158" y="816"/>
                  </a:cubicBezTo>
                  <a:lnTo>
                    <a:pt x="1134" y="843"/>
                  </a:lnTo>
                  <a:cubicBezTo>
                    <a:pt x="1148" y="796"/>
                    <a:pt x="1154" y="744"/>
                    <a:pt x="1167" y="691"/>
                  </a:cubicBezTo>
                  <a:cubicBezTo>
                    <a:pt x="1204" y="533"/>
                    <a:pt x="1237" y="388"/>
                    <a:pt x="1319" y="252"/>
                  </a:cubicBezTo>
                  <a:cubicBezTo>
                    <a:pt x="1339" y="219"/>
                    <a:pt x="1365" y="183"/>
                    <a:pt x="1395" y="163"/>
                  </a:cubicBezTo>
                  <a:cubicBezTo>
                    <a:pt x="1405" y="153"/>
                    <a:pt x="1418" y="150"/>
                    <a:pt x="1431" y="150"/>
                  </a:cubicBezTo>
                  <a:close/>
                  <a:moveTo>
                    <a:pt x="1876" y="500"/>
                  </a:moveTo>
                  <a:cubicBezTo>
                    <a:pt x="1913" y="500"/>
                    <a:pt x="1946" y="526"/>
                    <a:pt x="1949" y="546"/>
                  </a:cubicBezTo>
                  <a:cubicBezTo>
                    <a:pt x="1949" y="566"/>
                    <a:pt x="1942" y="599"/>
                    <a:pt x="1880" y="648"/>
                  </a:cubicBezTo>
                  <a:cubicBezTo>
                    <a:pt x="1685" y="806"/>
                    <a:pt x="1454" y="915"/>
                    <a:pt x="1237" y="958"/>
                  </a:cubicBezTo>
                  <a:cubicBezTo>
                    <a:pt x="1247" y="945"/>
                    <a:pt x="1256" y="932"/>
                    <a:pt x="1266" y="922"/>
                  </a:cubicBezTo>
                  <a:cubicBezTo>
                    <a:pt x="1405" y="783"/>
                    <a:pt x="1557" y="665"/>
                    <a:pt x="1721" y="562"/>
                  </a:cubicBezTo>
                  <a:cubicBezTo>
                    <a:pt x="1771" y="533"/>
                    <a:pt x="1827" y="503"/>
                    <a:pt x="1876" y="500"/>
                  </a:cubicBezTo>
                  <a:close/>
                  <a:moveTo>
                    <a:pt x="1428" y="0"/>
                  </a:moveTo>
                  <a:cubicBezTo>
                    <a:pt x="1389" y="0"/>
                    <a:pt x="1348" y="12"/>
                    <a:pt x="1313" y="35"/>
                  </a:cubicBezTo>
                  <a:cubicBezTo>
                    <a:pt x="1256" y="68"/>
                    <a:pt x="1220" y="120"/>
                    <a:pt x="1191" y="170"/>
                  </a:cubicBezTo>
                  <a:cubicBezTo>
                    <a:pt x="1098" y="328"/>
                    <a:pt x="1059" y="493"/>
                    <a:pt x="1022" y="651"/>
                  </a:cubicBezTo>
                  <a:cubicBezTo>
                    <a:pt x="993" y="780"/>
                    <a:pt x="966" y="899"/>
                    <a:pt x="910" y="1011"/>
                  </a:cubicBezTo>
                  <a:lnTo>
                    <a:pt x="69" y="1093"/>
                  </a:lnTo>
                  <a:cubicBezTo>
                    <a:pt x="30" y="1097"/>
                    <a:pt x="0" y="1136"/>
                    <a:pt x="3" y="1176"/>
                  </a:cubicBezTo>
                  <a:cubicBezTo>
                    <a:pt x="10" y="1212"/>
                    <a:pt x="43" y="1242"/>
                    <a:pt x="79" y="1242"/>
                  </a:cubicBezTo>
                  <a:lnTo>
                    <a:pt x="86" y="1242"/>
                  </a:lnTo>
                  <a:lnTo>
                    <a:pt x="986" y="1156"/>
                  </a:lnTo>
                  <a:cubicBezTo>
                    <a:pt x="993" y="1159"/>
                    <a:pt x="1003" y="1159"/>
                    <a:pt x="1016" y="1159"/>
                  </a:cubicBezTo>
                  <a:cubicBezTo>
                    <a:pt x="1026" y="1159"/>
                    <a:pt x="1039" y="1156"/>
                    <a:pt x="1052" y="1146"/>
                  </a:cubicBezTo>
                  <a:lnTo>
                    <a:pt x="1438" y="1110"/>
                  </a:lnTo>
                  <a:cubicBezTo>
                    <a:pt x="1481" y="1106"/>
                    <a:pt x="1510" y="1070"/>
                    <a:pt x="1504" y="1027"/>
                  </a:cubicBezTo>
                  <a:cubicBezTo>
                    <a:pt x="1685" y="958"/>
                    <a:pt x="1850" y="859"/>
                    <a:pt x="1975" y="757"/>
                  </a:cubicBezTo>
                  <a:cubicBezTo>
                    <a:pt x="2008" y="727"/>
                    <a:pt x="2111" y="645"/>
                    <a:pt x="2097" y="529"/>
                  </a:cubicBezTo>
                  <a:cubicBezTo>
                    <a:pt x="2081" y="421"/>
                    <a:pt x="1975" y="355"/>
                    <a:pt x="1873" y="355"/>
                  </a:cubicBezTo>
                  <a:cubicBezTo>
                    <a:pt x="1784" y="355"/>
                    <a:pt x="1708" y="397"/>
                    <a:pt x="1646" y="437"/>
                  </a:cubicBezTo>
                  <a:cubicBezTo>
                    <a:pt x="1596" y="467"/>
                    <a:pt x="1550" y="500"/>
                    <a:pt x="1501" y="533"/>
                  </a:cubicBezTo>
                  <a:cubicBezTo>
                    <a:pt x="1534" y="467"/>
                    <a:pt x="1560" y="397"/>
                    <a:pt x="1583" y="322"/>
                  </a:cubicBezTo>
                  <a:cubicBezTo>
                    <a:pt x="1636" y="163"/>
                    <a:pt x="1586" y="81"/>
                    <a:pt x="1537" y="38"/>
                  </a:cubicBezTo>
                  <a:cubicBezTo>
                    <a:pt x="1507" y="13"/>
                    <a:pt x="1468" y="0"/>
                    <a:pt x="1428"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590" name="Google Shape;1590;p37"/>
            <p:cNvSpPr/>
            <p:nvPr/>
          </p:nvSpPr>
          <p:spPr>
            <a:xfrm>
              <a:off x="1214904" y="2550933"/>
              <a:ext cx="359529" cy="388409"/>
            </a:xfrm>
            <a:custGeom>
              <a:avLst/>
              <a:gdLst/>
              <a:ahLst/>
              <a:cxnLst/>
              <a:rect l="l" t="t" r="r" b="b"/>
              <a:pathLst>
                <a:path w="5465" h="5904" extrusionOk="0">
                  <a:moveTo>
                    <a:pt x="4167" y="1"/>
                  </a:moveTo>
                  <a:cubicBezTo>
                    <a:pt x="4137" y="1"/>
                    <a:pt x="4105" y="2"/>
                    <a:pt x="4073" y="4"/>
                  </a:cubicBezTo>
                  <a:cubicBezTo>
                    <a:pt x="3935" y="14"/>
                    <a:pt x="2626" y="205"/>
                    <a:pt x="1946" y="1046"/>
                  </a:cubicBezTo>
                  <a:cubicBezTo>
                    <a:pt x="617" y="3074"/>
                    <a:pt x="90" y="4921"/>
                    <a:pt x="50" y="5145"/>
                  </a:cubicBezTo>
                  <a:cubicBezTo>
                    <a:pt x="27" y="5247"/>
                    <a:pt x="10" y="5382"/>
                    <a:pt x="4" y="5528"/>
                  </a:cubicBezTo>
                  <a:cubicBezTo>
                    <a:pt x="1" y="5636"/>
                    <a:pt x="4" y="5775"/>
                    <a:pt x="20" y="5903"/>
                  </a:cubicBezTo>
                  <a:cubicBezTo>
                    <a:pt x="1142" y="5821"/>
                    <a:pt x="2266" y="5709"/>
                    <a:pt x="3387" y="5554"/>
                  </a:cubicBezTo>
                  <a:cubicBezTo>
                    <a:pt x="3387" y="5532"/>
                    <a:pt x="3388" y="5532"/>
                    <a:pt x="3394" y="5532"/>
                  </a:cubicBezTo>
                  <a:cubicBezTo>
                    <a:pt x="3401" y="5532"/>
                    <a:pt x="3412" y="5532"/>
                    <a:pt x="3434" y="5511"/>
                  </a:cubicBezTo>
                  <a:cubicBezTo>
                    <a:pt x="3447" y="5478"/>
                    <a:pt x="3457" y="5445"/>
                    <a:pt x="3470" y="5409"/>
                  </a:cubicBezTo>
                  <a:cubicBezTo>
                    <a:pt x="3523" y="5260"/>
                    <a:pt x="3602" y="5092"/>
                    <a:pt x="3684" y="4921"/>
                  </a:cubicBezTo>
                  <a:cubicBezTo>
                    <a:pt x="3852" y="4574"/>
                    <a:pt x="4057" y="4218"/>
                    <a:pt x="4265" y="3859"/>
                  </a:cubicBezTo>
                  <a:cubicBezTo>
                    <a:pt x="4476" y="3499"/>
                    <a:pt x="4703" y="3137"/>
                    <a:pt x="4934" y="2777"/>
                  </a:cubicBezTo>
                  <a:cubicBezTo>
                    <a:pt x="5049" y="2596"/>
                    <a:pt x="5168" y="2421"/>
                    <a:pt x="5284" y="2240"/>
                  </a:cubicBezTo>
                  <a:cubicBezTo>
                    <a:pt x="5386" y="2048"/>
                    <a:pt x="5465" y="1837"/>
                    <a:pt x="5449" y="1580"/>
                  </a:cubicBezTo>
                  <a:lnTo>
                    <a:pt x="5435" y="1422"/>
                  </a:lnTo>
                  <a:cubicBezTo>
                    <a:pt x="5381" y="638"/>
                    <a:pt x="4952" y="1"/>
                    <a:pt x="4167" y="1"/>
                  </a:cubicBezTo>
                  <a:close/>
                </a:path>
              </a:pathLst>
            </a:custGeom>
            <a:solidFill>
              <a:srgbClr val="F27FB2"/>
            </a:solidFill>
            <a:ln>
              <a:noFill/>
            </a:ln>
          </p:spPr>
          <p:txBody>
            <a:bodyPr spcFirstLastPara="1" wrap="square" lIns="68569" tIns="68569" rIns="68569" bIns="68569" anchor="ctr" anchorCtr="0">
              <a:noAutofit/>
            </a:bodyPr>
            <a:lstStyle/>
            <a:p>
              <a:endParaRPr sz="1050"/>
            </a:p>
          </p:txBody>
        </p:sp>
        <p:sp>
          <p:nvSpPr>
            <p:cNvPr id="1591" name="Google Shape;1591;p37"/>
            <p:cNvSpPr/>
            <p:nvPr/>
          </p:nvSpPr>
          <p:spPr>
            <a:xfrm>
              <a:off x="1199050" y="1952790"/>
              <a:ext cx="357621" cy="314530"/>
            </a:xfrm>
            <a:custGeom>
              <a:avLst/>
              <a:gdLst/>
              <a:ahLst/>
              <a:cxnLst/>
              <a:rect l="l" t="t" r="r" b="b"/>
              <a:pathLst>
                <a:path w="5436" h="4781" extrusionOk="0">
                  <a:moveTo>
                    <a:pt x="2729" y="1"/>
                  </a:moveTo>
                  <a:cubicBezTo>
                    <a:pt x="1929" y="1"/>
                    <a:pt x="1147" y="405"/>
                    <a:pt x="693" y="1138"/>
                  </a:cubicBezTo>
                  <a:cubicBezTo>
                    <a:pt x="1" y="2266"/>
                    <a:pt x="340" y="3733"/>
                    <a:pt x="1455" y="4426"/>
                  </a:cubicBezTo>
                  <a:cubicBezTo>
                    <a:pt x="1843" y="4666"/>
                    <a:pt x="2273" y="4781"/>
                    <a:pt x="2698" y="4781"/>
                  </a:cubicBezTo>
                  <a:cubicBezTo>
                    <a:pt x="3499" y="4781"/>
                    <a:pt x="4282" y="4375"/>
                    <a:pt x="4736" y="3641"/>
                  </a:cubicBezTo>
                  <a:cubicBezTo>
                    <a:pt x="5436" y="2517"/>
                    <a:pt x="5093" y="1049"/>
                    <a:pt x="3975" y="356"/>
                  </a:cubicBezTo>
                  <a:cubicBezTo>
                    <a:pt x="3586" y="116"/>
                    <a:pt x="3155" y="1"/>
                    <a:pt x="2729"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592" name="Google Shape;1592;p37"/>
            <p:cNvSpPr/>
            <p:nvPr/>
          </p:nvSpPr>
          <p:spPr>
            <a:xfrm>
              <a:off x="1330099" y="2135877"/>
              <a:ext cx="195323" cy="98747"/>
            </a:xfrm>
            <a:custGeom>
              <a:avLst/>
              <a:gdLst/>
              <a:ahLst/>
              <a:cxnLst/>
              <a:rect l="l" t="t" r="r" b="b"/>
              <a:pathLst>
                <a:path w="2969" h="1501" extrusionOk="0">
                  <a:moveTo>
                    <a:pt x="898" y="1"/>
                  </a:moveTo>
                  <a:cubicBezTo>
                    <a:pt x="607" y="1"/>
                    <a:pt x="314" y="47"/>
                    <a:pt x="40" y="162"/>
                  </a:cubicBezTo>
                  <a:cubicBezTo>
                    <a:pt x="17" y="175"/>
                    <a:pt x="1" y="199"/>
                    <a:pt x="4" y="225"/>
                  </a:cubicBezTo>
                  <a:cubicBezTo>
                    <a:pt x="13" y="255"/>
                    <a:pt x="36" y="275"/>
                    <a:pt x="66" y="275"/>
                  </a:cubicBezTo>
                  <a:cubicBezTo>
                    <a:pt x="68" y="275"/>
                    <a:pt x="71" y="275"/>
                    <a:pt x="73" y="274"/>
                  </a:cubicBezTo>
                  <a:lnTo>
                    <a:pt x="80" y="274"/>
                  </a:lnTo>
                  <a:cubicBezTo>
                    <a:pt x="300" y="240"/>
                    <a:pt x="524" y="222"/>
                    <a:pt x="743" y="222"/>
                  </a:cubicBezTo>
                  <a:cubicBezTo>
                    <a:pt x="794" y="222"/>
                    <a:pt x="844" y="223"/>
                    <a:pt x="894" y="225"/>
                  </a:cubicBezTo>
                  <a:cubicBezTo>
                    <a:pt x="1168" y="235"/>
                    <a:pt x="1435" y="281"/>
                    <a:pt x="1683" y="380"/>
                  </a:cubicBezTo>
                  <a:cubicBezTo>
                    <a:pt x="1930" y="479"/>
                    <a:pt x="2164" y="621"/>
                    <a:pt x="2355" y="812"/>
                  </a:cubicBezTo>
                  <a:cubicBezTo>
                    <a:pt x="2458" y="901"/>
                    <a:pt x="2537" y="1016"/>
                    <a:pt x="2622" y="1119"/>
                  </a:cubicBezTo>
                  <a:cubicBezTo>
                    <a:pt x="2705" y="1227"/>
                    <a:pt x="2768" y="1349"/>
                    <a:pt x="2843" y="1465"/>
                  </a:cubicBezTo>
                  <a:lnTo>
                    <a:pt x="2850" y="1475"/>
                  </a:lnTo>
                  <a:cubicBezTo>
                    <a:pt x="2861" y="1491"/>
                    <a:pt x="2881" y="1500"/>
                    <a:pt x="2900" y="1500"/>
                  </a:cubicBezTo>
                  <a:cubicBezTo>
                    <a:pt x="2909" y="1500"/>
                    <a:pt x="2918" y="1499"/>
                    <a:pt x="2926" y="1495"/>
                  </a:cubicBezTo>
                  <a:cubicBezTo>
                    <a:pt x="2956" y="1481"/>
                    <a:pt x="2969" y="1445"/>
                    <a:pt x="2952" y="1415"/>
                  </a:cubicBezTo>
                  <a:cubicBezTo>
                    <a:pt x="2886" y="1287"/>
                    <a:pt x="2827" y="1155"/>
                    <a:pt x="2751" y="1033"/>
                  </a:cubicBezTo>
                  <a:cubicBezTo>
                    <a:pt x="2669" y="911"/>
                    <a:pt x="2589" y="789"/>
                    <a:pt x="2481" y="687"/>
                  </a:cubicBezTo>
                  <a:cubicBezTo>
                    <a:pt x="2388" y="574"/>
                    <a:pt x="2266" y="485"/>
                    <a:pt x="2151" y="393"/>
                  </a:cubicBezTo>
                  <a:cubicBezTo>
                    <a:pt x="2029" y="314"/>
                    <a:pt x="1900" y="232"/>
                    <a:pt x="1762" y="182"/>
                  </a:cubicBezTo>
                  <a:cubicBezTo>
                    <a:pt x="1488" y="67"/>
                    <a:pt x="1191" y="4"/>
                    <a:pt x="898" y="1"/>
                  </a:cubicBezTo>
                  <a:close/>
                </a:path>
              </a:pathLst>
            </a:custGeom>
            <a:solidFill>
              <a:srgbClr val="F4B1A4"/>
            </a:solidFill>
            <a:ln>
              <a:noFill/>
            </a:ln>
          </p:spPr>
          <p:txBody>
            <a:bodyPr spcFirstLastPara="1" wrap="square" lIns="68569" tIns="68569" rIns="68569" bIns="68569" anchor="ctr" anchorCtr="0">
              <a:noAutofit/>
            </a:bodyPr>
            <a:lstStyle/>
            <a:p>
              <a:endParaRPr sz="1050"/>
            </a:p>
          </p:txBody>
        </p:sp>
        <p:sp>
          <p:nvSpPr>
            <p:cNvPr id="1593" name="Google Shape;1593;p37"/>
            <p:cNvSpPr/>
            <p:nvPr/>
          </p:nvSpPr>
          <p:spPr>
            <a:xfrm>
              <a:off x="2198828" y="2293636"/>
              <a:ext cx="270123" cy="254663"/>
            </a:xfrm>
            <a:custGeom>
              <a:avLst/>
              <a:gdLst/>
              <a:ahLst/>
              <a:cxnLst/>
              <a:rect l="l" t="t" r="r" b="b"/>
              <a:pathLst>
                <a:path w="4106" h="3871" extrusionOk="0">
                  <a:moveTo>
                    <a:pt x="2050" y="1"/>
                  </a:moveTo>
                  <a:cubicBezTo>
                    <a:pt x="1109" y="1"/>
                    <a:pt x="284" y="701"/>
                    <a:pt x="149" y="1669"/>
                  </a:cubicBezTo>
                  <a:cubicBezTo>
                    <a:pt x="0" y="2727"/>
                    <a:pt x="732" y="3704"/>
                    <a:pt x="1784" y="3852"/>
                  </a:cubicBezTo>
                  <a:cubicBezTo>
                    <a:pt x="1874" y="3865"/>
                    <a:pt x="1963" y="3871"/>
                    <a:pt x="2052" y="3871"/>
                  </a:cubicBezTo>
                  <a:cubicBezTo>
                    <a:pt x="2994" y="3871"/>
                    <a:pt x="3822" y="3168"/>
                    <a:pt x="3954" y="2203"/>
                  </a:cubicBezTo>
                  <a:cubicBezTo>
                    <a:pt x="4106" y="1145"/>
                    <a:pt x="3370" y="168"/>
                    <a:pt x="2318" y="20"/>
                  </a:cubicBezTo>
                  <a:cubicBezTo>
                    <a:pt x="2228" y="7"/>
                    <a:pt x="2139" y="1"/>
                    <a:pt x="2050"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594" name="Google Shape;1594;p37"/>
            <p:cNvSpPr/>
            <p:nvPr/>
          </p:nvSpPr>
          <p:spPr>
            <a:xfrm>
              <a:off x="1373914" y="1555760"/>
              <a:ext cx="1154965" cy="1047798"/>
            </a:xfrm>
            <a:custGeom>
              <a:avLst/>
              <a:gdLst/>
              <a:ahLst/>
              <a:cxnLst/>
              <a:rect l="l" t="t" r="r" b="b"/>
              <a:pathLst>
                <a:path w="17556" h="15927" extrusionOk="0">
                  <a:moveTo>
                    <a:pt x="8853" y="0"/>
                  </a:moveTo>
                  <a:cubicBezTo>
                    <a:pt x="6108" y="0"/>
                    <a:pt x="3441" y="1483"/>
                    <a:pt x="2036" y="4086"/>
                  </a:cubicBezTo>
                  <a:cubicBezTo>
                    <a:pt x="1" y="7852"/>
                    <a:pt x="693" y="12473"/>
                    <a:pt x="5043" y="14847"/>
                  </a:cubicBezTo>
                  <a:cubicBezTo>
                    <a:pt x="6412" y="15594"/>
                    <a:pt x="7709" y="15926"/>
                    <a:pt x="8908" y="15926"/>
                  </a:cubicBezTo>
                  <a:cubicBezTo>
                    <a:pt x="11779" y="15926"/>
                    <a:pt x="14094" y="14025"/>
                    <a:pt x="15527" y="11371"/>
                  </a:cubicBezTo>
                  <a:cubicBezTo>
                    <a:pt x="17555" y="7608"/>
                    <a:pt x="16183" y="2925"/>
                    <a:pt x="12460" y="914"/>
                  </a:cubicBezTo>
                  <a:cubicBezTo>
                    <a:pt x="11312" y="294"/>
                    <a:pt x="10075" y="0"/>
                    <a:pt x="8853" y="0"/>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595" name="Google Shape;1595;p37"/>
            <p:cNvSpPr/>
            <p:nvPr/>
          </p:nvSpPr>
          <p:spPr>
            <a:xfrm>
              <a:off x="1416676" y="1467209"/>
              <a:ext cx="1210029" cy="802147"/>
            </a:xfrm>
            <a:custGeom>
              <a:avLst/>
              <a:gdLst/>
              <a:ahLst/>
              <a:cxnLst/>
              <a:rect l="l" t="t" r="r" b="b"/>
              <a:pathLst>
                <a:path w="18393" h="12193" extrusionOk="0">
                  <a:moveTo>
                    <a:pt x="7189" y="1"/>
                  </a:moveTo>
                  <a:cubicBezTo>
                    <a:pt x="6661" y="1"/>
                    <a:pt x="6164" y="48"/>
                    <a:pt x="5712" y="146"/>
                  </a:cubicBezTo>
                  <a:cubicBezTo>
                    <a:pt x="2787" y="776"/>
                    <a:pt x="0" y="2926"/>
                    <a:pt x="208" y="7668"/>
                  </a:cubicBezTo>
                  <a:cubicBezTo>
                    <a:pt x="208" y="7668"/>
                    <a:pt x="4390" y="6761"/>
                    <a:pt x="7315" y="3417"/>
                  </a:cubicBezTo>
                  <a:cubicBezTo>
                    <a:pt x="7315" y="3417"/>
                    <a:pt x="9963" y="9475"/>
                    <a:pt x="15537" y="12193"/>
                  </a:cubicBezTo>
                  <a:cubicBezTo>
                    <a:pt x="15537" y="12193"/>
                    <a:pt x="18392" y="6972"/>
                    <a:pt x="15952" y="3975"/>
                  </a:cubicBezTo>
                  <a:cubicBezTo>
                    <a:pt x="13891" y="1439"/>
                    <a:pt x="10085" y="1"/>
                    <a:pt x="7189" y="1"/>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596" name="Google Shape;1596;p37"/>
            <p:cNvSpPr/>
            <p:nvPr/>
          </p:nvSpPr>
          <p:spPr>
            <a:xfrm>
              <a:off x="1570093" y="2272716"/>
              <a:ext cx="61446" cy="465249"/>
            </a:xfrm>
            <a:custGeom>
              <a:avLst/>
              <a:gdLst/>
              <a:ahLst/>
              <a:cxnLst/>
              <a:rect l="l" t="t" r="r" b="b"/>
              <a:pathLst>
                <a:path w="934" h="7072" extrusionOk="0">
                  <a:moveTo>
                    <a:pt x="592" y="0"/>
                  </a:moveTo>
                  <a:cubicBezTo>
                    <a:pt x="589" y="0"/>
                    <a:pt x="585" y="2"/>
                    <a:pt x="580" y="5"/>
                  </a:cubicBezTo>
                  <a:cubicBezTo>
                    <a:pt x="323" y="193"/>
                    <a:pt x="152" y="486"/>
                    <a:pt x="79" y="796"/>
                  </a:cubicBezTo>
                  <a:cubicBezTo>
                    <a:pt x="0" y="1103"/>
                    <a:pt x="0" y="1426"/>
                    <a:pt x="63" y="1740"/>
                  </a:cubicBezTo>
                  <a:cubicBezTo>
                    <a:pt x="181" y="2366"/>
                    <a:pt x="488" y="2930"/>
                    <a:pt x="689" y="3520"/>
                  </a:cubicBezTo>
                  <a:cubicBezTo>
                    <a:pt x="788" y="3814"/>
                    <a:pt x="861" y="4121"/>
                    <a:pt x="871" y="4431"/>
                  </a:cubicBezTo>
                  <a:cubicBezTo>
                    <a:pt x="877" y="4741"/>
                    <a:pt x="818" y="5054"/>
                    <a:pt x="670" y="5324"/>
                  </a:cubicBezTo>
                  <a:cubicBezTo>
                    <a:pt x="528" y="5601"/>
                    <a:pt x="330" y="5852"/>
                    <a:pt x="218" y="6155"/>
                  </a:cubicBezTo>
                  <a:cubicBezTo>
                    <a:pt x="165" y="6304"/>
                    <a:pt x="132" y="6462"/>
                    <a:pt x="142" y="6624"/>
                  </a:cubicBezTo>
                  <a:cubicBezTo>
                    <a:pt x="148" y="6785"/>
                    <a:pt x="198" y="6947"/>
                    <a:pt x="307" y="7069"/>
                  </a:cubicBezTo>
                  <a:cubicBezTo>
                    <a:pt x="308" y="7070"/>
                    <a:pt x="313" y="7071"/>
                    <a:pt x="317" y="7071"/>
                  </a:cubicBezTo>
                  <a:cubicBezTo>
                    <a:pt x="321" y="7071"/>
                    <a:pt x="325" y="7070"/>
                    <a:pt x="327" y="7069"/>
                  </a:cubicBezTo>
                  <a:cubicBezTo>
                    <a:pt x="330" y="7066"/>
                    <a:pt x="330" y="7056"/>
                    <a:pt x="327" y="7049"/>
                  </a:cubicBezTo>
                  <a:cubicBezTo>
                    <a:pt x="224" y="6934"/>
                    <a:pt x="178" y="6775"/>
                    <a:pt x="175" y="6624"/>
                  </a:cubicBezTo>
                  <a:cubicBezTo>
                    <a:pt x="168" y="6472"/>
                    <a:pt x="201" y="6314"/>
                    <a:pt x="257" y="6172"/>
                  </a:cubicBezTo>
                  <a:cubicBezTo>
                    <a:pt x="366" y="5882"/>
                    <a:pt x="561" y="5631"/>
                    <a:pt x="709" y="5351"/>
                  </a:cubicBezTo>
                  <a:cubicBezTo>
                    <a:pt x="861" y="5074"/>
                    <a:pt x="933" y="4747"/>
                    <a:pt x="920" y="4431"/>
                  </a:cubicBezTo>
                  <a:cubicBezTo>
                    <a:pt x="910" y="4111"/>
                    <a:pt x="838" y="3801"/>
                    <a:pt x="739" y="3501"/>
                  </a:cubicBezTo>
                  <a:cubicBezTo>
                    <a:pt x="541" y="2900"/>
                    <a:pt x="228" y="2346"/>
                    <a:pt x="109" y="1730"/>
                  </a:cubicBezTo>
                  <a:cubicBezTo>
                    <a:pt x="46" y="1426"/>
                    <a:pt x="43" y="1110"/>
                    <a:pt x="115" y="806"/>
                  </a:cubicBezTo>
                  <a:cubicBezTo>
                    <a:pt x="185" y="506"/>
                    <a:pt x="343" y="219"/>
                    <a:pt x="590" y="28"/>
                  </a:cubicBezTo>
                  <a:cubicBezTo>
                    <a:pt x="597" y="25"/>
                    <a:pt x="597" y="11"/>
                    <a:pt x="604" y="8"/>
                  </a:cubicBezTo>
                  <a:cubicBezTo>
                    <a:pt x="600" y="3"/>
                    <a:pt x="596" y="0"/>
                    <a:pt x="592" y="0"/>
                  </a:cubicBezTo>
                  <a:close/>
                </a:path>
              </a:pathLst>
            </a:custGeom>
            <a:solidFill>
              <a:srgbClr val="F77E6D"/>
            </a:solidFill>
            <a:ln>
              <a:noFill/>
            </a:ln>
          </p:spPr>
          <p:txBody>
            <a:bodyPr spcFirstLastPara="1" wrap="square" lIns="68569" tIns="68569" rIns="68569" bIns="68569" anchor="ctr" anchorCtr="0">
              <a:noAutofit/>
            </a:bodyPr>
            <a:lstStyle/>
            <a:p>
              <a:endParaRPr sz="1050"/>
            </a:p>
          </p:txBody>
        </p:sp>
        <p:sp>
          <p:nvSpPr>
            <p:cNvPr id="1597" name="Google Shape;1597;p37"/>
            <p:cNvSpPr/>
            <p:nvPr/>
          </p:nvSpPr>
          <p:spPr>
            <a:xfrm>
              <a:off x="1132786" y="1572605"/>
              <a:ext cx="377291" cy="1309434"/>
            </a:xfrm>
            <a:custGeom>
              <a:avLst/>
              <a:gdLst/>
              <a:ahLst/>
              <a:cxnLst/>
              <a:rect l="l" t="t" r="r" b="b"/>
              <a:pathLst>
                <a:path w="5735" h="19904" extrusionOk="0">
                  <a:moveTo>
                    <a:pt x="5707" y="1"/>
                  </a:moveTo>
                  <a:cubicBezTo>
                    <a:pt x="5702" y="1"/>
                    <a:pt x="5697" y="5"/>
                    <a:pt x="5693" y="7"/>
                  </a:cubicBezTo>
                  <a:cubicBezTo>
                    <a:pt x="5699" y="5"/>
                    <a:pt x="5703" y="1"/>
                    <a:pt x="5708" y="1"/>
                  </a:cubicBezTo>
                  <a:lnTo>
                    <a:pt x="5708" y="1"/>
                  </a:lnTo>
                  <a:cubicBezTo>
                    <a:pt x="5710" y="1"/>
                    <a:pt x="5713" y="2"/>
                    <a:pt x="5716" y="4"/>
                  </a:cubicBezTo>
                  <a:cubicBezTo>
                    <a:pt x="5713" y="2"/>
                    <a:pt x="5710" y="1"/>
                    <a:pt x="5708" y="1"/>
                  </a:cubicBezTo>
                  <a:cubicBezTo>
                    <a:pt x="5708" y="1"/>
                    <a:pt x="5708" y="1"/>
                    <a:pt x="5708" y="1"/>
                  </a:cubicBezTo>
                  <a:lnTo>
                    <a:pt x="5708" y="1"/>
                  </a:lnTo>
                  <a:cubicBezTo>
                    <a:pt x="5708" y="1"/>
                    <a:pt x="5708" y="1"/>
                    <a:pt x="5707" y="1"/>
                  </a:cubicBezTo>
                  <a:close/>
                  <a:moveTo>
                    <a:pt x="5716" y="4"/>
                  </a:moveTo>
                  <a:lnTo>
                    <a:pt x="5716" y="4"/>
                  </a:lnTo>
                  <a:cubicBezTo>
                    <a:pt x="5730" y="6"/>
                    <a:pt x="5732" y="24"/>
                    <a:pt x="5724" y="33"/>
                  </a:cubicBezTo>
                  <a:lnTo>
                    <a:pt x="5724" y="33"/>
                  </a:lnTo>
                  <a:cubicBezTo>
                    <a:pt x="5735" y="23"/>
                    <a:pt x="5731" y="7"/>
                    <a:pt x="5716" y="4"/>
                  </a:cubicBezTo>
                  <a:close/>
                  <a:moveTo>
                    <a:pt x="5724" y="33"/>
                  </a:moveTo>
                  <a:cubicBezTo>
                    <a:pt x="5722" y="34"/>
                    <a:pt x="5721" y="36"/>
                    <a:pt x="5719" y="37"/>
                  </a:cubicBezTo>
                  <a:cubicBezTo>
                    <a:pt x="5721" y="36"/>
                    <a:pt x="5722" y="35"/>
                    <a:pt x="5724" y="33"/>
                  </a:cubicBezTo>
                  <a:close/>
                  <a:moveTo>
                    <a:pt x="5716" y="40"/>
                  </a:moveTo>
                  <a:cubicBezTo>
                    <a:pt x="4881" y="465"/>
                    <a:pt x="4153" y="1082"/>
                    <a:pt x="3582" y="1824"/>
                  </a:cubicBezTo>
                  <a:cubicBezTo>
                    <a:pt x="3298" y="2197"/>
                    <a:pt x="3051" y="2596"/>
                    <a:pt x="2853" y="3021"/>
                  </a:cubicBezTo>
                  <a:cubicBezTo>
                    <a:pt x="2655" y="3443"/>
                    <a:pt x="2507" y="3892"/>
                    <a:pt x="2411" y="4350"/>
                  </a:cubicBezTo>
                  <a:cubicBezTo>
                    <a:pt x="2375" y="4515"/>
                    <a:pt x="2345" y="4687"/>
                    <a:pt x="2326" y="4855"/>
                  </a:cubicBezTo>
                  <a:cubicBezTo>
                    <a:pt x="2345" y="4647"/>
                    <a:pt x="2378" y="4446"/>
                    <a:pt x="2425" y="4241"/>
                  </a:cubicBezTo>
                  <a:cubicBezTo>
                    <a:pt x="2616" y="3328"/>
                    <a:pt x="3021" y="2467"/>
                    <a:pt x="3599" y="1735"/>
                  </a:cubicBezTo>
                  <a:cubicBezTo>
                    <a:pt x="3889" y="1369"/>
                    <a:pt x="4215" y="1033"/>
                    <a:pt x="4578" y="736"/>
                  </a:cubicBezTo>
                  <a:cubicBezTo>
                    <a:pt x="4759" y="587"/>
                    <a:pt x="4947" y="452"/>
                    <a:pt x="5142" y="323"/>
                  </a:cubicBezTo>
                  <a:cubicBezTo>
                    <a:pt x="5241" y="264"/>
                    <a:pt x="5340" y="201"/>
                    <a:pt x="5442" y="142"/>
                  </a:cubicBezTo>
                  <a:cubicBezTo>
                    <a:pt x="5492" y="112"/>
                    <a:pt x="5544" y="86"/>
                    <a:pt x="5594" y="56"/>
                  </a:cubicBezTo>
                  <a:lnTo>
                    <a:pt x="5594" y="56"/>
                  </a:lnTo>
                  <a:cubicBezTo>
                    <a:pt x="5541" y="83"/>
                    <a:pt x="5492" y="109"/>
                    <a:pt x="5442" y="139"/>
                  </a:cubicBezTo>
                  <a:cubicBezTo>
                    <a:pt x="5340" y="195"/>
                    <a:pt x="5241" y="254"/>
                    <a:pt x="5142" y="320"/>
                  </a:cubicBezTo>
                  <a:cubicBezTo>
                    <a:pt x="4944" y="442"/>
                    <a:pt x="4753" y="584"/>
                    <a:pt x="4571" y="729"/>
                  </a:cubicBezTo>
                  <a:cubicBezTo>
                    <a:pt x="4209" y="1019"/>
                    <a:pt x="3876" y="1356"/>
                    <a:pt x="3589" y="1722"/>
                  </a:cubicBezTo>
                  <a:cubicBezTo>
                    <a:pt x="3005" y="2451"/>
                    <a:pt x="2576" y="3308"/>
                    <a:pt x="2372" y="4225"/>
                  </a:cubicBezTo>
                  <a:cubicBezTo>
                    <a:pt x="2157" y="5135"/>
                    <a:pt x="2141" y="6101"/>
                    <a:pt x="2335" y="7025"/>
                  </a:cubicBezTo>
                  <a:cubicBezTo>
                    <a:pt x="2385" y="7256"/>
                    <a:pt x="2441" y="7480"/>
                    <a:pt x="2517" y="7707"/>
                  </a:cubicBezTo>
                  <a:cubicBezTo>
                    <a:pt x="2589" y="7932"/>
                    <a:pt x="2675" y="8153"/>
                    <a:pt x="2758" y="8367"/>
                  </a:cubicBezTo>
                  <a:cubicBezTo>
                    <a:pt x="2840" y="8585"/>
                    <a:pt x="2919" y="8799"/>
                    <a:pt x="2969" y="9023"/>
                  </a:cubicBezTo>
                  <a:cubicBezTo>
                    <a:pt x="3018" y="9241"/>
                    <a:pt x="3038" y="9468"/>
                    <a:pt x="3002" y="9679"/>
                  </a:cubicBezTo>
                  <a:cubicBezTo>
                    <a:pt x="2965" y="9894"/>
                    <a:pt x="2863" y="10085"/>
                    <a:pt x="2721" y="10247"/>
                  </a:cubicBezTo>
                  <a:cubicBezTo>
                    <a:pt x="2576" y="10412"/>
                    <a:pt x="2395" y="10547"/>
                    <a:pt x="2210" y="10679"/>
                  </a:cubicBezTo>
                  <a:cubicBezTo>
                    <a:pt x="2025" y="10811"/>
                    <a:pt x="1828" y="10942"/>
                    <a:pt x="1636" y="11097"/>
                  </a:cubicBezTo>
                  <a:cubicBezTo>
                    <a:pt x="1452" y="11249"/>
                    <a:pt x="1270" y="11427"/>
                    <a:pt x="1138" y="11651"/>
                  </a:cubicBezTo>
                  <a:cubicBezTo>
                    <a:pt x="1010" y="11876"/>
                    <a:pt x="941" y="12130"/>
                    <a:pt x="924" y="12384"/>
                  </a:cubicBezTo>
                  <a:cubicBezTo>
                    <a:pt x="908" y="12634"/>
                    <a:pt x="927" y="12882"/>
                    <a:pt x="977" y="13119"/>
                  </a:cubicBezTo>
                  <a:cubicBezTo>
                    <a:pt x="1069" y="13597"/>
                    <a:pt x="1251" y="14039"/>
                    <a:pt x="1356" y="14478"/>
                  </a:cubicBezTo>
                  <a:cubicBezTo>
                    <a:pt x="1412" y="14695"/>
                    <a:pt x="1448" y="14910"/>
                    <a:pt x="1452" y="15124"/>
                  </a:cubicBezTo>
                  <a:cubicBezTo>
                    <a:pt x="1452" y="15335"/>
                    <a:pt x="1415" y="15550"/>
                    <a:pt x="1349" y="15751"/>
                  </a:cubicBezTo>
                  <a:cubicBezTo>
                    <a:pt x="1208" y="16163"/>
                    <a:pt x="960" y="16545"/>
                    <a:pt x="713" y="16941"/>
                  </a:cubicBezTo>
                  <a:cubicBezTo>
                    <a:pt x="591" y="17139"/>
                    <a:pt x="462" y="17340"/>
                    <a:pt x="357" y="17564"/>
                  </a:cubicBezTo>
                  <a:cubicBezTo>
                    <a:pt x="245" y="17782"/>
                    <a:pt x="159" y="18016"/>
                    <a:pt x="96" y="18260"/>
                  </a:cubicBezTo>
                  <a:cubicBezTo>
                    <a:pt x="34" y="18504"/>
                    <a:pt x="1" y="18758"/>
                    <a:pt x="27" y="19022"/>
                  </a:cubicBezTo>
                  <a:cubicBezTo>
                    <a:pt x="50" y="19286"/>
                    <a:pt x="133" y="19550"/>
                    <a:pt x="291" y="19774"/>
                  </a:cubicBezTo>
                  <a:lnTo>
                    <a:pt x="307" y="19794"/>
                  </a:lnTo>
                  <a:lnTo>
                    <a:pt x="314" y="19807"/>
                  </a:lnTo>
                  <a:cubicBezTo>
                    <a:pt x="317" y="19810"/>
                    <a:pt x="311" y="19807"/>
                    <a:pt x="350" y="19847"/>
                  </a:cubicBezTo>
                  <a:cubicBezTo>
                    <a:pt x="391" y="19883"/>
                    <a:pt x="444" y="19904"/>
                    <a:pt x="499" y="19904"/>
                  </a:cubicBezTo>
                  <a:cubicBezTo>
                    <a:pt x="532" y="19904"/>
                    <a:pt x="566" y="19896"/>
                    <a:pt x="598" y="19880"/>
                  </a:cubicBezTo>
                  <a:cubicBezTo>
                    <a:pt x="680" y="19843"/>
                    <a:pt x="729" y="19748"/>
                    <a:pt x="723" y="19662"/>
                  </a:cubicBezTo>
                  <a:cubicBezTo>
                    <a:pt x="723" y="19622"/>
                    <a:pt x="696" y="19566"/>
                    <a:pt x="680" y="19546"/>
                  </a:cubicBezTo>
                  <a:lnTo>
                    <a:pt x="677" y="19540"/>
                  </a:lnTo>
                  <a:lnTo>
                    <a:pt x="670" y="19527"/>
                  </a:lnTo>
                  <a:cubicBezTo>
                    <a:pt x="660" y="19517"/>
                    <a:pt x="657" y="19507"/>
                    <a:pt x="647" y="19497"/>
                  </a:cubicBezTo>
                  <a:cubicBezTo>
                    <a:pt x="624" y="19457"/>
                    <a:pt x="598" y="19415"/>
                    <a:pt x="578" y="19368"/>
                  </a:cubicBezTo>
                  <a:cubicBezTo>
                    <a:pt x="538" y="19279"/>
                    <a:pt x="509" y="19184"/>
                    <a:pt x="492" y="19085"/>
                  </a:cubicBezTo>
                  <a:cubicBezTo>
                    <a:pt x="459" y="18887"/>
                    <a:pt x="472" y="18676"/>
                    <a:pt x="515" y="18468"/>
                  </a:cubicBezTo>
                  <a:cubicBezTo>
                    <a:pt x="561" y="18257"/>
                    <a:pt x="631" y="18046"/>
                    <a:pt x="726" y="17848"/>
                  </a:cubicBezTo>
                  <a:cubicBezTo>
                    <a:pt x="818" y="17647"/>
                    <a:pt x="934" y="17456"/>
                    <a:pt x="1056" y="17258"/>
                  </a:cubicBezTo>
                  <a:cubicBezTo>
                    <a:pt x="1300" y="16869"/>
                    <a:pt x="1564" y="16463"/>
                    <a:pt x="1735" y="15995"/>
                  </a:cubicBezTo>
                  <a:cubicBezTo>
                    <a:pt x="1824" y="15757"/>
                    <a:pt x="1877" y="15510"/>
                    <a:pt x="1890" y="15256"/>
                  </a:cubicBezTo>
                  <a:cubicBezTo>
                    <a:pt x="1897" y="14999"/>
                    <a:pt x="1864" y="14751"/>
                    <a:pt x="1808" y="14514"/>
                  </a:cubicBezTo>
                  <a:cubicBezTo>
                    <a:pt x="1696" y="14039"/>
                    <a:pt x="1504" y="13607"/>
                    <a:pt x="1396" y="13175"/>
                  </a:cubicBezTo>
                  <a:cubicBezTo>
                    <a:pt x="1340" y="12954"/>
                    <a:pt x="1303" y="12736"/>
                    <a:pt x="1303" y="12519"/>
                  </a:cubicBezTo>
                  <a:cubicBezTo>
                    <a:pt x="1300" y="12301"/>
                    <a:pt x="1340" y="12090"/>
                    <a:pt x="1429" y="11899"/>
                  </a:cubicBezTo>
                  <a:cubicBezTo>
                    <a:pt x="1514" y="11711"/>
                    <a:pt x="1659" y="11546"/>
                    <a:pt x="1824" y="11398"/>
                  </a:cubicBezTo>
                  <a:cubicBezTo>
                    <a:pt x="1989" y="11249"/>
                    <a:pt x="2177" y="11117"/>
                    <a:pt x="2368" y="10975"/>
                  </a:cubicBezTo>
                  <a:cubicBezTo>
                    <a:pt x="2556" y="10837"/>
                    <a:pt x="2748" y="10689"/>
                    <a:pt x="2916" y="10507"/>
                  </a:cubicBezTo>
                  <a:cubicBezTo>
                    <a:pt x="3084" y="10326"/>
                    <a:pt x="3213" y="10098"/>
                    <a:pt x="3275" y="9851"/>
                  </a:cubicBezTo>
                  <a:cubicBezTo>
                    <a:pt x="3302" y="9732"/>
                    <a:pt x="3318" y="9604"/>
                    <a:pt x="3315" y="9482"/>
                  </a:cubicBezTo>
                  <a:cubicBezTo>
                    <a:pt x="3315" y="9356"/>
                    <a:pt x="3298" y="9234"/>
                    <a:pt x="3279" y="9119"/>
                  </a:cubicBezTo>
                  <a:cubicBezTo>
                    <a:pt x="3233" y="8878"/>
                    <a:pt x="3150" y="8650"/>
                    <a:pt x="3068" y="8433"/>
                  </a:cubicBezTo>
                  <a:cubicBezTo>
                    <a:pt x="2890" y="7998"/>
                    <a:pt x="2705" y="7575"/>
                    <a:pt x="2589" y="7127"/>
                  </a:cubicBezTo>
                  <a:cubicBezTo>
                    <a:pt x="2359" y="6233"/>
                    <a:pt x="2319" y="5283"/>
                    <a:pt x="2494" y="4370"/>
                  </a:cubicBezTo>
                  <a:cubicBezTo>
                    <a:pt x="2642" y="3453"/>
                    <a:pt x="3035" y="2582"/>
                    <a:pt x="3595" y="1837"/>
                  </a:cubicBezTo>
                  <a:cubicBezTo>
                    <a:pt x="4156" y="1095"/>
                    <a:pt x="4881" y="472"/>
                    <a:pt x="5716" y="40"/>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598" name="Google Shape;1598;p37"/>
            <p:cNvSpPr/>
            <p:nvPr/>
          </p:nvSpPr>
          <p:spPr>
            <a:xfrm>
              <a:off x="2254550" y="1475235"/>
              <a:ext cx="300320" cy="1543572"/>
            </a:xfrm>
            <a:custGeom>
              <a:avLst/>
              <a:gdLst/>
              <a:ahLst/>
              <a:cxnLst/>
              <a:rect l="l" t="t" r="r" b="b"/>
              <a:pathLst>
                <a:path w="4565" h="23463" extrusionOk="0">
                  <a:moveTo>
                    <a:pt x="4" y="1"/>
                  </a:moveTo>
                  <a:lnTo>
                    <a:pt x="4" y="1"/>
                  </a:lnTo>
                  <a:cubicBezTo>
                    <a:pt x="1" y="11"/>
                    <a:pt x="1" y="17"/>
                    <a:pt x="11" y="27"/>
                  </a:cubicBezTo>
                  <a:cubicBezTo>
                    <a:pt x="4" y="21"/>
                    <a:pt x="1" y="11"/>
                    <a:pt x="4" y="1"/>
                  </a:cubicBezTo>
                  <a:close/>
                  <a:moveTo>
                    <a:pt x="30" y="1"/>
                  </a:moveTo>
                  <a:cubicBezTo>
                    <a:pt x="1033" y="406"/>
                    <a:pt x="1946" y="1043"/>
                    <a:pt x="2659" y="1851"/>
                  </a:cubicBezTo>
                  <a:cubicBezTo>
                    <a:pt x="3021" y="2253"/>
                    <a:pt x="3328" y="2705"/>
                    <a:pt x="3582" y="3180"/>
                  </a:cubicBezTo>
                  <a:cubicBezTo>
                    <a:pt x="3829" y="3658"/>
                    <a:pt x="4034" y="4166"/>
                    <a:pt x="4166" y="4684"/>
                  </a:cubicBezTo>
                  <a:cubicBezTo>
                    <a:pt x="4222" y="4908"/>
                    <a:pt x="4268" y="5129"/>
                    <a:pt x="4304" y="5356"/>
                  </a:cubicBezTo>
                  <a:cubicBezTo>
                    <a:pt x="4265" y="5129"/>
                    <a:pt x="4215" y="4901"/>
                    <a:pt x="4153" y="4680"/>
                  </a:cubicBezTo>
                  <a:cubicBezTo>
                    <a:pt x="3876" y="3625"/>
                    <a:pt x="3328" y="2656"/>
                    <a:pt x="2603" y="1851"/>
                  </a:cubicBezTo>
                  <a:cubicBezTo>
                    <a:pt x="2240" y="1449"/>
                    <a:pt x="1831" y="1089"/>
                    <a:pt x="1386" y="776"/>
                  </a:cubicBezTo>
                  <a:cubicBezTo>
                    <a:pt x="1274" y="703"/>
                    <a:pt x="1165" y="624"/>
                    <a:pt x="1049" y="555"/>
                  </a:cubicBezTo>
                  <a:cubicBezTo>
                    <a:pt x="934" y="489"/>
                    <a:pt x="819" y="413"/>
                    <a:pt x="697" y="350"/>
                  </a:cubicBezTo>
                  <a:lnTo>
                    <a:pt x="515" y="261"/>
                  </a:lnTo>
                  <a:lnTo>
                    <a:pt x="515" y="261"/>
                  </a:lnTo>
                  <a:lnTo>
                    <a:pt x="697" y="357"/>
                  </a:lnTo>
                  <a:cubicBezTo>
                    <a:pt x="819" y="416"/>
                    <a:pt x="934" y="492"/>
                    <a:pt x="1049" y="561"/>
                  </a:cubicBezTo>
                  <a:cubicBezTo>
                    <a:pt x="1165" y="631"/>
                    <a:pt x="1274" y="710"/>
                    <a:pt x="1386" y="786"/>
                  </a:cubicBezTo>
                  <a:cubicBezTo>
                    <a:pt x="1828" y="1099"/>
                    <a:pt x="2237" y="1462"/>
                    <a:pt x="2593" y="1864"/>
                  </a:cubicBezTo>
                  <a:cubicBezTo>
                    <a:pt x="3312" y="2672"/>
                    <a:pt x="3843" y="3648"/>
                    <a:pt x="4100" y="4697"/>
                  </a:cubicBezTo>
                  <a:cubicBezTo>
                    <a:pt x="4370" y="5739"/>
                    <a:pt x="4383" y="6847"/>
                    <a:pt x="4153" y="7896"/>
                  </a:cubicBezTo>
                  <a:cubicBezTo>
                    <a:pt x="4037" y="8420"/>
                    <a:pt x="3859" y="8931"/>
                    <a:pt x="3704" y="9449"/>
                  </a:cubicBezTo>
                  <a:cubicBezTo>
                    <a:pt x="3546" y="9970"/>
                    <a:pt x="3407" y="10504"/>
                    <a:pt x="3374" y="11058"/>
                  </a:cubicBezTo>
                  <a:cubicBezTo>
                    <a:pt x="3351" y="11332"/>
                    <a:pt x="3361" y="11612"/>
                    <a:pt x="3407" y="11889"/>
                  </a:cubicBezTo>
                  <a:cubicBezTo>
                    <a:pt x="3450" y="12166"/>
                    <a:pt x="3529" y="12443"/>
                    <a:pt x="3655" y="12694"/>
                  </a:cubicBezTo>
                  <a:cubicBezTo>
                    <a:pt x="3770" y="12945"/>
                    <a:pt x="3909" y="13179"/>
                    <a:pt x="4021" y="13420"/>
                  </a:cubicBezTo>
                  <a:cubicBezTo>
                    <a:pt x="4077" y="13538"/>
                    <a:pt x="4126" y="13654"/>
                    <a:pt x="4159" y="13779"/>
                  </a:cubicBezTo>
                  <a:cubicBezTo>
                    <a:pt x="4199" y="13898"/>
                    <a:pt x="4219" y="14020"/>
                    <a:pt x="4219" y="14135"/>
                  </a:cubicBezTo>
                  <a:cubicBezTo>
                    <a:pt x="4219" y="14195"/>
                    <a:pt x="4212" y="14257"/>
                    <a:pt x="4202" y="14313"/>
                  </a:cubicBezTo>
                  <a:cubicBezTo>
                    <a:pt x="4199" y="14343"/>
                    <a:pt x="4189" y="14373"/>
                    <a:pt x="4186" y="14406"/>
                  </a:cubicBezTo>
                  <a:lnTo>
                    <a:pt x="4172" y="14449"/>
                  </a:lnTo>
                  <a:cubicBezTo>
                    <a:pt x="4169" y="14462"/>
                    <a:pt x="4166" y="14475"/>
                    <a:pt x="4159" y="14491"/>
                  </a:cubicBezTo>
                  <a:cubicBezTo>
                    <a:pt x="4139" y="14547"/>
                    <a:pt x="4120" y="14610"/>
                    <a:pt x="4090" y="14663"/>
                  </a:cubicBezTo>
                  <a:cubicBezTo>
                    <a:pt x="4067" y="14722"/>
                    <a:pt x="4037" y="14772"/>
                    <a:pt x="4001" y="14828"/>
                  </a:cubicBezTo>
                  <a:cubicBezTo>
                    <a:pt x="3872" y="15049"/>
                    <a:pt x="3698" y="15253"/>
                    <a:pt x="3539" y="15477"/>
                  </a:cubicBezTo>
                  <a:cubicBezTo>
                    <a:pt x="3374" y="15698"/>
                    <a:pt x="3213" y="15933"/>
                    <a:pt x="3104" y="16213"/>
                  </a:cubicBezTo>
                  <a:cubicBezTo>
                    <a:pt x="2998" y="16500"/>
                    <a:pt x="2972" y="16803"/>
                    <a:pt x="3012" y="17097"/>
                  </a:cubicBezTo>
                  <a:cubicBezTo>
                    <a:pt x="3048" y="17384"/>
                    <a:pt x="3134" y="17661"/>
                    <a:pt x="3236" y="17921"/>
                  </a:cubicBezTo>
                  <a:cubicBezTo>
                    <a:pt x="3341" y="18182"/>
                    <a:pt x="3450" y="18429"/>
                    <a:pt x="3556" y="18676"/>
                  </a:cubicBezTo>
                  <a:cubicBezTo>
                    <a:pt x="3658" y="18917"/>
                    <a:pt x="3744" y="19164"/>
                    <a:pt x="3806" y="19415"/>
                  </a:cubicBezTo>
                  <a:cubicBezTo>
                    <a:pt x="3836" y="19540"/>
                    <a:pt x="3862" y="19669"/>
                    <a:pt x="3885" y="19798"/>
                  </a:cubicBezTo>
                  <a:cubicBezTo>
                    <a:pt x="3905" y="19923"/>
                    <a:pt x="3922" y="20048"/>
                    <a:pt x="3935" y="20180"/>
                  </a:cubicBezTo>
                  <a:cubicBezTo>
                    <a:pt x="3978" y="20698"/>
                    <a:pt x="3938" y="21222"/>
                    <a:pt x="3820" y="21730"/>
                  </a:cubicBezTo>
                  <a:cubicBezTo>
                    <a:pt x="3757" y="21981"/>
                    <a:pt x="3678" y="22228"/>
                    <a:pt x="3579" y="22472"/>
                  </a:cubicBezTo>
                  <a:cubicBezTo>
                    <a:pt x="3529" y="22591"/>
                    <a:pt x="3477" y="22710"/>
                    <a:pt x="3414" y="22822"/>
                  </a:cubicBezTo>
                  <a:cubicBezTo>
                    <a:pt x="3381" y="22881"/>
                    <a:pt x="3358" y="22937"/>
                    <a:pt x="3318" y="22990"/>
                  </a:cubicBezTo>
                  <a:lnTo>
                    <a:pt x="3269" y="23072"/>
                  </a:lnTo>
                  <a:lnTo>
                    <a:pt x="3246" y="23115"/>
                  </a:lnTo>
                  <a:cubicBezTo>
                    <a:pt x="3246" y="23113"/>
                    <a:pt x="3247" y="23113"/>
                    <a:pt x="3246" y="23113"/>
                  </a:cubicBezTo>
                  <a:lnTo>
                    <a:pt x="3246" y="23113"/>
                  </a:lnTo>
                  <a:cubicBezTo>
                    <a:pt x="3244" y="23113"/>
                    <a:pt x="3213" y="23167"/>
                    <a:pt x="3213" y="23214"/>
                  </a:cubicBezTo>
                  <a:cubicBezTo>
                    <a:pt x="3206" y="23264"/>
                    <a:pt x="3219" y="23316"/>
                    <a:pt x="3246" y="23363"/>
                  </a:cubicBezTo>
                  <a:cubicBezTo>
                    <a:pt x="3272" y="23409"/>
                    <a:pt x="3315" y="23442"/>
                    <a:pt x="3364" y="23452"/>
                  </a:cubicBezTo>
                  <a:cubicBezTo>
                    <a:pt x="3387" y="23459"/>
                    <a:pt x="3410" y="23462"/>
                    <a:pt x="3433" y="23462"/>
                  </a:cubicBezTo>
                  <a:cubicBezTo>
                    <a:pt x="3461" y="23462"/>
                    <a:pt x="3489" y="23457"/>
                    <a:pt x="3516" y="23448"/>
                  </a:cubicBezTo>
                  <a:cubicBezTo>
                    <a:pt x="3562" y="23432"/>
                    <a:pt x="3612" y="23382"/>
                    <a:pt x="3625" y="23359"/>
                  </a:cubicBezTo>
                  <a:lnTo>
                    <a:pt x="3632" y="23346"/>
                  </a:lnTo>
                  <a:lnTo>
                    <a:pt x="3645" y="23323"/>
                  </a:lnTo>
                  <a:lnTo>
                    <a:pt x="3674" y="23277"/>
                  </a:lnTo>
                  <a:lnTo>
                    <a:pt x="3727" y="23184"/>
                  </a:lnTo>
                  <a:lnTo>
                    <a:pt x="3826" y="23000"/>
                  </a:lnTo>
                  <a:lnTo>
                    <a:pt x="3915" y="22812"/>
                  </a:lnTo>
                  <a:lnTo>
                    <a:pt x="3998" y="22617"/>
                  </a:lnTo>
                  <a:cubicBezTo>
                    <a:pt x="4106" y="22357"/>
                    <a:pt x="4189" y="22086"/>
                    <a:pt x="4255" y="21813"/>
                  </a:cubicBezTo>
                  <a:cubicBezTo>
                    <a:pt x="4383" y="21265"/>
                    <a:pt x="4420" y="20695"/>
                    <a:pt x="4370" y="20141"/>
                  </a:cubicBezTo>
                  <a:cubicBezTo>
                    <a:pt x="4360" y="19999"/>
                    <a:pt x="4341" y="19854"/>
                    <a:pt x="4318" y="19718"/>
                  </a:cubicBezTo>
                  <a:cubicBezTo>
                    <a:pt x="4291" y="19580"/>
                    <a:pt x="4258" y="19448"/>
                    <a:pt x="4225" y="19310"/>
                  </a:cubicBezTo>
                  <a:cubicBezTo>
                    <a:pt x="4153" y="19033"/>
                    <a:pt x="4057" y="18772"/>
                    <a:pt x="3948" y="18515"/>
                  </a:cubicBezTo>
                  <a:cubicBezTo>
                    <a:pt x="3843" y="18264"/>
                    <a:pt x="3727" y="18017"/>
                    <a:pt x="3628" y="17773"/>
                  </a:cubicBezTo>
                  <a:cubicBezTo>
                    <a:pt x="3529" y="17529"/>
                    <a:pt x="3450" y="17281"/>
                    <a:pt x="3414" y="17034"/>
                  </a:cubicBezTo>
                  <a:cubicBezTo>
                    <a:pt x="3381" y="16797"/>
                    <a:pt x="3401" y="16543"/>
                    <a:pt x="3483" y="16322"/>
                  </a:cubicBezTo>
                  <a:cubicBezTo>
                    <a:pt x="3569" y="16091"/>
                    <a:pt x="3714" y="15876"/>
                    <a:pt x="3872" y="15659"/>
                  </a:cubicBezTo>
                  <a:cubicBezTo>
                    <a:pt x="4027" y="15444"/>
                    <a:pt x="4202" y="15220"/>
                    <a:pt x="4334" y="14970"/>
                  </a:cubicBezTo>
                  <a:cubicBezTo>
                    <a:pt x="4370" y="14907"/>
                    <a:pt x="4403" y="14838"/>
                    <a:pt x="4426" y="14772"/>
                  </a:cubicBezTo>
                  <a:cubicBezTo>
                    <a:pt x="4440" y="14739"/>
                    <a:pt x="4456" y="14706"/>
                    <a:pt x="4466" y="14669"/>
                  </a:cubicBezTo>
                  <a:cubicBezTo>
                    <a:pt x="4476" y="14637"/>
                    <a:pt x="4489" y="14604"/>
                    <a:pt x="4499" y="14561"/>
                  </a:cubicBezTo>
                  <a:cubicBezTo>
                    <a:pt x="4535" y="14412"/>
                    <a:pt x="4555" y="14270"/>
                    <a:pt x="4552" y="14115"/>
                  </a:cubicBezTo>
                  <a:cubicBezTo>
                    <a:pt x="4555" y="13829"/>
                    <a:pt x="4453" y="13552"/>
                    <a:pt x="4324" y="13301"/>
                  </a:cubicBezTo>
                  <a:cubicBezTo>
                    <a:pt x="4202" y="13050"/>
                    <a:pt x="4057" y="12823"/>
                    <a:pt x="3942" y="12582"/>
                  </a:cubicBezTo>
                  <a:cubicBezTo>
                    <a:pt x="3704" y="12120"/>
                    <a:pt x="3625" y="11589"/>
                    <a:pt x="3655" y="11062"/>
                  </a:cubicBezTo>
                  <a:cubicBezTo>
                    <a:pt x="3678" y="10531"/>
                    <a:pt x="3806" y="10010"/>
                    <a:pt x="3951" y="9492"/>
                  </a:cubicBezTo>
                  <a:cubicBezTo>
                    <a:pt x="4093" y="8971"/>
                    <a:pt x="4258" y="8453"/>
                    <a:pt x="4364" y="7916"/>
                  </a:cubicBezTo>
                  <a:cubicBezTo>
                    <a:pt x="4565" y="6840"/>
                    <a:pt x="4515" y="5723"/>
                    <a:pt x="4222" y="4677"/>
                  </a:cubicBezTo>
                  <a:cubicBezTo>
                    <a:pt x="4083" y="4153"/>
                    <a:pt x="3872" y="3645"/>
                    <a:pt x="3615" y="3167"/>
                  </a:cubicBezTo>
                  <a:cubicBezTo>
                    <a:pt x="3351" y="2692"/>
                    <a:pt x="3038" y="2247"/>
                    <a:pt x="2672" y="1844"/>
                  </a:cubicBezTo>
                  <a:cubicBezTo>
                    <a:pt x="1950" y="1036"/>
                    <a:pt x="1036" y="400"/>
                    <a:pt x="30"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599" name="Google Shape;1599;p37"/>
            <p:cNvSpPr/>
            <p:nvPr/>
          </p:nvSpPr>
          <p:spPr>
            <a:xfrm>
              <a:off x="1915216" y="1591351"/>
              <a:ext cx="471762" cy="545049"/>
            </a:xfrm>
            <a:custGeom>
              <a:avLst/>
              <a:gdLst/>
              <a:ahLst/>
              <a:cxnLst/>
              <a:rect l="l" t="t" r="r" b="b"/>
              <a:pathLst>
                <a:path w="7171" h="8285" extrusionOk="0">
                  <a:moveTo>
                    <a:pt x="23" y="1"/>
                  </a:moveTo>
                  <a:cubicBezTo>
                    <a:pt x="16" y="1"/>
                    <a:pt x="9" y="5"/>
                    <a:pt x="7" y="13"/>
                  </a:cubicBezTo>
                  <a:cubicBezTo>
                    <a:pt x="9" y="7"/>
                    <a:pt x="16" y="3"/>
                    <a:pt x="23" y="3"/>
                  </a:cubicBezTo>
                  <a:cubicBezTo>
                    <a:pt x="30" y="3"/>
                    <a:pt x="37" y="7"/>
                    <a:pt x="40" y="13"/>
                  </a:cubicBezTo>
                  <a:cubicBezTo>
                    <a:pt x="37" y="5"/>
                    <a:pt x="30" y="1"/>
                    <a:pt x="23" y="1"/>
                  </a:cubicBezTo>
                  <a:close/>
                  <a:moveTo>
                    <a:pt x="7" y="13"/>
                  </a:moveTo>
                  <a:cubicBezTo>
                    <a:pt x="1" y="23"/>
                    <a:pt x="1" y="27"/>
                    <a:pt x="7" y="33"/>
                  </a:cubicBezTo>
                  <a:cubicBezTo>
                    <a:pt x="7" y="27"/>
                    <a:pt x="1" y="23"/>
                    <a:pt x="7" y="13"/>
                  </a:cubicBezTo>
                  <a:close/>
                  <a:moveTo>
                    <a:pt x="48" y="25"/>
                  </a:moveTo>
                  <a:lnTo>
                    <a:pt x="48" y="25"/>
                  </a:lnTo>
                  <a:cubicBezTo>
                    <a:pt x="222" y="440"/>
                    <a:pt x="410" y="852"/>
                    <a:pt x="611" y="1253"/>
                  </a:cubicBezTo>
                  <a:cubicBezTo>
                    <a:pt x="815" y="1659"/>
                    <a:pt x="1030" y="2058"/>
                    <a:pt x="1261" y="2447"/>
                  </a:cubicBezTo>
                  <a:cubicBezTo>
                    <a:pt x="1304" y="2520"/>
                    <a:pt x="1350" y="2599"/>
                    <a:pt x="1396" y="2671"/>
                  </a:cubicBezTo>
                  <a:cubicBezTo>
                    <a:pt x="1333" y="2582"/>
                    <a:pt x="1271" y="2487"/>
                    <a:pt x="1214" y="2391"/>
                  </a:cubicBezTo>
                  <a:cubicBezTo>
                    <a:pt x="970" y="2012"/>
                    <a:pt x="749" y="1616"/>
                    <a:pt x="542" y="1214"/>
                  </a:cubicBezTo>
                  <a:cubicBezTo>
                    <a:pt x="439" y="1013"/>
                    <a:pt x="341" y="808"/>
                    <a:pt x="248" y="604"/>
                  </a:cubicBezTo>
                  <a:cubicBezTo>
                    <a:pt x="205" y="501"/>
                    <a:pt x="159" y="396"/>
                    <a:pt x="113" y="290"/>
                  </a:cubicBezTo>
                  <a:lnTo>
                    <a:pt x="47" y="132"/>
                  </a:lnTo>
                  <a:lnTo>
                    <a:pt x="110" y="290"/>
                  </a:lnTo>
                  <a:cubicBezTo>
                    <a:pt x="149" y="393"/>
                    <a:pt x="195" y="501"/>
                    <a:pt x="242" y="604"/>
                  </a:cubicBezTo>
                  <a:cubicBezTo>
                    <a:pt x="331" y="808"/>
                    <a:pt x="426" y="1016"/>
                    <a:pt x="522" y="1220"/>
                  </a:cubicBezTo>
                  <a:cubicBezTo>
                    <a:pt x="720" y="1629"/>
                    <a:pt x="931" y="2028"/>
                    <a:pt x="1155" y="2421"/>
                  </a:cubicBezTo>
                  <a:cubicBezTo>
                    <a:pt x="1383" y="2813"/>
                    <a:pt x="1623" y="3199"/>
                    <a:pt x="1877" y="3575"/>
                  </a:cubicBezTo>
                  <a:cubicBezTo>
                    <a:pt x="2135" y="3951"/>
                    <a:pt x="2402" y="4317"/>
                    <a:pt x="2689" y="4673"/>
                  </a:cubicBezTo>
                  <a:cubicBezTo>
                    <a:pt x="2979" y="5026"/>
                    <a:pt x="3276" y="5369"/>
                    <a:pt x="3592" y="5699"/>
                  </a:cubicBezTo>
                  <a:cubicBezTo>
                    <a:pt x="3909" y="6029"/>
                    <a:pt x="4235" y="6345"/>
                    <a:pt x="4582" y="6645"/>
                  </a:cubicBezTo>
                  <a:cubicBezTo>
                    <a:pt x="5271" y="7249"/>
                    <a:pt x="6016" y="7790"/>
                    <a:pt x="6811" y="8245"/>
                  </a:cubicBezTo>
                  <a:lnTo>
                    <a:pt x="6837" y="8258"/>
                  </a:lnTo>
                  <a:cubicBezTo>
                    <a:pt x="6868" y="8276"/>
                    <a:pt x="6903" y="8285"/>
                    <a:pt x="6940" y="8285"/>
                  </a:cubicBezTo>
                  <a:cubicBezTo>
                    <a:pt x="6989" y="8285"/>
                    <a:pt x="7039" y="8269"/>
                    <a:pt x="7081" y="8238"/>
                  </a:cubicBezTo>
                  <a:cubicBezTo>
                    <a:pt x="7114" y="8212"/>
                    <a:pt x="7141" y="8175"/>
                    <a:pt x="7154" y="8136"/>
                  </a:cubicBezTo>
                  <a:cubicBezTo>
                    <a:pt x="7170" y="8093"/>
                    <a:pt x="7170" y="8047"/>
                    <a:pt x="7164" y="8007"/>
                  </a:cubicBezTo>
                  <a:cubicBezTo>
                    <a:pt x="7164" y="7974"/>
                    <a:pt x="7141" y="7931"/>
                    <a:pt x="7108" y="7905"/>
                  </a:cubicBezTo>
                  <a:cubicBezTo>
                    <a:pt x="7098" y="7892"/>
                    <a:pt x="7065" y="7872"/>
                    <a:pt x="7068" y="7872"/>
                  </a:cubicBezTo>
                  <a:lnTo>
                    <a:pt x="7065" y="7865"/>
                  </a:lnTo>
                  <a:lnTo>
                    <a:pt x="6992" y="7823"/>
                  </a:lnTo>
                  <a:lnTo>
                    <a:pt x="6850" y="7734"/>
                  </a:lnTo>
                  <a:cubicBezTo>
                    <a:pt x="6755" y="7677"/>
                    <a:pt x="6659" y="7615"/>
                    <a:pt x="6564" y="7559"/>
                  </a:cubicBezTo>
                  <a:cubicBezTo>
                    <a:pt x="6376" y="7437"/>
                    <a:pt x="6191" y="7315"/>
                    <a:pt x="6010" y="7186"/>
                  </a:cubicBezTo>
                  <a:cubicBezTo>
                    <a:pt x="5640" y="6932"/>
                    <a:pt x="5277" y="6668"/>
                    <a:pt x="4931" y="6388"/>
                  </a:cubicBezTo>
                  <a:cubicBezTo>
                    <a:pt x="4582" y="6108"/>
                    <a:pt x="4245" y="5814"/>
                    <a:pt x="3915" y="5507"/>
                  </a:cubicBezTo>
                  <a:cubicBezTo>
                    <a:pt x="3586" y="5204"/>
                    <a:pt x="3266" y="4887"/>
                    <a:pt x="2966" y="4551"/>
                  </a:cubicBezTo>
                  <a:cubicBezTo>
                    <a:pt x="2359" y="3888"/>
                    <a:pt x="1798" y="3179"/>
                    <a:pt x="1310" y="2421"/>
                  </a:cubicBezTo>
                  <a:cubicBezTo>
                    <a:pt x="1066" y="2041"/>
                    <a:pt x="835" y="1649"/>
                    <a:pt x="624" y="1250"/>
                  </a:cubicBezTo>
                  <a:cubicBezTo>
                    <a:pt x="413" y="852"/>
                    <a:pt x="222" y="440"/>
                    <a:pt x="48" y="25"/>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600" name="Google Shape;1600;p37"/>
            <p:cNvSpPr/>
            <p:nvPr/>
          </p:nvSpPr>
          <p:spPr>
            <a:xfrm>
              <a:off x="2075344" y="1629311"/>
              <a:ext cx="8552" cy="14802"/>
            </a:xfrm>
            <a:custGeom>
              <a:avLst/>
              <a:gdLst/>
              <a:ahLst/>
              <a:cxnLst/>
              <a:rect l="l" t="t" r="r" b="b"/>
              <a:pathLst>
                <a:path w="130" h="225" extrusionOk="0">
                  <a:moveTo>
                    <a:pt x="1" y="0"/>
                  </a:moveTo>
                  <a:cubicBezTo>
                    <a:pt x="40" y="76"/>
                    <a:pt x="83" y="149"/>
                    <a:pt x="129" y="225"/>
                  </a:cubicBezTo>
                  <a:cubicBezTo>
                    <a:pt x="83" y="149"/>
                    <a:pt x="40" y="76"/>
                    <a:pt x="1" y="0"/>
                  </a:cubicBezTo>
                  <a:close/>
                </a:path>
              </a:pathLst>
            </a:custGeom>
            <a:solidFill>
              <a:srgbClr val="F77E6D"/>
            </a:solidFill>
            <a:ln>
              <a:noFill/>
            </a:ln>
          </p:spPr>
          <p:txBody>
            <a:bodyPr spcFirstLastPara="1" wrap="square" lIns="68569" tIns="68569" rIns="68569" bIns="68569" anchor="ctr" anchorCtr="0">
              <a:noAutofit/>
            </a:bodyPr>
            <a:lstStyle/>
            <a:p>
              <a:endParaRPr sz="1050"/>
            </a:p>
          </p:txBody>
        </p:sp>
        <p:sp>
          <p:nvSpPr>
            <p:cNvPr id="1601" name="Google Shape;1601;p37"/>
            <p:cNvSpPr/>
            <p:nvPr/>
          </p:nvSpPr>
          <p:spPr>
            <a:xfrm>
              <a:off x="2071660" y="1628719"/>
              <a:ext cx="359989" cy="362818"/>
            </a:xfrm>
            <a:custGeom>
              <a:avLst/>
              <a:gdLst/>
              <a:ahLst/>
              <a:cxnLst/>
              <a:rect l="l" t="t" r="r" b="b"/>
              <a:pathLst>
                <a:path w="5472" h="5515" extrusionOk="0">
                  <a:moveTo>
                    <a:pt x="24" y="1"/>
                  </a:moveTo>
                  <a:cubicBezTo>
                    <a:pt x="21" y="1"/>
                    <a:pt x="17" y="1"/>
                    <a:pt x="14" y="3"/>
                  </a:cubicBezTo>
                  <a:cubicBezTo>
                    <a:pt x="16" y="2"/>
                    <a:pt x="19" y="1"/>
                    <a:pt x="22" y="1"/>
                  </a:cubicBezTo>
                  <a:cubicBezTo>
                    <a:pt x="29" y="1"/>
                    <a:pt x="35" y="4"/>
                    <a:pt x="40" y="9"/>
                  </a:cubicBezTo>
                  <a:cubicBezTo>
                    <a:pt x="36" y="3"/>
                    <a:pt x="30" y="1"/>
                    <a:pt x="24" y="1"/>
                  </a:cubicBezTo>
                  <a:close/>
                  <a:moveTo>
                    <a:pt x="14" y="3"/>
                  </a:moveTo>
                  <a:cubicBezTo>
                    <a:pt x="7" y="6"/>
                    <a:pt x="1" y="19"/>
                    <a:pt x="7" y="26"/>
                  </a:cubicBezTo>
                  <a:lnTo>
                    <a:pt x="34" y="82"/>
                  </a:lnTo>
                  <a:lnTo>
                    <a:pt x="90" y="184"/>
                  </a:lnTo>
                  <a:cubicBezTo>
                    <a:pt x="126" y="253"/>
                    <a:pt x="162" y="323"/>
                    <a:pt x="198" y="388"/>
                  </a:cubicBezTo>
                  <a:cubicBezTo>
                    <a:pt x="278" y="527"/>
                    <a:pt x="357" y="666"/>
                    <a:pt x="436" y="801"/>
                  </a:cubicBezTo>
                  <a:cubicBezTo>
                    <a:pt x="594" y="1074"/>
                    <a:pt x="769" y="1338"/>
                    <a:pt x="947" y="1602"/>
                  </a:cubicBezTo>
                  <a:cubicBezTo>
                    <a:pt x="1122" y="1863"/>
                    <a:pt x="1310" y="2120"/>
                    <a:pt x="1508" y="2367"/>
                  </a:cubicBezTo>
                  <a:cubicBezTo>
                    <a:pt x="1699" y="2621"/>
                    <a:pt x="1907" y="2862"/>
                    <a:pt x="2121" y="3099"/>
                  </a:cubicBezTo>
                  <a:cubicBezTo>
                    <a:pt x="2335" y="3333"/>
                    <a:pt x="2556" y="3564"/>
                    <a:pt x="2787" y="3782"/>
                  </a:cubicBezTo>
                  <a:cubicBezTo>
                    <a:pt x="3018" y="4000"/>
                    <a:pt x="3262" y="4214"/>
                    <a:pt x="3509" y="4412"/>
                  </a:cubicBezTo>
                  <a:cubicBezTo>
                    <a:pt x="4007" y="4814"/>
                    <a:pt x="4545" y="5170"/>
                    <a:pt x="5112" y="5477"/>
                  </a:cubicBezTo>
                  <a:lnTo>
                    <a:pt x="5125" y="5484"/>
                  </a:lnTo>
                  <a:lnTo>
                    <a:pt x="5135" y="5490"/>
                  </a:lnTo>
                  <a:cubicBezTo>
                    <a:pt x="5145" y="5497"/>
                    <a:pt x="5162" y="5500"/>
                    <a:pt x="5175" y="5507"/>
                  </a:cubicBezTo>
                  <a:cubicBezTo>
                    <a:pt x="5197" y="5512"/>
                    <a:pt x="5220" y="5515"/>
                    <a:pt x="5243" y="5515"/>
                  </a:cubicBezTo>
                  <a:cubicBezTo>
                    <a:pt x="5251" y="5515"/>
                    <a:pt x="5259" y="5514"/>
                    <a:pt x="5267" y="5513"/>
                  </a:cubicBezTo>
                  <a:cubicBezTo>
                    <a:pt x="5323" y="5507"/>
                    <a:pt x="5383" y="5474"/>
                    <a:pt x="5419" y="5424"/>
                  </a:cubicBezTo>
                  <a:cubicBezTo>
                    <a:pt x="5455" y="5375"/>
                    <a:pt x="5472" y="5312"/>
                    <a:pt x="5458" y="5253"/>
                  </a:cubicBezTo>
                  <a:cubicBezTo>
                    <a:pt x="5472" y="5197"/>
                    <a:pt x="5435" y="5144"/>
                    <a:pt x="5386" y="5104"/>
                  </a:cubicBezTo>
                  <a:cubicBezTo>
                    <a:pt x="5369" y="5094"/>
                    <a:pt x="5366" y="5094"/>
                    <a:pt x="5366" y="5094"/>
                  </a:cubicBezTo>
                  <a:lnTo>
                    <a:pt x="5360" y="5094"/>
                  </a:lnTo>
                  <a:lnTo>
                    <a:pt x="5353" y="5088"/>
                  </a:lnTo>
                  <a:lnTo>
                    <a:pt x="5327" y="5071"/>
                  </a:lnTo>
                  <a:lnTo>
                    <a:pt x="5224" y="5015"/>
                  </a:lnTo>
                  <a:cubicBezTo>
                    <a:pt x="5158" y="4979"/>
                    <a:pt x="5089" y="4936"/>
                    <a:pt x="5023" y="4897"/>
                  </a:cubicBezTo>
                  <a:cubicBezTo>
                    <a:pt x="4891" y="4817"/>
                    <a:pt x="4756" y="4735"/>
                    <a:pt x="4624" y="4653"/>
                  </a:cubicBezTo>
                  <a:cubicBezTo>
                    <a:pt x="4360" y="4488"/>
                    <a:pt x="4100" y="4313"/>
                    <a:pt x="3849" y="4132"/>
                  </a:cubicBezTo>
                  <a:cubicBezTo>
                    <a:pt x="3592" y="3950"/>
                    <a:pt x="3345" y="3765"/>
                    <a:pt x="3101" y="3568"/>
                  </a:cubicBezTo>
                  <a:cubicBezTo>
                    <a:pt x="2860" y="3370"/>
                    <a:pt x="2619" y="3169"/>
                    <a:pt x="2388" y="2954"/>
                  </a:cubicBezTo>
                  <a:cubicBezTo>
                    <a:pt x="1927" y="2525"/>
                    <a:pt x="1495" y="2070"/>
                    <a:pt x="1099" y="1576"/>
                  </a:cubicBezTo>
                  <a:cubicBezTo>
                    <a:pt x="759" y="1147"/>
                    <a:pt x="452" y="695"/>
                    <a:pt x="175" y="224"/>
                  </a:cubicBezTo>
                  <a:lnTo>
                    <a:pt x="175" y="224"/>
                  </a:lnTo>
                  <a:cubicBezTo>
                    <a:pt x="446" y="698"/>
                    <a:pt x="739" y="1160"/>
                    <a:pt x="1053" y="1609"/>
                  </a:cubicBezTo>
                  <a:cubicBezTo>
                    <a:pt x="1086" y="1658"/>
                    <a:pt x="1122" y="1708"/>
                    <a:pt x="1155" y="1754"/>
                  </a:cubicBezTo>
                  <a:cubicBezTo>
                    <a:pt x="1105" y="1691"/>
                    <a:pt x="1053" y="1625"/>
                    <a:pt x="1003" y="1566"/>
                  </a:cubicBezTo>
                  <a:cubicBezTo>
                    <a:pt x="809" y="1318"/>
                    <a:pt x="627" y="1058"/>
                    <a:pt x="459" y="794"/>
                  </a:cubicBezTo>
                  <a:cubicBezTo>
                    <a:pt x="377" y="662"/>
                    <a:pt x="291" y="527"/>
                    <a:pt x="212" y="388"/>
                  </a:cubicBezTo>
                  <a:cubicBezTo>
                    <a:pt x="175" y="319"/>
                    <a:pt x="133" y="253"/>
                    <a:pt x="96" y="184"/>
                  </a:cubicBezTo>
                  <a:lnTo>
                    <a:pt x="40" y="82"/>
                  </a:lnTo>
                  <a:lnTo>
                    <a:pt x="10" y="26"/>
                  </a:lnTo>
                  <a:cubicBezTo>
                    <a:pt x="7" y="19"/>
                    <a:pt x="7" y="6"/>
                    <a:pt x="14" y="3"/>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602" name="Google Shape;1602;p37"/>
            <p:cNvSpPr/>
            <p:nvPr/>
          </p:nvSpPr>
          <p:spPr>
            <a:xfrm>
              <a:off x="2153434" y="1536681"/>
              <a:ext cx="334398" cy="454592"/>
            </a:xfrm>
            <a:custGeom>
              <a:avLst/>
              <a:gdLst/>
              <a:ahLst/>
              <a:cxnLst/>
              <a:rect l="l" t="t" r="r" b="b"/>
              <a:pathLst>
                <a:path w="5083" h="6910" extrusionOk="0">
                  <a:moveTo>
                    <a:pt x="4" y="10"/>
                  </a:moveTo>
                  <a:lnTo>
                    <a:pt x="4" y="10"/>
                  </a:lnTo>
                  <a:cubicBezTo>
                    <a:pt x="1" y="20"/>
                    <a:pt x="4" y="23"/>
                    <a:pt x="7" y="26"/>
                  </a:cubicBezTo>
                  <a:cubicBezTo>
                    <a:pt x="4" y="23"/>
                    <a:pt x="4" y="17"/>
                    <a:pt x="4" y="10"/>
                  </a:cubicBezTo>
                  <a:close/>
                  <a:moveTo>
                    <a:pt x="7" y="26"/>
                  </a:moveTo>
                  <a:cubicBezTo>
                    <a:pt x="11" y="33"/>
                    <a:pt x="17" y="33"/>
                    <a:pt x="24" y="36"/>
                  </a:cubicBezTo>
                  <a:cubicBezTo>
                    <a:pt x="21" y="33"/>
                    <a:pt x="11" y="33"/>
                    <a:pt x="7" y="26"/>
                  </a:cubicBezTo>
                  <a:close/>
                  <a:moveTo>
                    <a:pt x="87" y="66"/>
                  </a:moveTo>
                  <a:cubicBezTo>
                    <a:pt x="126" y="86"/>
                    <a:pt x="169" y="102"/>
                    <a:pt x="209" y="122"/>
                  </a:cubicBezTo>
                  <a:cubicBezTo>
                    <a:pt x="169" y="102"/>
                    <a:pt x="126" y="83"/>
                    <a:pt x="87" y="66"/>
                  </a:cubicBezTo>
                  <a:close/>
                  <a:moveTo>
                    <a:pt x="209" y="122"/>
                  </a:moveTo>
                  <a:cubicBezTo>
                    <a:pt x="291" y="158"/>
                    <a:pt x="370" y="201"/>
                    <a:pt x="453" y="241"/>
                  </a:cubicBezTo>
                  <a:cubicBezTo>
                    <a:pt x="374" y="201"/>
                    <a:pt x="291" y="158"/>
                    <a:pt x="209" y="122"/>
                  </a:cubicBezTo>
                  <a:close/>
                  <a:moveTo>
                    <a:pt x="21" y="0"/>
                  </a:moveTo>
                  <a:cubicBezTo>
                    <a:pt x="697" y="271"/>
                    <a:pt x="1323" y="653"/>
                    <a:pt x="1874" y="1125"/>
                  </a:cubicBezTo>
                  <a:cubicBezTo>
                    <a:pt x="1930" y="1171"/>
                    <a:pt x="1983" y="1214"/>
                    <a:pt x="2036" y="1263"/>
                  </a:cubicBezTo>
                  <a:cubicBezTo>
                    <a:pt x="1970" y="1210"/>
                    <a:pt x="1904" y="1158"/>
                    <a:pt x="1838" y="1108"/>
                  </a:cubicBezTo>
                  <a:cubicBezTo>
                    <a:pt x="1551" y="884"/>
                    <a:pt x="1244" y="683"/>
                    <a:pt x="931" y="501"/>
                  </a:cubicBezTo>
                  <a:cubicBezTo>
                    <a:pt x="776" y="412"/>
                    <a:pt x="615" y="323"/>
                    <a:pt x="453" y="241"/>
                  </a:cubicBezTo>
                  <a:lnTo>
                    <a:pt x="453" y="241"/>
                  </a:lnTo>
                  <a:cubicBezTo>
                    <a:pt x="614" y="323"/>
                    <a:pt x="769" y="416"/>
                    <a:pt x="928" y="511"/>
                  </a:cubicBezTo>
                  <a:cubicBezTo>
                    <a:pt x="1238" y="699"/>
                    <a:pt x="1528" y="914"/>
                    <a:pt x="1805" y="1148"/>
                  </a:cubicBezTo>
                  <a:cubicBezTo>
                    <a:pt x="2082" y="1385"/>
                    <a:pt x="2336" y="1639"/>
                    <a:pt x="2576" y="1906"/>
                  </a:cubicBezTo>
                  <a:cubicBezTo>
                    <a:pt x="2814" y="2180"/>
                    <a:pt x="3035" y="2464"/>
                    <a:pt x="3236" y="2760"/>
                  </a:cubicBezTo>
                  <a:cubicBezTo>
                    <a:pt x="3635" y="3354"/>
                    <a:pt x="3958" y="4000"/>
                    <a:pt x="4192" y="4670"/>
                  </a:cubicBezTo>
                  <a:cubicBezTo>
                    <a:pt x="4311" y="5003"/>
                    <a:pt x="4407" y="5346"/>
                    <a:pt x="4486" y="5692"/>
                  </a:cubicBezTo>
                  <a:cubicBezTo>
                    <a:pt x="4502" y="5778"/>
                    <a:pt x="4522" y="5864"/>
                    <a:pt x="4539" y="5953"/>
                  </a:cubicBezTo>
                  <a:lnTo>
                    <a:pt x="4585" y="6210"/>
                  </a:lnTo>
                  <a:cubicBezTo>
                    <a:pt x="4582" y="6302"/>
                    <a:pt x="4591" y="6388"/>
                    <a:pt x="4605" y="6477"/>
                  </a:cubicBezTo>
                  <a:lnTo>
                    <a:pt x="4618" y="6606"/>
                  </a:lnTo>
                  <a:lnTo>
                    <a:pt x="4624" y="6672"/>
                  </a:lnTo>
                  <a:lnTo>
                    <a:pt x="4631" y="6714"/>
                  </a:lnTo>
                  <a:cubicBezTo>
                    <a:pt x="4638" y="6784"/>
                    <a:pt x="4680" y="6846"/>
                    <a:pt x="4740" y="6879"/>
                  </a:cubicBezTo>
                  <a:cubicBezTo>
                    <a:pt x="4775" y="6900"/>
                    <a:pt x="4815" y="6910"/>
                    <a:pt x="4855" y="6910"/>
                  </a:cubicBezTo>
                  <a:cubicBezTo>
                    <a:pt x="4885" y="6910"/>
                    <a:pt x="4916" y="6904"/>
                    <a:pt x="4944" y="6893"/>
                  </a:cubicBezTo>
                  <a:cubicBezTo>
                    <a:pt x="5010" y="6863"/>
                    <a:pt x="5060" y="6810"/>
                    <a:pt x="5076" y="6738"/>
                  </a:cubicBezTo>
                  <a:cubicBezTo>
                    <a:pt x="5080" y="6721"/>
                    <a:pt x="5083" y="6705"/>
                    <a:pt x="5083" y="6688"/>
                  </a:cubicBezTo>
                  <a:lnTo>
                    <a:pt x="5083" y="6668"/>
                  </a:lnTo>
                  <a:lnTo>
                    <a:pt x="5083" y="6662"/>
                  </a:lnTo>
                  <a:lnTo>
                    <a:pt x="5080" y="6629"/>
                  </a:lnTo>
                  <a:lnTo>
                    <a:pt x="5073" y="6556"/>
                  </a:lnTo>
                  <a:lnTo>
                    <a:pt x="5063" y="6418"/>
                  </a:lnTo>
                  <a:cubicBezTo>
                    <a:pt x="5053" y="6322"/>
                    <a:pt x="5040" y="6233"/>
                    <a:pt x="5023" y="6141"/>
                  </a:cubicBezTo>
                  <a:cubicBezTo>
                    <a:pt x="4997" y="5956"/>
                    <a:pt x="4964" y="5775"/>
                    <a:pt x="4918" y="5593"/>
                  </a:cubicBezTo>
                  <a:cubicBezTo>
                    <a:pt x="4832" y="5230"/>
                    <a:pt x="4720" y="4871"/>
                    <a:pt x="4578" y="4528"/>
                  </a:cubicBezTo>
                  <a:cubicBezTo>
                    <a:pt x="4440" y="4188"/>
                    <a:pt x="4275" y="3852"/>
                    <a:pt x="4090" y="3532"/>
                  </a:cubicBezTo>
                  <a:cubicBezTo>
                    <a:pt x="3902" y="3209"/>
                    <a:pt x="3694" y="2905"/>
                    <a:pt x="3470" y="2615"/>
                  </a:cubicBezTo>
                  <a:cubicBezTo>
                    <a:pt x="3243" y="2325"/>
                    <a:pt x="3002" y="2051"/>
                    <a:pt x="2738" y="1797"/>
                  </a:cubicBezTo>
                  <a:cubicBezTo>
                    <a:pt x="2478" y="1537"/>
                    <a:pt x="2197" y="1303"/>
                    <a:pt x="1907" y="1078"/>
                  </a:cubicBezTo>
                  <a:cubicBezTo>
                    <a:pt x="1327" y="637"/>
                    <a:pt x="697" y="267"/>
                    <a:pt x="21" y="0"/>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603" name="Google Shape;1603;p37"/>
            <p:cNvSpPr/>
            <p:nvPr/>
          </p:nvSpPr>
          <p:spPr>
            <a:xfrm>
              <a:off x="1417992" y="1523984"/>
              <a:ext cx="461302" cy="338411"/>
            </a:xfrm>
            <a:custGeom>
              <a:avLst/>
              <a:gdLst/>
              <a:ahLst/>
              <a:cxnLst/>
              <a:rect l="l" t="t" r="r" b="b"/>
              <a:pathLst>
                <a:path w="7012" h="5144" extrusionOk="0">
                  <a:moveTo>
                    <a:pt x="0" y="5130"/>
                  </a:moveTo>
                  <a:lnTo>
                    <a:pt x="0" y="5130"/>
                  </a:lnTo>
                  <a:cubicBezTo>
                    <a:pt x="0" y="5132"/>
                    <a:pt x="1" y="5135"/>
                    <a:pt x="3" y="5136"/>
                  </a:cubicBezTo>
                  <a:lnTo>
                    <a:pt x="3" y="5136"/>
                  </a:lnTo>
                  <a:cubicBezTo>
                    <a:pt x="2" y="5135"/>
                    <a:pt x="1" y="5132"/>
                    <a:pt x="0" y="5130"/>
                  </a:cubicBezTo>
                  <a:close/>
                  <a:moveTo>
                    <a:pt x="6799" y="1"/>
                  </a:moveTo>
                  <a:cubicBezTo>
                    <a:pt x="6735" y="1"/>
                    <a:pt x="6673" y="24"/>
                    <a:pt x="6629" y="68"/>
                  </a:cubicBezTo>
                  <a:cubicBezTo>
                    <a:pt x="6616" y="81"/>
                    <a:pt x="6603" y="97"/>
                    <a:pt x="6596" y="111"/>
                  </a:cubicBezTo>
                  <a:cubicBezTo>
                    <a:pt x="6587" y="126"/>
                    <a:pt x="6580" y="144"/>
                    <a:pt x="6580" y="144"/>
                  </a:cubicBezTo>
                  <a:cubicBezTo>
                    <a:pt x="6579" y="144"/>
                    <a:pt x="6579" y="144"/>
                    <a:pt x="6579" y="144"/>
                  </a:cubicBezTo>
                  <a:lnTo>
                    <a:pt x="6576" y="150"/>
                  </a:lnTo>
                  <a:lnTo>
                    <a:pt x="6563" y="183"/>
                  </a:lnTo>
                  <a:lnTo>
                    <a:pt x="6507" y="309"/>
                  </a:lnTo>
                  <a:cubicBezTo>
                    <a:pt x="6474" y="391"/>
                    <a:pt x="6434" y="473"/>
                    <a:pt x="6398" y="553"/>
                  </a:cubicBezTo>
                  <a:cubicBezTo>
                    <a:pt x="6319" y="711"/>
                    <a:pt x="6240" y="872"/>
                    <a:pt x="6151" y="1031"/>
                  </a:cubicBezTo>
                  <a:cubicBezTo>
                    <a:pt x="5976" y="1344"/>
                    <a:pt x="5778" y="1647"/>
                    <a:pt x="5564" y="1938"/>
                  </a:cubicBezTo>
                  <a:cubicBezTo>
                    <a:pt x="5349" y="2225"/>
                    <a:pt x="5115" y="2505"/>
                    <a:pt x="4865" y="2765"/>
                  </a:cubicBezTo>
                  <a:cubicBezTo>
                    <a:pt x="4614" y="3026"/>
                    <a:pt x="4344" y="3273"/>
                    <a:pt x="4057" y="3497"/>
                  </a:cubicBezTo>
                  <a:cubicBezTo>
                    <a:pt x="3483" y="3953"/>
                    <a:pt x="2850" y="4332"/>
                    <a:pt x="2164" y="4609"/>
                  </a:cubicBezTo>
                  <a:cubicBezTo>
                    <a:pt x="1484" y="4883"/>
                    <a:pt x="755" y="5057"/>
                    <a:pt x="17" y="5110"/>
                  </a:cubicBezTo>
                  <a:cubicBezTo>
                    <a:pt x="755" y="5057"/>
                    <a:pt x="1484" y="4906"/>
                    <a:pt x="2180" y="4662"/>
                  </a:cubicBezTo>
                  <a:cubicBezTo>
                    <a:pt x="2246" y="4635"/>
                    <a:pt x="2315" y="4612"/>
                    <a:pt x="2381" y="4586"/>
                  </a:cubicBezTo>
                  <a:lnTo>
                    <a:pt x="2381" y="4586"/>
                  </a:lnTo>
                  <a:cubicBezTo>
                    <a:pt x="2296" y="4625"/>
                    <a:pt x="2207" y="4662"/>
                    <a:pt x="2114" y="4698"/>
                  </a:cubicBezTo>
                  <a:cubicBezTo>
                    <a:pt x="1771" y="4830"/>
                    <a:pt x="1418" y="4939"/>
                    <a:pt x="1056" y="5011"/>
                  </a:cubicBezTo>
                  <a:cubicBezTo>
                    <a:pt x="874" y="5047"/>
                    <a:pt x="693" y="5080"/>
                    <a:pt x="511" y="5104"/>
                  </a:cubicBezTo>
                  <a:cubicBezTo>
                    <a:pt x="419" y="5113"/>
                    <a:pt x="330" y="5123"/>
                    <a:pt x="234" y="5130"/>
                  </a:cubicBezTo>
                  <a:cubicBezTo>
                    <a:pt x="188" y="5137"/>
                    <a:pt x="145" y="5140"/>
                    <a:pt x="99" y="5140"/>
                  </a:cubicBezTo>
                  <a:cubicBezTo>
                    <a:pt x="145" y="5140"/>
                    <a:pt x="188" y="5137"/>
                    <a:pt x="238" y="5130"/>
                  </a:cubicBezTo>
                  <a:cubicBezTo>
                    <a:pt x="330" y="5123"/>
                    <a:pt x="426" y="5113"/>
                    <a:pt x="515" y="5107"/>
                  </a:cubicBezTo>
                  <a:cubicBezTo>
                    <a:pt x="699" y="5087"/>
                    <a:pt x="881" y="5061"/>
                    <a:pt x="1062" y="5024"/>
                  </a:cubicBezTo>
                  <a:cubicBezTo>
                    <a:pt x="1425" y="4958"/>
                    <a:pt x="1784" y="4863"/>
                    <a:pt x="2141" y="4747"/>
                  </a:cubicBezTo>
                  <a:cubicBezTo>
                    <a:pt x="2490" y="4632"/>
                    <a:pt x="2836" y="4497"/>
                    <a:pt x="3173" y="4332"/>
                  </a:cubicBezTo>
                  <a:cubicBezTo>
                    <a:pt x="3509" y="4170"/>
                    <a:pt x="3839" y="3986"/>
                    <a:pt x="4146" y="3778"/>
                  </a:cubicBezTo>
                  <a:cubicBezTo>
                    <a:pt x="4456" y="3573"/>
                    <a:pt x="4756" y="3342"/>
                    <a:pt x="5036" y="3095"/>
                  </a:cubicBezTo>
                  <a:cubicBezTo>
                    <a:pt x="5316" y="2845"/>
                    <a:pt x="5580" y="2574"/>
                    <a:pt x="5824" y="2287"/>
                  </a:cubicBezTo>
                  <a:cubicBezTo>
                    <a:pt x="6312" y="1710"/>
                    <a:pt x="6708" y="1051"/>
                    <a:pt x="6982" y="341"/>
                  </a:cubicBezTo>
                  <a:lnTo>
                    <a:pt x="6995" y="309"/>
                  </a:lnTo>
                  <a:cubicBezTo>
                    <a:pt x="6995" y="309"/>
                    <a:pt x="6995" y="309"/>
                    <a:pt x="6995" y="309"/>
                  </a:cubicBezTo>
                  <a:cubicBezTo>
                    <a:pt x="6996" y="309"/>
                    <a:pt x="7005" y="288"/>
                    <a:pt x="7008" y="272"/>
                  </a:cubicBezTo>
                  <a:cubicBezTo>
                    <a:pt x="7011" y="256"/>
                    <a:pt x="7011" y="233"/>
                    <a:pt x="7011" y="216"/>
                  </a:cubicBezTo>
                  <a:cubicBezTo>
                    <a:pt x="7011" y="180"/>
                    <a:pt x="6998" y="147"/>
                    <a:pt x="6982" y="117"/>
                  </a:cubicBezTo>
                  <a:cubicBezTo>
                    <a:pt x="6955" y="58"/>
                    <a:pt x="6889" y="12"/>
                    <a:pt x="6823" y="2"/>
                  </a:cubicBezTo>
                  <a:cubicBezTo>
                    <a:pt x="6815" y="1"/>
                    <a:pt x="6807" y="1"/>
                    <a:pt x="6799" y="1"/>
                  </a:cubicBezTo>
                  <a:close/>
                  <a:moveTo>
                    <a:pt x="3" y="5136"/>
                  </a:moveTo>
                  <a:cubicBezTo>
                    <a:pt x="5" y="5141"/>
                    <a:pt x="9" y="5143"/>
                    <a:pt x="13" y="5143"/>
                  </a:cubicBezTo>
                  <a:cubicBezTo>
                    <a:pt x="9" y="5141"/>
                    <a:pt x="5" y="5139"/>
                    <a:pt x="3" y="5136"/>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604" name="Google Shape;1604;p37"/>
            <p:cNvSpPr/>
            <p:nvPr/>
          </p:nvSpPr>
          <p:spPr>
            <a:xfrm>
              <a:off x="1498713" y="1572602"/>
              <a:ext cx="296636" cy="198678"/>
            </a:xfrm>
            <a:custGeom>
              <a:avLst/>
              <a:gdLst/>
              <a:ahLst/>
              <a:cxnLst/>
              <a:rect l="l" t="t" r="r" b="b"/>
              <a:pathLst>
                <a:path w="4509" h="3020" extrusionOk="0">
                  <a:moveTo>
                    <a:pt x="4275" y="0"/>
                  </a:moveTo>
                  <a:cubicBezTo>
                    <a:pt x="4267" y="0"/>
                    <a:pt x="4259" y="1"/>
                    <a:pt x="4251" y="2"/>
                  </a:cubicBezTo>
                  <a:cubicBezTo>
                    <a:pt x="4231" y="2"/>
                    <a:pt x="4211" y="8"/>
                    <a:pt x="4195" y="15"/>
                  </a:cubicBezTo>
                  <a:lnTo>
                    <a:pt x="4185" y="18"/>
                  </a:lnTo>
                  <a:lnTo>
                    <a:pt x="4178" y="21"/>
                  </a:lnTo>
                  <a:lnTo>
                    <a:pt x="4155" y="31"/>
                  </a:lnTo>
                  <a:lnTo>
                    <a:pt x="4083" y="64"/>
                  </a:lnTo>
                  <a:cubicBezTo>
                    <a:pt x="4033" y="84"/>
                    <a:pt x="3984" y="104"/>
                    <a:pt x="3931" y="130"/>
                  </a:cubicBezTo>
                  <a:lnTo>
                    <a:pt x="3634" y="265"/>
                  </a:lnTo>
                  <a:cubicBezTo>
                    <a:pt x="3436" y="361"/>
                    <a:pt x="3242" y="463"/>
                    <a:pt x="3051" y="569"/>
                  </a:cubicBezTo>
                  <a:cubicBezTo>
                    <a:pt x="2863" y="678"/>
                    <a:pt x="2678" y="796"/>
                    <a:pt x="2497" y="912"/>
                  </a:cubicBezTo>
                  <a:cubicBezTo>
                    <a:pt x="2315" y="1030"/>
                    <a:pt x="2137" y="1159"/>
                    <a:pt x="1959" y="1288"/>
                  </a:cubicBezTo>
                  <a:cubicBezTo>
                    <a:pt x="1781" y="1416"/>
                    <a:pt x="1613" y="1551"/>
                    <a:pt x="1445" y="1687"/>
                  </a:cubicBezTo>
                  <a:cubicBezTo>
                    <a:pt x="1276" y="1822"/>
                    <a:pt x="1111" y="1964"/>
                    <a:pt x="950" y="2109"/>
                  </a:cubicBezTo>
                  <a:cubicBezTo>
                    <a:pt x="623" y="2392"/>
                    <a:pt x="307" y="2679"/>
                    <a:pt x="0" y="2986"/>
                  </a:cubicBezTo>
                  <a:cubicBezTo>
                    <a:pt x="323" y="2686"/>
                    <a:pt x="653" y="2409"/>
                    <a:pt x="999" y="2158"/>
                  </a:cubicBezTo>
                  <a:lnTo>
                    <a:pt x="1085" y="2096"/>
                  </a:lnTo>
                  <a:lnTo>
                    <a:pt x="1085" y="2096"/>
                  </a:lnTo>
                  <a:cubicBezTo>
                    <a:pt x="1045" y="2129"/>
                    <a:pt x="1003" y="2165"/>
                    <a:pt x="963" y="2198"/>
                  </a:cubicBezTo>
                  <a:cubicBezTo>
                    <a:pt x="798" y="2340"/>
                    <a:pt x="637" y="2478"/>
                    <a:pt x="475" y="2623"/>
                  </a:cubicBezTo>
                  <a:lnTo>
                    <a:pt x="234" y="2838"/>
                  </a:lnTo>
                  <a:cubicBezTo>
                    <a:pt x="317" y="2768"/>
                    <a:pt x="399" y="2699"/>
                    <a:pt x="482" y="2633"/>
                  </a:cubicBezTo>
                  <a:cubicBezTo>
                    <a:pt x="653" y="2495"/>
                    <a:pt x="821" y="2363"/>
                    <a:pt x="993" y="2241"/>
                  </a:cubicBezTo>
                  <a:cubicBezTo>
                    <a:pt x="1167" y="2115"/>
                    <a:pt x="1349" y="1997"/>
                    <a:pt x="1530" y="1881"/>
                  </a:cubicBezTo>
                  <a:cubicBezTo>
                    <a:pt x="1712" y="1766"/>
                    <a:pt x="1896" y="1660"/>
                    <a:pt x="2081" y="1551"/>
                  </a:cubicBezTo>
                  <a:cubicBezTo>
                    <a:pt x="2454" y="1340"/>
                    <a:pt x="2833" y="1149"/>
                    <a:pt x="3215" y="961"/>
                  </a:cubicBezTo>
                  <a:cubicBezTo>
                    <a:pt x="3410" y="872"/>
                    <a:pt x="3601" y="780"/>
                    <a:pt x="3793" y="691"/>
                  </a:cubicBezTo>
                  <a:lnTo>
                    <a:pt x="4083" y="559"/>
                  </a:lnTo>
                  <a:lnTo>
                    <a:pt x="4225" y="493"/>
                  </a:lnTo>
                  <a:lnTo>
                    <a:pt x="4300" y="460"/>
                  </a:lnTo>
                  <a:lnTo>
                    <a:pt x="4337" y="443"/>
                  </a:lnTo>
                  <a:lnTo>
                    <a:pt x="4353" y="434"/>
                  </a:lnTo>
                  <a:lnTo>
                    <a:pt x="4363" y="434"/>
                  </a:lnTo>
                  <a:cubicBezTo>
                    <a:pt x="4360" y="434"/>
                    <a:pt x="4370" y="430"/>
                    <a:pt x="4380" y="427"/>
                  </a:cubicBezTo>
                  <a:cubicBezTo>
                    <a:pt x="4416" y="404"/>
                    <a:pt x="4446" y="377"/>
                    <a:pt x="4465" y="338"/>
                  </a:cubicBezTo>
                  <a:cubicBezTo>
                    <a:pt x="4508" y="269"/>
                    <a:pt x="4508" y="173"/>
                    <a:pt x="4462" y="104"/>
                  </a:cubicBezTo>
                  <a:cubicBezTo>
                    <a:pt x="4420" y="41"/>
                    <a:pt x="4349" y="0"/>
                    <a:pt x="4275" y="0"/>
                  </a:cubicBezTo>
                  <a:close/>
                  <a:moveTo>
                    <a:pt x="13" y="2986"/>
                  </a:moveTo>
                  <a:cubicBezTo>
                    <a:pt x="8" y="2990"/>
                    <a:pt x="7" y="2995"/>
                    <a:pt x="7" y="3000"/>
                  </a:cubicBezTo>
                  <a:lnTo>
                    <a:pt x="7" y="3000"/>
                  </a:lnTo>
                  <a:cubicBezTo>
                    <a:pt x="7" y="2995"/>
                    <a:pt x="9" y="2990"/>
                    <a:pt x="13" y="2986"/>
                  </a:cubicBezTo>
                  <a:close/>
                  <a:moveTo>
                    <a:pt x="7" y="3000"/>
                  </a:moveTo>
                  <a:lnTo>
                    <a:pt x="7" y="3000"/>
                  </a:lnTo>
                  <a:cubicBezTo>
                    <a:pt x="6" y="3010"/>
                    <a:pt x="13" y="3019"/>
                    <a:pt x="20" y="3019"/>
                  </a:cubicBezTo>
                  <a:cubicBezTo>
                    <a:pt x="14" y="3017"/>
                    <a:pt x="7" y="3008"/>
                    <a:pt x="7" y="3000"/>
                  </a:cubicBezTo>
                  <a:close/>
                  <a:moveTo>
                    <a:pt x="53" y="2999"/>
                  </a:moveTo>
                  <a:cubicBezTo>
                    <a:pt x="43" y="3006"/>
                    <a:pt x="36" y="3019"/>
                    <a:pt x="20" y="3019"/>
                  </a:cubicBezTo>
                  <a:cubicBezTo>
                    <a:pt x="21" y="3019"/>
                    <a:pt x="23" y="3019"/>
                    <a:pt x="24" y="3019"/>
                  </a:cubicBezTo>
                  <a:cubicBezTo>
                    <a:pt x="38" y="3019"/>
                    <a:pt x="47" y="3005"/>
                    <a:pt x="53" y="2999"/>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605" name="Google Shape;1605;p37"/>
            <p:cNvSpPr/>
            <p:nvPr/>
          </p:nvSpPr>
          <p:spPr>
            <a:xfrm>
              <a:off x="906425" y="2031735"/>
              <a:ext cx="519195" cy="884184"/>
            </a:xfrm>
            <a:custGeom>
              <a:avLst/>
              <a:gdLst/>
              <a:ahLst/>
              <a:cxnLst/>
              <a:rect l="l" t="t" r="r" b="b"/>
              <a:pathLst>
                <a:path w="7892" h="13440" extrusionOk="0">
                  <a:moveTo>
                    <a:pt x="0" y="1"/>
                  </a:moveTo>
                  <a:lnTo>
                    <a:pt x="1728" y="11213"/>
                  </a:lnTo>
                  <a:lnTo>
                    <a:pt x="7892" y="13439"/>
                  </a:lnTo>
                  <a:cubicBezTo>
                    <a:pt x="7892" y="13439"/>
                    <a:pt x="6084" y="2682"/>
                    <a:pt x="6084" y="2665"/>
                  </a:cubicBezTo>
                  <a:cubicBezTo>
                    <a:pt x="3621" y="980"/>
                    <a:pt x="0" y="1"/>
                    <a:pt x="0"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06" name="Google Shape;1606;p37"/>
            <p:cNvSpPr/>
            <p:nvPr/>
          </p:nvSpPr>
          <p:spPr>
            <a:xfrm>
              <a:off x="892281" y="2051932"/>
              <a:ext cx="534852" cy="875237"/>
            </a:xfrm>
            <a:custGeom>
              <a:avLst/>
              <a:gdLst/>
              <a:ahLst/>
              <a:cxnLst/>
              <a:rect l="l" t="t" r="r" b="b"/>
              <a:pathLst>
                <a:path w="8130" h="13304" extrusionOk="0">
                  <a:moveTo>
                    <a:pt x="1" y="0"/>
                  </a:moveTo>
                  <a:lnTo>
                    <a:pt x="1564" y="11028"/>
                  </a:lnTo>
                  <a:lnTo>
                    <a:pt x="8130" y="13304"/>
                  </a:lnTo>
                  <a:cubicBezTo>
                    <a:pt x="8130" y="13304"/>
                    <a:pt x="6329" y="2546"/>
                    <a:pt x="6332" y="2527"/>
                  </a:cubicBezTo>
                  <a:cubicBezTo>
                    <a:pt x="3714" y="822"/>
                    <a:pt x="1" y="0"/>
                    <a:pt x="1"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07" name="Google Shape;1607;p37"/>
            <p:cNvSpPr/>
            <p:nvPr/>
          </p:nvSpPr>
          <p:spPr>
            <a:xfrm>
              <a:off x="866492" y="2070813"/>
              <a:ext cx="561759" cy="867211"/>
            </a:xfrm>
            <a:custGeom>
              <a:avLst/>
              <a:gdLst/>
              <a:ahLst/>
              <a:cxnLst/>
              <a:rect l="l" t="t" r="r" b="b"/>
              <a:pathLst>
                <a:path w="8539" h="13182" extrusionOk="0">
                  <a:moveTo>
                    <a:pt x="0" y="0"/>
                  </a:moveTo>
                  <a:lnTo>
                    <a:pt x="1972" y="10906"/>
                  </a:lnTo>
                  <a:lnTo>
                    <a:pt x="8538" y="13182"/>
                  </a:lnTo>
                  <a:cubicBezTo>
                    <a:pt x="8538" y="13182"/>
                    <a:pt x="6741" y="2421"/>
                    <a:pt x="6744" y="2404"/>
                  </a:cubicBezTo>
                  <a:cubicBezTo>
                    <a:pt x="4419" y="920"/>
                    <a:pt x="1" y="0"/>
                    <a:pt x="0"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08" name="Google Shape;1608;p37"/>
            <p:cNvSpPr/>
            <p:nvPr/>
          </p:nvSpPr>
          <p:spPr>
            <a:xfrm>
              <a:off x="1219963" y="1829732"/>
              <a:ext cx="556760" cy="1157728"/>
            </a:xfrm>
            <a:custGeom>
              <a:avLst/>
              <a:gdLst/>
              <a:ahLst/>
              <a:cxnLst/>
              <a:rect l="l" t="t" r="r" b="b"/>
              <a:pathLst>
                <a:path w="8463" h="17598" extrusionOk="0">
                  <a:moveTo>
                    <a:pt x="5798" y="1"/>
                  </a:moveTo>
                  <a:cubicBezTo>
                    <a:pt x="5798" y="1"/>
                    <a:pt x="2157" y="2606"/>
                    <a:pt x="0" y="5264"/>
                  </a:cubicBezTo>
                  <a:cubicBezTo>
                    <a:pt x="13" y="5284"/>
                    <a:pt x="2276" y="17598"/>
                    <a:pt x="2276" y="17598"/>
                  </a:cubicBezTo>
                  <a:lnTo>
                    <a:pt x="8462" y="13123"/>
                  </a:lnTo>
                  <a:lnTo>
                    <a:pt x="5798" y="1"/>
                  </a:ln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09" name="Google Shape;1609;p37"/>
            <p:cNvSpPr/>
            <p:nvPr/>
          </p:nvSpPr>
          <p:spPr>
            <a:xfrm>
              <a:off x="1222134" y="1852758"/>
              <a:ext cx="586890" cy="1147531"/>
            </a:xfrm>
            <a:custGeom>
              <a:avLst/>
              <a:gdLst/>
              <a:ahLst/>
              <a:cxnLst/>
              <a:rect l="l" t="t" r="r" b="b"/>
              <a:pathLst>
                <a:path w="8921" h="17443" extrusionOk="0">
                  <a:moveTo>
                    <a:pt x="6362" y="0"/>
                  </a:moveTo>
                  <a:cubicBezTo>
                    <a:pt x="6362" y="0"/>
                    <a:pt x="2325" y="2378"/>
                    <a:pt x="0" y="5108"/>
                  </a:cubicBezTo>
                  <a:cubicBezTo>
                    <a:pt x="17" y="5132"/>
                    <a:pt x="2285" y="17442"/>
                    <a:pt x="2285" y="17442"/>
                  </a:cubicBezTo>
                  <a:lnTo>
                    <a:pt x="8921" y="12776"/>
                  </a:lnTo>
                  <a:lnTo>
                    <a:pt x="6362" y="0"/>
                  </a:ln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10" name="Google Shape;1610;p37"/>
            <p:cNvSpPr/>
            <p:nvPr/>
          </p:nvSpPr>
          <p:spPr>
            <a:xfrm>
              <a:off x="1225161" y="1871639"/>
              <a:ext cx="586890" cy="1140558"/>
            </a:xfrm>
            <a:custGeom>
              <a:avLst/>
              <a:gdLst/>
              <a:ahLst/>
              <a:cxnLst/>
              <a:rect l="l" t="t" r="r" b="b"/>
              <a:pathLst>
                <a:path w="8921" h="17337" extrusionOk="0">
                  <a:moveTo>
                    <a:pt x="6817" y="0"/>
                  </a:moveTo>
                  <a:cubicBezTo>
                    <a:pt x="6817" y="0"/>
                    <a:pt x="2075" y="2618"/>
                    <a:pt x="0" y="5006"/>
                  </a:cubicBezTo>
                  <a:cubicBezTo>
                    <a:pt x="13" y="5026"/>
                    <a:pt x="2282" y="17337"/>
                    <a:pt x="2282" y="17337"/>
                  </a:cubicBezTo>
                  <a:lnTo>
                    <a:pt x="8921" y="12670"/>
                  </a:lnTo>
                  <a:lnTo>
                    <a:pt x="6817" y="0"/>
                  </a:ln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11" name="Google Shape;1611;p37"/>
            <p:cNvSpPr/>
            <p:nvPr/>
          </p:nvSpPr>
          <p:spPr>
            <a:xfrm>
              <a:off x="1810482" y="2243835"/>
              <a:ext cx="139535" cy="65788"/>
            </a:xfrm>
            <a:custGeom>
              <a:avLst/>
              <a:gdLst/>
              <a:ahLst/>
              <a:cxnLst/>
              <a:rect l="l" t="t" r="r" b="b"/>
              <a:pathLst>
                <a:path w="2121" h="1000" extrusionOk="0">
                  <a:moveTo>
                    <a:pt x="966" y="1"/>
                  </a:moveTo>
                  <a:cubicBezTo>
                    <a:pt x="615" y="1"/>
                    <a:pt x="295" y="193"/>
                    <a:pt x="53" y="450"/>
                  </a:cubicBezTo>
                  <a:cubicBezTo>
                    <a:pt x="0" y="510"/>
                    <a:pt x="20" y="609"/>
                    <a:pt x="76" y="652"/>
                  </a:cubicBezTo>
                  <a:cubicBezTo>
                    <a:pt x="102" y="674"/>
                    <a:pt x="131" y="684"/>
                    <a:pt x="160" y="684"/>
                  </a:cubicBezTo>
                  <a:cubicBezTo>
                    <a:pt x="204" y="684"/>
                    <a:pt x="247" y="662"/>
                    <a:pt x="280" y="629"/>
                  </a:cubicBezTo>
                  <a:cubicBezTo>
                    <a:pt x="461" y="434"/>
                    <a:pt x="703" y="292"/>
                    <a:pt x="968" y="292"/>
                  </a:cubicBezTo>
                  <a:cubicBezTo>
                    <a:pt x="1009" y="292"/>
                    <a:pt x="1050" y="295"/>
                    <a:pt x="1092" y="302"/>
                  </a:cubicBezTo>
                  <a:cubicBezTo>
                    <a:pt x="1421" y="361"/>
                    <a:pt x="1669" y="632"/>
                    <a:pt x="1820" y="912"/>
                  </a:cubicBezTo>
                  <a:cubicBezTo>
                    <a:pt x="1848" y="962"/>
                    <a:pt x="1899" y="999"/>
                    <a:pt x="1954" y="999"/>
                  </a:cubicBezTo>
                  <a:cubicBezTo>
                    <a:pt x="1971" y="999"/>
                    <a:pt x="1988" y="996"/>
                    <a:pt x="2005" y="988"/>
                  </a:cubicBezTo>
                  <a:cubicBezTo>
                    <a:pt x="2078" y="958"/>
                    <a:pt x="2121" y="866"/>
                    <a:pt x="2084" y="797"/>
                  </a:cubicBezTo>
                  <a:cubicBezTo>
                    <a:pt x="1883" y="421"/>
                    <a:pt x="1570" y="88"/>
                    <a:pt x="1131" y="15"/>
                  </a:cubicBezTo>
                  <a:cubicBezTo>
                    <a:pt x="1075" y="5"/>
                    <a:pt x="1020" y="1"/>
                    <a:pt x="966" y="1"/>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12" name="Google Shape;1612;p37"/>
            <p:cNvSpPr/>
            <p:nvPr/>
          </p:nvSpPr>
          <p:spPr>
            <a:xfrm>
              <a:off x="1681340" y="2258243"/>
              <a:ext cx="364989" cy="230454"/>
            </a:xfrm>
            <a:custGeom>
              <a:avLst/>
              <a:gdLst/>
              <a:ahLst/>
              <a:cxnLst/>
              <a:rect l="l" t="t" r="r" b="b"/>
              <a:pathLst>
                <a:path w="5548" h="3503" extrusionOk="0">
                  <a:moveTo>
                    <a:pt x="449" y="1"/>
                  </a:moveTo>
                  <a:lnTo>
                    <a:pt x="449" y="1"/>
                  </a:lnTo>
                  <a:cubicBezTo>
                    <a:pt x="1" y="1422"/>
                    <a:pt x="693" y="2949"/>
                    <a:pt x="1940" y="3331"/>
                  </a:cubicBezTo>
                  <a:cubicBezTo>
                    <a:pt x="2244" y="3448"/>
                    <a:pt x="2573" y="3503"/>
                    <a:pt x="2904" y="3503"/>
                  </a:cubicBezTo>
                  <a:cubicBezTo>
                    <a:pt x="4202" y="3503"/>
                    <a:pt x="5535" y="2664"/>
                    <a:pt x="5548" y="1445"/>
                  </a:cubicBezTo>
                  <a:lnTo>
                    <a:pt x="5548" y="1445"/>
                  </a:lnTo>
                  <a:cubicBezTo>
                    <a:pt x="5275" y="1479"/>
                    <a:pt x="4994" y="1497"/>
                    <a:pt x="4710" y="1497"/>
                  </a:cubicBezTo>
                  <a:cubicBezTo>
                    <a:pt x="3164" y="1497"/>
                    <a:pt x="1505" y="992"/>
                    <a:pt x="449"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13" name="Google Shape;1613;p37"/>
            <p:cNvSpPr/>
            <p:nvPr/>
          </p:nvSpPr>
          <p:spPr>
            <a:xfrm>
              <a:off x="2097712" y="2341201"/>
              <a:ext cx="157758" cy="152035"/>
            </a:xfrm>
            <a:custGeom>
              <a:avLst/>
              <a:gdLst/>
              <a:ahLst/>
              <a:cxnLst/>
              <a:rect l="l" t="t" r="r" b="b"/>
              <a:pathLst>
                <a:path w="2398" h="2311" extrusionOk="0">
                  <a:moveTo>
                    <a:pt x="1189" y="0"/>
                  </a:moveTo>
                  <a:cubicBezTo>
                    <a:pt x="1143" y="0"/>
                    <a:pt x="1098" y="3"/>
                    <a:pt x="1052" y="9"/>
                  </a:cubicBezTo>
                  <a:cubicBezTo>
                    <a:pt x="409" y="95"/>
                    <a:pt x="0" y="682"/>
                    <a:pt x="56" y="1302"/>
                  </a:cubicBezTo>
                  <a:cubicBezTo>
                    <a:pt x="105" y="1878"/>
                    <a:pt x="658" y="2310"/>
                    <a:pt x="1212" y="2310"/>
                  </a:cubicBezTo>
                  <a:cubicBezTo>
                    <a:pt x="1258" y="2310"/>
                    <a:pt x="1304" y="2307"/>
                    <a:pt x="1349" y="2301"/>
                  </a:cubicBezTo>
                  <a:cubicBezTo>
                    <a:pt x="1992" y="2219"/>
                    <a:pt x="2398" y="1629"/>
                    <a:pt x="2348" y="1005"/>
                  </a:cubicBezTo>
                  <a:cubicBezTo>
                    <a:pt x="2297" y="432"/>
                    <a:pt x="1744" y="0"/>
                    <a:pt x="1189" y="0"/>
                  </a:cubicBezTo>
                  <a:close/>
                </a:path>
              </a:pathLst>
            </a:custGeom>
            <a:solidFill>
              <a:schemeClr val="accent2"/>
            </a:solidFill>
            <a:ln>
              <a:noFill/>
            </a:ln>
          </p:spPr>
          <p:txBody>
            <a:bodyPr spcFirstLastPara="1" wrap="square" lIns="68569" tIns="68569" rIns="68569" bIns="68569" anchor="ctr" anchorCtr="0">
              <a:noAutofit/>
            </a:bodyPr>
            <a:lstStyle/>
            <a:p>
              <a:endParaRPr sz="1050"/>
            </a:p>
          </p:txBody>
        </p:sp>
        <p:sp>
          <p:nvSpPr>
            <p:cNvPr id="1614" name="Google Shape;1614;p37"/>
            <p:cNvSpPr/>
            <p:nvPr/>
          </p:nvSpPr>
          <p:spPr>
            <a:xfrm>
              <a:off x="1487398" y="2204494"/>
              <a:ext cx="157561" cy="152035"/>
            </a:xfrm>
            <a:custGeom>
              <a:avLst/>
              <a:gdLst/>
              <a:ahLst/>
              <a:cxnLst/>
              <a:rect l="l" t="t" r="r" b="b"/>
              <a:pathLst>
                <a:path w="2395" h="2311" extrusionOk="0">
                  <a:moveTo>
                    <a:pt x="1189" y="1"/>
                  </a:moveTo>
                  <a:cubicBezTo>
                    <a:pt x="1144" y="1"/>
                    <a:pt x="1098" y="4"/>
                    <a:pt x="1053" y="10"/>
                  </a:cubicBezTo>
                  <a:cubicBezTo>
                    <a:pt x="410" y="95"/>
                    <a:pt x="1" y="682"/>
                    <a:pt x="53" y="1306"/>
                  </a:cubicBezTo>
                  <a:cubicBezTo>
                    <a:pt x="102" y="1879"/>
                    <a:pt x="655" y="2311"/>
                    <a:pt x="1212" y="2311"/>
                  </a:cubicBezTo>
                  <a:cubicBezTo>
                    <a:pt x="1258" y="2311"/>
                    <a:pt x="1304" y="2308"/>
                    <a:pt x="1349" y="2302"/>
                  </a:cubicBezTo>
                  <a:cubicBezTo>
                    <a:pt x="1986" y="2219"/>
                    <a:pt x="2395" y="1635"/>
                    <a:pt x="2345" y="1009"/>
                  </a:cubicBezTo>
                  <a:cubicBezTo>
                    <a:pt x="2297" y="433"/>
                    <a:pt x="1744" y="1"/>
                    <a:pt x="1189" y="1"/>
                  </a:cubicBezTo>
                  <a:close/>
                </a:path>
              </a:pathLst>
            </a:custGeom>
            <a:solidFill>
              <a:srgbClr val="FF7CB6"/>
            </a:solidFill>
            <a:ln>
              <a:noFill/>
            </a:ln>
          </p:spPr>
          <p:txBody>
            <a:bodyPr spcFirstLastPara="1" wrap="square" lIns="68569" tIns="68569" rIns="68569" bIns="68569" anchor="ctr" anchorCtr="0">
              <a:noAutofit/>
            </a:bodyPr>
            <a:lstStyle/>
            <a:p>
              <a:endParaRPr sz="1050"/>
            </a:p>
          </p:txBody>
        </p:sp>
        <p:sp>
          <p:nvSpPr>
            <p:cNvPr id="1615" name="Google Shape;1615;p37"/>
            <p:cNvSpPr/>
            <p:nvPr/>
          </p:nvSpPr>
          <p:spPr>
            <a:xfrm>
              <a:off x="2016398" y="1986473"/>
              <a:ext cx="187231" cy="69801"/>
            </a:xfrm>
            <a:custGeom>
              <a:avLst/>
              <a:gdLst/>
              <a:ahLst/>
              <a:cxnLst/>
              <a:rect l="l" t="t" r="r" b="b"/>
              <a:pathLst>
                <a:path w="2846" h="1061" extrusionOk="0">
                  <a:moveTo>
                    <a:pt x="1231" y="0"/>
                  </a:moveTo>
                  <a:cubicBezTo>
                    <a:pt x="841" y="0"/>
                    <a:pt x="449" y="113"/>
                    <a:pt x="125" y="339"/>
                  </a:cubicBezTo>
                  <a:cubicBezTo>
                    <a:pt x="0" y="423"/>
                    <a:pt x="98" y="594"/>
                    <a:pt x="221" y="594"/>
                  </a:cubicBezTo>
                  <a:cubicBezTo>
                    <a:pt x="248" y="594"/>
                    <a:pt x="276" y="586"/>
                    <a:pt x="303" y="567"/>
                  </a:cubicBezTo>
                  <a:cubicBezTo>
                    <a:pt x="574" y="377"/>
                    <a:pt x="897" y="284"/>
                    <a:pt x="1219" y="284"/>
                  </a:cubicBezTo>
                  <a:cubicBezTo>
                    <a:pt x="1741" y="284"/>
                    <a:pt x="2260" y="529"/>
                    <a:pt x="2546" y="999"/>
                  </a:cubicBezTo>
                  <a:cubicBezTo>
                    <a:pt x="2573" y="1042"/>
                    <a:pt x="2610" y="1060"/>
                    <a:pt x="2647" y="1060"/>
                  </a:cubicBezTo>
                  <a:cubicBezTo>
                    <a:pt x="2745" y="1060"/>
                    <a:pt x="2846" y="935"/>
                    <a:pt x="2776" y="821"/>
                  </a:cubicBezTo>
                  <a:cubicBezTo>
                    <a:pt x="2445" y="275"/>
                    <a:pt x="1840" y="0"/>
                    <a:pt x="1231"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16" name="Google Shape;1616;p37"/>
            <p:cNvSpPr/>
            <p:nvPr/>
          </p:nvSpPr>
          <p:spPr>
            <a:xfrm>
              <a:off x="1686801" y="1930685"/>
              <a:ext cx="175324" cy="63814"/>
            </a:xfrm>
            <a:custGeom>
              <a:avLst/>
              <a:gdLst/>
              <a:ahLst/>
              <a:cxnLst/>
              <a:rect l="l" t="t" r="r" b="b"/>
              <a:pathLst>
                <a:path w="2665" h="970" extrusionOk="0">
                  <a:moveTo>
                    <a:pt x="1227" y="1"/>
                  </a:moveTo>
                  <a:cubicBezTo>
                    <a:pt x="840" y="1"/>
                    <a:pt x="460" y="139"/>
                    <a:pt x="129" y="346"/>
                  </a:cubicBezTo>
                  <a:cubicBezTo>
                    <a:pt x="1" y="428"/>
                    <a:pt x="101" y="598"/>
                    <a:pt x="227" y="598"/>
                  </a:cubicBezTo>
                  <a:cubicBezTo>
                    <a:pt x="253" y="598"/>
                    <a:pt x="280" y="591"/>
                    <a:pt x="307" y="574"/>
                  </a:cubicBezTo>
                  <a:cubicBezTo>
                    <a:pt x="583" y="398"/>
                    <a:pt x="897" y="289"/>
                    <a:pt x="1219" y="289"/>
                  </a:cubicBezTo>
                  <a:cubicBezTo>
                    <a:pt x="1320" y="289"/>
                    <a:pt x="1422" y="300"/>
                    <a:pt x="1524" y="323"/>
                  </a:cubicBezTo>
                  <a:cubicBezTo>
                    <a:pt x="1870" y="399"/>
                    <a:pt x="2164" y="620"/>
                    <a:pt x="2362" y="910"/>
                  </a:cubicBezTo>
                  <a:cubicBezTo>
                    <a:pt x="2389" y="952"/>
                    <a:pt x="2427" y="970"/>
                    <a:pt x="2464" y="970"/>
                  </a:cubicBezTo>
                  <a:cubicBezTo>
                    <a:pt x="2564" y="970"/>
                    <a:pt x="2665" y="846"/>
                    <a:pt x="2586" y="735"/>
                  </a:cubicBezTo>
                  <a:cubicBezTo>
                    <a:pt x="2348" y="379"/>
                    <a:pt x="1976" y="129"/>
                    <a:pt x="1560" y="36"/>
                  </a:cubicBezTo>
                  <a:cubicBezTo>
                    <a:pt x="1449" y="12"/>
                    <a:pt x="1338" y="1"/>
                    <a:pt x="1227" y="1"/>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17" name="Google Shape;1617;p37"/>
            <p:cNvSpPr/>
            <p:nvPr/>
          </p:nvSpPr>
          <p:spPr>
            <a:xfrm>
              <a:off x="1965807" y="2084168"/>
              <a:ext cx="279926" cy="122036"/>
            </a:xfrm>
            <a:custGeom>
              <a:avLst/>
              <a:gdLst/>
              <a:ahLst/>
              <a:cxnLst/>
              <a:rect l="l" t="t" r="r" b="b"/>
              <a:pathLst>
                <a:path w="4255" h="1855" extrusionOk="0">
                  <a:moveTo>
                    <a:pt x="1799" y="1"/>
                  </a:moveTo>
                  <a:cubicBezTo>
                    <a:pt x="1213" y="1"/>
                    <a:pt x="640" y="175"/>
                    <a:pt x="165" y="506"/>
                  </a:cubicBezTo>
                  <a:cubicBezTo>
                    <a:pt x="56" y="589"/>
                    <a:pt x="0" y="711"/>
                    <a:pt x="7" y="839"/>
                  </a:cubicBezTo>
                  <a:cubicBezTo>
                    <a:pt x="20" y="981"/>
                    <a:pt x="112" y="1110"/>
                    <a:pt x="244" y="1169"/>
                  </a:cubicBezTo>
                  <a:cubicBezTo>
                    <a:pt x="296" y="1194"/>
                    <a:pt x="351" y="1206"/>
                    <a:pt x="405" y="1206"/>
                  </a:cubicBezTo>
                  <a:cubicBezTo>
                    <a:pt x="482" y="1206"/>
                    <a:pt x="559" y="1181"/>
                    <a:pt x="627" y="1133"/>
                  </a:cubicBezTo>
                  <a:cubicBezTo>
                    <a:pt x="966" y="896"/>
                    <a:pt x="1375" y="773"/>
                    <a:pt x="1796" y="773"/>
                  </a:cubicBezTo>
                  <a:cubicBezTo>
                    <a:pt x="1944" y="773"/>
                    <a:pt x="2094" y="789"/>
                    <a:pt x="2243" y="820"/>
                  </a:cubicBezTo>
                  <a:cubicBezTo>
                    <a:pt x="2777" y="935"/>
                    <a:pt x="3219" y="1242"/>
                    <a:pt x="3486" y="1677"/>
                  </a:cubicBezTo>
                  <a:cubicBezTo>
                    <a:pt x="3557" y="1792"/>
                    <a:pt x="3670" y="1854"/>
                    <a:pt x="3788" y="1854"/>
                  </a:cubicBezTo>
                  <a:cubicBezTo>
                    <a:pt x="3801" y="1854"/>
                    <a:pt x="3815" y="1854"/>
                    <a:pt x="3829" y="1852"/>
                  </a:cubicBezTo>
                  <a:cubicBezTo>
                    <a:pt x="3879" y="1842"/>
                    <a:pt x="3931" y="1825"/>
                    <a:pt x="3977" y="1799"/>
                  </a:cubicBezTo>
                  <a:cubicBezTo>
                    <a:pt x="4149" y="1690"/>
                    <a:pt x="4254" y="1456"/>
                    <a:pt x="4123" y="1238"/>
                  </a:cubicBezTo>
                  <a:cubicBezTo>
                    <a:pt x="3756" y="635"/>
                    <a:pt x="3153" y="219"/>
                    <a:pt x="2424" y="68"/>
                  </a:cubicBezTo>
                  <a:cubicBezTo>
                    <a:pt x="2217" y="23"/>
                    <a:pt x="2007" y="1"/>
                    <a:pt x="1799" y="1"/>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18" name="Google Shape;1618;p37"/>
            <p:cNvSpPr/>
            <p:nvPr/>
          </p:nvSpPr>
          <p:spPr>
            <a:xfrm>
              <a:off x="1562659" y="2030090"/>
              <a:ext cx="266308" cy="113615"/>
            </a:xfrm>
            <a:custGeom>
              <a:avLst/>
              <a:gdLst/>
              <a:ahLst/>
              <a:cxnLst/>
              <a:rect l="l" t="t" r="r" b="b"/>
              <a:pathLst>
                <a:path w="4048" h="1727" extrusionOk="0">
                  <a:moveTo>
                    <a:pt x="1850" y="0"/>
                  </a:moveTo>
                  <a:cubicBezTo>
                    <a:pt x="1195" y="0"/>
                    <a:pt x="623" y="260"/>
                    <a:pt x="228" y="507"/>
                  </a:cubicBezTo>
                  <a:cubicBezTo>
                    <a:pt x="50" y="626"/>
                    <a:pt x="1" y="834"/>
                    <a:pt x="116" y="1012"/>
                  </a:cubicBezTo>
                  <a:cubicBezTo>
                    <a:pt x="190" y="1125"/>
                    <a:pt x="320" y="1205"/>
                    <a:pt x="463" y="1205"/>
                  </a:cubicBezTo>
                  <a:cubicBezTo>
                    <a:pt x="532" y="1205"/>
                    <a:pt x="604" y="1187"/>
                    <a:pt x="674" y="1144"/>
                  </a:cubicBezTo>
                  <a:cubicBezTo>
                    <a:pt x="959" y="963"/>
                    <a:pt x="1371" y="776"/>
                    <a:pt x="1846" y="776"/>
                  </a:cubicBezTo>
                  <a:cubicBezTo>
                    <a:pt x="1969" y="776"/>
                    <a:pt x="2097" y="789"/>
                    <a:pt x="2227" y="817"/>
                  </a:cubicBezTo>
                  <a:cubicBezTo>
                    <a:pt x="2649" y="913"/>
                    <a:pt x="3018" y="1177"/>
                    <a:pt x="3279" y="1559"/>
                  </a:cubicBezTo>
                  <a:cubicBezTo>
                    <a:pt x="3355" y="1670"/>
                    <a:pt x="3465" y="1727"/>
                    <a:pt x="3580" y="1727"/>
                  </a:cubicBezTo>
                  <a:cubicBezTo>
                    <a:pt x="3595" y="1727"/>
                    <a:pt x="3610" y="1726"/>
                    <a:pt x="3625" y="1724"/>
                  </a:cubicBezTo>
                  <a:cubicBezTo>
                    <a:pt x="3685" y="1717"/>
                    <a:pt x="3741" y="1698"/>
                    <a:pt x="3793" y="1658"/>
                  </a:cubicBezTo>
                  <a:cubicBezTo>
                    <a:pt x="3958" y="1549"/>
                    <a:pt x="4047" y="1312"/>
                    <a:pt x="3909" y="1107"/>
                  </a:cubicBezTo>
                  <a:cubicBezTo>
                    <a:pt x="3546" y="567"/>
                    <a:pt x="2999" y="197"/>
                    <a:pt x="2365" y="55"/>
                  </a:cubicBezTo>
                  <a:cubicBezTo>
                    <a:pt x="2189" y="17"/>
                    <a:pt x="2017" y="0"/>
                    <a:pt x="1850"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19" name="Google Shape;1619;p37"/>
            <p:cNvSpPr/>
            <p:nvPr/>
          </p:nvSpPr>
          <p:spPr>
            <a:xfrm>
              <a:off x="828466" y="2093707"/>
              <a:ext cx="593469" cy="904512"/>
            </a:xfrm>
            <a:custGeom>
              <a:avLst/>
              <a:gdLst/>
              <a:ahLst/>
              <a:cxnLst/>
              <a:rect l="l" t="t" r="r" b="b"/>
              <a:pathLst>
                <a:path w="9021" h="13749" extrusionOk="0">
                  <a:moveTo>
                    <a:pt x="254" y="0"/>
                  </a:moveTo>
                  <a:cubicBezTo>
                    <a:pt x="89" y="0"/>
                    <a:pt x="1" y="220"/>
                    <a:pt x="57" y="526"/>
                  </a:cubicBezTo>
                  <a:lnTo>
                    <a:pt x="1957" y="11310"/>
                  </a:lnTo>
                  <a:cubicBezTo>
                    <a:pt x="2019" y="11653"/>
                    <a:pt x="2227" y="11976"/>
                    <a:pt x="2432" y="12029"/>
                  </a:cubicBezTo>
                  <a:lnTo>
                    <a:pt x="8711" y="13741"/>
                  </a:lnTo>
                  <a:cubicBezTo>
                    <a:pt x="8731" y="13746"/>
                    <a:pt x="8750" y="13749"/>
                    <a:pt x="8768" y="13749"/>
                  </a:cubicBezTo>
                  <a:cubicBezTo>
                    <a:pt x="8933" y="13749"/>
                    <a:pt x="9021" y="13528"/>
                    <a:pt x="8965" y="13220"/>
                  </a:cubicBezTo>
                  <a:lnTo>
                    <a:pt x="7065" y="2436"/>
                  </a:lnTo>
                  <a:cubicBezTo>
                    <a:pt x="7002" y="2093"/>
                    <a:pt x="6791" y="1773"/>
                    <a:pt x="6590" y="1720"/>
                  </a:cubicBezTo>
                  <a:lnTo>
                    <a:pt x="311" y="8"/>
                  </a:lnTo>
                  <a:cubicBezTo>
                    <a:pt x="291" y="3"/>
                    <a:pt x="272" y="0"/>
                    <a:pt x="254" y="0"/>
                  </a:cubicBez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20" name="Google Shape;1620;p37"/>
            <p:cNvSpPr/>
            <p:nvPr/>
          </p:nvSpPr>
          <p:spPr>
            <a:xfrm>
              <a:off x="1334441" y="1956211"/>
              <a:ext cx="545707" cy="1029903"/>
            </a:xfrm>
            <a:custGeom>
              <a:avLst/>
              <a:gdLst/>
              <a:ahLst/>
              <a:cxnLst/>
              <a:rect l="l" t="t" r="r" b="b"/>
              <a:pathLst>
                <a:path w="8295" h="15655" extrusionOk="0">
                  <a:moveTo>
                    <a:pt x="6016" y="1"/>
                  </a:moveTo>
                  <a:cubicBezTo>
                    <a:pt x="5980" y="1"/>
                    <a:pt x="5943" y="12"/>
                    <a:pt x="5907" y="34"/>
                  </a:cubicBezTo>
                  <a:lnTo>
                    <a:pt x="281" y="3596"/>
                  </a:lnTo>
                  <a:cubicBezTo>
                    <a:pt x="100" y="3711"/>
                    <a:pt x="1" y="4077"/>
                    <a:pt x="63" y="4420"/>
                  </a:cubicBezTo>
                  <a:lnTo>
                    <a:pt x="1950" y="15207"/>
                  </a:lnTo>
                  <a:cubicBezTo>
                    <a:pt x="2000" y="15483"/>
                    <a:pt x="2135" y="15654"/>
                    <a:pt x="2278" y="15654"/>
                  </a:cubicBezTo>
                  <a:cubicBezTo>
                    <a:pt x="2315" y="15654"/>
                    <a:pt x="2352" y="15643"/>
                    <a:pt x="2388" y="15620"/>
                  </a:cubicBezTo>
                  <a:lnTo>
                    <a:pt x="8014" y="12058"/>
                  </a:lnTo>
                  <a:cubicBezTo>
                    <a:pt x="8196" y="11942"/>
                    <a:pt x="8295" y="11576"/>
                    <a:pt x="8232" y="11233"/>
                  </a:cubicBezTo>
                  <a:lnTo>
                    <a:pt x="6346" y="446"/>
                  </a:lnTo>
                  <a:cubicBezTo>
                    <a:pt x="6295" y="172"/>
                    <a:pt x="6161" y="1"/>
                    <a:pt x="6016" y="1"/>
                  </a:cubicBez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21" name="Google Shape;1621;p37"/>
            <p:cNvSpPr/>
            <p:nvPr/>
          </p:nvSpPr>
          <p:spPr>
            <a:xfrm>
              <a:off x="1247667" y="2182060"/>
              <a:ext cx="263018" cy="827409"/>
            </a:xfrm>
            <a:custGeom>
              <a:avLst/>
              <a:gdLst/>
              <a:ahLst/>
              <a:cxnLst/>
              <a:rect l="l" t="t" r="r" b="b"/>
              <a:pathLst>
                <a:path w="3998" h="12577" extrusionOk="0">
                  <a:moveTo>
                    <a:pt x="1657" y="1"/>
                  </a:moveTo>
                  <a:cubicBezTo>
                    <a:pt x="1638" y="1"/>
                    <a:pt x="1619" y="3"/>
                    <a:pt x="1600" y="8"/>
                  </a:cubicBezTo>
                  <a:lnTo>
                    <a:pt x="248" y="334"/>
                  </a:lnTo>
                  <a:cubicBezTo>
                    <a:pt x="99" y="367"/>
                    <a:pt x="0" y="535"/>
                    <a:pt x="30" y="710"/>
                  </a:cubicBezTo>
                  <a:lnTo>
                    <a:pt x="2068" y="12325"/>
                  </a:lnTo>
                  <a:cubicBezTo>
                    <a:pt x="2097" y="12474"/>
                    <a:pt x="2211" y="12576"/>
                    <a:pt x="2340" y="12576"/>
                  </a:cubicBezTo>
                  <a:cubicBezTo>
                    <a:pt x="2359" y="12576"/>
                    <a:pt x="2378" y="12574"/>
                    <a:pt x="2398" y="12569"/>
                  </a:cubicBezTo>
                  <a:lnTo>
                    <a:pt x="3750" y="12243"/>
                  </a:lnTo>
                  <a:cubicBezTo>
                    <a:pt x="3905" y="12210"/>
                    <a:pt x="3997" y="12041"/>
                    <a:pt x="3971" y="11870"/>
                  </a:cubicBezTo>
                  <a:lnTo>
                    <a:pt x="1930" y="252"/>
                  </a:lnTo>
                  <a:cubicBezTo>
                    <a:pt x="1901" y="105"/>
                    <a:pt x="1787" y="1"/>
                    <a:pt x="1657" y="1"/>
                  </a:cubicBez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22" name="Google Shape;1622;p37"/>
            <p:cNvSpPr/>
            <p:nvPr/>
          </p:nvSpPr>
          <p:spPr>
            <a:xfrm>
              <a:off x="1705419" y="2682640"/>
              <a:ext cx="213809" cy="210717"/>
            </a:xfrm>
            <a:custGeom>
              <a:avLst/>
              <a:gdLst/>
              <a:ahLst/>
              <a:cxnLst/>
              <a:rect l="l" t="t" r="r" b="b"/>
              <a:pathLst>
                <a:path w="3250" h="3203" extrusionOk="0">
                  <a:moveTo>
                    <a:pt x="1645" y="0"/>
                  </a:moveTo>
                  <a:cubicBezTo>
                    <a:pt x="1318" y="0"/>
                    <a:pt x="989" y="109"/>
                    <a:pt x="717" y="333"/>
                  </a:cubicBezTo>
                  <a:cubicBezTo>
                    <a:pt x="90" y="851"/>
                    <a:pt x="1" y="1774"/>
                    <a:pt x="515" y="2394"/>
                  </a:cubicBezTo>
                  <a:lnTo>
                    <a:pt x="1178" y="3202"/>
                  </a:lnTo>
                  <a:cubicBezTo>
                    <a:pt x="1795" y="2859"/>
                    <a:pt x="2745" y="2144"/>
                    <a:pt x="3249" y="894"/>
                  </a:cubicBezTo>
                  <a:lnTo>
                    <a:pt x="2590" y="343"/>
                  </a:lnTo>
                  <a:cubicBezTo>
                    <a:pt x="2320" y="117"/>
                    <a:pt x="1984" y="0"/>
                    <a:pt x="1645" y="0"/>
                  </a:cubicBez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23" name="Google Shape;1623;p37"/>
            <p:cNvSpPr/>
            <p:nvPr/>
          </p:nvSpPr>
          <p:spPr>
            <a:xfrm>
              <a:off x="1782917" y="2741389"/>
              <a:ext cx="440053" cy="433803"/>
            </a:xfrm>
            <a:custGeom>
              <a:avLst/>
              <a:gdLst/>
              <a:ahLst/>
              <a:cxnLst/>
              <a:rect l="l" t="t" r="r" b="b"/>
              <a:pathLst>
                <a:path w="6689" h="6594" extrusionOk="0">
                  <a:moveTo>
                    <a:pt x="2071" y="1"/>
                  </a:moveTo>
                  <a:cubicBezTo>
                    <a:pt x="1573" y="1251"/>
                    <a:pt x="620" y="1960"/>
                    <a:pt x="0" y="2313"/>
                  </a:cubicBezTo>
                  <a:lnTo>
                    <a:pt x="2925" y="5868"/>
                  </a:lnTo>
                  <a:cubicBezTo>
                    <a:pt x="2998" y="5960"/>
                    <a:pt x="3090" y="6049"/>
                    <a:pt x="3183" y="6128"/>
                  </a:cubicBezTo>
                  <a:cubicBezTo>
                    <a:pt x="3555" y="6441"/>
                    <a:pt x="4010" y="6594"/>
                    <a:pt x="4462" y="6594"/>
                  </a:cubicBezTo>
                  <a:cubicBezTo>
                    <a:pt x="5031" y="6594"/>
                    <a:pt x="5595" y="6352"/>
                    <a:pt x="5986" y="5884"/>
                  </a:cubicBezTo>
                  <a:cubicBezTo>
                    <a:pt x="6688" y="5043"/>
                    <a:pt x="6579" y="3790"/>
                    <a:pt x="5738" y="3081"/>
                  </a:cubicBezTo>
                  <a:lnTo>
                    <a:pt x="2071" y="1"/>
                  </a:lnTo>
                  <a:close/>
                </a:path>
              </a:pathLst>
            </a:custGeom>
            <a:solidFill>
              <a:schemeClr val="lt2"/>
            </a:solidFill>
            <a:ln>
              <a:noFill/>
            </a:ln>
          </p:spPr>
          <p:txBody>
            <a:bodyPr spcFirstLastPara="1" wrap="square" lIns="68569" tIns="68569" rIns="68569" bIns="68569" anchor="ctr" anchorCtr="0">
              <a:noAutofit/>
            </a:bodyPr>
            <a:lstStyle/>
            <a:p>
              <a:endParaRPr sz="1050"/>
            </a:p>
          </p:txBody>
        </p:sp>
        <p:sp>
          <p:nvSpPr>
            <p:cNvPr id="1624" name="Google Shape;1624;p37"/>
            <p:cNvSpPr/>
            <p:nvPr/>
          </p:nvSpPr>
          <p:spPr>
            <a:xfrm>
              <a:off x="1927584" y="2748494"/>
              <a:ext cx="262821" cy="221441"/>
            </a:xfrm>
            <a:custGeom>
              <a:avLst/>
              <a:gdLst/>
              <a:ahLst/>
              <a:cxnLst/>
              <a:rect l="l" t="t" r="r" b="b"/>
              <a:pathLst>
                <a:path w="3995" h="3366" extrusionOk="0">
                  <a:moveTo>
                    <a:pt x="166" y="0"/>
                  </a:moveTo>
                  <a:cubicBezTo>
                    <a:pt x="125" y="0"/>
                    <a:pt x="83" y="18"/>
                    <a:pt x="54" y="51"/>
                  </a:cubicBezTo>
                  <a:cubicBezTo>
                    <a:pt x="1" y="111"/>
                    <a:pt x="7" y="203"/>
                    <a:pt x="70" y="252"/>
                  </a:cubicBezTo>
                  <a:lnTo>
                    <a:pt x="3737" y="3332"/>
                  </a:lnTo>
                  <a:cubicBezTo>
                    <a:pt x="3764" y="3352"/>
                    <a:pt x="3797" y="3365"/>
                    <a:pt x="3830" y="3365"/>
                  </a:cubicBezTo>
                  <a:cubicBezTo>
                    <a:pt x="3869" y="3365"/>
                    <a:pt x="3912" y="3349"/>
                    <a:pt x="3942" y="3316"/>
                  </a:cubicBezTo>
                  <a:cubicBezTo>
                    <a:pt x="3995" y="3257"/>
                    <a:pt x="3985" y="3164"/>
                    <a:pt x="3925" y="3115"/>
                  </a:cubicBezTo>
                  <a:lnTo>
                    <a:pt x="255" y="35"/>
                  </a:lnTo>
                  <a:cubicBezTo>
                    <a:pt x="230" y="11"/>
                    <a:pt x="198" y="0"/>
                    <a:pt x="166"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25" name="Google Shape;1625;p37"/>
            <p:cNvSpPr/>
            <p:nvPr/>
          </p:nvSpPr>
          <p:spPr>
            <a:xfrm>
              <a:off x="1793509" y="2899082"/>
              <a:ext cx="370647" cy="276768"/>
            </a:xfrm>
            <a:custGeom>
              <a:avLst/>
              <a:gdLst/>
              <a:ahLst/>
              <a:cxnLst/>
              <a:rect l="l" t="t" r="r" b="b"/>
              <a:pathLst>
                <a:path w="5634" h="4207" extrusionOk="0">
                  <a:moveTo>
                    <a:pt x="144" y="0"/>
                  </a:moveTo>
                  <a:cubicBezTo>
                    <a:pt x="115" y="0"/>
                    <a:pt x="87" y="11"/>
                    <a:pt x="63" y="31"/>
                  </a:cubicBezTo>
                  <a:cubicBezTo>
                    <a:pt x="11" y="71"/>
                    <a:pt x="1" y="150"/>
                    <a:pt x="47" y="203"/>
                  </a:cubicBezTo>
                  <a:lnTo>
                    <a:pt x="2748" y="3494"/>
                  </a:lnTo>
                  <a:cubicBezTo>
                    <a:pt x="2824" y="3583"/>
                    <a:pt x="2916" y="3675"/>
                    <a:pt x="3002" y="3748"/>
                  </a:cubicBezTo>
                  <a:cubicBezTo>
                    <a:pt x="3365" y="4054"/>
                    <a:pt x="3813" y="4206"/>
                    <a:pt x="4265" y="4206"/>
                  </a:cubicBezTo>
                  <a:cubicBezTo>
                    <a:pt x="4736" y="4206"/>
                    <a:pt x="5211" y="4038"/>
                    <a:pt x="5577" y="3698"/>
                  </a:cubicBezTo>
                  <a:cubicBezTo>
                    <a:pt x="5627" y="3652"/>
                    <a:pt x="5633" y="3576"/>
                    <a:pt x="5587" y="3527"/>
                  </a:cubicBezTo>
                  <a:cubicBezTo>
                    <a:pt x="5562" y="3500"/>
                    <a:pt x="5527" y="3486"/>
                    <a:pt x="5493" y="3486"/>
                  </a:cubicBezTo>
                  <a:cubicBezTo>
                    <a:pt x="5464" y="3486"/>
                    <a:pt x="5435" y="3496"/>
                    <a:pt x="5413" y="3517"/>
                  </a:cubicBezTo>
                  <a:cubicBezTo>
                    <a:pt x="5089" y="3813"/>
                    <a:pt x="4675" y="3962"/>
                    <a:pt x="4261" y="3962"/>
                  </a:cubicBezTo>
                  <a:cubicBezTo>
                    <a:pt x="3870" y="3962"/>
                    <a:pt x="3478" y="3829"/>
                    <a:pt x="3160" y="3563"/>
                  </a:cubicBezTo>
                  <a:cubicBezTo>
                    <a:pt x="3084" y="3497"/>
                    <a:pt x="3002" y="3418"/>
                    <a:pt x="2936" y="3335"/>
                  </a:cubicBezTo>
                  <a:lnTo>
                    <a:pt x="235" y="48"/>
                  </a:lnTo>
                  <a:cubicBezTo>
                    <a:pt x="213" y="16"/>
                    <a:pt x="179" y="0"/>
                    <a:pt x="144"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26" name="Google Shape;1626;p37"/>
            <p:cNvSpPr/>
            <p:nvPr/>
          </p:nvSpPr>
          <p:spPr>
            <a:xfrm>
              <a:off x="1632131" y="2596984"/>
              <a:ext cx="264071" cy="236638"/>
            </a:xfrm>
            <a:custGeom>
              <a:avLst/>
              <a:gdLst/>
              <a:ahLst/>
              <a:cxnLst/>
              <a:rect l="l" t="t" r="r" b="b"/>
              <a:pathLst>
                <a:path w="4014" h="3597" extrusionOk="0">
                  <a:moveTo>
                    <a:pt x="2263" y="1"/>
                  </a:moveTo>
                  <a:cubicBezTo>
                    <a:pt x="2251" y="1"/>
                    <a:pt x="2241" y="4"/>
                    <a:pt x="2233" y="9"/>
                  </a:cubicBezTo>
                  <a:cubicBezTo>
                    <a:pt x="2002" y="164"/>
                    <a:pt x="2157" y="857"/>
                    <a:pt x="2157" y="857"/>
                  </a:cubicBezTo>
                  <a:cubicBezTo>
                    <a:pt x="2157" y="857"/>
                    <a:pt x="561" y="920"/>
                    <a:pt x="290" y="1272"/>
                  </a:cubicBezTo>
                  <a:cubicBezTo>
                    <a:pt x="0" y="1652"/>
                    <a:pt x="363" y="1906"/>
                    <a:pt x="363" y="1906"/>
                  </a:cubicBezTo>
                  <a:cubicBezTo>
                    <a:pt x="363" y="1906"/>
                    <a:pt x="27" y="2226"/>
                    <a:pt x="452" y="2638"/>
                  </a:cubicBezTo>
                  <a:cubicBezTo>
                    <a:pt x="452" y="2638"/>
                    <a:pt x="188" y="3086"/>
                    <a:pt x="643" y="3327"/>
                  </a:cubicBezTo>
                  <a:cubicBezTo>
                    <a:pt x="1038" y="3534"/>
                    <a:pt x="1367" y="3597"/>
                    <a:pt x="1621" y="3597"/>
                  </a:cubicBezTo>
                  <a:cubicBezTo>
                    <a:pt x="2010" y="3597"/>
                    <a:pt x="2223" y="3449"/>
                    <a:pt x="2223" y="3449"/>
                  </a:cubicBezTo>
                  <a:lnTo>
                    <a:pt x="4014" y="1925"/>
                  </a:lnTo>
                  <a:cubicBezTo>
                    <a:pt x="4014" y="1925"/>
                    <a:pt x="2569" y="1"/>
                    <a:pt x="2263"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27" name="Google Shape;1627;p37"/>
            <p:cNvSpPr/>
            <p:nvPr/>
          </p:nvSpPr>
          <p:spPr>
            <a:xfrm>
              <a:off x="1495424" y="2597511"/>
              <a:ext cx="185126" cy="117694"/>
            </a:xfrm>
            <a:custGeom>
              <a:avLst/>
              <a:gdLst/>
              <a:ahLst/>
              <a:cxnLst/>
              <a:rect l="l" t="t" r="r" b="b"/>
              <a:pathLst>
                <a:path w="2814" h="1789" extrusionOk="0">
                  <a:moveTo>
                    <a:pt x="1742" y="0"/>
                  </a:moveTo>
                  <a:cubicBezTo>
                    <a:pt x="1320" y="0"/>
                    <a:pt x="1432" y="743"/>
                    <a:pt x="1432" y="743"/>
                  </a:cubicBezTo>
                  <a:cubicBezTo>
                    <a:pt x="1432" y="743"/>
                    <a:pt x="1169" y="245"/>
                    <a:pt x="868" y="245"/>
                  </a:cubicBezTo>
                  <a:cubicBezTo>
                    <a:pt x="770" y="245"/>
                    <a:pt x="669" y="298"/>
                    <a:pt x="571" y="437"/>
                  </a:cubicBezTo>
                  <a:cubicBezTo>
                    <a:pt x="1" y="1251"/>
                    <a:pt x="1574" y="1789"/>
                    <a:pt x="1574" y="1789"/>
                  </a:cubicBezTo>
                  <a:cubicBezTo>
                    <a:pt x="1574" y="1789"/>
                    <a:pt x="2814" y="272"/>
                    <a:pt x="1864" y="18"/>
                  </a:cubicBezTo>
                  <a:cubicBezTo>
                    <a:pt x="1819" y="6"/>
                    <a:pt x="1779" y="0"/>
                    <a:pt x="1742" y="0"/>
                  </a:cubicBezTo>
                  <a:close/>
                </a:path>
              </a:pathLst>
            </a:custGeom>
            <a:solidFill>
              <a:schemeClr val="accent3"/>
            </a:solidFill>
            <a:ln>
              <a:noFill/>
            </a:ln>
          </p:spPr>
          <p:txBody>
            <a:bodyPr spcFirstLastPara="1" wrap="square" lIns="68569" tIns="68569" rIns="68569" bIns="68569" anchor="ctr" anchorCtr="0">
              <a:noAutofit/>
            </a:bodyPr>
            <a:lstStyle/>
            <a:p>
              <a:endParaRPr sz="1050"/>
            </a:p>
          </p:txBody>
        </p:sp>
        <p:sp>
          <p:nvSpPr>
            <p:cNvPr id="1628" name="Google Shape;1628;p37"/>
            <p:cNvSpPr/>
            <p:nvPr/>
          </p:nvSpPr>
          <p:spPr>
            <a:xfrm>
              <a:off x="1506871" y="2751125"/>
              <a:ext cx="122628" cy="115325"/>
            </a:xfrm>
            <a:custGeom>
              <a:avLst/>
              <a:gdLst/>
              <a:ahLst/>
              <a:cxnLst/>
              <a:rect l="l" t="t" r="r" b="b"/>
              <a:pathLst>
                <a:path w="1864" h="1753" extrusionOk="0">
                  <a:moveTo>
                    <a:pt x="1121" y="0"/>
                  </a:moveTo>
                  <a:cubicBezTo>
                    <a:pt x="1072" y="0"/>
                    <a:pt x="1017" y="8"/>
                    <a:pt x="958" y="24"/>
                  </a:cubicBezTo>
                  <a:cubicBezTo>
                    <a:pt x="397" y="176"/>
                    <a:pt x="948" y="869"/>
                    <a:pt x="948" y="869"/>
                  </a:cubicBezTo>
                  <a:cubicBezTo>
                    <a:pt x="948" y="869"/>
                    <a:pt x="643" y="678"/>
                    <a:pt x="388" y="678"/>
                  </a:cubicBezTo>
                  <a:cubicBezTo>
                    <a:pt x="220" y="678"/>
                    <a:pt x="73" y="761"/>
                    <a:pt x="51" y="1037"/>
                  </a:cubicBezTo>
                  <a:cubicBezTo>
                    <a:pt x="1" y="1635"/>
                    <a:pt x="580" y="1752"/>
                    <a:pt x="1044" y="1752"/>
                  </a:cubicBezTo>
                  <a:cubicBezTo>
                    <a:pt x="1345" y="1752"/>
                    <a:pt x="1598" y="1703"/>
                    <a:pt x="1598" y="1703"/>
                  </a:cubicBezTo>
                  <a:cubicBezTo>
                    <a:pt x="1598" y="1703"/>
                    <a:pt x="1864" y="0"/>
                    <a:pt x="1121" y="0"/>
                  </a:cubicBezTo>
                  <a:close/>
                </a:path>
              </a:pathLst>
            </a:custGeom>
            <a:solidFill>
              <a:schemeClr val="accent3"/>
            </a:solidFill>
            <a:ln>
              <a:noFill/>
            </a:ln>
          </p:spPr>
          <p:txBody>
            <a:bodyPr spcFirstLastPara="1" wrap="square" lIns="68569" tIns="68569" rIns="68569" bIns="68569" anchor="ctr" anchorCtr="0">
              <a:noAutofit/>
            </a:bodyPr>
            <a:lstStyle/>
            <a:p>
              <a:endParaRPr sz="1050"/>
            </a:p>
          </p:txBody>
        </p:sp>
        <p:sp>
          <p:nvSpPr>
            <p:cNvPr id="1629" name="Google Shape;1629;p37"/>
            <p:cNvSpPr/>
            <p:nvPr/>
          </p:nvSpPr>
          <p:spPr>
            <a:xfrm>
              <a:off x="1608053" y="2031867"/>
              <a:ext cx="180981" cy="118220"/>
            </a:xfrm>
            <a:custGeom>
              <a:avLst/>
              <a:gdLst/>
              <a:ahLst/>
              <a:cxnLst/>
              <a:rect l="l" t="t" r="r" b="b"/>
              <a:pathLst>
                <a:path w="2751" h="1797" extrusionOk="0">
                  <a:moveTo>
                    <a:pt x="1693" y="1"/>
                  </a:moveTo>
                  <a:cubicBezTo>
                    <a:pt x="1243" y="1"/>
                    <a:pt x="1402" y="764"/>
                    <a:pt x="1402" y="764"/>
                  </a:cubicBezTo>
                  <a:cubicBezTo>
                    <a:pt x="1402" y="764"/>
                    <a:pt x="1121" y="298"/>
                    <a:pt x="826" y="298"/>
                  </a:cubicBezTo>
                  <a:cubicBezTo>
                    <a:pt x="723" y="298"/>
                    <a:pt x="619" y="354"/>
                    <a:pt x="525" y="507"/>
                  </a:cubicBezTo>
                  <a:cubicBezTo>
                    <a:pt x="0" y="1344"/>
                    <a:pt x="1600" y="1796"/>
                    <a:pt x="1600" y="1796"/>
                  </a:cubicBezTo>
                  <a:cubicBezTo>
                    <a:pt x="1600" y="1796"/>
                    <a:pt x="2751" y="210"/>
                    <a:pt x="1794" y="12"/>
                  </a:cubicBezTo>
                  <a:cubicBezTo>
                    <a:pt x="1758" y="4"/>
                    <a:pt x="1724" y="1"/>
                    <a:pt x="1693" y="1"/>
                  </a:cubicBezTo>
                  <a:close/>
                </a:path>
              </a:pathLst>
            </a:custGeom>
            <a:solidFill>
              <a:schemeClr val="accent3"/>
            </a:solidFill>
            <a:ln>
              <a:noFill/>
            </a:ln>
          </p:spPr>
          <p:txBody>
            <a:bodyPr spcFirstLastPara="1" wrap="square" lIns="68569" tIns="68569" rIns="68569" bIns="68569" anchor="ctr" anchorCtr="0">
              <a:noAutofit/>
            </a:bodyPr>
            <a:lstStyle/>
            <a:p>
              <a:endParaRPr sz="1050"/>
            </a:p>
          </p:txBody>
        </p:sp>
        <p:sp>
          <p:nvSpPr>
            <p:cNvPr id="1630" name="Google Shape;1630;p37"/>
            <p:cNvSpPr/>
            <p:nvPr/>
          </p:nvSpPr>
          <p:spPr>
            <a:xfrm>
              <a:off x="3091464" y="2698890"/>
              <a:ext cx="305517" cy="404264"/>
            </a:xfrm>
            <a:custGeom>
              <a:avLst/>
              <a:gdLst/>
              <a:ahLst/>
              <a:cxnLst/>
              <a:rect l="l" t="t" r="r" b="b"/>
              <a:pathLst>
                <a:path w="4644" h="6145" extrusionOk="0">
                  <a:moveTo>
                    <a:pt x="3138" y="1"/>
                  </a:moveTo>
                  <a:cubicBezTo>
                    <a:pt x="2642" y="1"/>
                    <a:pt x="2168" y="284"/>
                    <a:pt x="1943" y="766"/>
                  </a:cubicBezTo>
                  <a:lnTo>
                    <a:pt x="311" y="4268"/>
                  </a:lnTo>
                  <a:cubicBezTo>
                    <a:pt x="1" y="4927"/>
                    <a:pt x="291" y="5712"/>
                    <a:pt x="950" y="6019"/>
                  </a:cubicBezTo>
                  <a:cubicBezTo>
                    <a:pt x="1066" y="6078"/>
                    <a:pt x="1188" y="6115"/>
                    <a:pt x="1313" y="6131"/>
                  </a:cubicBezTo>
                  <a:cubicBezTo>
                    <a:pt x="1376" y="6140"/>
                    <a:pt x="1439" y="6145"/>
                    <a:pt x="1502" y="6145"/>
                  </a:cubicBezTo>
                  <a:cubicBezTo>
                    <a:pt x="2001" y="6145"/>
                    <a:pt x="2479" y="5860"/>
                    <a:pt x="2701" y="5383"/>
                  </a:cubicBezTo>
                  <a:lnTo>
                    <a:pt x="4334" y="1877"/>
                  </a:lnTo>
                  <a:cubicBezTo>
                    <a:pt x="4644" y="1217"/>
                    <a:pt x="4354" y="433"/>
                    <a:pt x="3694" y="126"/>
                  </a:cubicBezTo>
                  <a:cubicBezTo>
                    <a:pt x="3514" y="41"/>
                    <a:pt x="3324" y="1"/>
                    <a:pt x="3138"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31" name="Google Shape;1631;p37"/>
            <p:cNvSpPr/>
            <p:nvPr/>
          </p:nvSpPr>
          <p:spPr>
            <a:xfrm>
              <a:off x="3886642" y="2716652"/>
              <a:ext cx="319201" cy="397554"/>
            </a:xfrm>
            <a:custGeom>
              <a:avLst/>
              <a:gdLst/>
              <a:ahLst/>
              <a:cxnLst/>
              <a:rect l="l" t="t" r="r" b="b"/>
              <a:pathLst>
                <a:path w="4852" h="6043" extrusionOk="0">
                  <a:moveTo>
                    <a:pt x="1501" y="1"/>
                  </a:moveTo>
                  <a:cubicBezTo>
                    <a:pt x="1290" y="1"/>
                    <a:pt x="1076" y="52"/>
                    <a:pt x="877" y="159"/>
                  </a:cubicBezTo>
                  <a:cubicBezTo>
                    <a:pt x="241" y="512"/>
                    <a:pt x="0" y="1310"/>
                    <a:pt x="346" y="1950"/>
                  </a:cubicBezTo>
                  <a:lnTo>
                    <a:pt x="2187" y="5350"/>
                  </a:lnTo>
                  <a:cubicBezTo>
                    <a:pt x="2424" y="5792"/>
                    <a:pt x="2879" y="6043"/>
                    <a:pt x="3347" y="6043"/>
                  </a:cubicBezTo>
                  <a:cubicBezTo>
                    <a:pt x="3562" y="6043"/>
                    <a:pt x="3776" y="5993"/>
                    <a:pt x="3974" y="5881"/>
                  </a:cubicBezTo>
                  <a:cubicBezTo>
                    <a:pt x="4614" y="5531"/>
                    <a:pt x="4851" y="4733"/>
                    <a:pt x="4505" y="4094"/>
                  </a:cubicBezTo>
                  <a:lnTo>
                    <a:pt x="2668" y="693"/>
                  </a:lnTo>
                  <a:cubicBezTo>
                    <a:pt x="2425" y="252"/>
                    <a:pt x="1970" y="1"/>
                    <a:pt x="1501"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32" name="Google Shape;1632;p37"/>
            <p:cNvSpPr/>
            <p:nvPr/>
          </p:nvSpPr>
          <p:spPr>
            <a:xfrm>
              <a:off x="3334485" y="3265784"/>
              <a:ext cx="639191" cy="914775"/>
            </a:xfrm>
            <a:custGeom>
              <a:avLst/>
              <a:gdLst/>
              <a:ahLst/>
              <a:cxnLst/>
              <a:rect l="l" t="t" r="r" b="b"/>
              <a:pathLst>
                <a:path w="9716" h="13905" extrusionOk="0">
                  <a:moveTo>
                    <a:pt x="0" y="1"/>
                  </a:moveTo>
                  <a:cubicBezTo>
                    <a:pt x="0" y="1"/>
                    <a:pt x="165" y="9383"/>
                    <a:pt x="778" y="13271"/>
                  </a:cubicBezTo>
                  <a:cubicBezTo>
                    <a:pt x="778" y="13271"/>
                    <a:pt x="1557" y="13905"/>
                    <a:pt x="2678" y="13905"/>
                  </a:cubicBezTo>
                  <a:cubicBezTo>
                    <a:pt x="3112" y="13905"/>
                    <a:pt x="3598" y="13809"/>
                    <a:pt x="4109" y="13545"/>
                  </a:cubicBezTo>
                  <a:lnTo>
                    <a:pt x="4333" y="4720"/>
                  </a:lnTo>
                  <a:lnTo>
                    <a:pt x="4333" y="4614"/>
                  </a:lnTo>
                  <a:cubicBezTo>
                    <a:pt x="4585" y="4604"/>
                    <a:pt x="4851" y="4600"/>
                    <a:pt x="5125" y="4600"/>
                  </a:cubicBezTo>
                  <a:cubicBezTo>
                    <a:pt x="5210" y="4600"/>
                    <a:pt x="5296" y="4600"/>
                    <a:pt x="5382" y="4601"/>
                  </a:cubicBezTo>
                  <a:lnTo>
                    <a:pt x="5382" y="4720"/>
                  </a:lnTo>
                  <a:lnTo>
                    <a:pt x="5606" y="13545"/>
                  </a:lnTo>
                  <a:cubicBezTo>
                    <a:pt x="6118" y="13809"/>
                    <a:pt x="6604" y="13905"/>
                    <a:pt x="7038" y="13905"/>
                  </a:cubicBezTo>
                  <a:cubicBezTo>
                    <a:pt x="8158" y="13905"/>
                    <a:pt x="8937" y="13271"/>
                    <a:pt x="8937" y="13271"/>
                  </a:cubicBezTo>
                  <a:cubicBezTo>
                    <a:pt x="9547" y="9383"/>
                    <a:pt x="9716" y="1"/>
                    <a:pt x="9716" y="1"/>
                  </a:cubicBezTo>
                  <a:lnTo>
                    <a:pt x="9716" y="1"/>
                  </a:lnTo>
                  <a:lnTo>
                    <a:pt x="7644" y="420"/>
                  </a:lnTo>
                  <a:lnTo>
                    <a:pt x="1946" y="396"/>
                  </a:lnTo>
                  <a:lnTo>
                    <a:pt x="0" y="1"/>
                  </a:lnTo>
                  <a:close/>
                </a:path>
              </a:pathLst>
            </a:custGeom>
            <a:solidFill>
              <a:schemeClr val="accent6"/>
            </a:solidFill>
            <a:ln>
              <a:noFill/>
            </a:ln>
          </p:spPr>
          <p:txBody>
            <a:bodyPr spcFirstLastPara="1" wrap="square" lIns="68569" tIns="68569" rIns="68569" bIns="68569" anchor="ctr" anchorCtr="0">
              <a:noAutofit/>
            </a:bodyPr>
            <a:lstStyle/>
            <a:p>
              <a:endParaRPr sz="1050"/>
            </a:p>
          </p:txBody>
        </p:sp>
        <p:sp>
          <p:nvSpPr>
            <p:cNvPr id="1633" name="Google Shape;1633;p37"/>
            <p:cNvSpPr/>
            <p:nvPr/>
          </p:nvSpPr>
          <p:spPr>
            <a:xfrm>
              <a:off x="3153305" y="2737310"/>
              <a:ext cx="993720" cy="168548"/>
            </a:xfrm>
            <a:custGeom>
              <a:avLst/>
              <a:gdLst/>
              <a:ahLst/>
              <a:cxnLst/>
              <a:rect l="l" t="t" r="r" b="b"/>
              <a:pathLst>
                <a:path w="15105" h="2562" extrusionOk="0">
                  <a:moveTo>
                    <a:pt x="14521" y="0"/>
                  </a:moveTo>
                  <a:cubicBezTo>
                    <a:pt x="13159" y="389"/>
                    <a:pt x="11757" y="680"/>
                    <a:pt x="10323" y="851"/>
                  </a:cubicBezTo>
                  <a:cubicBezTo>
                    <a:pt x="9198" y="990"/>
                    <a:pt x="8050" y="1059"/>
                    <a:pt x="6893" y="1059"/>
                  </a:cubicBezTo>
                  <a:cubicBezTo>
                    <a:pt x="6105" y="1059"/>
                    <a:pt x="5310" y="1026"/>
                    <a:pt x="4515" y="963"/>
                  </a:cubicBezTo>
                  <a:cubicBezTo>
                    <a:pt x="2873" y="831"/>
                    <a:pt x="1501" y="581"/>
                    <a:pt x="531" y="363"/>
                  </a:cubicBezTo>
                  <a:cubicBezTo>
                    <a:pt x="264" y="914"/>
                    <a:pt x="96" y="1422"/>
                    <a:pt x="0" y="1735"/>
                  </a:cubicBezTo>
                  <a:cubicBezTo>
                    <a:pt x="950" y="1979"/>
                    <a:pt x="2543" y="2312"/>
                    <a:pt x="4548" y="2474"/>
                  </a:cubicBezTo>
                  <a:cubicBezTo>
                    <a:pt x="5231" y="2526"/>
                    <a:pt x="5993" y="2561"/>
                    <a:pt x="6819" y="2561"/>
                  </a:cubicBezTo>
                  <a:cubicBezTo>
                    <a:pt x="9184" y="2561"/>
                    <a:pt x="12071" y="2276"/>
                    <a:pt x="15104" y="1313"/>
                  </a:cubicBezTo>
                  <a:cubicBezTo>
                    <a:pt x="14976" y="943"/>
                    <a:pt x="14781" y="472"/>
                    <a:pt x="14521" y="0"/>
                  </a:cubicBezTo>
                  <a:close/>
                </a:path>
              </a:pathLst>
            </a:custGeom>
            <a:solidFill>
              <a:srgbClr val="F26952"/>
            </a:solidFill>
            <a:ln>
              <a:noFill/>
            </a:ln>
          </p:spPr>
          <p:txBody>
            <a:bodyPr spcFirstLastPara="1" wrap="square" lIns="68569" tIns="68569" rIns="68569" bIns="68569" anchor="ctr" anchorCtr="0">
              <a:noAutofit/>
            </a:bodyPr>
            <a:lstStyle/>
            <a:p>
              <a:endParaRPr sz="1050"/>
            </a:p>
          </p:txBody>
        </p:sp>
        <p:sp>
          <p:nvSpPr>
            <p:cNvPr id="1634" name="Google Shape;1634;p37"/>
            <p:cNvSpPr/>
            <p:nvPr/>
          </p:nvSpPr>
          <p:spPr>
            <a:xfrm>
              <a:off x="3148108" y="2840136"/>
              <a:ext cx="1012996" cy="182297"/>
            </a:xfrm>
            <a:custGeom>
              <a:avLst/>
              <a:gdLst/>
              <a:ahLst/>
              <a:cxnLst/>
              <a:rect l="l" t="t" r="r" b="b"/>
              <a:pathLst>
                <a:path w="15398" h="2771" extrusionOk="0">
                  <a:moveTo>
                    <a:pt x="15269" y="0"/>
                  </a:moveTo>
                  <a:cubicBezTo>
                    <a:pt x="13703" y="502"/>
                    <a:pt x="12074" y="855"/>
                    <a:pt x="10405" y="1056"/>
                  </a:cubicBezTo>
                  <a:cubicBezTo>
                    <a:pt x="9280" y="1194"/>
                    <a:pt x="8133" y="1263"/>
                    <a:pt x="6975" y="1263"/>
                  </a:cubicBezTo>
                  <a:cubicBezTo>
                    <a:pt x="6187" y="1263"/>
                    <a:pt x="5392" y="1230"/>
                    <a:pt x="4597" y="1168"/>
                  </a:cubicBezTo>
                  <a:cubicBezTo>
                    <a:pt x="2576" y="1006"/>
                    <a:pt x="970" y="667"/>
                    <a:pt x="10" y="422"/>
                  </a:cubicBezTo>
                  <a:cubicBezTo>
                    <a:pt x="4" y="436"/>
                    <a:pt x="4" y="442"/>
                    <a:pt x="0" y="452"/>
                  </a:cubicBezTo>
                  <a:cubicBezTo>
                    <a:pt x="12" y="450"/>
                    <a:pt x="23" y="448"/>
                    <a:pt x="34" y="448"/>
                  </a:cubicBezTo>
                  <a:cubicBezTo>
                    <a:pt x="64" y="448"/>
                    <a:pt x="92" y="457"/>
                    <a:pt x="119" y="472"/>
                  </a:cubicBezTo>
                  <a:cubicBezTo>
                    <a:pt x="472" y="690"/>
                    <a:pt x="1583" y="1300"/>
                    <a:pt x="2774" y="1326"/>
                  </a:cubicBezTo>
                  <a:cubicBezTo>
                    <a:pt x="2866" y="1326"/>
                    <a:pt x="2945" y="1399"/>
                    <a:pt x="2945" y="1491"/>
                  </a:cubicBezTo>
                  <a:lnTo>
                    <a:pt x="2952" y="1808"/>
                  </a:lnTo>
                  <a:cubicBezTo>
                    <a:pt x="2952" y="1874"/>
                    <a:pt x="2916" y="1936"/>
                    <a:pt x="2863" y="1966"/>
                  </a:cubicBezTo>
                  <a:lnTo>
                    <a:pt x="2820" y="2477"/>
                  </a:lnTo>
                  <a:cubicBezTo>
                    <a:pt x="3374" y="2553"/>
                    <a:pt x="3977" y="2625"/>
                    <a:pt x="4627" y="2678"/>
                  </a:cubicBezTo>
                  <a:cubicBezTo>
                    <a:pt x="5323" y="2734"/>
                    <a:pt x="6102" y="2771"/>
                    <a:pt x="6947" y="2771"/>
                  </a:cubicBezTo>
                  <a:cubicBezTo>
                    <a:pt x="8606" y="2771"/>
                    <a:pt x="10519" y="2628"/>
                    <a:pt x="12558" y="2207"/>
                  </a:cubicBezTo>
                  <a:lnTo>
                    <a:pt x="12539" y="1972"/>
                  </a:lnTo>
                  <a:cubicBezTo>
                    <a:pt x="12476" y="1949"/>
                    <a:pt x="12430" y="1883"/>
                    <a:pt x="12430" y="1808"/>
                  </a:cubicBezTo>
                  <a:lnTo>
                    <a:pt x="12436" y="1491"/>
                  </a:lnTo>
                  <a:cubicBezTo>
                    <a:pt x="12436" y="1399"/>
                    <a:pt x="12516" y="1326"/>
                    <a:pt x="12608" y="1326"/>
                  </a:cubicBezTo>
                  <a:cubicBezTo>
                    <a:pt x="13798" y="1300"/>
                    <a:pt x="14910" y="690"/>
                    <a:pt x="15263" y="472"/>
                  </a:cubicBezTo>
                  <a:cubicBezTo>
                    <a:pt x="15290" y="456"/>
                    <a:pt x="15323" y="448"/>
                    <a:pt x="15356" y="448"/>
                  </a:cubicBezTo>
                  <a:cubicBezTo>
                    <a:pt x="15370" y="448"/>
                    <a:pt x="15384" y="449"/>
                    <a:pt x="15398" y="452"/>
                  </a:cubicBezTo>
                  <a:cubicBezTo>
                    <a:pt x="15381" y="390"/>
                    <a:pt x="15342" y="228"/>
                    <a:pt x="15269" y="0"/>
                  </a:cubicBezTo>
                  <a:close/>
                </a:path>
              </a:pathLst>
            </a:custGeom>
            <a:solidFill>
              <a:srgbClr val="F26952"/>
            </a:solidFill>
            <a:ln>
              <a:noFill/>
            </a:ln>
          </p:spPr>
          <p:txBody>
            <a:bodyPr spcFirstLastPara="1" wrap="square" lIns="68569" tIns="68569" rIns="68569" bIns="68569" anchor="ctr" anchorCtr="0">
              <a:noAutofit/>
            </a:bodyPr>
            <a:lstStyle/>
            <a:p>
              <a:endParaRPr sz="1050"/>
            </a:p>
          </p:txBody>
        </p:sp>
        <p:sp>
          <p:nvSpPr>
            <p:cNvPr id="1635" name="Google Shape;1635;p37"/>
            <p:cNvSpPr/>
            <p:nvPr/>
          </p:nvSpPr>
          <p:spPr>
            <a:xfrm>
              <a:off x="3196922" y="2639878"/>
              <a:ext cx="902604" cy="148877"/>
            </a:xfrm>
            <a:custGeom>
              <a:avLst/>
              <a:gdLst/>
              <a:ahLst/>
              <a:cxnLst/>
              <a:rect l="l" t="t" r="r" b="b"/>
              <a:pathLst>
                <a:path w="13720" h="2263" extrusionOk="0">
                  <a:moveTo>
                    <a:pt x="12717" y="0"/>
                  </a:moveTo>
                  <a:cubicBezTo>
                    <a:pt x="11721" y="238"/>
                    <a:pt x="10698" y="423"/>
                    <a:pt x="9663" y="551"/>
                  </a:cubicBezTo>
                  <a:cubicBezTo>
                    <a:pt x="9360" y="591"/>
                    <a:pt x="9053" y="624"/>
                    <a:pt x="8749" y="647"/>
                  </a:cubicBezTo>
                  <a:cubicBezTo>
                    <a:pt x="8403" y="1132"/>
                    <a:pt x="7810" y="1432"/>
                    <a:pt x="7140" y="1432"/>
                  </a:cubicBezTo>
                  <a:lnTo>
                    <a:pt x="6022" y="1432"/>
                  </a:lnTo>
                  <a:cubicBezTo>
                    <a:pt x="5458" y="1432"/>
                    <a:pt x="4957" y="1145"/>
                    <a:pt x="4660" y="713"/>
                  </a:cubicBezTo>
                  <a:cubicBezTo>
                    <a:pt x="4390" y="700"/>
                    <a:pt x="4126" y="680"/>
                    <a:pt x="3859" y="660"/>
                  </a:cubicBezTo>
                  <a:cubicBezTo>
                    <a:pt x="2741" y="568"/>
                    <a:pt x="1748" y="423"/>
                    <a:pt x="920" y="271"/>
                  </a:cubicBezTo>
                  <a:cubicBezTo>
                    <a:pt x="544" y="670"/>
                    <a:pt x="241" y="1132"/>
                    <a:pt x="0" y="1587"/>
                  </a:cubicBezTo>
                  <a:cubicBezTo>
                    <a:pt x="957" y="1801"/>
                    <a:pt x="2292" y="2042"/>
                    <a:pt x="3888" y="2167"/>
                  </a:cubicBezTo>
                  <a:cubicBezTo>
                    <a:pt x="4587" y="2225"/>
                    <a:pt x="5369" y="2263"/>
                    <a:pt x="6218" y="2263"/>
                  </a:cubicBezTo>
                  <a:cubicBezTo>
                    <a:pt x="8381" y="2263"/>
                    <a:pt x="10977" y="2018"/>
                    <a:pt x="13719" y="1234"/>
                  </a:cubicBezTo>
                  <a:cubicBezTo>
                    <a:pt x="13452" y="792"/>
                    <a:pt x="13122" y="353"/>
                    <a:pt x="12717" y="0"/>
                  </a:cubicBezTo>
                  <a:close/>
                </a:path>
              </a:pathLst>
            </a:custGeom>
            <a:solidFill>
              <a:srgbClr val="F26952"/>
            </a:solidFill>
            <a:ln>
              <a:noFill/>
            </a:ln>
          </p:spPr>
          <p:txBody>
            <a:bodyPr spcFirstLastPara="1" wrap="square" lIns="68569" tIns="68569" rIns="68569" bIns="68569" anchor="ctr" anchorCtr="0">
              <a:noAutofit/>
            </a:bodyPr>
            <a:lstStyle/>
            <a:p>
              <a:endParaRPr sz="1050"/>
            </a:p>
          </p:txBody>
        </p:sp>
        <p:sp>
          <p:nvSpPr>
            <p:cNvPr id="1636" name="Google Shape;1636;p37"/>
            <p:cNvSpPr/>
            <p:nvPr/>
          </p:nvSpPr>
          <p:spPr>
            <a:xfrm>
              <a:off x="3272841" y="2579156"/>
              <a:ext cx="371699" cy="89405"/>
            </a:xfrm>
            <a:custGeom>
              <a:avLst/>
              <a:gdLst/>
              <a:ahLst/>
              <a:cxnLst/>
              <a:rect l="l" t="t" r="r" b="b"/>
              <a:pathLst>
                <a:path w="5650" h="1359" extrusionOk="0">
                  <a:moveTo>
                    <a:pt x="4452" y="0"/>
                  </a:moveTo>
                  <a:cubicBezTo>
                    <a:pt x="3721" y="0"/>
                    <a:pt x="2786" y="26"/>
                    <a:pt x="1808" y="122"/>
                  </a:cubicBezTo>
                  <a:cubicBezTo>
                    <a:pt x="1086" y="198"/>
                    <a:pt x="489" y="528"/>
                    <a:pt x="1" y="970"/>
                  </a:cubicBezTo>
                  <a:cubicBezTo>
                    <a:pt x="785" y="1108"/>
                    <a:pt x="1706" y="1237"/>
                    <a:pt x="2734" y="1319"/>
                  </a:cubicBezTo>
                  <a:cubicBezTo>
                    <a:pt x="2932" y="1332"/>
                    <a:pt x="3140" y="1349"/>
                    <a:pt x="3348" y="1359"/>
                  </a:cubicBezTo>
                  <a:cubicBezTo>
                    <a:pt x="3259" y="1158"/>
                    <a:pt x="3209" y="930"/>
                    <a:pt x="3209" y="696"/>
                  </a:cubicBezTo>
                  <a:cubicBezTo>
                    <a:pt x="3209" y="696"/>
                    <a:pt x="3206" y="271"/>
                    <a:pt x="3740" y="178"/>
                  </a:cubicBezTo>
                  <a:cubicBezTo>
                    <a:pt x="4433" y="56"/>
                    <a:pt x="5079" y="23"/>
                    <a:pt x="5650" y="23"/>
                  </a:cubicBezTo>
                  <a:cubicBezTo>
                    <a:pt x="5394" y="14"/>
                    <a:pt x="4975" y="0"/>
                    <a:pt x="4452" y="0"/>
                  </a:cubicBezTo>
                  <a:close/>
                </a:path>
              </a:pathLst>
            </a:custGeom>
            <a:solidFill>
              <a:srgbClr val="F26952"/>
            </a:solidFill>
            <a:ln>
              <a:noFill/>
            </a:ln>
          </p:spPr>
          <p:txBody>
            <a:bodyPr spcFirstLastPara="1" wrap="square" lIns="68569" tIns="68569" rIns="68569" bIns="68569" anchor="ctr" anchorCtr="0">
              <a:noAutofit/>
            </a:bodyPr>
            <a:lstStyle/>
            <a:p>
              <a:endParaRPr sz="1050"/>
            </a:p>
          </p:txBody>
        </p:sp>
        <p:sp>
          <p:nvSpPr>
            <p:cNvPr id="1637" name="Google Shape;1637;p37"/>
            <p:cNvSpPr/>
            <p:nvPr/>
          </p:nvSpPr>
          <p:spPr>
            <a:xfrm>
              <a:off x="3664477" y="2579024"/>
              <a:ext cx="351503" cy="84537"/>
            </a:xfrm>
            <a:custGeom>
              <a:avLst/>
              <a:gdLst/>
              <a:ahLst/>
              <a:cxnLst/>
              <a:rect l="l" t="t" r="r" b="b"/>
              <a:pathLst>
                <a:path w="5343" h="1285" extrusionOk="0">
                  <a:moveTo>
                    <a:pt x="1203" y="0"/>
                  </a:moveTo>
                  <a:cubicBezTo>
                    <a:pt x="652" y="0"/>
                    <a:pt x="228" y="15"/>
                    <a:pt x="0" y="25"/>
                  </a:cubicBezTo>
                  <a:cubicBezTo>
                    <a:pt x="600" y="38"/>
                    <a:pt x="1098" y="78"/>
                    <a:pt x="1445" y="78"/>
                  </a:cubicBezTo>
                  <a:cubicBezTo>
                    <a:pt x="2002" y="85"/>
                    <a:pt x="1959" y="553"/>
                    <a:pt x="1959" y="553"/>
                  </a:cubicBezTo>
                  <a:cubicBezTo>
                    <a:pt x="1959" y="817"/>
                    <a:pt x="1906" y="1064"/>
                    <a:pt x="1807" y="1285"/>
                  </a:cubicBezTo>
                  <a:cubicBezTo>
                    <a:pt x="2929" y="1176"/>
                    <a:pt x="4116" y="995"/>
                    <a:pt x="5343" y="711"/>
                  </a:cubicBezTo>
                  <a:cubicBezTo>
                    <a:pt x="4920" y="401"/>
                    <a:pt x="4426" y="183"/>
                    <a:pt x="3852" y="121"/>
                  </a:cubicBezTo>
                  <a:cubicBezTo>
                    <a:pt x="2855" y="26"/>
                    <a:pt x="1921" y="0"/>
                    <a:pt x="1203" y="0"/>
                  </a:cubicBezTo>
                  <a:close/>
                </a:path>
              </a:pathLst>
            </a:custGeom>
            <a:solidFill>
              <a:srgbClr val="F26952"/>
            </a:solidFill>
            <a:ln>
              <a:noFill/>
            </a:ln>
          </p:spPr>
          <p:txBody>
            <a:bodyPr spcFirstLastPara="1" wrap="square" lIns="68569" tIns="68569" rIns="68569" bIns="68569" anchor="ctr" anchorCtr="0">
              <a:noAutofit/>
            </a:bodyPr>
            <a:lstStyle/>
            <a:p>
              <a:endParaRPr sz="1050"/>
            </a:p>
          </p:txBody>
        </p:sp>
        <p:sp>
          <p:nvSpPr>
            <p:cNvPr id="1638" name="Google Shape;1638;p37"/>
            <p:cNvSpPr/>
            <p:nvPr/>
          </p:nvSpPr>
          <p:spPr>
            <a:xfrm>
              <a:off x="3309485" y="3233482"/>
              <a:ext cx="690242" cy="134338"/>
            </a:xfrm>
            <a:custGeom>
              <a:avLst/>
              <a:gdLst/>
              <a:ahLst/>
              <a:cxnLst/>
              <a:rect l="l" t="t" r="r" b="b"/>
              <a:pathLst>
                <a:path w="10492" h="2042" extrusionOk="0">
                  <a:moveTo>
                    <a:pt x="10409" y="0"/>
                  </a:moveTo>
                  <a:cubicBezTo>
                    <a:pt x="9607" y="175"/>
                    <a:pt x="8786" y="310"/>
                    <a:pt x="7952" y="413"/>
                  </a:cubicBezTo>
                  <a:cubicBezTo>
                    <a:pt x="6827" y="548"/>
                    <a:pt x="5680" y="620"/>
                    <a:pt x="4522" y="620"/>
                  </a:cubicBezTo>
                  <a:cubicBezTo>
                    <a:pt x="3737" y="620"/>
                    <a:pt x="2939" y="587"/>
                    <a:pt x="2144" y="525"/>
                  </a:cubicBezTo>
                  <a:cubicBezTo>
                    <a:pt x="1386" y="462"/>
                    <a:pt x="690" y="376"/>
                    <a:pt x="60" y="281"/>
                  </a:cubicBezTo>
                  <a:lnTo>
                    <a:pt x="1" y="1003"/>
                  </a:lnTo>
                  <a:cubicBezTo>
                    <a:pt x="1" y="1003"/>
                    <a:pt x="2247" y="2025"/>
                    <a:pt x="5248" y="2042"/>
                  </a:cubicBezTo>
                  <a:lnTo>
                    <a:pt x="5330" y="2042"/>
                  </a:lnTo>
                  <a:cubicBezTo>
                    <a:pt x="8328" y="2022"/>
                    <a:pt x="10491" y="1003"/>
                    <a:pt x="10491" y="1003"/>
                  </a:cubicBezTo>
                  <a:lnTo>
                    <a:pt x="10409" y="0"/>
                  </a:ln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39" name="Google Shape;1639;p37"/>
            <p:cNvSpPr/>
            <p:nvPr/>
          </p:nvSpPr>
          <p:spPr>
            <a:xfrm>
              <a:off x="3314748" y="3118485"/>
              <a:ext cx="678269" cy="137759"/>
            </a:xfrm>
            <a:custGeom>
              <a:avLst/>
              <a:gdLst/>
              <a:ahLst/>
              <a:cxnLst/>
              <a:rect l="l" t="t" r="r" b="b"/>
              <a:pathLst>
                <a:path w="10310" h="2094" extrusionOk="0">
                  <a:moveTo>
                    <a:pt x="10190" y="0"/>
                  </a:moveTo>
                  <a:cubicBezTo>
                    <a:pt x="9428" y="162"/>
                    <a:pt x="8657" y="291"/>
                    <a:pt x="7872" y="383"/>
                  </a:cubicBezTo>
                  <a:cubicBezTo>
                    <a:pt x="6747" y="518"/>
                    <a:pt x="5603" y="591"/>
                    <a:pt x="4442" y="591"/>
                  </a:cubicBezTo>
                  <a:cubicBezTo>
                    <a:pt x="3657" y="591"/>
                    <a:pt x="2859" y="558"/>
                    <a:pt x="2064" y="495"/>
                  </a:cubicBezTo>
                  <a:cubicBezTo>
                    <a:pt x="1365" y="436"/>
                    <a:pt x="712" y="360"/>
                    <a:pt x="122" y="271"/>
                  </a:cubicBezTo>
                  <a:lnTo>
                    <a:pt x="0" y="1755"/>
                  </a:lnTo>
                  <a:cubicBezTo>
                    <a:pt x="630" y="1857"/>
                    <a:pt x="1332" y="1943"/>
                    <a:pt x="2094" y="1999"/>
                  </a:cubicBezTo>
                  <a:cubicBezTo>
                    <a:pt x="2789" y="2056"/>
                    <a:pt x="3566" y="2093"/>
                    <a:pt x="4408" y="2093"/>
                  </a:cubicBezTo>
                  <a:cubicBezTo>
                    <a:pt x="6147" y="2093"/>
                    <a:pt x="8163" y="1936"/>
                    <a:pt x="10309" y="1471"/>
                  </a:cubicBezTo>
                  <a:lnTo>
                    <a:pt x="10190" y="0"/>
                  </a:ln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40" name="Google Shape;1640;p37"/>
            <p:cNvSpPr/>
            <p:nvPr/>
          </p:nvSpPr>
          <p:spPr>
            <a:xfrm>
              <a:off x="3324485" y="3003488"/>
              <a:ext cx="659388" cy="135917"/>
            </a:xfrm>
            <a:custGeom>
              <a:avLst/>
              <a:gdLst/>
              <a:ahLst/>
              <a:cxnLst/>
              <a:rect l="l" t="t" r="r" b="b"/>
              <a:pathLst>
                <a:path w="10023" h="2066" extrusionOk="0">
                  <a:moveTo>
                    <a:pt x="9900" y="1"/>
                  </a:moveTo>
                  <a:cubicBezTo>
                    <a:pt x="9185" y="149"/>
                    <a:pt x="8459" y="264"/>
                    <a:pt x="7731" y="357"/>
                  </a:cubicBezTo>
                  <a:cubicBezTo>
                    <a:pt x="6603" y="492"/>
                    <a:pt x="5458" y="561"/>
                    <a:pt x="4301" y="561"/>
                  </a:cubicBezTo>
                  <a:cubicBezTo>
                    <a:pt x="3513" y="561"/>
                    <a:pt x="2718" y="528"/>
                    <a:pt x="1920" y="466"/>
                  </a:cubicBezTo>
                  <a:cubicBezTo>
                    <a:pt x="1277" y="413"/>
                    <a:pt x="676" y="344"/>
                    <a:pt x="122" y="264"/>
                  </a:cubicBezTo>
                  <a:lnTo>
                    <a:pt x="0" y="1748"/>
                  </a:lnTo>
                  <a:cubicBezTo>
                    <a:pt x="594" y="1834"/>
                    <a:pt x="1244" y="1913"/>
                    <a:pt x="1949" y="1973"/>
                  </a:cubicBezTo>
                  <a:cubicBezTo>
                    <a:pt x="2645" y="2029"/>
                    <a:pt x="3424" y="2066"/>
                    <a:pt x="4269" y="2066"/>
                  </a:cubicBezTo>
                  <a:cubicBezTo>
                    <a:pt x="5966" y="2066"/>
                    <a:pt x="7930" y="1916"/>
                    <a:pt x="10023" y="1471"/>
                  </a:cubicBezTo>
                  <a:lnTo>
                    <a:pt x="9900" y="1"/>
                  </a:ln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641" name="Google Shape;1641;p37"/>
            <p:cNvSpPr/>
            <p:nvPr/>
          </p:nvSpPr>
          <p:spPr>
            <a:xfrm>
              <a:off x="3257447" y="2642904"/>
              <a:ext cx="245848" cy="44143"/>
            </a:xfrm>
            <a:custGeom>
              <a:avLst/>
              <a:gdLst/>
              <a:ahLst/>
              <a:cxnLst/>
              <a:rect l="l" t="t" r="r" b="b"/>
              <a:pathLst>
                <a:path w="3737" h="671" extrusionOk="0">
                  <a:moveTo>
                    <a:pt x="235" y="1"/>
                  </a:moveTo>
                  <a:cubicBezTo>
                    <a:pt x="152" y="73"/>
                    <a:pt x="76" y="152"/>
                    <a:pt x="0" y="232"/>
                  </a:cubicBezTo>
                  <a:cubicBezTo>
                    <a:pt x="828" y="383"/>
                    <a:pt x="1818" y="528"/>
                    <a:pt x="2939" y="617"/>
                  </a:cubicBezTo>
                  <a:cubicBezTo>
                    <a:pt x="3203" y="637"/>
                    <a:pt x="3473" y="654"/>
                    <a:pt x="3737" y="670"/>
                  </a:cubicBezTo>
                  <a:cubicBezTo>
                    <a:pt x="3674" y="584"/>
                    <a:pt x="3625" y="489"/>
                    <a:pt x="3579" y="390"/>
                  </a:cubicBezTo>
                  <a:cubicBezTo>
                    <a:pt x="3367" y="380"/>
                    <a:pt x="3163" y="367"/>
                    <a:pt x="2968" y="350"/>
                  </a:cubicBezTo>
                  <a:cubicBezTo>
                    <a:pt x="1936" y="268"/>
                    <a:pt x="1019" y="139"/>
                    <a:pt x="235" y="1"/>
                  </a:cubicBezTo>
                  <a:close/>
                </a:path>
              </a:pathLst>
            </a:custGeom>
            <a:solidFill>
              <a:srgbClr val="FEE9CD"/>
            </a:solidFill>
            <a:ln>
              <a:noFill/>
            </a:ln>
          </p:spPr>
          <p:txBody>
            <a:bodyPr spcFirstLastPara="1" wrap="square" lIns="68569" tIns="68569" rIns="68569" bIns="68569" anchor="ctr" anchorCtr="0">
              <a:noAutofit/>
            </a:bodyPr>
            <a:lstStyle/>
            <a:p>
              <a:endParaRPr sz="1050"/>
            </a:p>
          </p:txBody>
        </p:sp>
        <p:sp>
          <p:nvSpPr>
            <p:cNvPr id="1642" name="Google Shape;1642;p37"/>
            <p:cNvSpPr/>
            <p:nvPr/>
          </p:nvSpPr>
          <p:spPr>
            <a:xfrm>
              <a:off x="3772303" y="2625536"/>
              <a:ext cx="261045" cy="56906"/>
            </a:xfrm>
            <a:custGeom>
              <a:avLst/>
              <a:gdLst/>
              <a:ahLst/>
              <a:cxnLst/>
              <a:rect l="l" t="t" r="r" b="b"/>
              <a:pathLst>
                <a:path w="3968" h="865" extrusionOk="0">
                  <a:moveTo>
                    <a:pt x="3700" y="1"/>
                  </a:moveTo>
                  <a:cubicBezTo>
                    <a:pt x="2473" y="284"/>
                    <a:pt x="1283" y="466"/>
                    <a:pt x="165" y="571"/>
                  </a:cubicBezTo>
                  <a:cubicBezTo>
                    <a:pt x="122" y="680"/>
                    <a:pt x="66" y="773"/>
                    <a:pt x="0" y="865"/>
                  </a:cubicBezTo>
                  <a:cubicBezTo>
                    <a:pt x="304" y="835"/>
                    <a:pt x="614" y="806"/>
                    <a:pt x="914" y="769"/>
                  </a:cubicBezTo>
                  <a:cubicBezTo>
                    <a:pt x="1949" y="647"/>
                    <a:pt x="2971" y="463"/>
                    <a:pt x="3967" y="218"/>
                  </a:cubicBezTo>
                  <a:cubicBezTo>
                    <a:pt x="3882" y="143"/>
                    <a:pt x="3793" y="70"/>
                    <a:pt x="3700" y="1"/>
                  </a:cubicBezTo>
                  <a:close/>
                </a:path>
              </a:pathLst>
            </a:custGeom>
            <a:solidFill>
              <a:srgbClr val="FEE9CD"/>
            </a:solidFill>
            <a:ln>
              <a:noFill/>
            </a:ln>
          </p:spPr>
          <p:txBody>
            <a:bodyPr spcFirstLastPara="1" wrap="square" lIns="68569" tIns="68569" rIns="68569" bIns="68569" anchor="ctr" anchorCtr="0">
              <a:noAutofit/>
            </a:bodyPr>
            <a:lstStyle/>
            <a:p>
              <a:endParaRPr sz="1050"/>
            </a:p>
          </p:txBody>
        </p:sp>
        <p:sp>
          <p:nvSpPr>
            <p:cNvPr id="1643" name="Google Shape;1643;p37"/>
            <p:cNvSpPr/>
            <p:nvPr/>
          </p:nvSpPr>
          <p:spPr>
            <a:xfrm>
              <a:off x="3188699" y="2720797"/>
              <a:ext cx="920170" cy="85984"/>
            </a:xfrm>
            <a:custGeom>
              <a:avLst/>
              <a:gdLst/>
              <a:ahLst/>
              <a:cxnLst/>
              <a:rect l="l" t="t" r="r" b="b"/>
              <a:pathLst>
                <a:path w="13987" h="1307" extrusionOk="0">
                  <a:moveTo>
                    <a:pt x="13844" y="1"/>
                  </a:moveTo>
                  <a:cubicBezTo>
                    <a:pt x="11096" y="787"/>
                    <a:pt x="8491" y="1029"/>
                    <a:pt x="6324" y="1029"/>
                  </a:cubicBezTo>
                  <a:cubicBezTo>
                    <a:pt x="5482" y="1029"/>
                    <a:pt x="4706" y="992"/>
                    <a:pt x="4013" y="937"/>
                  </a:cubicBezTo>
                  <a:cubicBezTo>
                    <a:pt x="2417" y="812"/>
                    <a:pt x="1082" y="571"/>
                    <a:pt x="125" y="357"/>
                  </a:cubicBezTo>
                  <a:cubicBezTo>
                    <a:pt x="82" y="439"/>
                    <a:pt x="40" y="522"/>
                    <a:pt x="0" y="604"/>
                  </a:cubicBezTo>
                  <a:cubicBezTo>
                    <a:pt x="973" y="822"/>
                    <a:pt x="2341" y="1076"/>
                    <a:pt x="3980" y="1204"/>
                  </a:cubicBezTo>
                  <a:cubicBezTo>
                    <a:pt x="4775" y="1274"/>
                    <a:pt x="5573" y="1307"/>
                    <a:pt x="6358" y="1307"/>
                  </a:cubicBezTo>
                  <a:cubicBezTo>
                    <a:pt x="7512" y="1307"/>
                    <a:pt x="8660" y="1234"/>
                    <a:pt x="9788" y="1099"/>
                  </a:cubicBezTo>
                  <a:cubicBezTo>
                    <a:pt x="11222" y="927"/>
                    <a:pt x="12624" y="637"/>
                    <a:pt x="13986" y="245"/>
                  </a:cubicBezTo>
                  <a:cubicBezTo>
                    <a:pt x="13940" y="162"/>
                    <a:pt x="13894" y="83"/>
                    <a:pt x="13844" y="1"/>
                  </a:cubicBezTo>
                  <a:close/>
                </a:path>
              </a:pathLst>
            </a:custGeom>
            <a:solidFill>
              <a:srgbClr val="FEE9CD"/>
            </a:solidFill>
            <a:ln>
              <a:noFill/>
            </a:ln>
          </p:spPr>
          <p:txBody>
            <a:bodyPr spcFirstLastPara="1" wrap="square" lIns="68569" tIns="68569" rIns="68569" bIns="68569" anchor="ctr" anchorCtr="0">
              <a:noAutofit/>
            </a:bodyPr>
            <a:lstStyle/>
            <a:p>
              <a:endParaRPr sz="1050"/>
            </a:p>
          </p:txBody>
        </p:sp>
        <p:sp>
          <p:nvSpPr>
            <p:cNvPr id="1644" name="Google Shape;1644;p37"/>
            <p:cNvSpPr/>
            <p:nvPr/>
          </p:nvSpPr>
          <p:spPr>
            <a:xfrm>
              <a:off x="3148963" y="2823624"/>
              <a:ext cx="1003720" cy="99865"/>
            </a:xfrm>
            <a:custGeom>
              <a:avLst/>
              <a:gdLst/>
              <a:ahLst/>
              <a:cxnLst/>
              <a:rect l="l" t="t" r="r" b="b"/>
              <a:pathLst>
                <a:path w="15257" h="1518" extrusionOk="0">
                  <a:moveTo>
                    <a:pt x="15170" y="1"/>
                  </a:moveTo>
                  <a:cubicBezTo>
                    <a:pt x="12155" y="960"/>
                    <a:pt x="9285" y="1247"/>
                    <a:pt x="6929" y="1247"/>
                  </a:cubicBezTo>
                  <a:cubicBezTo>
                    <a:pt x="6087" y="1247"/>
                    <a:pt x="5311" y="1211"/>
                    <a:pt x="4617" y="1155"/>
                  </a:cubicBezTo>
                  <a:cubicBezTo>
                    <a:pt x="2612" y="997"/>
                    <a:pt x="1023" y="657"/>
                    <a:pt x="70" y="420"/>
                  </a:cubicBezTo>
                  <a:cubicBezTo>
                    <a:pt x="37" y="535"/>
                    <a:pt x="14" y="624"/>
                    <a:pt x="1" y="677"/>
                  </a:cubicBezTo>
                  <a:cubicBezTo>
                    <a:pt x="960" y="921"/>
                    <a:pt x="2570" y="1264"/>
                    <a:pt x="4588" y="1425"/>
                  </a:cubicBezTo>
                  <a:cubicBezTo>
                    <a:pt x="5379" y="1485"/>
                    <a:pt x="6177" y="1518"/>
                    <a:pt x="6962" y="1518"/>
                  </a:cubicBezTo>
                  <a:cubicBezTo>
                    <a:pt x="8116" y="1518"/>
                    <a:pt x="9264" y="1448"/>
                    <a:pt x="10392" y="1313"/>
                  </a:cubicBezTo>
                  <a:cubicBezTo>
                    <a:pt x="12064" y="1112"/>
                    <a:pt x="13690" y="756"/>
                    <a:pt x="15256" y="258"/>
                  </a:cubicBezTo>
                  <a:cubicBezTo>
                    <a:pt x="15233" y="179"/>
                    <a:pt x="15203" y="93"/>
                    <a:pt x="15170" y="1"/>
                  </a:cubicBezTo>
                  <a:close/>
                </a:path>
              </a:pathLst>
            </a:custGeom>
            <a:solidFill>
              <a:srgbClr val="FEE9CD"/>
            </a:solidFill>
            <a:ln>
              <a:noFill/>
            </a:ln>
          </p:spPr>
          <p:txBody>
            <a:bodyPr spcFirstLastPara="1" wrap="square" lIns="68569" tIns="68569" rIns="68569" bIns="68569" anchor="ctr" anchorCtr="0">
              <a:noAutofit/>
            </a:bodyPr>
            <a:lstStyle/>
            <a:p>
              <a:endParaRPr sz="1050"/>
            </a:p>
          </p:txBody>
        </p:sp>
        <p:sp>
          <p:nvSpPr>
            <p:cNvPr id="1645" name="Google Shape;1645;p37"/>
            <p:cNvSpPr/>
            <p:nvPr/>
          </p:nvSpPr>
          <p:spPr>
            <a:xfrm>
              <a:off x="3332511" y="2985264"/>
              <a:ext cx="643139" cy="55196"/>
            </a:xfrm>
            <a:custGeom>
              <a:avLst/>
              <a:gdLst/>
              <a:ahLst/>
              <a:cxnLst/>
              <a:rect l="l" t="t" r="r" b="b"/>
              <a:pathLst>
                <a:path w="9776" h="839" extrusionOk="0">
                  <a:moveTo>
                    <a:pt x="9755" y="1"/>
                  </a:moveTo>
                  <a:cubicBezTo>
                    <a:pt x="7711" y="421"/>
                    <a:pt x="5794" y="564"/>
                    <a:pt x="4132" y="564"/>
                  </a:cubicBezTo>
                  <a:cubicBezTo>
                    <a:pt x="3293" y="564"/>
                    <a:pt x="2519" y="528"/>
                    <a:pt x="1827" y="472"/>
                  </a:cubicBezTo>
                  <a:cubicBezTo>
                    <a:pt x="1181" y="419"/>
                    <a:pt x="574" y="347"/>
                    <a:pt x="20" y="271"/>
                  </a:cubicBezTo>
                  <a:lnTo>
                    <a:pt x="0" y="538"/>
                  </a:lnTo>
                  <a:cubicBezTo>
                    <a:pt x="554" y="617"/>
                    <a:pt x="1155" y="687"/>
                    <a:pt x="1798" y="739"/>
                  </a:cubicBezTo>
                  <a:cubicBezTo>
                    <a:pt x="2589" y="805"/>
                    <a:pt x="3387" y="838"/>
                    <a:pt x="4172" y="838"/>
                  </a:cubicBezTo>
                  <a:cubicBezTo>
                    <a:pt x="5326" y="838"/>
                    <a:pt x="6474" y="769"/>
                    <a:pt x="7602" y="634"/>
                  </a:cubicBezTo>
                  <a:cubicBezTo>
                    <a:pt x="8337" y="541"/>
                    <a:pt x="9063" y="426"/>
                    <a:pt x="9775" y="278"/>
                  </a:cubicBezTo>
                  <a:lnTo>
                    <a:pt x="9755" y="1"/>
                  </a:lnTo>
                  <a:close/>
                </a:path>
              </a:pathLst>
            </a:custGeom>
            <a:solidFill>
              <a:srgbClr val="FEE9CD"/>
            </a:solidFill>
            <a:ln>
              <a:noFill/>
            </a:ln>
          </p:spPr>
          <p:txBody>
            <a:bodyPr spcFirstLastPara="1" wrap="square" lIns="68569" tIns="68569" rIns="68569" bIns="68569" anchor="ctr" anchorCtr="0">
              <a:noAutofit/>
            </a:bodyPr>
            <a:lstStyle/>
            <a:p>
              <a:endParaRPr sz="1050"/>
            </a:p>
          </p:txBody>
        </p:sp>
        <p:sp>
          <p:nvSpPr>
            <p:cNvPr id="1646" name="Google Shape;1646;p37"/>
            <p:cNvSpPr/>
            <p:nvPr/>
          </p:nvSpPr>
          <p:spPr>
            <a:xfrm>
              <a:off x="3323366" y="3100722"/>
              <a:ext cx="661822" cy="56643"/>
            </a:xfrm>
            <a:custGeom>
              <a:avLst/>
              <a:gdLst/>
              <a:ahLst/>
              <a:cxnLst/>
              <a:rect l="l" t="t" r="r" b="b"/>
              <a:pathLst>
                <a:path w="10060" h="861" extrusionOk="0">
                  <a:moveTo>
                    <a:pt x="10040" y="0"/>
                  </a:moveTo>
                  <a:cubicBezTo>
                    <a:pt x="7944" y="441"/>
                    <a:pt x="5977" y="590"/>
                    <a:pt x="4278" y="590"/>
                  </a:cubicBezTo>
                  <a:cubicBezTo>
                    <a:pt x="3437" y="590"/>
                    <a:pt x="2662" y="554"/>
                    <a:pt x="1970" y="498"/>
                  </a:cubicBezTo>
                  <a:cubicBezTo>
                    <a:pt x="1264" y="439"/>
                    <a:pt x="614" y="363"/>
                    <a:pt x="21" y="274"/>
                  </a:cubicBezTo>
                  <a:lnTo>
                    <a:pt x="1" y="544"/>
                  </a:lnTo>
                  <a:cubicBezTo>
                    <a:pt x="591" y="630"/>
                    <a:pt x="1241" y="709"/>
                    <a:pt x="1943" y="765"/>
                  </a:cubicBezTo>
                  <a:cubicBezTo>
                    <a:pt x="2728" y="828"/>
                    <a:pt x="3526" y="861"/>
                    <a:pt x="4311" y="861"/>
                  </a:cubicBezTo>
                  <a:cubicBezTo>
                    <a:pt x="5465" y="861"/>
                    <a:pt x="6613" y="792"/>
                    <a:pt x="7741" y="653"/>
                  </a:cubicBezTo>
                  <a:cubicBezTo>
                    <a:pt x="8526" y="561"/>
                    <a:pt x="9297" y="432"/>
                    <a:pt x="10059" y="270"/>
                  </a:cubicBezTo>
                  <a:lnTo>
                    <a:pt x="10040" y="0"/>
                  </a:ln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47" name="Google Shape;1647;p37"/>
            <p:cNvSpPr/>
            <p:nvPr/>
          </p:nvSpPr>
          <p:spPr>
            <a:xfrm>
              <a:off x="3313827" y="3215259"/>
              <a:ext cx="680901" cy="59077"/>
            </a:xfrm>
            <a:custGeom>
              <a:avLst/>
              <a:gdLst/>
              <a:ahLst/>
              <a:cxnLst/>
              <a:rect l="l" t="t" r="r" b="b"/>
              <a:pathLst>
                <a:path w="10350" h="898" extrusionOk="0">
                  <a:moveTo>
                    <a:pt x="10326" y="0"/>
                  </a:moveTo>
                  <a:cubicBezTo>
                    <a:pt x="8170" y="469"/>
                    <a:pt x="6146" y="625"/>
                    <a:pt x="4405" y="625"/>
                  </a:cubicBezTo>
                  <a:cubicBezTo>
                    <a:pt x="3571" y="625"/>
                    <a:pt x="2802" y="589"/>
                    <a:pt x="2115" y="535"/>
                  </a:cubicBezTo>
                  <a:cubicBezTo>
                    <a:pt x="1353" y="472"/>
                    <a:pt x="654" y="386"/>
                    <a:pt x="21" y="291"/>
                  </a:cubicBezTo>
                  <a:lnTo>
                    <a:pt x="1" y="558"/>
                  </a:lnTo>
                  <a:cubicBezTo>
                    <a:pt x="631" y="653"/>
                    <a:pt x="1327" y="739"/>
                    <a:pt x="2088" y="802"/>
                  </a:cubicBezTo>
                  <a:cubicBezTo>
                    <a:pt x="2873" y="864"/>
                    <a:pt x="3671" y="897"/>
                    <a:pt x="4456" y="897"/>
                  </a:cubicBezTo>
                  <a:cubicBezTo>
                    <a:pt x="5610" y="897"/>
                    <a:pt x="6758" y="825"/>
                    <a:pt x="7886" y="690"/>
                  </a:cubicBezTo>
                  <a:cubicBezTo>
                    <a:pt x="8720" y="591"/>
                    <a:pt x="9541" y="452"/>
                    <a:pt x="10349" y="274"/>
                  </a:cubicBezTo>
                  <a:lnTo>
                    <a:pt x="10326" y="0"/>
                  </a:ln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48" name="Google Shape;1648;p37"/>
            <p:cNvSpPr/>
            <p:nvPr/>
          </p:nvSpPr>
          <p:spPr>
            <a:xfrm>
              <a:off x="3644740" y="2580669"/>
              <a:ext cx="19802" cy="724"/>
            </a:xfrm>
            <a:custGeom>
              <a:avLst/>
              <a:gdLst/>
              <a:ahLst/>
              <a:cxnLst/>
              <a:rect l="l" t="t" r="r" b="b"/>
              <a:pathLst>
                <a:path w="301" h="11" extrusionOk="0">
                  <a:moveTo>
                    <a:pt x="0" y="0"/>
                  </a:moveTo>
                  <a:cubicBezTo>
                    <a:pt x="82" y="7"/>
                    <a:pt x="148" y="10"/>
                    <a:pt x="195" y="10"/>
                  </a:cubicBezTo>
                  <a:cubicBezTo>
                    <a:pt x="224" y="10"/>
                    <a:pt x="254" y="7"/>
                    <a:pt x="300" y="7"/>
                  </a:cubicBezTo>
                  <a:cubicBezTo>
                    <a:pt x="201" y="0"/>
                    <a:pt x="102" y="0"/>
                    <a:pt x="0"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49" name="Google Shape;1649;p37"/>
            <p:cNvSpPr/>
            <p:nvPr/>
          </p:nvSpPr>
          <p:spPr>
            <a:xfrm>
              <a:off x="3483757" y="2580669"/>
              <a:ext cx="312227" cy="91247"/>
            </a:xfrm>
            <a:custGeom>
              <a:avLst/>
              <a:gdLst/>
              <a:ahLst/>
              <a:cxnLst/>
              <a:rect l="l" t="t" r="r" b="b"/>
              <a:pathLst>
                <a:path w="4746" h="1387" extrusionOk="0">
                  <a:moveTo>
                    <a:pt x="2444" y="0"/>
                  </a:moveTo>
                  <a:cubicBezTo>
                    <a:pt x="1873" y="0"/>
                    <a:pt x="1227" y="33"/>
                    <a:pt x="534" y="152"/>
                  </a:cubicBezTo>
                  <a:cubicBezTo>
                    <a:pt x="0" y="244"/>
                    <a:pt x="3" y="673"/>
                    <a:pt x="3" y="673"/>
                  </a:cubicBezTo>
                  <a:cubicBezTo>
                    <a:pt x="3" y="907"/>
                    <a:pt x="53" y="1135"/>
                    <a:pt x="142" y="1336"/>
                  </a:cubicBezTo>
                  <a:cubicBezTo>
                    <a:pt x="670" y="1367"/>
                    <a:pt x="1239" y="1386"/>
                    <a:pt x="1841" y="1386"/>
                  </a:cubicBezTo>
                  <a:cubicBezTo>
                    <a:pt x="2686" y="1386"/>
                    <a:pt x="3596" y="1349"/>
                    <a:pt x="4554" y="1257"/>
                  </a:cubicBezTo>
                  <a:cubicBezTo>
                    <a:pt x="4653" y="1039"/>
                    <a:pt x="4706" y="792"/>
                    <a:pt x="4706" y="528"/>
                  </a:cubicBezTo>
                  <a:cubicBezTo>
                    <a:pt x="4706" y="528"/>
                    <a:pt x="4746" y="60"/>
                    <a:pt x="4185" y="60"/>
                  </a:cubicBezTo>
                  <a:cubicBezTo>
                    <a:pt x="3839" y="60"/>
                    <a:pt x="3344" y="17"/>
                    <a:pt x="2744" y="3"/>
                  </a:cubicBezTo>
                  <a:cubicBezTo>
                    <a:pt x="2701" y="3"/>
                    <a:pt x="2665" y="10"/>
                    <a:pt x="2635" y="10"/>
                  </a:cubicBezTo>
                  <a:cubicBezTo>
                    <a:pt x="2592" y="3"/>
                    <a:pt x="2526" y="3"/>
                    <a:pt x="2444"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0" name="Google Shape;1650;p37"/>
            <p:cNvSpPr/>
            <p:nvPr/>
          </p:nvSpPr>
          <p:spPr>
            <a:xfrm>
              <a:off x="3503230" y="2682640"/>
              <a:ext cx="269137" cy="51709"/>
            </a:xfrm>
            <a:custGeom>
              <a:avLst/>
              <a:gdLst/>
              <a:ahLst/>
              <a:cxnLst/>
              <a:rect l="l" t="t" r="r" b="b"/>
              <a:pathLst>
                <a:path w="4091" h="786" extrusionOk="0">
                  <a:moveTo>
                    <a:pt x="4090" y="0"/>
                  </a:moveTo>
                  <a:lnTo>
                    <a:pt x="4090" y="0"/>
                  </a:lnTo>
                  <a:cubicBezTo>
                    <a:pt x="3259" y="76"/>
                    <a:pt x="2418" y="112"/>
                    <a:pt x="1577" y="112"/>
                  </a:cubicBezTo>
                  <a:cubicBezTo>
                    <a:pt x="1056" y="109"/>
                    <a:pt x="528" y="92"/>
                    <a:pt x="1" y="66"/>
                  </a:cubicBezTo>
                  <a:lnTo>
                    <a:pt x="1" y="66"/>
                  </a:lnTo>
                  <a:cubicBezTo>
                    <a:pt x="301" y="501"/>
                    <a:pt x="799" y="785"/>
                    <a:pt x="1363" y="785"/>
                  </a:cubicBezTo>
                  <a:lnTo>
                    <a:pt x="2481" y="785"/>
                  </a:lnTo>
                  <a:cubicBezTo>
                    <a:pt x="3150" y="785"/>
                    <a:pt x="3744" y="488"/>
                    <a:pt x="4090"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1" name="Google Shape;1651;p37"/>
            <p:cNvSpPr/>
            <p:nvPr/>
          </p:nvSpPr>
          <p:spPr>
            <a:xfrm>
              <a:off x="3493033" y="2663101"/>
              <a:ext cx="290583" cy="26710"/>
            </a:xfrm>
            <a:custGeom>
              <a:avLst/>
              <a:gdLst/>
              <a:ahLst/>
              <a:cxnLst/>
              <a:rect l="l" t="t" r="r" b="b"/>
              <a:pathLst>
                <a:path w="4417" h="406" extrusionOk="0">
                  <a:moveTo>
                    <a:pt x="4417" y="0"/>
                  </a:moveTo>
                  <a:cubicBezTo>
                    <a:pt x="3450" y="95"/>
                    <a:pt x="2535" y="133"/>
                    <a:pt x="1688" y="133"/>
                  </a:cubicBezTo>
                  <a:cubicBezTo>
                    <a:pt x="1091" y="133"/>
                    <a:pt x="526" y="114"/>
                    <a:pt x="1" y="83"/>
                  </a:cubicBezTo>
                  <a:lnTo>
                    <a:pt x="1" y="83"/>
                  </a:lnTo>
                  <a:cubicBezTo>
                    <a:pt x="44" y="182"/>
                    <a:pt x="96" y="277"/>
                    <a:pt x="159" y="363"/>
                  </a:cubicBezTo>
                  <a:cubicBezTo>
                    <a:pt x="687" y="393"/>
                    <a:pt x="1214" y="406"/>
                    <a:pt x="1739" y="406"/>
                  </a:cubicBezTo>
                  <a:cubicBezTo>
                    <a:pt x="2583" y="406"/>
                    <a:pt x="3421" y="366"/>
                    <a:pt x="4248" y="294"/>
                  </a:cubicBezTo>
                  <a:cubicBezTo>
                    <a:pt x="4314" y="202"/>
                    <a:pt x="4367" y="106"/>
                    <a:pt x="4417"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2" name="Google Shape;1652;p37"/>
            <p:cNvSpPr/>
            <p:nvPr/>
          </p:nvSpPr>
          <p:spPr>
            <a:xfrm>
              <a:off x="3116661" y="2870070"/>
              <a:ext cx="220257" cy="100918"/>
            </a:xfrm>
            <a:custGeom>
              <a:avLst/>
              <a:gdLst/>
              <a:ahLst/>
              <a:cxnLst/>
              <a:rect l="l" t="t" r="r" b="b"/>
              <a:pathLst>
                <a:path w="3348" h="1534" extrusionOk="0">
                  <a:moveTo>
                    <a:pt x="485" y="0"/>
                  </a:moveTo>
                  <a:cubicBezTo>
                    <a:pt x="442" y="10"/>
                    <a:pt x="402" y="33"/>
                    <a:pt x="373" y="70"/>
                  </a:cubicBezTo>
                  <a:cubicBezTo>
                    <a:pt x="373" y="70"/>
                    <a:pt x="0" y="456"/>
                    <a:pt x="257" y="594"/>
                  </a:cubicBezTo>
                  <a:cubicBezTo>
                    <a:pt x="670" y="825"/>
                    <a:pt x="1877" y="1511"/>
                    <a:pt x="3262" y="1534"/>
                  </a:cubicBezTo>
                  <a:cubicBezTo>
                    <a:pt x="3291" y="1534"/>
                    <a:pt x="3318" y="1527"/>
                    <a:pt x="3344" y="1514"/>
                  </a:cubicBezTo>
                  <a:lnTo>
                    <a:pt x="3347" y="1448"/>
                  </a:lnTo>
                  <a:lnTo>
                    <a:pt x="3347" y="1448"/>
                  </a:lnTo>
                  <a:cubicBezTo>
                    <a:pt x="3312" y="1450"/>
                    <a:pt x="3277" y="1451"/>
                    <a:pt x="3241" y="1451"/>
                  </a:cubicBezTo>
                  <a:cubicBezTo>
                    <a:pt x="1899" y="1451"/>
                    <a:pt x="475" y="30"/>
                    <a:pt x="475" y="30"/>
                  </a:cubicBezTo>
                  <a:cubicBezTo>
                    <a:pt x="475" y="30"/>
                    <a:pt x="478" y="17"/>
                    <a:pt x="485"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3" name="Google Shape;1653;p37"/>
            <p:cNvSpPr/>
            <p:nvPr/>
          </p:nvSpPr>
          <p:spPr>
            <a:xfrm>
              <a:off x="3147910" y="2869872"/>
              <a:ext cx="195060" cy="99602"/>
            </a:xfrm>
            <a:custGeom>
              <a:avLst/>
              <a:gdLst/>
              <a:ahLst/>
              <a:cxnLst/>
              <a:rect l="l" t="t" r="r" b="b"/>
              <a:pathLst>
                <a:path w="2965" h="1514" extrusionOk="0">
                  <a:moveTo>
                    <a:pt x="45" y="0"/>
                  </a:moveTo>
                  <a:cubicBezTo>
                    <a:pt x="33" y="0"/>
                    <a:pt x="21" y="2"/>
                    <a:pt x="10" y="3"/>
                  </a:cubicBezTo>
                  <a:cubicBezTo>
                    <a:pt x="3" y="23"/>
                    <a:pt x="0" y="33"/>
                    <a:pt x="0" y="33"/>
                  </a:cubicBezTo>
                  <a:cubicBezTo>
                    <a:pt x="0" y="33"/>
                    <a:pt x="1418" y="1451"/>
                    <a:pt x="2758" y="1451"/>
                  </a:cubicBezTo>
                  <a:cubicBezTo>
                    <a:pt x="2796" y="1451"/>
                    <a:pt x="2834" y="1450"/>
                    <a:pt x="2872" y="1448"/>
                  </a:cubicBezTo>
                  <a:lnTo>
                    <a:pt x="2872" y="1448"/>
                  </a:lnTo>
                  <a:lnTo>
                    <a:pt x="2869" y="1514"/>
                  </a:lnTo>
                  <a:cubicBezTo>
                    <a:pt x="2928" y="1484"/>
                    <a:pt x="2965" y="1425"/>
                    <a:pt x="2961" y="1359"/>
                  </a:cubicBezTo>
                  <a:lnTo>
                    <a:pt x="2952" y="1042"/>
                  </a:lnTo>
                  <a:cubicBezTo>
                    <a:pt x="2952" y="953"/>
                    <a:pt x="2872" y="877"/>
                    <a:pt x="2783" y="877"/>
                  </a:cubicBezTo>
                  <a:cubicBezTo>
                    <a:pt x="1593" y="854"/>
                    <a:pt x="478" y="244"/>
                    <a:pt x="129" y="23"/>
                  </a:cubicBezTo>
                  <a:cubicBezTo>
                    <a:pt x="103" y="7"/>
                    <a:pt x="74" y="0"/>
                    <a:pt x="45"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4" name="Google Shape;1654;p37"/>
            <p:cNvSpPr/>
            <p:nvPr/>
          </p:nvSpPr>
          <p:spPr>
            <a:xfrm>
              <a:off x="3972561" y="2870070"/>
              <a:ext cx="219138" cy="100721"/>
            </a:xfrm>
            <a:custGeom>
              <a:avLst/>
              <a:gdLst/>
              <a:ahLst/>
              <a:cxnLst/>
              <a:rect l="l" t="t" r="r" b="b"/>
              <a:pathLst>
                <a:path w="3331" h="1531" extrusionOk="0">
                  <a:moveTo>
                    <a:pt x="2866" y="0"/>
                  </a:moveTo>
                  <a:lnTo>
                    <a:pt x="2866" y="0"/>
                  </a:lnTo>
                  <a:cubicBezTo>
                    <a:pt x="2869" y="17"/>
                    <a:pt x="2876" y="30"/>
                    <a:pt x="2876" y="30"/>
                  </a:cubicBezTo>
                  <a:cubicBezTo>
                    <a:pt x="2876" y="30"/>
                    <a:pt x="1451" y="1448"/>
                    <a:pt x="111" y="1448"/>
                  </a:cubicBezTo>
                  <a:cubicBezTo>
                    <a:pt x="74" y="1448"/>
                    <a:pt x="37" y="1447"/>
                    <a:pt x="0" y="1445"/>
                  </a:cubicBezTo>
                  <a:lnTo>
                    <a:pt x="0" y="1445"/>
                  </a:lnTo>
                  <a:lnTo>
                    <a:pt x="7" y="1517"/>
                  </a:lnTo>
                  <a:cubicBezTo>
                    <a:pt x="26" y="1527"/>
                    <a:pt x="46" y="1531"/>
                    <a:pt x="73" y="1531"/>
                  </a:cubicBezTo>
                  <a:cubicBezTo>
                    <a:pt x="1458" y="1511"/>
                    <a:pt x="2665" y="822"/>
                    <a:pt x="3077" y="591"/>
                  </a:cubicBezTo>
                  <a:cubicBezTo>
                    <a:pt x="3331" y="446"/>
                    <a:pt x="2961" y="66"/>
                    <a:pt x="2961" y="66"/>
                  </a:cubicBezTo>
                  <a:cubicBezTo>
                    <a:pt x="2935" y="33"/>
                    <a:pt x="2902" y="14"/>
                    <a:pt x="2866" y="0"/>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5" name="Google Shape;1655;p37"/>
            <p:cNvSpPr/>
            <p:nvPr/>
          </p:nvSpPr>
          <p:spPr>
            <a:xfrm>
              <a:off x="3965785" y="2869675"/>
              <a:ext cx="195981" cy="100458"/>
            </a:xfrm>
            <a:custGeom>
              <a:avLst/>
              <a:gdLst/>
              <a:ahLst/>
              <a:cxnLst/>
              <a:rect l="l" t="t" r="r" b="b"/>
              <a:pathLst>
                <a:path w="2979" h="1527" extrusionOk="0">
                  <a:moveTo>
                    <a:pt x="2918" y="1"/>
                  </a:moveTo>
                  <a:cubicBezTo>
                    <a:pt x="2889" y="1"/>
                    <a:pt x="2861" y="10"/>
                    <a:pt x="2834" y="26"/>
                  </a:cubicBezTo>
                  <a:cubicBezTo>
                    <a:pt x="2484" y="247"/>
                    <a:pt x="1369" y="857"/>
                    <a:pt x="179" y="880"/>
                  </a:cubicBezTo>
                  <a:cubicBezTo>
                    <a:pt x="87" y="880"/>
                    <a:pt x="11" y="956"/>
                    <a:pt x="11" y="1045"/>
                  </a:cubicBezTo>
                  <a:lnTo>
                    <a:pt x="1" y="1362"/>
                  </a:lnTo>
                  <a:cubicBezTo>
                    <a:pt x="1" y="1438"/>
                    <a:pt x="44" y="1500"/>
                    <a:pt x="110" y="1527"/>
                  </a:cubicBezTo>
                  <a:lnTo>
                    <a:pt x="103" y="1454"/>
                  </a:lnTo>
                  <a:lnTo>
                    <a:pt x="103" y="1454"/>
                  </a:lnTo>
                  <a:cubicBezTo>
                    <a:pt x="140" y="1456"/>
                    <a:pt x="177" y="1458"/>
                    <a:pt x="214" y="1458"/>
                  </a:cubicBezTo>
                  <a:cubicBezTo>
                    <a:pt x="1558" y="1458"/>
                    <a:pt x="2979" y="39"/>
                    <a:pt x="2979" y="39"/>
                  </a:cubicBezTo>
                  <a:cubicBezTo>
                    <a:pt x="2979" y="39"/>
                    <a:pt x="2972" y="33"/>
                    <a:pt x="2969" y="10"/>
                  </a:cubicBezTo>
                  <a:cubicBezTo>
                    <a:pt x="2952" y="4"/>
                    <a:pt x="2935" y="1"/>
                    <a:pt x="2918" y="1"/>
                  </a:cubicBezTo>
                  <a:close/>
                </a:path>
              </a:pathLst>
            </a:custGeom>
            <a:solidFill>
              <a:srgbClr val="F1583A"/>
            </a:solidFill>
            <a:ln>
              <a:noFill/>
            </a:ln>
          </p:spPr>
          <p:txBody>
            <a:bodyPr spcFirstLastPara="1" wrap="square" lIns="68569" tIns="68569" rIns="68569" bIns="68569" anchor="ctr" anchorCtr="0">
              <a:noAutofit/>
            </a:bodyPr>
            <a:lstStyle/>
            <a:p>
              <a:endParaRPr sz="1050"/>
            </a:p>
          </p:txBody>
        </p:sp>
        <p:sp>
          <p:nvSpPr>
            <p:cNvPr id="1656" name="Google Shape;1656;p37"/>
            <p:cNvSpPr/>
            <p:nvPr/>
          </p:nvSpPr>
          <p:spPr>
            <a:xfrm>
              <a:off x="3180607" y="2404686"/>
              <a:ext cx="283873" cy="148482"/>
            </a:xfrm>
            <a:custGeom>
              <a:avLst/>
              <a:gdLst/>
              <a:ahLst/>
              <a:cxnLst/>
              <a:rect l="l" t="t" r="r" b="b"/>
              <a:pathLst>
                <a:path w="4315" h="2257" extrusionOk="0">
                  <a:moveTo>
                    <a:pt x="67" y="1"/>
                  </a:moveTo>
                  <a:lnTo>
                    <a:pt x="1" y="14"/>
                  </a:lnTo>
                  <a:cubicBezTo>
                    <a:pt x="199" y="904"/>
                    <a:pt x="849" y="1679"/>
                    <a:pt x="1689" y="2032"/>
                  </a:cubicBezTo>
                  <a:cubicBezTo>
                    <a:pt x="2042" y="2181"/>
                    <a:pt x="2422" y="2256"/>
                    <a:pt x="2804" y="2256"/>
                  </a:cubicBezTo>
                  <a:cubicBezTo>
                    <a:pt x="3332" y="2256"/>
                    <a:pt x="3859" y="2111"/>
                    <a:pt x="4315" y="1844"/>
                  </a:cubicBezTo>
                  <a:lnTo>
                    <a:pt x="4282" y="1785"/>
                  </a:lnTo>
                  <a:cubicBezTo>
                    <a:pt x="3842" y="2056"/>
                    <a:pt x="3325" y="2194"/>
                    <a:pt x="2809" y="2194"/>
                  </a:cubicBezTo>
                  <a:cubicBezTo>
                    <a:pt x="2435" y="2194"/>
                    <a:pt x="2061" y="2122"/>
                    <a:pt x="1716" y="1976"/>
                  </a:cubicBezTo>
                  <a:cubicBezTo>
                    <a:pt x="891" y="1630"/>
                    <a:pt x="262" y="871"/>
                    <a:pt x="67" y="1"/>
                  </a:cubicBezTo>
                  <a:close/>
                </a:path>
              </a:pathLst>
            </a:custGeom>
            <a:solidFill>
              <a:srgbClr val="C16B30"/>
            </a:solidFill>
            <a:ln>
              <a:noFill/>
            </a:ln>
          </p:spPr>
          <p:txBody>
            <a:bodyPr spcFirstLastPara="1" wrap="square" lIns="68569" tIns="68569" rIns="68569" bIns="68569" anchor="ctr" anchorCtr="0">
              <a:noAutofit/>
            </a:bodyPr>
            <a:lstStyle/>
            <a:p>
              <a:endParaRPr sz="1050"/>
            </a:p>
          </p:txBody>
        </p:sp>
        <p:sp>
          <p:nvSpPr>
            <p:cNvPr id="1657" name="Google Shape;1657;p37"/>
            <p:cNvSpPr/>
            <p:nvPr/>
          </p:nvSpPr>
          <p:spPr>
            <a:xfrm>
              <a:off x="3529743" y="2333109"/>
              <a:ext cx="216967" cy="358016"/>
            </a:xfrm>
            <a:custGeom>
              <a:avLst/>
              <a:gdLst/>
              <a:ahLst/>
              <a:cxnLst/>
              <a:rect l="l" t="t" r="r" b="b"/>
              <a:pathLst>
                <a:path w="3298" h="5442" extrusionOk="0">
                  <a:moveTo>
                    <a:pt x="1603" y="0"/>
                  </a:moveTo>
                  <a:cubicBezTo>
                    <a:pt x="719" y="0"/>
                    <a:pt x="0" y="719"/>
                    <a:pt x="0" y="1603"/>
                  </a:cubicBezTo>
                  <a:lnTo>
                    <a:pt x="0" y="4274"/>
                  </a:lnTo>
                  <a:cubicBezTo>
                    <a:pt x="0" y="5161"/>
                    <a:pt x="719" y="5442"/>
                    <a:pt x="1603" y="5442"/>
                  </a:cubicBezTo>
                  <a:lnTo>
                    <a:pt x="1695" y="5442"/>
                  </a:lnTo>
                  <a:cubicBezTo>
                    <a:pt x="2579" y="5442"/>
                    <a:pt x="3298" y="5161"/>
                    <a:pt x="3298" y="4274"/>
                  </a:cubicBezTo>
                  <a:lnTo>
                    <a:pt x="3298" y="1603"/>
                  </a:lnTo>
                  <a:cubicBezTo>
                    <a:pt x="3298" y="719"/>
                    <a:pt x="2579" y="0"/>
                    <a:pt x="1695" y="0"/>
                  </a:cubicBezTo>
                  <a:close/>
                </a:path>
              </a:pathLst>
            </a:custGeom>
            <a:solidFill>
              <a:srgbClr val="FCBCB1"/>
            </a:solidFill>
            <a:ln>
              <a:noFill/>
            </a:ln>
          </p:spPr>
          <p:txBody>
            <a:bodyPr spcFirstLastPara="1" wrap="square" lIns="68569" tIns="68569" rIns="68569" bIns="68569" anchor="ctr" anchorCtr="0">
              <a:noAutofit/>
            </a:bodyPr>
            <a:lstStyle/>
            <a:p>
              <a:endParaRPr sz="1050"/>
            </a:p>
          </p:txBody>
        </p:sp>
        <p:sp>
          <p:nvSpPr>
            <p:cNvPr id="1658" name="Google Shape;1658;p37"/>
            <p:cNvSpPr/>
            <p:nvPr/>
          </p:nvSpPr>
          <p:spPr>
            <a:xfrm>
              <a:off x="3529743" y="2333109"/>
              <a:ext cx="216967" cy="245256"/>
            </a:xfrm>
            <a:custGeom>
              <a:avLst/>
              <a:gdLst/>
              <a:ahLst/>
              <a:cxnLst/>
              <a:rect l="l" t="t" r="r" b="b"/>
              <a:pathLst>
                <a:path w="3298" h="3728" extrusionOk="0">
                  <a:moveTo>
                    <a:pt x="1603" y="0"/>
                  </a:moveTo>
                  <a:cubicBezTo>
                    <a:pt x="719" y="0"/>
                    <a:pt x="0" y="719"/>
                    <a:pt x="0" y="1603"/>
                  </a:cubicBezTo>
                  <a:lnTo>
                    <a:pt x="0" y="3654"/>
                  </a:lnTo>
                  <a:cubicBezTo>
                    <a:pt x="275" y="3695"/>
                    <a:pt x="618" y="3728"/>
                    <a:pt x="1018" y="3728"/>
                  </a:cubicBezTo>
                  <a:cubicBezTo>
                    <a:pt x="1648" y="3728"/>
                    <a:pt x="2422" y="3647"/>
                    <a:pt x="3298" y="3391"/>
                  </a:cubicBezTo>
                  <a:lnTo>
                    <a:pt x="3298" y="1603"/>
                  </a:lnTo>
                  <a:cubicBezTo>
                    <a:pt x="3298" y="719"/>
                    <a:pt x="2582" y="0"/>
                    <a:pt x="1695" y="0"/>
                  </a:cubicBezTo>
                  <a:close/>
                </a:path>
              </a:pathLst>
            </a:custGeom>
            <a:solidFill>
              <a:srgbClr val="993028"/>
            </a:solidFill>
            <a:ln>
              <a:noFill/>
            </a:ln>
          </p:spPr>
          <p:txBody>
            <a:bodyPr spcFirstLastPara="1" wrap="square" lIns="68569" tIns="68569" rIns="68569" bIns="68569" anchor="ctr" anchorCtr="0">
              <a:noAutofit/>
            </a:bodyPr>
            <a:lstStyle/>
            <a:p>
              <a:endParaRPr sz="1050"/>
            </a:p>
          </p:txBody>
        </p:sp>
        <p:sp>
          <p:nvSpPr>
            <p:cNvPr id="1659" name="Google Shape;1659;p37"/>
            <p:cNvSpPr/>
            <p:nvPr/>
          </p:nvSpPr>
          <p:spPr>
            <a:xfrm>
              <a:off x="2964757" y="2196928"/>
              <a:ext cx="298412" cy="293675"/>
            </a:xfrm>
            <a:custGeom>
              <a:avLst/>
              <a:gdLst/>
              <a:ahLst/>
              <a:cxnLst/>
              <a:rect l="l" t="t" r="r" b="b"/>
              <a:pathLst>
                <a:path w="4536" h="4464" extrusionOk="0">
                  <a:moveTo>
                    <a:pt x="2273" y="0"/>
                  </a:moveTo>
                  <a:cubicBezTo>
                    <a:pt x="2239" y="0"/>
                    <a:pt x="2205" y="1"/>
                    <a:pt x="2171" y="3"/>
                  </a:cubicBezTo>
                  <a:cubicBezTo>
                    <a:pt x="950" y="59"/>
                    <a:pt x="1" y="1098"/>
                    <a:pt x="53" y="2331"/>
                  </a:cubicBezTo>
                  <a:cubicBezTo>
                    <a:pt x="108" y="3532"/>
                    <a:pt x="1091" y="4463"/>
                    <a:pt x="2271" y="4463"/>
                  </a:cubicBezTo>
                  <a:cubicBezTo>
                    <a:pt x="2304" y="4463"/>
                    <a:pt x="2336" y="4463"/>
                    <a:pt x="2368" y="4461"/>
                  </a:cubicBezTo>
                  <a:cubicBezTo>
                    <a:pt x="3589" y="4402"/>
                    <a:pt x="4535" y="3366"/>
                    <a:pt x="4482" y="2133"/>
                  </a:cubicBezTo>
                  <a:cubicBezTo>
                    <a:pt x="4431" y="934"/>
                    <a:pt x="3451" y="0"/>
                    <a:pt x="2273" y="0"/>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60" name="Google Shape;1660;p37"/>
            <p:cNvSpPr/>
            <p:nvPr/>
          </p:nvSpPr>
          <p:spPr>
            <a:xfrm>
              <a:off x="4033283" y="1926211"/>
              <a:ext cx="311175" cy="274268"/>
            </a:xfrm>
            <a:custGeom>
              <a:avLst/>
              <a:gdLst/>
              <a:ahLst/>
              <a:cxnLst/>
              <a:rect l="l" t="t" r="r" b="b"/>
              <a:pathLst>
                <a:path w="4730" h="4169" extrusionOk="0">
                  <a:moveTo>
                    <a:pt x="2350" y="1"/>
                  </a:moveTo>
                  <a:cubicBezTo>
                    <a:pt x="2044" y="1"/>
                    <a:pt x="1734" y="69"/>
                    <a:pt x="1442" y="213"/>
                  </a:cubicBezTo>
                  <a:cubicBezTo>
                    <a:pt x="416" y="721"/>
                    <a:pt x="0" y="1967"/>
                    <a:pt x="508" y="3000"/>
                  </a:cubicBezTo>
                  <a:cubicBezTo>
                    <a:pt x="874" y="3740"/>
                    <a:pt x="1613" y="4168"/>
                    <a:pt x="2380" y="4168"/>
                  </a:cubicBezTo>
                  <a:cubicBezTo>
                    <a:pt x="2685" y="4168"/>
                    <a:pt x="2996" y="4100"/>
                    <a:pt x="3288" y="3956"/>
                  </a:cubicBezTo>
                  <a:cubicBezTo>
                    <a:pt x="4314" y="3448"/>
                    <a:pt x="4729" y="2202"/>
                    <a:pt x="4222" y="1169"/>
                  </a:cubicBezTo>
                  <a:cubicBezTo>
                    <a:pt x="3856" y="429"/>
                    <a:pt x="3117" y="1"/>
                    <a:pt x="2350"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61" name="Google Shape;1661;p37"/>
            <p:cNvSpPr/>
            <p:nvPr/>
          </p:nvSpPr>
          <p:spPr>
            <a:xfrm>
              <a:off x="3071267" y="1505037"/>
              <a:ext cx="1113256" cy="1097928"/>
            </a:xfrm>
            <a:custGeom>
              <a:avLst/>
              <a:gdLst/>
              <a:ahLst/>
              <a:cxnLst/>
              <a:rect l="l" t="t" r="r" b="b"/>
              <a:pathLst>
                <a:path w="16922" h="16689" extrusionOk="0">
                  <a:moveTo>
                    <a:pt x="8429" y="1"/>
                  </a:moveTo>
                  <a:cubicBezTo>
                    <a:pt x="8160" y="1"/>
                    <a:pt x="7889" y="15"/>
                    <a:pt x="7616" y="42"/>
                  </a:cubicBezTo>
                  <a:cubicBezTo>
                    <a:pt x="3200" y="504"/>
                    <a:pt x="1" y="4521"/>
                    <a:pt x="469" y="9022"/>
                  </a:cubicBezTo>
                  <a:cubicBezTo>
                    <a:pt x="905" y="13239"/>
                    <a:pt x="3855" y="16689"/>
                    <a:pt x="8473" y="16689"/>
                  </a:cubicBezTo>
                  <a:cubicBezTo>
                    <a:pt x="8785" y="16689"/>
                    <a:pt x="9105" y="16673"/>
                    <a:pt x="9433" y="16640"/>
                  </a:cubicBezTo>
                  <a:cubicBezTo>
                    <a:pt x="14953" y="16096"/>
                    <a:pt x="16922" y="11865"/>
                    <a:pt x="16454" y="7364"/>
                  </a:cubicBezTo>
                  <a:cubicBezTo>
                    <a:pt x="16017" y="3147"/>
                    <a:pt x="12508" y="1"/>
                    <a:pt x="8429" y="1"/>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62" name="Google Shape;1662;p37"/>
            <p:cNvSpPr/>
            <p:nvPr/>
          </p:nvSpPr>
          <p:spPr>
            <a:xfrm>
              <a:off x="3293696" y="2436791"/>
              <a:ext cx="116575" cy="76050"/>
            </a:xfrm>
            <a:custGeom>
              <a:avLst/>
              <a:gdLst/>
              <a:ahLst/>
              <a:cxnLst/>
              <a:rect l="l" t="t" r="r" b="b"/>
              <a:pathLst>
                <a:path w="1772" h="1156" extrusionOk="0">
                  <a:moveTo>
                    <a:pt x="10" y="1"/>
                  </a:moveTo>
                  <a:cubicBezTo>
                    <a:pt x="0" y="4"/>
                    <a:pt x="0" y="7"/>
                    <a:pt x="0" y="11"/>
                  </a:cubicBezTo>
                  <a:cubicBezTo>
                    <a:pt x="46" y="199"/>
                    <a:pt x="129" y="373"/>
                    <a:pt x="241" y="532"/>
                  </a:cubicBezTo>
                  <a:cubicBezTo>
                    <a:pt x="353" y="683"/>
                    <a:pt x="492" y="819"/>
                    <a:pt x="656" y="921"/>
                  </a:cubicBezTo>
                  <a:cubicBezTo>
                    <a:pt x="898" y="1074"/>
                    <a:pt x="1181" y="1156"/>
                    <a:pt x="1464" y="1156"/>
                  </a:cubicBezTo>
                  <a:cubicBezTo>
                    <a:pt x="1564" y="1156"/>
                    <a:pt x="1663" y="1146"/>
                    <a:pt x="1761" y="1125"/>
                  </a:cubicBezTo>
                  <a:cubicBezTo>
                    <a:pt x="1764" y="1122"/>
                    <a:pt x="1771" y="1115"/>
                    <a:pt x="1771" y="1112"/>
                  </a:cubicBezTo>
                  <a:cubicBezTo>
                    <a:pt x="1764" y="1109"/>
                    <a:pt x="1761" y="1106"/>
                    <a:pt x="1758" y="1106"/>
                  </a:cubicBezTo>
                  <a:cubicBezTo>
                    <a:pt x="1673" y="1120"/>
                    <a:pt x="1587" y="1127"/>
                    <a:pt x="1501" y="1127"/>
                  </a:cubicBezTo>
                  <a:cubicBezTo>
                    <a:pt x="1211" y="1127"/>
                    <a:pt x="924" y="1046"/>
                    <a:pt x="679" y="891"/>
                  </a:cubicBezTo>
                  <a:cubicBezTo>
                    <a:pt x="521" y="786"/>
                    <a:pt x="383" y="660"/>
                    <a:pt x="271" y="505"/>
                  </a:cubicBezTo>
                  <a:cubicBezTo>
                    <a:pt x="158" y="354"/>
                    <a:pt x="73" y="185"/>
                    <a:pt x="20" y="4"/>
                  </a:cubicBezTo>
                  <a:cubicBezTo>
                    <a:pt x="20" y="1"/>
                    <a:pt x="10" y="1"/>
                    <a:pt x="10" y="1"/>
                  </a:cubicBezTo>
                  <a:close/>
                </a:path>
              </a:pathLst>
            </a:custGeom>
            <a:solidFill>
              <a:srgbClr val="A05320"/>
            </a:solidFill>
            <a:ln>
              <a:noFill/>
            </a:ln>
          </p:spPr>
          <p:txBody>
            <a:bodyPr spcFirstLastPara="1" wrap="square" lIns="68569" tIns="68569" rIns="68569" bIns="68569" anchor="ctr" anchorCtr="0">
              <a:noAutofit/>
            </a:bodyPr>
            <a:lstStyle/>
            <a:p>
              <a:endParaRPr sz="1050"/>
            </a:p>
          </p:txBody>
        </p:sp>
        <p:sp>
          <p:nvSpPr>
            <p:cNvPr id="1663" name="Google Shape;1663;p37"/>
            <p:cNvSpPr/>
            <p:nvPr/>
          </p:nvSpPr>
          <p:spPr>
            <a:xfrm>
              <a:off x="3312577" y="2020485"/>
              <a:ext cx="247164" cy="143680"/>
            </a:xfrm>
            <a:custGeom>
              <a:avLst/>
              <a:gdLst/>
              <a:ahLst/>
              <a:cxnLst/>
              <a:rect l="l" t="t" r="r" b="b"/>
              <a:pathLst>
                <a:path w="3757" h="2184" extrusionOk="0">
                  <a:moveTo>
                    <a:pt x="1890" y="0"/>
                  </a:moveTo>
                  <a:cubicBezTo>
                    <a:pt x="944" y="0"/>
                    <a:pt x="22" y="780"/>
                    <a:pt x="3" y="1758"/>
                  </a:cubicBezTo>
                  <a:cubicBezTo>
                    <a:pt x="0" y="1903"/>
                    <a:pt x="13" y="2045"/>
                    <a:pt x="40" y="2183"/>
                  </a:cubicBezTo>
                  <a:cubicBezTo>
                    <a:pt x="154" y="993"/>
                    <a:pt x="1046" y="343"/>
                    <a:pt x="1938" y="343"/>
                  </a:cubicBezTo>
                  <a:cubicBezTo>
                    <a:pt x="2719" y="343"/>
                    <a:pt x="3499" y="841"/>
                    <a:pt x="3756" y="1910"/>
                  </a:cubicBezTo>
                  <a:cubicBezTo>
                    <a:pt x="3730" y="927"/>
                    <a:pt x="3021" y="69"/>
                    <a:pt x="1999" y="4"/>
                  </a:cubicBezTo>
                  <a:cubicBezTo>
                    <a:pt x="1962" y="1"/>
                    <a:pt x="1926" y="0"/>
                    <a:pt x="1890"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64" name="Google Shape;1664;p37"/>
            <p:cNvSpPr/>
            <p:nvPr/>
          </p:nvSpPr>
          <p:spPr>
            <a:xfrm>
              <a:off x="3315340" y="2043051"/>
              <a:ext cx="244598" cy="224796"/>
            </a:xfrm>
            <a:custGeom>
              <a:avLst/>
              <a:gdLst/>
              <a:ahLst/>
              <a:cxnLst/>
              <a:rect l="l" t="t" r="r" b="b"/>
              <a:pathLst>
                <a:path w="3718" h="3417" extrusionOk="0">
                  <a:moveTo>
                    <a:pt x="1897" y="0"/>
                  </a:moveTo>
                  <a:cubicBezTo>
                    <a:pt x="1005" y="0"/>
                    <a:pt x="113" y="650"/>
                    <a:pt x="1" y="1840"/>
                  </a:cubicBezTo>
                  <a:cubicBezTo>
                    <a:pt x="159" y="2675"/>
                    <a:pt x="819" y="3354"/>
                    <a:pt x="1722" y="3413"/>
                  </a:cubicBezTo>
                  <a:cubicBezTo>
                    <a:pt x="1757" y="3416"/>
                    <a:pt x="1791" y="3417"/>
                    <a:pt x="1825" y="3417"/>
                  </a:cubicBezTo>
                  <a:cubicBezTo>
                    <a:pt x="2770" y="3417"/>
                    <a:pt x="3695" y="2639"/>
                    <a:pt x="3718" y="1656"/>
                  </a:cubicBezTo>
                  <a:lnTo>
                    <a:pt x="3718" y="1567"/>
                  </a:lnTo>
                  <a:cubicBezTo>
                    <a:pt x="3459" y="498"/>
                    <a:pt x="2678" y="0"/>
                    <a:pt x="1897"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65" name="Google Shape;1665;p37"/>
            <p:cNvSpPr/>
            <p:nvPr/>
          </p:nvSpPr>
          <p:spPr>
            <a:xfrm>
              <a:off x="3711975" y="1979039"/>
              <a:ext cx="247164" cy="143680"/>
            </a:xfrm>
            <a:custGeom>
              <a:avLst/>
              <a:gdLst/>
              <a:ahLst/>
              <a:cxnLst/>
              <a:rect l="l" t="t" r="r" b="b"/>
              <a:pathLst>
                <a:path w="3757" h="2184" extrusionOk="0">
                  <a:moveTo>
                    <a:pt x="1891" y="0"/>
                  </a:moveTo>
                  <a:cubicBezTo>
                    <a:pt x="948" y="0"/>
                    <a:pt x="26" y="780"/>
                    <a:pt x="4" y="1758"/>
                  </a:cubicBezTo>
                  <a:cubicBezTo>
                    <a:pt x="0" y="1903"/>
                    <a:pt x="14" y="2045"/>
                    <a:pt x="43" y="2183"/>
                  </a:cubicBezTo>
                  <a:cubicBezTo>
                    <a:pt x="158" y="993"/>
                    <a:pt x="1051" y="343"/>
                    <a:pt x="1942" y="343"/>
                  </a:cubicBezTo>
                  <a:cubicBezTo>
                    <a:pt x="2722" y="343"/>
                    <a:pt x="3501" y="840"/>
                    <a:pt x="3757" y="1906"/>
                  </a:cubicBezTo>
                  <a:cubicBezTo>
                    <a:pt x="3730" y="927"/>
                    <a:pt x="3021" y="70"/>
                    <a:pt x="1999" y="4"/>
                  </a:cubicBezTo>
                  <a:cubicBezTo>
                    <a:pt x="1963" y="1"/>
                    <a:pt x="1927" y="0"/>
                    <a:pt x="1891"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66" name="Google Shape;1666;p37"/>
            <p:cNvSpPr/>
            <p:nvPr/>
          </p:nvSpPr>
          <p:spPr>
            <a:xfrm>
              <a:off x="3715002" y="2001604"/>
              <a:ext cx="244335" cy="224599"/>
            </a:xfrm>
            <a:custGeom>
              <a:avLst/>
              <a:gdLst/>
              <a:ahLst/>
              <a:cxnLst/>
              <a:rect l="l" t="t" r="r" b="b"/>
              <a:pathLst>
                <a:path w="3714" h="3414" extrusionOk="0">
                  <a:moveTo>
                    <a:pt x="1897" y="0"/>
                  </a:moveTo>
                  <a:cubicBezTo>
                    <a:pt x="1005" y="0"/>
                    <a:pt x="113" y="650"/>
                    <a:pt x="1" y="1840"/>
                  </a:cubicBezTo>
                  <a:cubicBezTo>
                    <a:pt x="156" y="2672"/>
                    <a:pt x="815" y="3354"/>
                    <a:pt x="1719" y="3410"/>
                  </a:cubicBezTo>
                  <a:cubicBezTo>
                    <a:pt x="1755" y="3413"/>
                    <a:pt x="1791" y="3414"/>
                    <a:pt x="1827" y="3414"/>
                  </a:cubicBezTo>
                  <a:cubicBezTo>
                    <a:pt x="2773" y="3414"/>
                    <a:pt x="3695" y="2634"/>
                    <a:pt x="3714" y="1656"/>
                  </a:cubicBezTo>
                  <a:lnTo>
                    <a:pt x="3714" y="1563"/>
                  </a:lnTo>
                  <a:cubicBezTo>
                    <a:pt x="3457" y="497"/>
                    <a:pt x="2677" y="0"/>
                    <a:pt x="1897"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67" name="Google Shape;1667;p37"/>
            <p:cNvSpPr/>
            <p:nvPr/>
          </p:nvSpPr>
          <p:spPr>
            <a:xfrm>
              <a:off x="3218172" y="2261927"/>
              <a:ext cx="167363" cy="160850"/>
            </a:xfrm>
            <a:custGeom>
              <a:avLst/>
              <a:gdLst/>
              <a:ahLst/>
              <a:cxnLst/>
              <a:rect l="l" t="t" r="r" b="b"/>
              <a:pathLst>
                <a:path w="2544" h="2445" extrusionOk="0">
                  <a:moveTo>
                    <a:pt x="1284" y="1"/>
                  </a:moveTo>
                  <a:cubicBezTo>
                    <a:pt x="695" y="1"/>
                    <a:pt x="114" y="449"/>
                    <a:pt x="57" y="1056"/>
                  </a:cubicBezTo>
                  <a:cubicBezTo>
                    <a:pt x="1" y="1719"/>
                    <a:pt x="426" y="2339"/>
                    <a:pt x="1105" y="2434"/>
                  </a:cubicBezTo>
                  <a:cubicBezTo>
                    <a:pt x="1155" y="2441"/>
                    <a:pt x="1205" y="2444"/>
                    <a:pt x="1255" y="2444"/>
                  </a:cubicBezTo>
                  <a:cubicBezTo>
                    <a:pt x="1841" y="2444"/>
                    <a:pt x="2423" y="1994"/>
                    <a:pt x="2480" y="1386"/>
                  </a:cubicBezTo>
                  <a:cubicBezTo>
                    <a:pt x="2543" y="726"/>
                    <a:pt x="2114" y="106"/>
                    <a:pt x="1435" y="11"/>
                  </a:cubicBezTo>
                  <a:cubicBezTo>
                    <a:pt x="1385" y="4"/>
                    <a:pt x="1334" y="1"/>
                    <a:pt x="1284" y="1"/>
                  </a:cubicBezTo>
                  <a:close/>
                </a:path>
              </a:pathLst>
            </a:custGeom>
            <a:solidFill>
              <a:schemeClr val="accent2"/>
            </a:solidFill>
            <a:ln>
              <a:noFill/>
            </a:ln>
          </p:spPr>
          <p:txBody>
            <a:bodyPr spcFirstLastPara="1" wrap="square" lIns="68569" tIns="68569" rIns="68569" bIns="68569" anchor="ctr" anchorCtr="0">
              <a:noAutofit/>
            </a:bodyPr>
            <a:lstStyle/>
            <a:p>
              <a:endParaRPr sz="1050"/>
            </a:p>
          </p:txBody>
        </p:sp>
        <p:sp>
          <p:nvSpPr>
            <p:cNvPr id="1668" name="Google Shape;1668;p37"/>
            <p:cNvSpPr/>
            <p:nvPr/>
          </p:nvSpPr>
          <p:spPr>
            <a:xfrm>
              <a:off x="3905918" y="2189231"/>
              <a:ext cx="167363" cy="160850"/>
            </a:xfrm>
            <a:custGeom>
              <a:avLst/>
              <a:gdLst/>
              <a:ahLst/>
              <a:cxnLst/>
              <a:rect l="l" t="t" r="r" b="b"/>
              <a:pathLst>
                <a:path w="2544" h="2445" extrusionOk="0">
                  <a:moveTo>
                    <a:pt x="1284" y="1"/>
                  </a:moveTo>
                  <a:cubicBezTo>
                    <a:pt x="695" y="1"/>
                    <a:pt x="114" y="449"/>
                    <a:pt x="57" y="1056"/>
                  </a:cubicBezTo>
                  <a:cubicBezTo>
                    <a:pt x="1" y="1716"/>
                    <a:pt x="426" y="2339"/>
                    <a:pt x="1105" y="2435"/>
                  </a:cubicBezTo>
                  <a:cubicBezTo>
                    <a:pt x="1155" y="2441"/>
                    <a:pt x="1205" y="2445"/>
                    <a:pt x="1255" y="2445"/>
                  </a:cubicBezTo>
                  <a:cubicBezTo>
                    <a:pt x="1842" y="2445"/>
                    <a:pt x="2426" y="1994"/>
                    <a:pt x="2481" y="1386"/>
                  </a:cubicBezTo>
                  <a:cubicBezTo>
                    <a:pt x="2543" y="726"/>
                    <a:pt x="2114" y="106"/>
                    <a:pt x="1435" y="11"/>
                  </a:cubicBezTo>
                  <a:cubicBezTo>
                    <a:pt x="1385" y="4"/>
                    <a:pt x="1334" y="1"/>
                    <a:pt x="1284" y="1"/>
                  </a:cubicBezTo>
                  <a:close/>
                </a:path>
              </a:pathLst>
            </a:custGeom>
            <a:solidFill>
              <a:schemeClr val="accent2"/>
            </a:solidFill>
            <a:ln>
              <a:noFill/>
            </a:ln>
          </p:spPr>
          <p:txBody>
            <a:bodyPr spcFirstLastPara="1" wrap="square" lIns="68569" tIns="68569" rIns="68569" bIns="68569" anchor="ctr" anchorCtr="0">
              <a:noAutofit/>
            </a:bodyPr>
            <a:lstStyle/>
            <a:p>
              <a:endParaRPr sz="1050"/>
            </a:p>
          </p:txBody>
        </p:sp>
        <p:sp>
          <p:nvSpPr>
            <p:cNvPr id="1669" name="Google Shape;1669;p37"/>
            <p:cNvSpPr/>
            <p:nvPr/>
          </p:nvSpPr>
          <p:spPr>
            <a:xfrm>
              <a:off x="3563163" y="2222322"/>
              <a:ext cx="174600" cy="78353"/>
            </a:xfrm>
            <a:custGeom>
              <a:avLst/>
              <a:gdLst/>
              <a:ahLst/>
              <a:cxnLst/>
              <a:rect l="l" t="t" r="r" b="b"/>
              <a:pathLst>
                <a:path w="2654" h="1191" extrusionOk="0">
                  <a:moveTo>
                    <a:pt x="1342" y="1"/>
                  </a:moveTo>
                  <a:cubicBezTo>
                    <a:pt x="1323" y="1"/>
                    <a:pt x="1303" y="1"/>
                    <a:pt x="1283" y="2"/>
                  </a:cubicBezTo>
                  <a:cubicBezTo>
                    <a:pt x="712" y="32"/>
                    <a:pt x="300" y="477"/>
                    <a:pt x="59" y="959"/>
                  </a:cubicBezTo>
                  <a:cubicBezTo>
                    <a:pt x="1" y="1081"/>
                    <a:pt x="106" y="1190"/>
                    <a:pt x="206" y="1190"/>
                  </a:cubicBezTo>
                  <a:cubicBezTo>
                    <a:pt x="253" y="1190"/>
                    <a:pt x="298" y="1167"/>
                    <a:pt x="327" y="1111"/>
                  </a:cubicBezTo>
                  <a:cubicBezTo>
                    <a:pt x="514" y="731"/>
                    <a:pt x="828" y="332"/>
                    <a:pt x="1286" y="306"/>
                  </a:cubicBezTo>
                  <a:cubicBezTo>
                    <a:pt x="1301" y="305"/>
                    <a:pt x="1317" y="305"/>
                    <a:pt x="1332" y="305"/>
                  </a:cubicBezTo>
                  <a:cubicBezTo>
                    <a:pt x="1743" y="305"/>
                    <a:pt x="2086" y="605"/>
                    <a:pt x="2312" y="926"/>
                  </a:cubicBezTo>
                  <a:cubicBezTo>
                    <a:pt x="2346" y="975"/>
                    <a:pt x="2393" y="995"/>
                    <a:pt x="2440" y="995"/>
                  </a:cubicBezTo>
                  <a:cubicBezTo>
                    <a:pt x="2549" y="995"/>
                    <a:pt x="2654" y="887"/>
                    <a:pt x="2576" y="774"/>
                  </a:cubicBezTo>
                  <a:cubicBezTo>
                    <a:pt x="2290" y="368"/>
                    <a:pt x="1857" y="1"/>
                    <a:pt x="1342" y="1"/>
                  </a:cubicBezTo>
                  <a:close/>
                </a:path>
              </a:pathLst>
            </a:custGeom>
            <a:solidFill>
              <a:srgbClr val="382940"/>
            </a:solidFill>
            <a:ln>
              <a:noFill/>
            </a:ln>
          </p:spPr>
          <p:txBody>
            <a:bodyPr spcFirstLastPara="1" wrap="square" lIns="68569" tIns="68569" rIns="68569" bIns="68569" anchor="ctr" anchorCtr="0">
              <a:noAutofit/>
            </a:bodyPr>
            <a:lstStyle/>
            <a:p>
              <a:endParaRPr sz="1050"/>
            </a:p>
          </p:txBody>
        </p:sp>
        <p:sp>
          <p:nvSpPr>
            <p:cNvPr id="1670" name="Google Shape;1670;p37"/>
            <p:cNvSpPr/>
            <p:nvPr/>
          </p:nvSpPr>
          <p:spPr>
            <a:xfrm>
              <a:off x="3462442" y="2319491"/>
              <a:ext cx="393278" cy="84800"/>
            </a:xfrm>
            <a:custGeom>
              <a:avLst/>
              <a:gdLst/>
              <a:ahLst/>
              <a:cxnLst/>
              <a:rect l="l" t="t" r="r" b="b"/>
              <a:pathLst>
                <a:path w="5978" h="1289" extrusionOk="0">
                  <a:moveTo>
                    <a:pt x="5752" y="1"/>
                  </a:moveTo>
                  <a:cubicBezTo>
                    <a:pt x="5723" y="1"/>
                    <a:pt x="5693" y="10"/>
                    <a:pt x="5663" y="33"/>
                  </a:cubicBezTo>
                  <a:cubicBezTo>
                    <a:pt x="4751" y="716"/>
                    <a:pt x="3655" y="987"/>
                    <a:pt x="2544" y="987"/>
                  </a:cubicBezTo>
                  <a:cubicBezTo>
                    <a:pt x="1784" y="987"/>
                    <a:pt x="1016" y="860"/>
                    <a:pt x="294" y="653"/>
                  </a:cubicBezTo>
                  <a:cubicBezTo>
                    <a:pt x="279" y="648"/>
                    <a:pt x="263" y="646"/>
                    <a:pt x="249" y="646"/>
                  </a:cubicBezTo>
                  <a:cubicBezTo>
                    <a:pt x="91" y="646"/>
                    <a:pt x="1" y="885"/>
                    <a:pt x="176" y="933"/>
                  </a:cubicBezTo>
                  <a:cubicBezTo>
                    <a:pt x="941" y="1154"/>
                    <a:pt x="1751" y="1288"/>
                    <a:pt x="2553" y="1288"/>
                  </a:cubicBezTo>
                  <a:cubicBezTo>
                    <a:pt x="3725" y="1288"/>
                    <a:pt x="4880" y="1001"/>
                    <a:pt x="5851" y="277"/>
                  </a:cubicBezTo>
                  <a:cubicBezTo>
                    <a:pt x="5977" y="180"/>
                    <a:pt x="5879" y="1"/>
                    <a:pt x="5752" y="1"/>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71" name="Google Shape;1671;p37"/>
            <p:cNvSpPr/>
            <p:nvPr/>
          </p:nvSpPr>
          <p:spPr>
            <a:xfrm>
              <a:off x="3733751" y="1901212"/>
              <a:ext cx="193284" cy="48551"/>
            </a:xfrm>
            <a:custGeom>
              <a:avLst/>
              <a:gdLst/>
              <a:ahLst/>
              <a:cxnLst/>
              <a:rect l="l" t="t" r="r" b="b"/>
              <a:pathLst>
                <a:path w="2938" h="738" extrusionOk="0">
                  <a:moveTo>
                    <a:pt x="1682" y="0"/>
                  </a:moveTo>
                  <a:cubicBezTo>
                    <a:pt x="1150" y="0"/>
                    <a:pt x="616" y="170"/>
                    <a:pt x="148" y="451"/>
                  </a:cubicBezTo>
                  <a:cubicBezTo>
                    <a:pt x="0" y="540"/>
                    <a:pt x="92" y="737"/>
                    <a:pt x="225" y="737"/>
                  </a:cubicBezTo>
                  <a:cubicBezTo>
                    <a:pt x="250" y="737"/>
                    <a:pt x="276" y="731"/>
                    <a:pt x="303" y="715"/>
                  </a:cubicBezTo>
                  <a:cubicBezTo>
                    <a:pt x="724" y="464"/>
                    <a:pt x="1206" y="306"/>
                    <a:pt x="1685" y="306"/>
                  </a:cubicBezTo>
                  <a:cubicBezTo>
                    <a:pt x="2012" y="306"/>
                    <a:pt x="2337" y="380"/>
                    <a:pt x="2641" y="547"/>
                  </a:cubicBezTo>
                  <a:cubicBezTo>
                    <a:pt x="2667" y="561"/>
                    <a:pt x="2692" y="567"/>
                    <a:pt x="2716" y="567"/>
                  </a:cubicBezTo>
                  <a:cubicBezTo>
                    <a:pt x="2852" y="567"/>
                    <a:pt x="2938" y="361"/>
                    <a:pt x="2789" y="280"/>
                  </a:cubicBezTo>
                  <a:cubicBezTo>
                    <a:pt x="2438" y="86"/>
                    <a:pt x="2061" y="0"/>
                    <a:pt x="1682"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72" name="Google Shape;1672;p37"/>
            <p:cNvSpPr/>
            <p:nvPr/>
          </p:nvSpPr>
          <p:spPr>
            <a:xfrm>
              <a:off x="3327116" y="1952855"/>
              <a:ext cx="196244" cy="61314"/>
            </a:xfrm>
            <a:custGeom>
              <a:avLst/>
              <a:gdLst/>
              <a:ahLst/>
              <a:cxnLst/>
              <a:rect l="l" t="t" r="r" b="b"/>
              <a:pathLst>
                <a:path w="2983" h="932" extrusionOk="0">
                  <a:moveTo>
                    <a:pt x="1767" y="0"/>
                  </a:moveTo>
                  <a:cubicBezTo>
                    <a:pt x="1643" y="0"/>
                    <a:pt x="1519" y="9"/>
                    <a:pt x="1395" y="29"/>
                  </a:cubicBezTo>
                  <a:cubicBezTo>
                    <a:pt x="917" y="108"/>
                    <a:pt x="488" y="339"/>
                    <a:pt x="122" y="656"/>
                  </a:cubicBezTo>
                  <a:cubicBezTo>
                    <a:pt x="0" y="756"/>
                    <a:pt x="98" y="931"/>
                    <a:pt x="217" y="931"/>
                  </a:cubicBezTo>
                  <a:cubicBezTo>
                    <a:pt x="247" y="931"/>
                    <a:pt x="278" y="921"/>
                    <a:pt x="307" y="896"/>
                  </a:cubicBezTo>
                  <a:cubicBezTo>
                    <a:pt x="630" y="616"/>
                    <a:pt x="1006" y="402"/>
                    <a:pt x="1435" y="332"/>
                  </a:cubicBezTo>
                  <a:cubicBezTo>
                    <a:pt x="1549" y="313"/>
                    <a:pt x="1664" y="304"/>
                    <a:pt x="1779" y="304"/>
                  </a:cubicBezTo>
                  <a:cubicBezTo>
                    <a:pt x="2090" y="304"/>
                    <a:pt x="2399" y="370"/>
                    <a:pt x="2698" y="471"/>
                  </a:cubicBezTo>
                  <a:cubicBezTo>
                    <a:pt x="2716" y="477"/>
                    <a:pt x="2734" y="480"/>
                    <a:pt x="2751" y="480"/>
                  </a:cubicBezTo>
                  <a:cubicBezTo>
                    <a:pt x="2903" y="480"/>
                    <a:pt x="2983" y="247"/>
                    <a:pt x="2816" y="191"/>
                  </a:cubicBezTo>
                  <a:cubicBezTo>
                    <a:pt x="2476" y="75"/>
                    <a:pt x="2123" y="0"/>
                    <a:pt x="1767"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73" name="Google Shape;1673;p37"/>
            <p:cNvSpPr/>
            <p:nvPr/>
          </p:nvSpPr>
          <p:spPr>
            <a:xfrm>
              <a:off x="3236592" y="4143789"/>
              <a:ext cx="110720" cy="92300"/>
            </a:xfrm>
            <a:custGeom>
              <a:avLst/>
              <a:gdLst/>
              <a:ahLst/>
              <a:cxnLst/>
              <a:rect l="l" t="t" r="r" b="b"/>
              <a:pathLst>
                <a:path w="1683" h="1403" extrusionOk="0">
                  <a:moveTo>
                    <a:pt x="1465" y="1"/>
                  </a:moveTo>
                  <a:lnTo>
                    <a:pt x="1465" y="1"/>
                  </a:lnTo>
                  <a:cubicBezTo>
                    <a:pt x="1" y="291"/>
                    <a:pt x="255" y="1211"/>
                    <a:pt x="255" y="1211"/>
                  </a:cubicBezTo>
                  <a:cubicBezTo>
                    <a:pt x="680" y="1300"/>
                    <a:pt x="898" y="1363"/>
                    <a:pt x="1406" y="1403"/>
                  </a:cubicBezTo>
                  <a:cubicBezTo>
                    <a:pt x="1623" y="954"/>
                    <a:pt x="1683" y="476"/>
                    <a:pt x="1465"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74" name="Google Shape;1674;p37"/>
            <p:cNvSpPr/>
            <p:nvPr/>
          </p:nvSpPr>
          <p:spPr>
            <a:xfrm>
              <a:off x="3327708" y="4054317"/>
              <a:ext cx="282492" cy="184797"/>
            </a:xfrm>
            <a:custGeom>
              <a:avLst/>
              <a:gdLst/>
              <a:ahLst/>
              <a:cxnLst/>
              <a:rect l="l" t="t" r="r" b="b"/>
              <a:pathLst>
                <a:path w="4294" h="2809" extrusionOk="0">
                  <a:moveTo>
                    <a:pt x="1545" y="0"/>
                  </a:moveTo>
                  <a:cubicBezTo>
                    <a:pt x="429" y="0"/>
                    <a:pt x="558" y="1255"/>
                    <a:pt x="558" y="1255"/>
                  </a:cubicBezTo>
                  <a:cubicBezTo>
                    <a:pt x="413" y="1262"/>
                    <a:pt x="400" y="1269"/>
                    <a:pt x="57" y="1335"/>
                  </a:cubicBezTo>
                  <a:cubicBezTo>
                    <a:pt x="278" y="1806"/>
                    <a:pt x="219" y="2284"/>
                    <a:pt x="1" y="2739"/>
                  </a:cubicBezTo>
                  <a:cubicBezTo>
                    <a:pt x="631" y="2790"/>
                    <a:pt x="1237" y="2809"/>
                    <a:pt x="1784" y="2809"/>
                  </a:cubicBezTo>
                  <a:cubicBezTo>
                    <a:pt x="3230" y="2809"/>
                    <a:pt x="4268" y="2680"/>
                    <a:pt x="4268" y="2680"/>
                  </a:cubicBezTo>
                  <a:lnTo>
                    <a:pt x="4288" y="1173"/>
                  </a:lnTo>
                  <a:cubicBezTo>
                    <a:pt x="4293" y="697"/>
                    <a:pt x="3903" y="342"/>
                    <a:pt x="3465" y="342"/>
                  </a:cubicBezTo>
                  <a:cubicBezTo>
                    <a:pt x="3357" y="342"/>
                    <a:pt x="3246" y="364"/>
                    <a:pt x="3137" y="411"/>
                  </a:cubicBezTo>
                  <a:cubicBezTo>
                    <a:pt x="2792" y="560"/>
                    <a:pt x="2680" y="749"/>
                    <a:pt x="2626" y="890"/>
                  </a:cubicBezTo>
                  <a:lnTo>
                    <a:pt x="2626" y="890"/>
                  </a:lnTo>
                  <a:cubicBezTo>
                    <a:pt x="2626" y="890"/>
                    <a:pt x="2626" y="890"/>
                    <a:pt x="2626" y="890"/>
                  </a:cubicBezTo>
                  <a:lnTo>
                    <a:pt x="2626" y="890"/>
                  </a:lnTo>
                  <a:cubicBezTo>
                    <a:pt x="2625" y="890"/>
                    <a:pt x="2624" y="893"/>
                    <a:pt x="2623" y="899"/>
                  </a:cubicBezTo>
                  <a:cubicBezTo>
                    <a:pt x="2656" y="616"/>
                    <a:pt x="2332" y="58"/>
                    <a:pt x="1673" y="6"/>
                  </a:cubicBezTo>
                  <a:cubicBezTo>
                    <a:pt x="1629" y="2"/>
                    <a:pt x="1586" y="0"/>
                    <a:pt x="1545"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675" name="Google Shape;1675;p37"/>
            <p:cNvSpPr/>
            <p:nvPr/>
          </p:nvSpPr>
          <p:spPr>
            <a:xfrm>
              <a:off x="3250934" y="4221023"/>
              <a:ext cx="358937" cy="44801"/>
            </a:xfrm>
            <a:custGeom>
              <a:avLst/>
              <a:gdLst/>
              <a:ahLst/>
              <a:cxnLst/>
              <a:rect l="l" t="t" r="r" b="b"/>
              <a:pathLst>
                <a:path w="5456" h="681" extrusionOk="0">
                  <a:moveTo>
                    <a:pt x="89" y="1"/>
                  </a:moveTo>
                  <a:cubicBezTo>
                    <a:pt x="0" y="1"/>
                    <a:pt x="116" y="390"/>
                    <a:pt x="116" y="390"/>
                  </a:cubicBezTo>
                  <a:cubicBezTo>
                    <a:pt x="974" y="612"/>
                    <a:pt x="1967" y="680"/>
                    <a:pt x="2862" y="680"/>
                  </a:cubicBezTo>
                  <a:cubicBezTo>
                    <a:pt x="4281" y="680"/>
                    <a:pt x="5455" y="509"/>
                    <a:pt x="5455" y="509"/>
                  </a:cubicBezTo>
                  <a:lnTo>
                    <a:pt x="5455" y="172"/>
                  </a:lnTo>
                  <a:cubicBezTo>
                    <a:pt x="5455" y="172"/>
                    <a:pt x="4644" y="253"/>
                    <a:pt x="3469" y="253"/>
                  </a:cubicBezTo>
                  <a:cubicBezTo>
                    <a:pt x="2505" y="253"/>
                    <a:pt x="1297" y="199"/>
                    <a:pt x="93" y="1"/>
                  </a:cubicBezTo>
                  <a:cubicBezTo>
                    <a:pt x="92" y="1"/>
                    <a:pt x="91" y="1"/>
                    <a:pt x="89"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76" name="Google Shape;1676;p37"/>
            <p:cNvSpPr/>
            <p:nvPr/>
          </p:nvSpPr>
          <p:spPr>
            <a:xfrm>
              <a:off x="3517770" y="4139907"/>
              <a:ext cx="50854" cy="50591"/>
            </a:xfrm>
            <a:custGeom>
              <a:avLst/>
              <a:gdLst/>
              <a:ahLst/>
              <a:cxnLst/>
              <a:rect l="l" t="t" r="r" b="b"/>
              <a:pathLst>
                <a:path w="773" h="769" extrusionOk="0">
                  <a:moveTo>
                    <a:pt x="387" y="1"/>
                  </a:moveTo>
                  <a:cubicBezTo>
                    <a:pt x="172" y="1"/>
                    <a:pt x="4" y="172"/>
                    <a:pt x="1" y="383"/>
                  </a:cubicBezTo>
                  <a:cubicBezTo>
                    <a:pt x="1" y="598"/>
                    <a:pt x="169" y="769"/>
                    <a:pt x="383" y="769"/>
                  </a:cubicBezTo>
                  <a:cubicBezTo>
                    <a:pt x="598" y="769"/>
                    <a:pt x="772" y="601"/>
                    <a:pt x="772" y="386"/>
                  </a:cubicBezTo>
                  <a:cubicBezTo>
                    <a:pt x="772" y="172"/>
                    <a:pt x="601" y="1"/>
                    <a:pt x="387"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77" name="Google Shape;1677;p37"/>
            <p:cNvSpPr/>
            <p:nvPr/>
          </p:nvSpPr>
          <p:spPr>
            <a:xfrm>
              <a:off x="3360273" y="4133855"/>
              <a:ext cx="98352" cy="16118"/>
            </a:xfrm>
            <a:custGeom>
              <a:avLst/>
              <a:gdLst/>
              <a:ahLst/>
              <a:cxnLst/>
              <a:rect l="l" t="t" r="r" b="b"/>
              <a:pathLst>
                <a:path w="1495" h="245" extrusionOk="0">
                  <a:moveTo>
                    <a:pt x="80" y="0"/>
                  </a:moveTo>
                  <a:cubicBezTo>
                    <a:pt x="40" y="0"/>
                    <a:pt x="7" y="32"/>
                    <a:pt x="4" y="70"/>
                  </a:cubicBezTo>
                  <a:cubicBezTo>
                    <a:pt x="1" y="112"/>
                    <a:pt x="34" y="149"/>
                    <a:pt x="73" y="152"/>
                  </a:cubicBezTo>
                  <a:lnTo>
                    <a:pt x="1409" y="244"/>
                  </a:lnTo>
                  <a:lnTo>
                    <a:pt x="1412" y="244"/>
                  </a:lnTo>
                  <a:cubicBezTo>
                    <a:pt x="1455" y="244"/>
                    <a:pt x="1488" y="215"/>
                    <a:pt x="1491" y="175"/>
                  </a:cubicBezTo>
                  <a:cubicBezTo>
                    <a:pt x="1494" y="132"/>
                    <a:pt x="1462" y="96"/>
                    <a:pt x="1422" y="93"/>
                  </a:cubicBezTo>
                  <a:lnTo>
                    <a:pt x="86" y="0"/>
                  </a:lnTo>
                  <a:cubicBezTo>
                    <a:pt x="84" y="0"/>
                    <a:pt x="82" y="0"/>
                    <a:pt x="80"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78" name="Google Shape;1678;p37"/>
            <p:cNvSpPr/>
            <p:nvPr/>
          </p:nvSpPr>
          <p:spPr>
            <a:xfrm>
              <a:off x="3321459" y="4045830"/>
              <a:ext cx="144338" cy="84800"/>
            </a:xfrm>
            <a:custGeom>
              <a:avLst/>
              <a:gdLst/>
              <a:ahLst/>
              <a:cxnLst/>
              <a:rect l="l" t="t" r="r" b="b"/>
              <a:pathLst>
                <a:path w="2194" h="1289" extrusionOk="0">
                  <a:moveTo>
                    <a:pt x="706" y="161"/>
                  </a:moveTo>
                  <a:cubicBezTo>
                    <a:pt x="716" y="161"/>
                    <a:pt x="729" y="164"/>
                    <a:pt x="742" y="171"/>
                  </a:cubicBezTo>
                  <a:cubicBezTo>
                    <a:pt x="775" y="194"/>
                    <a:pt x="798" y="230"/>
                    <a:pt x="821" y="263"/>
                  </a:cubicBezTo>
                  <a:cubicBezTo>
                    <a:pt x="907" y="402"/>
                    <a:pt x="940" y="557"/>
                    <a:pt x="976" y="715"/>
                  </a:cubicBezTo>
                  <a:cubicBezTo>
                    <a:pt x="990" y="764"/>
                    <a:pt x="1003" y="821"/>
                    <a:pt x="1016" y="877"/>
                  </a:cubicBezTo>
                  <a:lnTo>
                    <a:pt x="990" y="853"/>
                  </a:lnTo>
                  <a:cubicBezTo>
                    <a:pt x="858" y="682"/>
                    <a:pt x="755" y="491"/>
                    <a:pt x="690" y="286"/>
                  </a:cubicBezTo>
                  <a:cubicBezTo>
                    <a:pt x="670" y="227"/>
                    <a:pt x="670" y="177"/>
                    <a:pt x="683" y="164"/>
                  </a:cubicBezTo>
                  <a:cubicBezTo>
                    <a:pt x="690" y="161"/>
                    <a:pt x="696" y="161"/>
                    <a:pt x="706" y="161"/>
                  </a:cubicBezTo>
                  <a:close/>
                  <a:moveTo>
                    <a:pt x="244" y="517"/>
                  </a:moveTo>
                  <a:cubicBezTo>
                    <a:pt x="297" y="517"/>
                    <a:pt x="350" y="550"/>
                    <a:pt x="399" y="580"/>
                  </a:cubicBezTo>
                  <a:cubicBezTo>
                    <a:pt x="574" y="685"/>
                    <a:pt x="729" y="811"/>
                    <a:pt x="874" y="952"/>
                  </a:cubicBezTo>
                  <a:cubicBezTo>
                    <a:pt x="881" y="962"/>
                    <a:pt x="894" y="976"/>
                    <a:pt x="904" y="989"/>
                  </a:cubicBezTo>
                  <a:cubicBezTo>
                    <a:pt x="676" y="943"/>
                    <a:pt x="432" y="827"/>
                    <a:pt x="234" y="666"/>
                  </a:cubicBezTo>
                  <a:cubicBezTo>
                    <a:pt x="175" y="616"/>
                    <a:pt x="165" y="583"/>
                    <a:pt x="165" y="567"/>
                  </a:cubicBezTo>
                  <a:cubicBezTo>
                    <a:pt x="168" y="543"/>
                    <a:pt x="208" y="517"/>
                    <a:pt x="244" y="517"/>
                  </a:cubicBezTo>
                  <a:close/>
                  <a:moveTo>
                    <a:pt x="710" y="0"/>
                  </a:moveTo>
                  <a:cubicBezTo>
                    <a:pt x="667" y="0"/>
                    <a:pt x="626" y="13"/>
                    <a:pt x="594" y="39"/>
                  </a:cubicBezTo>
                  <a:cubicBezTo>
                    <a:pt x="541" y="82"/>
                    <a:pt x="492" y="164"/>
                    <a:pt x="548" y="332"/>
                  </a:cubicBezTo>
                  <a:cubicBezTo>
                    <a:pt x="574" y="408"/>
                    <a:pt x="600" y="478"/>
                    <a:pt x="633" y="547"/>
                  </a:cubicBezTo>
                  <a:lnTo>
                    <a:pt x="485" y="448"/>
                  </a:lnTo>
                  <a:cubicBezTo>
                    <a:pt x="419" y="408"/>
                    <a:pt x="343" y="365"/>
                    <a:pt x="251" y="362"/>
                  </a:cubicBezTo>
                  <a:cubicBezTo>
                    <a:pt x="139" y="365"/>
                    <a:pt x="27" y="435"/>
                    <a:pt x="13" y="550"/>
                  </a:cubicBezTo>
                  <a:cubicBezTo>
                    <a:pt x="0" y="672"/>
                    <a:pt x="102" y="758"/>
                    <a:pt x="142" y="788"/>
                  </a:cubicBezTo>
                  <a:cubicBezTo>
                    <a:pt x="267" y="890"/>
                    <a:pt x="442" y="995"/>
                    <a:pt x="630" y="1068"/>
                  </a:cubicBezTo>
                  <a:cubicBezTo>
                    <a:pt x="627" y="1107"/>
                    <a:pt x="657" y="1144"/>
                    <a:pt x="703" y="1150"/>
                  </a:cubicBezTo>
                  <a:lnTo>
                    <a:pt x="1105" y="1190"/>
                  </a:lnTo>
                  <a:cubicBezTo>
                    <a:pt x="1118" y="1200"/>
                    <a:pt x="1131" y="1203"/>
                    <a:pt x="1141" y="1203"/>
                  </a:cubicBezTo>
                  <a:cubicBezTo>
                    <a:pt x="1151" y="1203"/>
                    <a:pt x="1164" y="1203"/>
                    <a:pt x="1171" y="1200"/>
                  </a:cubicBezTo>
                  <a:lnTo>
                    <a:pt x="2104" y="1289"/>
                  </a:lnTo>
                  <a:lnTo>
                    <a:pt x="2111" y="1289"/>
                  </a:lnTo>
                  <a:cubicBezTo>
                    <a:pt x="2147" y="1289"/>
                    <a:pt x="2187" y="1259"/>
                    <a:pt x="2190" y="1220"/>
                  </a:cubicBezTo>
                  <a:cubicBezTo>
                    <a:pt x="2193" y="1177"/>
                    <a:pt x="2164" y="1140"/>
                    <a:pt x="2117" y="1137"/>
                  </a:cubicBezTo>
                  <a:lnTo>
                    <a:pt x="1247" y="1051"/>
                  </a:lnTo>
                  <a:cubicBezTo>
                    <a:pt x="1187" y="936"/>
                    <a:pt x="1164" y="811"/>
                    <a:pt x="1128" y="679"/>
                  </a:cubicBezTo>
                  <a:cubicBezTo>
                    <a:pt x="1092" y="514"/>
                    <a:pt x="1052" y="342"/>
                    <a:pt x="957" y="181"/>
                  </a:cubicBezTo>
                  <a:cubicBezTo>
                    <a:pt x="924" y="128"/>
                    <a:pt x="887" y="72"/>
                    <a:pt x="828" y="36"/>
                  </a:cubicBezTo>
                  <a:cubicBezTo>
                    <a:pt x="791" y="12"/>
                    <a:pt x="750" y="0"/>
                    <a:pt x="710"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79" name="Google Shape;1679;p37"/>
            <p:cNvSpPr/>
            <p:nvPr/>
          </p:nvSpPr>
          <p:spPr>
            <a:xfrm>
              <a:off x="3967759" y="4143789"/>
              <a:ext cx="110720" cy="92300"/>
            </a:xfrm>
            <a:custGeom>
              <a:avLst/>
              <a:gdLst/>
              <a:ahLst/>
              <a:cxnLst/>
              <a:rect l="l" t="t" r="r" b="b"/>
              <a:pathLst>
                <a:path w="1683" h="1403" extrusionOk="0">
                  <a:moveTo>
                    <a:pt x="218" y="1"/>
                  </a:moveTo>
                  <a:cubicBezTo>
                    <a:pt x="0" y="476"/>
                    <a:pt x="57" y="954"/>
                    <a:pt x="277" y="1403"/>
                  </a:cubicBezTo>
                  <a:cubicBezTo>
                    <a:pt x="782" y="1363"/>
                    <a:pt x="1003" y="1300"/>
                    <a:pt x="1425" y="1211"/>
                  </a:cubicBezTo>
                  <a:cubicBezTo>
                    <a:pt x="1425" y="1211"/>
                    <a:pt x="1682" y="291"/>
                    <a:pt x="218"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80" name="Google Shape;1680;p37"/>
            <p:cNvSpPr/>
            <p:nvPr/>
          </p:nvSpPr>
          <p:spPr>
            <a:xfrm>
              <a:off x="3704739" y="4054317"/>
              <a:ext cx="282623" cy="184797"/>
            </a:xfrm>
            <a:custGeom>
              <a:avLst/>
              <a:gdLst/>
              <a:ahLst/>
              <a:cxnLst/>
              <a:rect l="l" t="t" r="r" b="b"/>
              <a:pathLst>
                <a:path w="4296" h="2809" extrusionOk="0">
                  <a:moveTo>
                    <a:pt x="2748" y="0"/>
                  </a:moveTo>
                  <a:cubicBezTo>
                    <a:pt x="2707" y="0"/>
                    <a:pt x="2664" y="2"/>
                    <a:pt x="2620" y="6"/>
                  </a:cubicBezTo>
                  <a:cubicBezTo>
                    <a:pt x="1960" y="58"/>
                    <a:pt x="1641" y="616"/>
                    <a:pt x="1674" y="899"/>
                  </a:cubicBezTo>
                  <a:cubicBezTo>
                    <a:pt x="1617" y="757"/>
                    <a:pt x="1512" y="563"/>
                    <a:pt x="1156" y="411"/>
                  </a:cubicBezTo>
                  <a:cubicBezTo>
                    <a:pt x="1047" y="364"/>
                    <a:pt x="936" y="342"/>
                    <a:pt x="828" y="342"/>
                  </a:cubicBezTo>
                  <a:cubicBezTo>
                    <a:pt x="390" y="342"/>
                    <a:pt x="0" y="697"/>
                    <a:pt x="8" y="1173"/>
                  </a:cubicBezTo>
                  <a:lnTo>
                    <a:pt x="28" y="2680"/>
                  </a:lnTo>
                  <a:cubicBezTo>
                    <a:pt x="28" y="2680"/>
                    <a:pt x="1066" y="2809"/>
                    <a:pt x="2512" y="2809"/>
                  </a:cubicBezTo>
                  <a:cubicBezTo>
                    <a:pt x="3059" y="2809"/>
                    <a:pt x="3665" y="2790"/>
                    <a:pt x="4295" y="2739"/>
                  </a:cubicBezTo>
                  <a:cubicBezTo>
                    <a:pt x="4078" y="2284"/>
                    <a:pt x="4018" y="1806"/>
                    <a:pt x="4236" y="1335"/>
                  </a:cubicBezTo>
                  <a:cubicBezTo>
                    <a:pt x="3896" y="1269"/>
                    <a:pt x="3883" y="1262"/>
                    <a:pt x="3738" y="1255"/>
                  </a:cubicBezTo>
                  <a:cubicBezTo>
                    <a:pt x="3738" y="1255"/>
                    <a:pt x="3864" y="0"/>
                    <a:pt x="2748"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681" name="Google Shape;1681;p37"/>
            <p:cNvSpPr/>
            <p:nvPr/>
          </p:nvSpPr>
          <p:spPr>
            <a:xfrm>
              <a:off x="3738883" y="4139907"/>
              <a:ext cx="50591" cy="50591"/>
            </a:xfrm>
            <a:custGeom>
              <a:avLst/>
              <a:gdLst/>
              <a:ahLst/>
              <a:cxnLst/>
              <a:rect l="l" t="t" r="r" b="b"/>
              <a:pathLst>
                <a:path w="769" h="769" extrusionOk="0">
                  <a:moveTo>
                    <a:pt x="386" y="1"/>
                  </a:moveTo>
                  <a:cubicBezTo>
                    <a:pt x="172" y="1"/>
                    <a:pt x="4" y="172"/>
                    <a:pt x="0" y="383"/>
                  </a:cubicBezTo>
                  <a:cubicBezTo>
                    <a:pt x="0" y="598"/>
                    <a:pt x="168" y="769"/>
                    <a:pt x="383" y="769"/>
                  </a:cubicBezTo>
                  <a:cubicBezTo>
                    <a:pt x="597" y="769"/>
                    <a:pt x="769" y="601"/>
                    <a:pt x="769" y="386"/>
                  </a:cubicBezTo>
                  <a:cubicBezTo>
                    <a:pt x="769" y="172"/>
                    <a:pt x="600" y="1"/>
                    <a:pt x="386"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82" name="Google Shape;1682;p37"/>
            <p:cNvSpPr/>
            <p:nvPr/>
          </p:nvSpPr>
          <p:spPr>
            <a:xfrm>
              <a:off x="3705265" y="4221023"/>
              <a:ext cx="358937" cy="44801"/>
            </a:xfrm>
            <a:custGeom>
              <a:avLst/>
              <a:gdLst/>
              <a:ahLst/>
              <a:cxnLst/>
              <a:rect l="l" t="t" r="r" b="b"/>
              <a:pathLst>
                <a:path w="5456" h="681" extrusionOk="0">
                  <a:moveTo>
                    <a:pt x="5366" y="1"/>
                  </a:moveTo>
                  <a:cubicBezTo>
                    <a:pt x="5365" y="1"/>
                    <a:pt x="5364" y="1"/>
                    <a:pt x="5362" y="1"/>
                  </a:cubicBezTo>
                  <a:cubicBezTo>
                    <a:pt x="4158" y="199"/>
                    <a:pt x="2950" y="253"/>
                    <a:pt x="1986" y="253"/>
                  </a:cubicBezTo>
                  <a:cubicBezTo>
                    <a:pt x="812" y="253"/>
                    <a:pt x="0" y="172"/>
                    <a:pt x="0" y="172"/>
                  </a:cubicBezTo>
                  <a:lnTo>
                    <a:pt x="0" y="509"/>
                  </a:lnTo>
                  <a:cubicBezTo>
                    <a:pt x="0" y="509"/>
                    <a:pt x="1174" y="680"/>
                    <a:pt x="2593" y="680"/>
                  </a:cubicBezTo>
                  <a:cubicBezTo>
                    <a:pt x="3488" y="680"/>
                    <a:pt x="4481" y="612"/>
                    <a:pt x="5339" y="390"/>
                  </a:cubicBezTo>
                  <a:cubicBezTo>
                    <a:pt x="5339" y="390"/>
                    <a:pt x="5455" y="1"/>
                    <a:pt x="5366"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83" name="Google Shape;1683;p37"/>
            <p:cNvSpPr/>
            <p:nvPr/>
          </p:nvSpPr>
          <p:spPr>
            <a:xfrm>
              <a:off x="3856248" y="4133855"/>
              <a:ext cx="98550" cy="16118"/>
            </a:xfrm>
            <a:custGeom>
              <a:avLst/>
              <a:gdLst/>
              <a:ahLst/>
              <a:cxnLst/>
              <a:rect l="l" t="t" r="r" b="b"/>
              <a:pathLst>
                <a:path w="1498" h="245" extrusionOk="0">
                  <a:moveTo>
                    <a:pt x="1414" y="0"/>
                  </a:moveTo>
                  <a:cubicBezTo>
                    <a:pt x="1413" y="0"/>
                    <a:pt x="1411" y="0"/>
                    <a:pt x="1409" y="0"/>
                  </a:cubicBezTo>
                  <a:lnTo>
                    <a:pt x="76" y="93"/>
                  </a:lnTo>
                  <a:cubicBezTo>
                    <a:pt x="33" y="96"/>
                    <a:pt x="0" y="132"/>
                    <a:pt x="4" y="175"/>
                  </a:cubicBezTo>
                  <a:cubicBezTo>
                    <a:pt x="10" y="215"/>
                    <a:pt x="43" y="244"/>
                    <a:pt x="83" y="244"/>
                  </a:cubicBezTo>
                  <a:lnTo>
                    <a:pt x="86" y="244"/>
                  </a:lnTo>
                  <a:lnTo>
                    <a:pt x="1422" y="152"/>
                  </a:lnTo>
                  <a:cubicBezTo>
                    <a:pt x="1465" y="149"/>
                    <a:pt x="1498" y="112"/>
                    <a:pt x="1491" y="70"/>
                  </a:cubicBezTo>
                  <a:cubicBezTo>
                    <a:pt x="1488" y="32"/>
                    <a:pt x="1455" y="0"/>
                    <a:pt x="1414" y="0"/>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84" name="Google Shape;1684;p37"/>
            <p:cNvSpPr/>
            <p:nvPr/>
          </p:nvSpPr>
          <p:spPr>
            <a:xfrm>
              <a:off x="3849735" y="4046094"/>
              <a:ext cx="144338" cy="84800"/>
            </a:xfrm>
            <a:custGeom>
              <a:avLst/>
              <a:gdLst/>
              <a:ahLst/>
              <a:cxnLst/>
              <a:rect l="l" t="t" r="r" b="b"/>
              <a:pathLst>
                <a:path w="2194" h="1289" extrusionOk="0">
                  <a:moveTo>
                    <a:pt x="1481" y="150"/>
                  </a:moveTo>
                  <a:cubicBezTo>
                    <a:pt x="1488" y="150"/>
                    <a:pt x="1498" y="150"/>
                    <a:pt x="1501" y="157"/>
                  </a:cubicBezTo>
                  <a:cubicBezTo>
                    <a:pt x="1517" y="167"/>
                    <a:pt x="1517" y="216"/>
                    <a:pt x="1498" y="279"/>
                  </a:cubicBezTo>
                  <a:cubicBezTo>
                    <a:pt x="1432" y="487"/>
                    <a:pt x="1326" y="675"/>
                    <a:pt x="1194" y="843"/>
                  </a:cubicBezTo>
                  <a:lnTo>
                    <a:pt x="1171" y="869"/>
                  </a:lnTo>
                  <a:lnTo>
                    <a:pt x="1207" y="708"/>
                  </a:lnTo>
                  <a:cubicBezTo>
                    <a:pt x="1247" y="546"/>
                    <a:pt x="1280" y="394"/>
                    <a:pt x="1366" y="256"/>
                  </a:cubicBezTo>
                  <a:cubicBezTo>
                    <a:pt x="1386" y="223"/>
                    <a:pt x="1412" y="180"/>
                    <a:pt x="1445" y="164"/>
                  </a:cubicBezTo>
                  <a:cubicBezTo>
                    <a:pt x="1455" y="157"/>
                    <a:pt x="1468" y="150"/>
                    <a:pt x="1481" y="150"/>
                  </a:cubicBezTo>
                  <a:close/>
                  <a:moveTo>
                    <a:pt x="1940" y="513"/>
                  </a:moveTo>
                  <a:cubicBezTo>
                    <a:pt x="1976" y="513"/>
                    <a:pt x="2012" y="539"/>
                    <a:pt x="2015" y="563"/>
                  </a:cubicBezTo>
                  <a:cubicBezTo>
                    <a:pt x="2022" y="579"/>
                    <a:pt x="2012" y="612"/>
                    <a:pt x="1946" y="662"/>
                  </a:cubicBezTo>
                  <a:cubicBezTo>
                    <a:pt x="1748" y="823"/>
                    <a:pt x="1504" y="939"/>
                    <a:pt x="1280" y="985"/>
                  </a:cubicBezTo>
                  <a:cubicBezTo>
                    <a:pt x="1287" y="972"/>
                    <a:pt x="1300" y="958"/>
                    <a:pt x="1306" y="948"/>
                  </a:cubicBezTo>
                  <a:cubicBezTo>
                    <a:pt x="1451" y="807"/>
                    <a:pt x="1613" y="681"/>
                    <a:pt x="1781" y="576"/>
                  </a:cubicBezTo>
                  <a:cubicBezTo>
                    <a:pt x="1831" y="543"/>
                    <a:pt x="1884" y="513"/>
                    <a:pt x="1940" y="513"/>
                  </a:cubicBezTo>
                  <a:close/>
                  <a:moveTo>
                    <a:pt x="1480" y="1"/>
                  </a:moveTo>
                  <a:cubicBezTo>
                    <a:pt x="1441" y="1"/>
                    <a:pt x="1401" y="12"/>
                    <a:pt x="1366" y="35"/>
                  </a:cubicBezTo>
                  <a:cubicBezTo>
                    <a:pt x="1306" y="75"/>
                    <a:pt x="1270" y="127"/>
                    <a:pt x="1237" y="180"/>
                  </a:cubicBezTo>
                  <a:cubicBezTo>
                    <a:pt x="1138" y="342"/>
                    <a:pt x="1102" y="513"/>
                    <a:pt x="1062" y="678"/>
                  </a:cubicBezTo>
                  <a:cubicBezTo>
                    <a:pt x="1036" y="810"/>
                    <a:pt x="1006" y="935"/>
                    <a:pt x="947" y="1051"/>
                  </a:cubicBezTo>
                  <a:lnTo>
                    <a:pt x="73" y="1136"/>
                  </a:lnTo>
                  <a:cubicBezTo>
                    <a:pt x="33" y="1140"/>
                    <a:pt x="0" y="1179"/>
                    <a:pt x="4" y="1219"/>
                  </a:cubicBezTo>
                  <a:cubicBezTo>
                    <a:pt x="10" y="1262"/>
                    <a:pt x="40" y="1288"/>
                    <a:pt x="83" y="1288"/>
                  </a:cubicBezTo>
                  <a:lnTo>
                    <a:pt x="89" y="1288"/>
                  </a:lnTo>
                  <a:lnTo>
                    <a:pt x="1023" y="1199"/>
                  </a:lnTo>
                  <a:cubicBezTo>
                    <a:pt x="1029" y="1202"/>
                    <a:pt x="1043" y="1202"/>
                    <a:pt x="1052" y="1202"/>
                  </a:cubicBezTo>
                  <a:cubicBezTo>
                    <a:pt x="1062" y="1202"/>
                    <a:pt x="1076" y="1199"/>
                    <a:pt x="1089" y="1189"/>
                  </a:cubicBezTo>
                  <a:lnTo>
                    <a:pt x="1491" y="1150"/>
                  </a:lnTo>
                  <a:cubicBezTo>
                    <a:pt x="1534" y="1146"/>
                    <a:pt x="1567" y="1107"/>
                    <a:pt x="1564" y="1067"/>
                  </a:cubicBezTo>
                  <a:cubicBezTo>
                    <a:pt x="1752" y="991"/>
                    <a:pt x="1926" y="889"/>
                    <a:pt x="2052" y="787"/>
                  </a:cubicBezTo>
                  <a:cubicBezTo>
                    <a:pt x="2085" y="757"/>
                    <a:pt x="2194" y="671"/>
                    <a:pt x="2180" y="553"/>
                  </a:cubicBezTo>
                  <a:cubicBezTo>
                    <a:pt x="2161" y="431"/>
                    <a:pt x="2045" y="361"/>
                    <a:pt x="1943" y="361"/>
                  </a:cubicBezTo>
                  <a:cubicBezTo>
                    <a:pt x="1851" y="361"/>
                    <a:pt x="1771" y="408"/>
                    <a:pt x="1709" y="447"/>
                  </a:cubicBezTo>
                  <a:cubicBezTo>
                    <a:pt x="1659" y="480"/>
                    <a:pt x="1610" y="510"/>
                    <a:pt x="1557" y="546"/>
                  </a:cubicBezTo>
                  <a:cubicBezTo>
                    <a:pt x="1590" y="477"/>
                    <a:pt x="1620" y="404"/>
                    <a:pt x="1646" y="332"/>
                  </a:cubicBezTo>
                  <a:cubicBezTo>
                    <a:pt x="1699" y="164"/>
                    <a:pt x="1649" y="81"/>
                    <a:pt x="1600" y="42"/>
                  </a:cubicBezTo>
                  <a:cubicBezTo>
                    <a:pt x="1566" y="15"/>
                    <a:pt x="1524" y="1"/>
                    <a:pt x="1480" y="1"/>
                  </a:cubicBezTo>
                  <a:close/>
                </a:path>
              </a:pathLst>
            </a:custGeom>
            <a:solidFill>
              <a:schemeClr val="lt1"/>
            </a:solidFill>
            <a:ln>
              <a:noFill/>
            </a:ln>
          </p:spPr>
          <p:txBody>
            <a:bodyPr spcFirstLastPara="1" wrap="square" lIns="68569" tIns="68569" rIns="68569" bIns="68569" anchor="ctr" anchorCtr="0">
              <a:noAutofit/>
            </a:bodyPr>
            <a:lstStyle/>
            <a:p>
              <a:endParaRPr sz="1050"/>
            </a:p>
          </p:txBody>
        </p:sp>
        <p:sp>
          <p:nvSpPr>
            <p:cNvPr id="1685" name="Google Shape;1685;p37"/>
            <p:cNvSpPr/>
            <p:nvPr/>
          </p:nvSpPr>
          <p:spPr>
            <a:xfrm>
              <a:off x="3078438" y="2276926"/>
              <a:ext cx="565444" cy="781095"/>
            </a:xfrm>
            <a:custGeom>
              <a:avLst/>
              <a:gdLst/>
              <a:ahLst/>
              <a:cxnLst/>
              <a:rect l="l" t="t" r="r" b="b"/>
              <a:pathLst>
                <a:path w="8595" h="11873" extrusionOk="0">
                  <a:moveTo>
                    <a:pt x="367" y="0"/>
                  </a:moveTo>
                  <a:lnTo>
                    <a:pt x="1" y="9867"/>
                  </a:lnTo>
                  <a:lnTo>
                    <a:pt x="8456" y="11872"/>
                  </a:lnTo>
                  <a:cubicBezTo>
                    <a:pt x="8456" y="11872"/>
                    <a:pt x="8585" y="2408"/>
                    <a:pt x="8595" y="2391"/>
                  </a:cubicBezTo>
                  <a:cubicBezTo>
                    <a:pt x="5416" y="891"/>
                    <a:pt x="367" y="0"/>
                    <a:pt x="367" y="0"/>
                  </a:cubicBezTo>
                  <a:close/>
                </a:path>
              </a:pathLst>
            </a:custGeom>
            <a:solidFill>
              <a:srgbClr val="D0D0DF"/>
            </a:solidFill>
            <a:ln>
              <a:noFill/>
            </a:ln>
          </p:spPr>
          <p:txBody>
            <a:bodyPr spcFirstLastPara="1" wrap="square" lIns="68569" tIns="68569" rIns="68569" bIns="68569" anchor="ctr" anchorCtr="0">
              <a:noAutofit/>
            </a:bodyPr>
            <a:lstStyle/>
            <a:p>
              <a:endParaRPr sz="1050"/>
            </a:p>
          </p:txBody>
        </p:sp>
        <p:sp>
          <p:nvSpPr>
            <p:cNvPr id="1686" name="Google Shape;1686;p37"/>
            <p:cNvSpPr/>
            <p:nvPr/>
          </p:nvSpPr>
          <p:spPr>
            <a:xfrm>
              <a:off x="3039426" y="2283439"/>
              <a:ext cx="604258" cy="784319"/>
            </a:xfrm>
            <a:custGeom>
              <a:avLst/>
              <a:gdLst/>
              <a:ahLst/>
              <a:cxnLst/>
              <a:rect l="l" t="t" r="r" b="b"/>
              <a:pathLst>
                <a:path w="9185" h="11922" extrusionOk="0">
                  <a:moveTo>
                    <a:pt x="393" y="0"/>
                  </a:moveTo>
                  <a:lnTo>
                    <a:pt x="0" y="9867"/>
                  </a:lnTo>
                  <a:lnTo>
                    <a:pt x="9036" y="11922"/>
                  </a:lnTo>
                  <a:cubicBezTo>
                    <a:pt x="9036" y="11922"/>
                    <a:pt x="9178" y="2464"/>
                    <a:pt x="9185" y="2441"/>
                  </a:cubicBezTo>
                  <a:cubicBezTo>
                    <a:pt x="5788" y="917"/>
                    <a:pt x="393" y="0"/>
                    <a:pt x="393" y="0"/>
                  </a:cubicBezTo>
                  <a:close/>
                </a:path>
              </a:pathLst>
            </a:custGeom>
            <a:solidFill>
              <a:srgbClr val="E7E5F0"/>
            </a:solidFill>
            <a:ln>
              <a:noFill/>
            </a:ln>
          </p:spPr>
          <p:txBody>
            <a:bodyPr spcFirstLastPara="1" wrap="square" lIns="68569" tIns="68569" rIns="68569" bIns="68569" anchor="ctr" anchorCtr="0">
              <a:noAutofit/>
            </a:bodyPr>
            <a:lstStyle/>
            <a:p>
              <a:endParaRPr sz="1050"/>
            </a:p>
          </p:txBody>
        </p:sp>
        <p:sp>
          <p:nvSpPr>
            <p:cNvPr id="1687" name="Google Shape;1687;p37"/>
            <p:cNvSpPr/>
            <p:nvPr/>
          </p:nvSpPr>
          <p:spPr>
            <a:xfrm>
              <a:off x="3031992" y="2291860"/>
              <a:ext cx="610837" cy="785437"/>
            </a:xfrm>
            <a:custGeom>
              <a:avLst/>
              <a:gdLst/>
              <a:ahLst/>
              <a:cxnLst/>
              <a:rect l="l" t="t" r="r" b="b"/>
              <a:pathLst>
                <a:path w="9285" h="11939" extrusionOk="0">
                  <a:moveTo>
                    <a:pt x="1" y="1"/>
                  </a:moveTo>
                  <a:lnTo>
                    <a:pt x="100" y="9881"/>
                  </a:lnTo>
                  <a:lnTo>
                    <a:pt x="9136" y="11939"/>
                  </a:lnTo>
                  <a:cubicBezTo>
                    <a:pt x="9136" y="11939"/>
                    <a:pt x="9278" y="2474"/>
                    <a:pt x="9284" y="2454"/>
                  </a:cubicBezTo>
                  <a:cubicBezTo>
                    <a:pt x="6267" y="1132"/>
                    <a:pt x="1" y="1"/>
                    <a:pt x="1" y="1"/>
                  </a:cubicBezTo>
                  <a:close/>
                </a:path>
              </a:pathLst>
            </a:custGeom>
            <a:solidFill>
              <a:srgbClr val="FFFFFF"/>
            </a:solidFill>
            <a:ln>
              <a:noFill/>
            </a:ln>
          </p:spPr>
          <p:txBody>
            <a:bodyPr spcFirstLastPara="1" wrap="square" lIns="68569" tIns="68569" rIns="68569" bIns="68569" anchor="ctr" anchorCtr="0">
              <a:noAutofit/>
            </a:bodyPr>
            <a:lstStyle/>
            <a:p>
              <a:endParaRPr sz="1050"/>
            </a:p>
          </p:txBody>
        </p:sp>
        <p:sp>
          <p:nvSpPr>
            <p:cNvPr id="1688" name="Google Shape;1688;p37"/>
            <p:cNvSpPr/>
            <p:nvPr/>
          </p:nvSpPr>
          <p:spPr>
            <a:xfrm>
              <a:off x="3645332" y="2283834"/>
              <a:ext cx="569588" cy="774187"/>
            </a:xfrm>
            <a:custGeom>
              <a:avLst/>
              <a:gdLst/>
              <a:ahLst/>
              <a:cxnLst/>
              <a:rect l="l" t="t" r="r" b="b"/>
              <a:pathLst>
                <a:path w="8658" h="11768" extrusionOk="0">
                  <a:moveTo>
                    <a:pt x="8288" y="1"/>
                  </a:moveTo>
                  <a:cubicBezTo>
                    <a:pt x="8288" y="1"/>
                    <a:pt x="3203" y="825"/>
                    <a:pt x="1" y="2283"/>
                  </a:cubicBezTo>
                  <a:cubicBezTo>
                    <a:pt x="8" y="2303"/>
                    <a:pt x="139" y="11767"/>
                    <a:pt x="139" y="11767"/>
                  </a:cubicBezTo>
                  <a:lnTo>
                    <a:pt x="8658" y="9868"/>
                  </a:lnTo>
                  <a:lnTo>
                    <a:pt x="8288" y="1"/>
                  </a:lnTo>
                  <a:close/>
                </a:path>
              </a:pathLst>
            </a:custGeom>
            <a:solidFill>
              <a:srgbClr val="D0D0DF"/>
            </a:solidFill>
            <a:ln>
              <a:noFill/>
            </a:ln>
          </p:spPr>
          <p:txBody>
            <a:bodyPr spcFirstLastPara="1" wrap="square" lIns="68569" tIns="68569" rIns="68569" bIns="68569" anchor="ctr" anchorCtr="0">
              <a:noAutofit/>
            </a:bodyPr>
            <a:lstStyle/>
            <a:p>
              <a:endParaRPr sz="1050"/>
            </a:p>
          </p:txBody>
        </p:sp>
        <p:sp>
          <p:nvSpPr>
            <p:cNvPr id="1689" name="Google Shape;1689;p37"/>
            <p:cNvSpPr/>
            <p:nvPr/>
          </p:nvSpPr>
          <p:spPr>
            <a:xfrm>
              <a:off x="3645332" y="2291202"/>
              <a:ext cx="608666" cy="777016"/>
            </a:xfrm>
            <a:custGeom>
              <a:avLst/>
              <a:gdLst/>
              <a:ahLst/>
              <a:cxnLst/>
              <a:rect l="l" t="t" r="r" b="b"/>
              <a:pathLst>
                <a:path w="9252" h="11811" extrusionOk="0">
                  <a:moveTo>
                    <a:pt x="8859" y="1"/>
                  </a:moveTo>
                  <a:cubicBezTo>
                    <a:pt x="8859" y="1"/>
                    <a:pt x="3421" y="848"/>
                    <a:pt x="1" y="2329"/>
                  </a:cubicBezTo>
                  <a:cubicBezTo>
                    <a:pt x="8" y="2346"/>
                    <a:pt x="149" y="11810"/>
                    <a:pt x="149" y="11810"/>
                  </a:cubicBezTo>
                  <a:lnTo>
                    <a:pt x="9251" y="9871"/>
                  </a:lnTo>
                  <a:lnTo>
                    <a:pt x="8859" y="1"/>
                  </a:lnTo>
                  <a:close/>
                </a:path>
              </a:pathLst>
            </a:custGeom>
            <a:solidFill>
              <a:srgbClr val="E7E5F0"/>
            </a:solidFill>
            <a:ln>
              <a:noFill/>
            </a:ln>
          </p:spPr>
          <p:txBody>
            <a:bodyPr spcFirstLastPara="1" wrap="square" lIns="68569" tIns="68569" rIns="68569" bIns="68569" anchor="ctr" anchorCtr="0">
              <a:noAutofit/>
            </a:bodyPr>
            <a:lstStyle/>
            <a:p>
              <a:endParaRPr sz="1050"/>
            </a:p>
          </p:txBody>
        </p:sp>
        <p:sp>
          <p:nvSpPr>
            <p:cNvPr id="1690" name="Google Shape;1690;p37"/>
            <p:cNvSpPr/>
            <p:nvPr/>
          </p:nvSpPr>
          <p:spPr>
            <a:xfrm>
              <a:off x="3645990" y="2300347"/>
              <a:ext cx="615574" cy="777214"/>
            </a:xfrm>
            <a:custGeom>
              <a:avLst/>
              <a:gdLst/>
              <a:ahLst/>
              <a:cxnLst/>
              <a:rect l="l" t="t" r="r" b="b"/>
              <a:pathLst>
                <a:path w="9357" h="11814" extrusionOk="0">
                  <a:moveTo>
                    <a:pt x="9357" y="0"/>
                  </a:moveTo>
                  <a:lnTo>
                    <a:pt x="9357" y="0"/>
                  </a:lnTo>
                  <a:cubicBezTo>
                    <a:pt x="9356" y="0"/>
                    <a:pt x="3045" y="1046"/>
                    <a:pt x="1" y="2332"/>
                  </a:cubicBezTo>
                  <a:cubicBezTo>
                    <a:pt x="11" y="2345"/>
                    <a:pt x="149" y="11813"/>
                    <a:pt x="149" y="11813"/>
                  </a:cubicBezTo>
                  <a:lnTo>
                    <a:pt x="9251" y="9877"/>
                  </a:lnTo>
                  <a:lnTo>
                    <a:pt x="9357" y="0"/>
                  </a:lnTo>
                  <a:close/>
                </a:path>
              </a:pathLst>
            </a:custGeom>
            <a:solidFill>
              <a:srgbClr val="FFFFFF"/>
            </a:solidFill>
            <a:ln>
              <a:noFill/>
            </a:ln>
          </p:spPr>
          <p:txBody>
            <a:bodyPr spcFirstLastPara="1" wrap="square" lIns="68569" tIns="68569" rIns="68569" bIns="68569" anchor="ctr" anchorCtr="0">
              <a:noAutofit/>
            </a:bodyPr>
            <a:lstStyle/>
            <a:p>
              <a:endParaRPr sz="1050"/>
            </a:p>
          </p:txBody>
        </p:sp>
        <p:sp>
          <p:nvSpPr>
            <p:cNvPr id="1691" name="Google Shape;1691;p37"/>
            <p:cNvSpPr/>
            <p:nvPr/>
          </p:nvSpPr>
          <p:spPr>
            <a:xfrm>
              <a:off x="2968704" y="2330872"/>
              <a:ext cx="643336" cy="799252"/>
            </a:xfrm>
            <a:custGeom>
              <a:avLst/>
              <a:gdLst/>
              <a:ahLst/>
              <a:cxnLst/>
              <a:rect l="l" t="t" r="r" b="b"/>
              <a:pathLst>
                <a:path w="9779" h="12149" extrusionOk="0">
                  <a:moveTo>
                    <a:pt x="427" y="1"/>
                  </a:moveTo>
                  <a:cubicBezTo>
                    <a:pt x="184" y="1"/>
                    <a:pt x="0" y="193"/>
                    <a:pt x="0" y="463"/>
                  </a:cubicBezTo>
                  <a:lnTo>
                    <a:pt x="0" y="9954"/>
                  </a:lnTo>
                  <a:cubicBezTo>
                    <a:pt x="0" y="10254"/>
                    <a:pt x="231" y="10538"/>
                    <a:pt x="511" y="10587"/>
                  </a:cubicBezTo>
                  <a:lnTo>
                    <a:pt x="9267" y="12141"/>
                  </a:lnTo>
                  <a:cubicBezTo>
                    <a:pt x="9295" y="12146"/>
                    <a:pt x="9323" y="12148"/>
                    <a:pt x="9351" y="12148"/>
                  </a:cubicBezTo>
                  <a:cubicBezTo>
                    <a:pt x="9591" y="12148"/>
                    <a:pt x="9775" y="11958"/>
                    <a:pt x="9778" y="11689"/>
                  </a:cubicBezTo>
                  <a:lnTo>
                    <a:pt x="9778" y="2198"/>
                  </a:lnTo>
                  <a:cubicBezTo>
                    <a:pt x="9778" y="1898"/>
                    <a:pt x="9547" y="1614"/>
                    <a:pt x="9267" y="1565"/>
                  </a:cubicBezTo>
                  <a:lnTo>
                    <a:pt x="511" y="8"/>
                  </a:lnTo>
                  <a:cubicBezTo>
                    <a:pt x="483" y="3"/>
                    <a:pt x="455" y="1"/>
                    <a:pt x="427" y="1"/>
                  </a:cubicBezTo>
                  <a:close/>
                </a:path>
              </a:pathLst>
            </a:custGeom>
            <a:solidFill>
              <a:srgbClr val="2B9E98"/>
            </a:solidFill>
            <a:ln>
              <a:noFill/>
            </a:ln>
          </p:spPr>
          <p:txBody>
            <a:bodyPr spcFirstLastPara="1" wrap="square" lIns="68569" tIns="68569" rIns="68569" bIns="68569" anchor="ctr" anchorCtr="0">
              <a:noAutofit/>
            </a:bodyPr>
            <a:lstStyle/>
            <a:p>
              <a:endParaRPr sz="1050"/>
            </a:p>
          </p:txBody>
        </p:sp>
        <p:sp>
          <p:nvSpPr>
            <p:cNvPr id="1692" name="Google Shape;1692;p37"/>
            <p:cNvSpPr/>
            <p:nvPr/>
          </p:nvSpPr>
          <p:spPr>
            <a:xfrm>
              <a:off x="2974099" y="2338043"/>
              <a:ext cx="637941" cy="792081"/>
            </a:xfrm>
            <a:custGeom>
              <a:avLst/>
              <a:gdLst/>
              <a:ahLst/>
              <a:cxnLst/>
              <a:rect l="l" t="t" r="r" b="b"/>
              <a:pathLst>
                <a:path w="9697" h="12040" extrusionOk="0">
                  <a:moveTo>
                    <a:pt x="424" y="0"/>
                  </a:moveTo>
                  <a:cubicBezTo>
                    <a:pt x="181" y="0"/>
                    <a:pt x="0" y="190"/>
                    <a:pt x="0" y="456"/>
                  </a:cubicBezTo>
                  <a:lnTo>
                    <a:pt x="0" y="9865"/>
                  </a:lnTo>
                  <a:cubicBezTo>
                    <a:pt x="0" y="10162"/>
                    <a:pt x="225" y="10442"/>
                    <a:pt x="508" y="10492"/>
                  </a:cubicBezTo>
                  <a:lnTo>
                    <a:pt x="9188" y="12032"/>
                  </a:lnTo>
                  <a:cubicBezTo>
                    <a:pt x="9216" y="12037"/>
                    <a:pt x="9244" y="12039"/>
                    <a:pt x="9271" y="12039"/>
                  </a:cubicBezTo>
                  <a:cubicBezTo>
                    <a:pt x="9509" y="12039"/>
                    <a:pt x="9693" y="11850"/>
                    <a:pt x="9696" y="11583"/>
                  </a:cubicBezTo>
                  <a:lnTo>
                    <a:pt x="9696" y="2174"/>
                  </a:lnTo>
                  <a:cubicBezTo>
                    <a:pt x="9696" y="1878"/>
                    <a:pt x="9468" y="1597"/>
                    <a:pt x="9188" y="1548"/>
                  </a:cubicBezTo>
                  <a:lnTo>
                    <a:pt x="508" y="8"/>
                  </a:lnTo>
                  <a:cubicBezTo>
                    <a:pt x="479" y="3"/>
                    <a:pt x="451" y="0"/>
                    <a:pt x="424"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693" name="Google Shape;1693;p37"/>
            <p:cNvSpPr/>
            <p:nvPr/>
          </p:nvSpPr>
          <p:spPr>
            <a:xfrm>
              <a:off x="3677042" y="2330872"/>
              <a:ext cx="643336" cy="799252"/>
            </a:xfrm>
            <a:custGeom>
              <a:avLst/>
              <a:gdLst/>
              <a:ahLst/>
              <a:cxnLst/>
              <a:rect l="l" t="t" r="r" b="b"/>
              <a:pathLst>
                <a:path w="9779" h="12149" extrusionOk="0">
                  <a:moveTo>
                    <a:pt x="9351" y="1"/>
                  </a:moveTo>
                  <a:cubicBezTo>
                    <a:pt x="9324" y="1"/>
                    <a:pt x="9296" y="3"/>
                    <a:pt x="9267" y="8"/>
                  </a:cubicBezTo>
                  <a:lnTo>
                    <a:pt x="512" y="1565"/>
                  </a:lnTo>
                  <a:cubicBezTo>
                    <a:pt x="231" y="1614"/>
                    <a:pt x="0" y="1898"/>
                    <a:pt x="0" y="2198"/>
                  </a:cubicBezTo>
                  <a:lnTo>
                    <a:pt x="0" y="11689"/>
                  </a:lnTo>
                  <a:cubicBezTo>
                    <a:pt x="3" y="11958"/>
                    <a:pt x="187" y="12148"/>
                    <a:pt x="428" y="12148"/>
                  </a:cubicBezTo>
                  <a:cubicBezTo>
                    <a:pt x="455" y="12148"/>
                    <a:pt x="483" y="12146"/>
                    <a:pt x="512" y="12141"/>
                  </a:cubicBezTo>
                  <a:lnTo>
                    <a:pt x="9267" y="10587"/>
                  </a:lnTo>
                  <a:cubicBezTo>
                    <a:pt x="9548" y="10538"/>
                    <a:pt x="9778" y="10254"/>
                    <a:pt x="9778" y="9954"/>
                  </a:cubicBezTo>
                  <a:lnTo>
                    <a:pt x="9778" y="463"/>
                  </a:lnTo>
                  <a:cubicBezTo>
                    <a:pt x="9778" y="193"/>
                    <a:pt x="9594" y="1"/>
                    <a:pt x="9351" y="1"/>
                  </a:cubicBezTo>
                  <a:close/>
                </a:path>
              </a:pathLst>
            </a:custGeom>
            <a:solidFill>
              <a:srgbClr val="2B9E98"/>
            </a:solidFill>
            <a:ln>
              <a:noFill/>
            </a:ln>
          </p:spPr>
          <p:txBody>
            <a:bodyPr spcFirstLastPara="1" wrap="square" lIns="68569" tIns="68569" rIns="68569" bIns="68569" anchor="ctr" anchorCtr="0">
              <a:noAutofit/>
            </a:bodyPr>
            <a:lstStyle/>
            <a:p>
              <a:endParaRPr sz="1050"/>
            </a:p>
          </p:txBody>
        </p:sp>
        <p:sp>
          <p:nvSpPr>
            <p:cNvPr id="1694" name="Google Shape;1694;p37"/>
            <p:cNvSpPr/>
            <p:nvPr/>
          </p:nvSpPr>
          <p:spPr>
            <a:xfrm>
              <a:off x="3677042" y="2338043"/>
              <a:ext cx="637876" cy="792081"/>
            </a:xfrm>
            <a:custGeom>
              <a:avLst/>
              <a:gdLst/>
              <a:ahLst/>
              <a:cxnLst/>
              <a:rect l="l" t="t" r="r" b="b"/>
              <a:pathLst>
                <a:path w="9696" h="12040" extrusionOk="0">
                  <a:moveTo>
                    <a:pt x="9272" y="0"/>
                  </a:moveTo>
                  <a:cubicBezTo>
                    <a:pt x="9245" y="0"/>
                    <a:pt x="9217" y="3"/>
                    <a:pt x="9188" y="8"/>
                  </a:cubicBezTo>
                  <a:lnTo>
                    <a:pt x="505" y="1548"/>
                  </a:lnTo>
                  <a:cubicBezTo>
                    <a:pt x="225" y="1597"/>
                    <a:pt x="0" y="1878"/>
                    <a:pt x="0" y="2174"/>
                  </a:cubicBezTo>
                  <a:lnTo>
                    <a:pt x="0" y="11583"/>
                  </a:lnTo>
                  <a:cubicBezTo>
                    <a:pt x="3" y="11850"/>
                    <a:pt x="187" y="12039"/>
                    <a:pt x="423" y="12039"/>
                  </a:cubicBezTo>
                  <a:cubicBezTo>
                    <a:pt x="450" y="12039"/>
                    <a:pt x="477" y="12037"/>
                    <a:pt x="505" y="12032"/>
                  </a:cubicBezTo>
                  <a:lnTo>
                    <a:pt x="9188" y="10492"/>
                  </a:lnTo>
                  <a:cubicBezTo>
                    <a:pt x="9468" y="10442"/>
                    <a:pt x="9696" y="10162"/>
                    <a:pt x="9696" y="9865"/>
                  </a:cubicBezTo>
                  <a:lnTo>
                    <a:pt x="9696" y="456"/>
                  </a:lnTo>
                  <a:cubicBezTo>
                    <a:pt x="9696" y="190"/>
                    <a:pt x="9512" y="0"/>
                    <a:pt x="9272"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695" name="Google Shape;1695;p37"/>
            <p:cNvSpPr/>
            <p:nvPr/>
          </p:nvSpPr>
          <p:spPr>
            <a:xfrm>
              <a:off x="3585268" y="2439422"/>
              <a:ext cx="122825" cy="696492"/>
            </a:xfrm>
            <a:custGeom>
              <a:avLst/>
              <a:gdLst/>
              <a:ahLst/>
              <a:cxnLst/>
              <a:rect l="l" t="t" r="r" b="b"/>
              <a:pathLst>
                <a:path w="1867" h="10587" extrusionOk="0">
                  <a:moveTo>
                    <a:pt x="113" y="0"/>
                  </a:moveTo>
                  <a:cubicBezTo>
                    <a:pt x="50" y="0"/>
                    <a:pt x="0" y="50"/>
                    <a:pt x="0" y="112"/>
                  </a:cubicBezTo>
                  <a:lnTo>
                    <a:pt x="0" y="10474"/>
                  </a:lnTo>
                  <a:cubicBezTo>
                    <a:pt x="0" y="10537"/>
                    <a:pt x="50" y="10586"/>
                    <a:pt x="113" y="10586"/>
                  </a:cubicBezTo>
                  <a:lnTo>
                    <a:pt x="1758" y="10586"/>
                  </a:lnTo>
                  <a:cubicBezTo>
                    <a:pt x="1814" y="10586"/>
                    <a:pt x="1864" y="10537"/>
                    <a:pt x="1867" y="10474"/>
                  </a:cubicBezTo>
                  <a:lnTo>
                    <a:pt x="1867" y="112"/>
                  </a:lnTo>
                  <a:cubicBezTo>
                    <a:pt x="1867" y="50"/>
                    <a:pt x="1818" y="0"/>
                    <a:pt x="1758" y="0"/>
                  </a:cubicBezTo>
                  <a:close/>
                </a:path>
              </a:pathLst>
            </a:custGeom>
            <a:solidFill>
              <a:schemeClr val="dk1"/>
            </a:solidFill>
            <a:ln>
              <a:noFill/>
            </a:ln>
          </p:spPr>
          <p:txBody>
            <a:bodyPr spcFirstLastPara="1" wrap="square" lIns="68569" tIns="68569" rIns="68569" bIns="68569" anchor="ctr" anchorCtr="0">
              <a:noAutofit/>
            </a:bodyPr>
            <a:lstStyle/>
            <a:p>
              <a:endParaRPr sz="1050"/>
            </a:p>
          </p:txBody>
        </p:sp>
        <p:sp>
          <p:nvSpPr>
            <p:cNvPr id="1696" name="Google Shape;1696;p37"/>
            <p:cNvSpPr/>
            <p:nvPr/>
          </p:nvSpPr>
          <p:spPr>
            <a:xfrm>
              <a:off x="2911600" y="2622313"/>
              <a:ext cx="154995" cy="213151"/>
            </a:xfrm>
            <a:custGeom>
              <a:avLst/>
              <a:gdLst/>
              <a:ahLst/>
              <a:cxnLst/>
              <a:rect l="l" t="t" r="r" b="b"/>
              <a:pathLst>
                <a:path w="2356" h="3240" extrusionOk="0">
                  <a:moveTo>
                    <a:pt x="991" y="0"/>
                  </a:moveTo>
                  <a:cubicBezTo>
                    <a:pt x="704" y="0"/>
                    <a:pt x="291" y="716"/>
                    <a:pt x="291" y="716"/>
                  </a:cubicBezTo>
                  <a:cubicBezTo>
                    <a:pt x="291" y="716"/>
                    <a:pt x="1" y="2246"/>
                    <a:pt x="363" y="2853"/>
                  </a:cubicBezTo>
                  <a:cubicBezTo>
                    <a:pt x="533" y="3135"/>
                    <a:pt x="922" y="3240"/>
                    <a:pt x="1300" y="3240"/>
                  </a:cubicBezTo>
                  <a:cubicBezTo>
                    <a:pt x="1730" y="3240"/>
                    <a:pt x="2146" y="3104"/>
                    <a:pt x="2204" y="2939"/>
                  </a:cubicBezTo>
                  <a:cubicBezTo>
                    <a:pt x="2299" y="2650"/>
                    <a:pt x="1202" y="2584"/>
                    <a:pt x="1053" y="2577"/>
                  </a:cubicBezTo>
                  <a:lnTo>
                    <a:pt x="1053" y="2577"/>
                  </a:lnTo>
                  <a:cubicBezTo>
                    <a:pt x="1088" y="2578"/>
                    <a:pt x="1175" y="2582"/>
                    <a:pt x="1289" y="2582"/>
                  </a:cubicBezTo>
                  <a:cubicBezTo>
                    <a:pt x="1664" y="2582"/>
                    <a:pt x="2327" y="2546"/>
                    <a:pt x="2339" y="2296"/>
                  </a:cubicBezTo>
                  <a:cubicBezTo>
                    <a:pt x="2355" y="1946"/>
                    <a:pt x="974" y="1920"/>
                    <a:pt x="974" y="1920"/>
                  </a:cubicBezTo>
                  <a:cubicBezTo>
                    <a:pt x="974" y="1920"/>
                    <a:pt x="2253" y="1913"/>
                    <a:pt x="2237" y="1494"/>
                  </a:cubicBezTo>
                  <a:cubicBezTo>
                    <a:pt x="2225" y="1251"/>
                    <a:pt x="1762" y="1200"/>
                    <a:pt x="1375" y="1200"/>
                  </a:cubicBezTo>
                  <a:cubicBezTo>
                    <a:pt x="1258" y="1200"/>
                    <a:pt x="1148" y="1205"/>
                    <a:pt x="1060" y="1210"/>
                  </a:cubicBezTo>
                  <a:lnTo>
                    <a:pt x="1060" y="1210"/>
                  </a:lnTo>
                  <a:cubicBezTo>
                    <a:pt x="1470" y="1172"/>
                    <a:pt x="2346" y="1063"/>
                    <a:pt x="2250" y="835"/>
                  </a:cubicBezTo>
                  <a:cubicBezTo>
                    <a:pt x="2185" y="685"/>
                    <a:pt x="1848" y="648"/>
                    <a:pt x="1531" y="648"/>
                  </a:cubicBezTo>
                  <a:cubicBezTo>
                    <a:pt x="1222" y="648"/>
                    <a:pt x="931" y="683"/>
                    <a:pt x="931" y="683"/>
                  </a:cubicBezTo>
                  <a:cubicBezTo>
                    <a:pt x="931" y="683"/>
                    <a:pt x="1310" y="56"/>
                    <a:pt x="1023" y="4"/>
                  </a:cubicBezTo>
                  <a:cubicBezTo>
                    <a:pt x="1012" y="1"/>
                    <a:pt x="1002" y="0"/>
                    <a:pt x="991" y="0"/>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97" name="Google Shape;1697;p37"/>
            <p:cNvSpPr/>
            <p:nvPr/>
          </p:nvSpPr>
          <p:spPr>
            <a:xfrm>
              <a:off x="4229397" y="2622313"/>
              <a:ext cx="154995" cy="213151"/>
            </a:xfrm>
            <a:custGeom>
              <a:avLst/>
              <a:gdLst/>
              <a:ahLst/>
              <a:cxnLst/>
              <a:rect l="l" t="t" r="r" b="b"/>
              <a:pathLst>
                <a:path w="2356" h="3240" extrusionOk="0">
                  <a:moveTo>
                    <a:pt x="1365" y="0"/>
                  </a:moveTo>
                  <a:cubicBezTo>
                    <a:pt x="1354" y="0"/>
                    <a:pt x="1344" y="1"/>
                    <a:pt x="1333" y="4"/>
                  </a:cubicBezTo>
                  <a:cubicBezTo>
                    <a:pt x="1046" y="56"/>
                    <a:pt x="1425" y="683"/>
                    <a:pt x="1425" y="683"/>
                  </a:cubicBezTo>
                  <a:cubicBezTo>
                    <a:pt x="1425" y="683"/>
                    <a:pt x="1134" y="648"/>
                    <a:pt x="825" y="648"/>
                  </a:cubicBezTo>
                  <a:cubicBezTo>
                    <a:pt x="508" y="648"/>
                    <a:pt x="171" y="685"/>
                    <a:pt x="106" y="835"/>
                  </a:cubicBezTo>
                  <a:cubicBezTo>
                    <a:pt x="10" y="1063"/>
                    <a:pt x="886" y="1172"/>
                    <a:pt x="1296" y="1210"/>
                  </a:cubicBezTo>
                  <a:lnTo>
                    <a:pt x="1296" y="1210"/>
                  </a:lnTo>
                  <a:cubicBezTo>
                    <a:pt x="1208" y="1205"/>
                    <a:pt x="1098" y="1200"/>
                    <a:pt x="981" y="1200"/>
                  </a:cubicBezTo>
                  <a:cubicBezTo>
                    <a:pt x="594" y="1200"/>
                    <a:pt x="131" y="1251"/>
                    <a:pt x="119" y="1494"/>
                  </a:cubicBezTo>
                  <a:cubicBezTo>
                    <a:pt x="103" y="1913"/>
                    <a:pt x="1382" y="1920"/>
                    <a:pt x="1382" y="1920"/>
                  </a:cubicBezTo>
                  <a:cubicBezTo>
                    <a:pt x="1382" y="1920"/>
                    <a:pt x="1" y="1946"/>
                    <a:pt x="17" y="2296"/>
                  </a:cubicBezTo>
                  <a:cubicBezTo>
                    <a:pt x="29" y="2546"/>
                    <a:pt x="692" y="2582"/>
                    <a:pt x="1067" y="2582"/>
                  </a:cubicBezTo>
                  <a:cubicBezTo>
                    <a:pt x="1181" y="2582"/>
                    <a:pt x="1268" y="2578"/>
                    <a:pt x="1303" y="2577"/>
                  </a:cubicBezTo>
                  <a:lnTo>
                    <a:pt x="1303" y="2577"/>
                  </a:lnTo>
                  <a:cubicBezTo>
                    <a:pt x="1154" y="2584"/>
                    <a:pt x="57" y="2650"/>
                    <a:pt x="152" y="2939"/>
                  </a:cubicBezTo>
                  <a:cubicBezTo>
                    <a:pt x="210" y="3104"/>
                    <a:pt x="626" y="3240"/>
                    <a:pt x="1056" y="3240"/>
                  </a:cubicBezTo>
                  <a:cubicBezTo>
                    <a:pt x="1434" y="3240"/>
                    <a:pt x="1823" y="3135"/>
                    <a:pt x="1993" y="2853"/>
                  </a:cubicBezTo>
                  <a:cubicBezTo>
                    <a:pt x="2355" y="2246"/>
                    <a:pt x="2065" y="716"/>
                    <a:pt x="2065" y="716"/>
                  </a:cubicBezTo>
                  <a:cubicBezTo>
                    <a:pt x="2065" y="716"/>
                    <a:pt x="1652" y="0"/>
                    <a:pt x="1365" y="0"/>
                  </a:cubicBezTo>
                  <a:close/>
                </a:path>
              </a:pathLst>
            </a:custGeom>
            <a:solidFill>
              <a:srgbClr val="FFE4DC"/>
            </a:solidFill>
            <a:ln>
              <a:noFill/>
            </a:ln>
          </p:spPr>
          <p:txBody>
            <a:bodyPr spcFirstLastPara="1" wrap="square" lIns="68569" tIns="68569" rIns="68569" bIns="68569" anchor="ctr" anchorCtr="0">
              <a:noAutofit/>
            </a:bodyPr>
            <a:lstStyle/>
            <a:p>
              <a:endParaRPr sz="1050"/>
            </a:p>
          </p:txBody>
        </p:sp>
        <p:sp>
          <p:nvSpPr>
            <p:cNvPr id="1698" name="Google Shape;1698;p37"/>
            <p:cNvSpPr/>
            <p:nvPr/>
          </p:nvSpPr>
          <p:spPr>
            <a:xfrm>
              <a:off x="4124926" y="2452514"/>
              <a:ext cx="143811" cy="138877"/>
            </a:xfrm>
            <a:custGeom>
              <a:avLst/>
              <a:gdLst/>
              <a:ahLst/>
              <a:cxnLst/>
              <a:rect l="l" t="t" r="r" b="b"/>
              <a:pathLst>
                <a:path w="2186" h="2111" extrusionOk="0">
                  <a:moveTo>
                    <a:pt x="1213" y="0"/>
                  </a:moveTo>
                  <a:cubicBezTo>
                    <a:pt x="1163" y="0"/>
                    <a:pt x="1113" y="22"/>
                    <a:pt x="1077" y="65"/>
                  </a:cubicBezTo>
                  <a:lnTo>
                    <a:pt x="810" y="425"/>
                  </a:lnTo>
                  <a:cubicBezTo>
                    <a:pt x="779" y="462"/>
                    <a:pt x="727" y="491"/>
                    <a:pt x="677" y="491"/>
                  </a:cubicBezTo>
                  <a:cubicBezTo>
                    <a:pt x="674" y="491"/>
                    <a:pt x="671" y="491"/>
                    <a:pt x="669" y="491"/>
                  </a:cubicBezTo>
                  <a:lnTo>
                    <a:pt x="220" y="474"/>
                  </a:lnTo>
                  <a:cubicBezTo>
                    <a:pt x="217" y="474"/>
                    <a:pt x="214" y="474"/>
                    <a:pt x="212" y="474"/>
                  </a:cubicBezTo>
                  <a:cubicBezTo>
                    <a:pt x="78" y="474"/>
                    <a:pt x="1" y="625"/>
                    <a:pt x="75" y="738"/>
                  </a:cubicBezTo>
                  <a:lnTo>
                    <a:pt x="335" y="1104"/>
                  </a:lnTo>
                  <a:cubicBezTo>
                    <a:pt x="368" y="1147"/>
                    <a:pt x="375" y="1203"/>
                    <a:pt x="355" y="1256"/>
                  </a:cubicBezTo>
                  <a:lnTo>
                    <a:pt x="200" y="1678"/>
                  </a:lnTo>
                  <a:cubicBezTo>
                    <a:pt x="157" y="1792"/>
                    <a:pt x="243" y="1904"/>
                    <a:pt x="353" y="1904"/>
                  </a:cubicBezTo>
                  <a:cubicBezTo>
                    <a:pt x="370" y="1904"/>
                    <a:pt x="387" y="1901"/>
                    <a:pt x="405" y="1895"/>
                  </a:cubicBezTo>
                  <a:lnTo>
                    <a:pt x="833" y="1764"/>
                  </a:lnTo>
                  <a:cubicBezTo>
                    <a:pt x="849" y="1759"/>
                    <a:pt x="865" y="1756"/>
                    <a:pt x="881" y="1756"/>
                  </a:cubicBezTo>
                  <a:cubicBezTo>
                    <a:pt x="919" y="1756"/>
                    <a:pt x="957" y="1770"/>
                    <a:pt x="985" y="1793"/>
                  </a:cubicBezTo>
                  <a:lnTo>
                    <a:pt x="1341" y="2074"/>
                  </a:lnTo>
                  <a:cubicBezTo>
                    <a:pt x="1374" y="2099"/>
                    <a:pt x="1412" y="2110"/>
                    <a:pt x="1447" y="2110"/>
                  </a:cubicBezTo>
                  <a:cubicBezTo>
                    <a:pt x="1533" y="2110"/>
                    <a:pt x="1612" y="2045"/>
                    <a:pt x="1612" y="1945"/>
                  </a:cubicBezTo>
                  <a:lnTo>
                    <a:pt x="1622" y="1496"/>
                  </a:lnTo>
                  <a:cubicBezTo>
                    <a:pt x="1622" y="1444"/>
                    <a:pt x="1651" y="1388"/>
                    <a:pt x="1694" y="1361"/>
                  </a:cubicBezTo>
                  <a:lnTo>
                    <a:pt x="2070" y="1107"/>
                  </a:lnTo>
                  <a:cubicBezTo>
                    <a:pt x="2186" y="1035"/>
                    <a:pt x="2166" y="857"/>
                    <a:pt x="2034" y="810"/>
                  </a:cubicBezTo>
                  <a:lnTo>
                    <a:pt x="1608" y="669"/>
                  </a:lnTo>
                  <a:cubicBezTo>
                    <a:pt x="1556" y="652"/>
                    <a:pt x="1519" y="609"/>
                    <a:pt x="1503" y="557"/>
                  </a:cubicBezTo>
                  <a:lnTo>
                    <a:pt x="1378" y="124"/>
                  </a:lnTo>
                  <a:cubicBezTo>
                    <a:pt x="1354" y="43"/>
                    <a:pt x="1284" y="0"/>
                    <a:pt x="1213" y="0"/>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699" name="Google Shape;1699;p37"/>
            <p:cNvSpPr/>
            <p:nvPr/>
          </p:nvSpPr>
          <p:spPr>
            <a:xfrm>
              <a:off x="3073702" y="2856649"/>
              <a:ext cx="143877" cy="138812"/>
            </a:xfrm>
            <a:custGeom>
              <a:avLst/>
              <a:gdLst/>
              <a:ahLst/>
              <a:cxnLst/>
              <a:rect l="l" t="t" r="r" b="b"/>
              <a:pathLst>
                <a:path w="2187" h="2110" extrusionOk="0">
                  <a:moveTo>
                    <a:pt x="1217" y="1"/>
                  </a:moveTo>
                  <a:cubicBezTo>
                    <a:pt x="1167" y="1"/>
                    <a:pt x="1116" y="21"/>
                    <a:pt x="1079" y="66"/>
                  </a:cubicBezTo>
                  <a:lnTo>
                    <a:pt x="811" y="422"/>
                  </a:lnTo>
                  <a:cubicBezTo>
                    <a:pt x="780" y="463"/>
                    <a:pt x="732" y="488"/>
                    <a:pt x="679" y="488"/>
                  </a:cubicBezTo>
                  <a:cubicBezTo>
                    <a:pt x="676" y="488"/>
                    <a:pt x="673" y="488"/>
                    <a:pt x="670" y="488"/>
                  </a:cubicBezTo>
                  <a:lnTo>
                    <a:pt x="221" y="472"/>
                  </a:lnTo>
                  <a:cubicBezTo>
                    <a:pt x="220" y="472"/>
                    <a:pt x="218" y="472"/>
                    <a:pt x="217" y="472"/>
                  </a:cubicBezTo>
                  <a:cubicBezTo>
                    <a:pt x="81" y="472"/>
                    <a:pt x="1" y="621"/>
                    <a:pt x="76" y="735"/>
                  </a:cubicBezTo>
                  <a:lnTo>
                    <a:pt x="337" y="1105"/>
                  </a:lnTo>
                  <a:cubicBezTo>
                    <a:pt x="370" y="1144"/>
                    <a:pt x="379" y="1204"/>
                    <a:pt x="356" y="1256"/>
                  </a:cubicBezTo>
                  <a:lnTo>
                    <a:pt x="201" y="1675"/>
                  </a:lnTo>
                  <a:cubicBezTo>
                    <a:pt x="158" y="1791"/>
                    <a:pt x="246" y="1904"/>
                    <a:pt x="357" y="1904"/>
                  </a:cubicBezTo>
                  <a:cubicBezTo>
                    <a:pt x="373" y="1904"/>
                    <a:pt x="389" y="1901"/>
                    <a:pt x="406" y="1896"/>
                  </a:cubicBezTo>
                  <a:lnTo>
                    <a:pt x="835" y="1764"/>
                  </a:lnTo>
                  <a:cubicBezTo>
                    <a:pt x="852" y="1759"/>
                    <a:pt x="870" y="1757"/>
                    <a:pt x="888" y="1757"/>
                  </a:cubicBezTo>
                  <a:cubicBezTo>
                    <a:pt x="925" y="1757"/>
                    <a:pt x="959" y="1768"/>
                    <a:pt x="986" y="1791"/>
                  </a:cubicBezTo>
                  <a:lnTo>
                    <a:pt x="1342" y="2071"/>
                  </a:lnTo>
                  <a:cubicBezTo>
                    <a:pt x="1376" y="2098"/>
                    <a:pt x="1413" y="2109"/>
                    <a:pt x="1450" y="2109"/>
                  </a:cubicBezTo>
                  <a:cubicBezTo>
                    <a:pt x="1536" y="2109"/>
                    <a:pt x="1616" y="2043"/>
                    <a:pt x="1616" y="1946"/>
                  </a:cubicBezTo>
                  <a:lnTo>
                    <a:pt x="1623" y="1494"/>
                  </a:lnTo>
                  <a:cubicBezTo>
                    <a:pt x="1623" y="1441"/>
                    <a:pt x="1652" y="1388"/>
                    <a:pt x="1699" y="1359"/>
                  </a:cubicBezTo>
                  <a:lnTo>
                    <a:pt x="2071" y="1108"/>
                  </a:lnTo>
                  <a:cubicBezTo>
                    <a:pt x="2187" y="1032"/>
                    <a:pt x="2167" y="857"/>
                    <a:pt x="2035" y="811"/>
                  </a:cubicBezTo>
                  <a:lnTo>
                    <a:pt x="1609" y="666"/>
                  </a:lnTo>
                  <a:cubicBezTo>
                    <a:pt x="1557" y="650"/>
                    <a:pt x="1520" y="610"/>
                    <a:pt x="1504" y="554"/>
                  </a:cubicBezTo>
                  <a:lnTo>
                    <a:pt x="1379" y="122"/>
                  </a:lnTo>
                  <a:cubicBezTo>
                    <a:pt x="1357" y="44"/>
                    <a:pt x="1289" y="1"/>
                    <a:pt x="1217" y="1"/>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700" name="Google Shape;1700;p37"/>
            <p:cNvSpPr/>
            <p:nvPr/>
          </p:nvSpPr>
          <p:spPr>
            <a:xfrm>
              <a:off x="3931444" y="2427646"/>
              <a:ext cx="144009" cy="138812"/>
            </a:xfrm>
            <a:custGeom>
              <a:avLst/>
              <a:gdLst/>
              <a:ahLst/>
              <a:cxnLst/>
              <a:rect l="l" t="t" r="r" b="b"/>
              <a:pathLst>
                <a:path w="2189" h="2110" extrusionOk="0">
                  <a:moveTo>
                    <a:pt x="1217" y="0"/>
                  </a:moveTo>
                  <a:cubicBezTo>
                    <a:pt x="1167" y="0"/>
                    <a:pt x="1117" y="21"/>
                    <a:pt x="1080" y="64"/>
                  </a:cubicBezTo>
                  <a:lnTo>
                    <a:pt x="810" y="423"/>
                  </a:lnTo>
                  <a:cubicBezTo>
                    <a:pt x="778" y="461"/>
                    <a:pt x="729" y="490"/>
                    <a:pt x="679" y="490"/>
                  </a:cubicBezTo>
                  <a:cubicBezTo>
                    <a:pt x="677" y="490"/>
                    <a:pt x="674" y="489"/>
                    <a:pt x="671" y="489"/>
                  </a:cubicBezTo>
                  <a:lnTo>
                    <a:pt x="223" y="473"/>
                  </a:lnTo>
                  <a:cubicBezTo>
                    <a:pt x="220" y="473"/>
                    <a:pt x="217" y="473"/>
                    <a:pt x="214" y="473"/>
                  </a:cubicBezTo>
                  <a:cubicBezTo>
                    <a:pt x="78" y="473"/>
                    <a:pt x="0" y="624"/>
                    <a:pt x="78" y="737"/>
                  </a:cubicBezTo>
                  <a:lnTo>
                    <a:pt x="338" y="1103"/>
                  </a:lnTo>
                  <a:cubicBezTo>
                    <a:pt x="371" y="1142"/>
                    <a:pt x="378" y="1202"/>
                    <a:pt x="358" y="1254"/>
                  </a:cubicBezTo>
                  <a:lnTo>
                    <a:pt x="200" y="1677"/>
                  </a:lnTo>
                  <a:cubicBezTo>
                    <a:pt x="157" y="1791"/>
                    <a:pt x="245" y="1903"/>
                    <a:pt x="355" y="1903"/>
                  </a:cubicBezTo>
                  <a:cubicBezTo>
                    <a:pt x="372" y="1903"/>
                    <a:pt x="390" y="1900"/>
                    <a:pt x="407" y="1894"/>
                  </a:cubicBezTo>
                  <a:lnTo>
                    <a:pt x="836" y="1762"/>
                  </a:lnTo>
                  <a:cubicBezTo>
                    <a:pt x="851" y="1757"/>
                    <a:pt x="867" y="1755"/>
                    <a:pt x="883" y="1755"/>
                  </a:cubicBezTo>
                  <a:cubicBezTo>
                    <a:pt x="922" y="1755"/>
                    <a:pt x="960" y="1769"/>
                    <a:pt x="988" y="1792"/>
                  </a:cubicBezTo>
                  <a:lnTo>
                    <a:pt x="1344" y="2072"/>
                  </a:lnTo>
                  <a:cubicBezTo>
                    <a:pt x="1377" y="2098"/>
                    <a:pt x="1414" y="2109"/>
                    <a:pt x="1450" y="2109"/>
                  </a:cubicBezTo>
                  <a:cubicBezTo>
                    <a:pt x="1536" y="2109"/>
                    <a:pt x="1614" y="2044"/>
                    <a:pt x="1614" y="1944"/>
                  </a:cubicBezTo>
                  <a:lnTo>
                    <a:pt x="1624" y="1495"/>
                  </a:lnTo>
                  <a:cubicBezTo>
                    <a:pt x="1624" y="1442"/>
                    <a:pt x="1651" y="1386"/>
                    <a:pt x="1697" y="1360"/>
                  </a:cubicBezTo>
                  <a:lnTo>
                    <a:pt x="2073" y="1106"/>
                  </a:lnTo>
                  <a:cubicBezTo>
                    <a:pt x="2188" y="1033"/>
                    <a:pt x="2168" y="855"/>
                    <a:pt x="2036" y="809"/>
                  </a:cubicBezTo>
                  <a:lnTo>
                    <a:pt x="1611" y="667"/>
                  </a:lnTo>
                  <a:cubicBezTo>
                    <a:pt x="1558" y="648"/>
                    <a:pt x="1519" y="608"/>
                    <a:pt x="1502" y="555"/>
                  </a:cubicBezTo>
                  <a:lnTo>
                    <a:pt x="1380" y="123"/>
                  </a:lnTo>
                  <a:cubicBezTo>
                    <a:pt x="1359" y="43"/>
                    <a:pt x="1289" y="0"/>
                    <a:pt x="1217" y="0"/>
                  </a:cubicBezTo>
                  <a:close/>
                </a:path>
              </a:pathLst>
            </a:custGeom>
            <a:solidFill>
              <a:schemeClr val="accent3"/>
            </a:solidFill>
            <a:ln>
              <a:noFill/>
            </a:ln>
          </p:spPr>
          <p:txBody>
            <a:bodyPr spcFirstLastPara="1" wrap="square" lIns="68569" tIns="68569" rIns="68569" bIns="68569" anchor="ctr" anchorCtr="0">
              <a:noAutofit/>
            </a:bodyPr>
            <a:lstStyle/>
            <a:p>
              <a:endParaRPr sz="1050"/>
            </a:p>
          </p:txBody>
        </p:sp>
        <p:sp>
          <p:nvSpPr>
            <p:cNvPr id="1701" name="Google Shape;1701;p37"/>
            <p:cNvSpPr/>
            <p:nvPr/>
          </p:nvSpPr>
          <p:spPr>
            <a:xfrm>
              <a:off x="4008087" y="2630536"/>
              <a:ext cx="140391" cy="139996"/>
            </a:xfrm>
            <a:custGeom>
              <a:avLst/>
              <a:gdLst/>
              <a:ahLst/>
              <a:cxnLst/>
              <a:rect l="l" t="t" r="r" b="b"/>
              <a:pathLst>
                <a:path w="2134" h="2128" extrusionOk="0">
                  <a:moveTo>
                    <a:pt x="849" y="1"/>
                  </a:moveTo>
                  <a:cubicBezTo>
                    <a:pt x="768" y="1"/>
                    <a:pt x="689" y="57"/>
                    <a:pt x="674" y="146"/>
                  </a:cubicBezTo>
                  <a:lnTo>
                    <a:pt x="614" y="591"/>
                  </a:lnTo>
                  <a:cubicBezTo>
                    <a:pt x="608" y="644"/>
                    <a:pt x="575" y="693"/>
                    <a:pt x="525" y="720"/>
                  </a:cubicBezTo>
                  <a:lnTo>
                    <a:pt x="126" y="924"/>
                  </a:lnTo>
                  <a:cubicBezTo>
                    <a:pt x="1" y="990"/>
                    <a:pt x="4" y="1168"/>
                    <a:pt x="129" y="1227"/>
                  </a:cubicBezTo>
                  <a:lnTo>
                    <a:pt x="538" y="1419"/>
                  </a:lnTo>
                  <a:cubicBezTo>
                    <a:pt x="585" y="1445"/>
                    <a:pt x="624" y="1491"/>
                    <a:pt x="631" y="1544"/>
                  </a:cubicBezTo>
                  <a:lnTo>
                    <a:pt x="707" y="1989"/>
                  </a:lnTo>
                  <a:cubicBezTo>
                    <a:pt x="721" y="2076"/>
                    <a:pt x="797" y="2127"/>
                    <a:pt x="873" y="2127"/>
                  </a:cubicBezTo>
                  <a:cubicBezTo>
                    <a:pt x="917" y="2127"/>
                    <a:pt x="960" y="2111"/>
                    <a:pt x="994" y="2075"/>
                  </a:cubicBezTo>
                  <a:lnTo>
                    <a:pt x="1304" y="1749"/>
                  </a:lnTo>
                  <a:cubicBezTo>
                    <a:pt x="1335" y="1717"/>
                    <a:pt x="1384" y="1698"/>
                    <a:pt x="1431" y="1698"/>
                  </a:cubicBezTo>
                  <a:cubicBezTo>
                    <a:pt x="1438" y="1698"/>
                    <a:pt x="1445" y="1698"/>
                    <a:pt x="1452" y="1699"/>
                  </a:cubicBezTo>
                  <a:lnTo>
                    <a:pt x="1897" y="1772"/>
                  </a:lnTo>
                  <a:cubicBezTo>
                    <a:pt x="1906" y="1773"/>
                    <a:pt x="1914" y="1773"/>
                    <a:pt x="1922" y="1773"/>
                  </a:cubicBezTo>
                  <a:cubicBezTo>
                    <a:pt x="2045" y="1773"/>
                    <a:pt x="2134" y="1639"/>
                    <a:pt x="2072" y="1521"/>
                  </a:cubicBezTo>
                  <a:lnTo>
                    <a:pt x="1858" y="1129"/>
                  </a:lnTo>
                  <a:cubicBezTo>
                    <a:pt x="1828" y="1079"/>
                    <a:pt x="1828" y="1020"/>
                    <a:pt x="1851" y="970"/>
                  </a:cubicBezTo>
                  <a:lnTo>
                    <a:pt x="2055" y="571"/>
                  </a:lnTo>
                  <a:cubicBezTo>
                    <a:pt x="2110" y="455"/>
                    <a:pt x="2024" y="328"/>
                    <a:pt x="1904" y="328"/>
                  </a:cubicBezTo>
                  <a:cubicBezTo>
                    <a:pt x="1894" y="328"/>
                    <a:pt x="1884" y="329"/>
                    <a:pt x="1874" y="330"/>
                  </a:cubicBezTo>
                  <a:lnTo>
                    <a:pt x="1432" y="413"/>
                  </a:lnTo>
                  <a:cubicBezTo>
                    <a:pt x="1421" y="416"/>
                    <a:pt x="1410" y="417"/>
                    <a:pt x="1398" y="417"/>
                  </a:cubicBezTo>
                  <a:cubicBezTo>
                    <a:pt x="1355" y="417"/>
                    <a:pt x="1312" y="399"/>
                    <a:pt x="1284" y="370"/>
                  </a:cubicBezTo>
                  <a:lnTo>
                    <a:pt x="967" y="50"/>
                  </a:lnTo>
                  <a:cubicBezTo>
                    <a:pt x="933" y="16"/>
                    <a:pt x="891" y="1"/>
                    <a:pt x="849" y="1"/>
                  </a:cubicBezTo>
                  <a:close/>
                </a:path>
              </a:pathLst>
            </a:custGeom>
            <a:solidFill>
              <a:schemeClr val="lt2"/>
            </a:solidFill>
            <a:ln>
              <a:noFill/>
            </a:ln>
          </p:spPr>
          <p:txBody>
            <a:bodyPr spcFirstLastPara="1" wrap="square" lIns="68569" tIns="68569" rIns="68569" bIns="68569" anchor="ctr" anchorCtr="0">
              <a:noAutofit/>
            </a:bodyPr>
            <a:lstStyle/>
            <a:p>
              <a:endParaRPr sz="1050"/>
            </a:p>
          </p:txBody>
        </p:sp>
        <p:sp>
          <p:nvSpPr>
            <p:cNvPr id="1702" name="Google Shape;1702;p37"/>
            <p:cNvSpPr/>
            <p:nvPr/>
          </p:nvSpPr>
          <p:spPr>
            <a:xfrm>
              <a:off x="3520796" y="3001974"/>
              <a:ext cx="262821" cy="46709"/>
            </a:xfrm>
            <a:custGeom>
              <a:avLst/>
              <a:gdLst/>
              <a:ahLst/>
              <a:cxnLst/>
              <a:rect l="l" t="t" r="r" b="b"/>
              <a:pathLst>
                <a:path w="3995" h="710" extrusionOk="0">
                  <a:moveTo>
                    <a:pt x="3859" y="1"/>
                  </a:moveTo>
                  <a:cubicBezTo>
                    <a:pt x="3207" y="253"/>
                    <a:pt x="2510" y="331"/>
                    <a:pt x="1896" y="331"/>
                  </a:cubicBezTo>
                  <a:cubicBezTo>
                    <a:pt x="895" y="331"/>
                    <a:pt x="114" y="123"/>
                    <a:pt x="100" y="119"/>
                  </a:cubicBezTo>
                  <a:lnTo>
                    <a:pt x="1" y="479"/>
                  </a:lnTo>
                  <a:cubicBezTo>
                    <a:pt x="54" y="495"/>
                    <a:pt x="855" y="710"/>
                    <a:pt x="1884" y="710"/>
                  </a:cubicBezTo>
                  <a:cubicBezTo>
                    <a:pt x="2537" y="710"/>
                    <a:pt x="3282" y="621"/>
                    <a:pt x="3995" y="347"/>
                  </a:cubicBezTo>
                  <a:lnTo>
                    <a:pt x="3859" y="1"/>
                  </a:lnTo>
                  <a:close/>
                </a:path>
              </a:pathLst>
            </a:custGeom>
            <a:solidFill>
              <a:schemeClr val="lt2"/>
            </a:solidFill>
            <a:ln>
              <a:noFill/>
            </a:ln>
          </p:spPr>
          <p:txBody>
            <a:bodyPr spcFirstLastPara="1" wrap="square" lIns="68569" tIns="68569" rIns="68569" bIns="68569" anchor="ctr" anchorCtr="0">
              <a:noAutofit/>
            </a:bodyPr>
            <a:lstStyle/>
            <a:p>
              <a:endParaRPr sz="1050"/>
            </a:p>
          </p:txBody>
        </p:sp>
        <p:sp>
          <p:nvSpPr>
            <p:cNvPr id="1703" name="Google Shape;1703;p37"/>
            <p:cNvSpPr/>
            <p:nvPr/>
          </p:nvSpPr>
          <p:spPr>
            <a:xfrm>
              <a:off x="3520796" y="2527907"/>
              <a:ext cx="262821" cy="46709"/>
            </a:xfrm>
            <a:custGeom>
              <a:avLst/>
              <a:gdLst/>
              <a:ahLst/>
              <a:cxnLst/>
              <a:rect l="l" t="t" r="r" b="b"/>
              <a:pathLst>
                <a:path w="3995" h="710" extrusionOk="0">
                  <a:moveTo>
                    <a:pt x="3859" y="1"/>
                  </a:moveTo>
                  <a:cubicBezTo>
                    <a:pt x="3207" y="253"/>
                    <a:pt x="2510" y="331"/>
                    <a:pt x="1896" y="331"/>
                  </a:cubicBezTo>
                  <a:cubicBezTo>
                    <a:pt x="895" y="331"/>
                    <a:pt x="114" y="124"/>
                    <a:pt x="100" y="120"/>
                  </a:cubicBezTo>
                  <a:lnTo>
                    <a:pt x="1" y="479"/>
                  </a:lnTo>
                  <a:cubicBezTo>
                    <a:pt x="54" y="495"/>
                    <a:pt x="855" y="710"/>
                    <a:pt x="1884" y="710"/>
                  </a:cubicBezTo>
                  <a:cubicBezTo>
                    <a:pt x="2537" y="710"/>
                    <a:pt x="3282" y="621"/>
                    <a:pt x="3995" y="347"/>
                  </a:cubicBezTo>
                  <a:lnTo>
                    <a:pt x="3859" y="1"/>
                  </a:lnTo>
                  <a:close/>
                </a:path>
              </a:pathLst>
            </a:custGeom>
            <a:solidFill>
              <a:schemeClr val="lt2"/>
            </a:solidFill>
            <a:ln>
              <a:noFill/>
            </a:ln>
          </p:spPr>
          <p:txBody>
            <a:bodyPr spcFirstLastPara="1" wrap="square" lIns="68569" tIns="68569" rIns="68569" bIns="68569" anchor="ctr" anchorCtr="0">
              <a:noAutofit/>
            </a:bodyPr>
            <a:lstStyle/>
            <a:p>
              <a:endParaRPr sz="1050"/>
            </a:p>
          </p:txBody>
        </p:sp>
        <p:sp>
          <p:nvSpPr>
            <p:cNvPr id="1704" name="Google Shape;1704;p37"/>
            <p:cNvSpPr/>
            <p:nvPr/>
          </p:nvSpPr>
          <p:spPr>
            <a:xfrm>
              <a:off x="2962586" y="1385435"/>
              <a:ext cx="1242792" cy="810041"/>
            </a:xfrm>
            <a:custGeom>
              <a:avLst/>
              <a:gdLst/>
              <a:ahLst/>
              <a:cxnLst/>
              <a:rect l="l" t="t" r="r" b="b"/>
              <a:pathLst>
                <a:path w="18891" h="12313" extrusionOk="0">
                  <a:moveTo>
                    <a:pt x="11053" y="0"/>
                  </a:moveTo>
                  <a:cubicBezTo>
                    <a:pt x="10832" y="0"/>
                    <a:pt x="10614" y="8"/>
                    <a:pt x="10402" y="24"/>
                  </a:cubicBezTo>
                  <a:cubicBezTo>
                    <a:pt x="10211" y="30"/>
                    <a:pt x="10019" y="47"/>
                    <a:pt x="9825" y="73"/>
                  </a:cubicBezTo>
                  <a:cubicBezTo>
                    <a:pt x="9498" y="109"/>
                    <a:pt x="9152" y="159"/>
                    <a:pt x="8803" y="225"/>
                  </a:cubicBezTo>
                  <a:cubicBezTo>
                    <a:pt x="7629" y="436"/>
                    <a:pt x="6501" y="766"/>
                    <a:pt x="5452" y="1198"/>
                  </a:cubicBezTo>
                  <a:cubicBezTo>
                    <a:pt x="4911" y="1422"/>
                    <a:pt x="4387" y="1679"/>
                    <a:pt x="3892" y="1969"/>
                  </a:cubicBezTo>
                  <a:cubicBezTo>
                    <a:pt x="3404" y="2256"/>
                    <a:pt x="2949" y="2576"/>
                    <a:pt x="2550" y="2926"/>
                  </a:cubicBezTo>
                  <a:cubicBezTo>
                    <a:pt x="2171" y="3255"/>
                    <a:pt x="1831" y="3615"/>
                    <a:pt x="1537" y="3997"/>
                  </a:cubicBezTo>
                  <a:cubicBezTo>
                    <a:pt x="1241" y="4393"/>
                    <a:pt x="987" y="4829"/>
                    <a:pt x="779" y="5300"/>
                  </a:cubicBezTo>
                  <a:cubicBezTo>
                    <a:pt x="380" y="6220"/>
                    <a:pt x="202" y="7193"/>
                    <a:pt x="70" y="8110"/>
                  </a:cubicBezTo>
                  <a:lnTo>
                    <a:pt x="57" y="8126"/>
                  </a:lnTo>
                  <a:cubicBezTo>
                    <a:pt x="27" y="8156"/>
                    <a:pt x="1" y="8209"/>
                    <a:pt x="11" y="8252"/>
                  </a:cubicBezTo>
                  <a:cubicBezTo>
                    <a:pt x="50" y="8489"/>
                    <a:pt x="93" y="8687"/>
                    <a:pt x="142" y="8865"/>
                  </a:cubicBezTo>
                  <a:cubicBezTo>
                    <a:pt x="175" y="8984"/>
                    <a:pt x="212" y="9099"/>
                    <a:pt x="251" y="9215"/>
                  </a:cubicBezTo>
                  <a:cubicBezTo>
                    <a:pt x="363" y="9551"/>
                    <a:pt x="495" y="9881"/>
                    <a:pt x="637" y="10201"/>
                  </a:cubicBezTo>
                  <a:cubicBezTo>
                    <a:pt x="772" y="10507"/>
                    <a:pt x="944" y="10864"/>
                    <a:pt x="1178" y="11177"/>
                  </a:cubicBezTo>
                  <a:cubicBezTo>
                    <a:pt x="1284" y="11325"/>
                    <a:pt x="1382" y="11434"/>
                    <a:pt x="1485" y="11516"/>
                  </a:cubicBezTo>
                  <a:cubicBezTo>
                    <a:pt x="1610" y="11615"/>
                    <a:pt x="1725" y="11668"/>
                    <a:pt x="1838" y="11685"/>
                  </a:cubicBezTo>
                  <a:cubicBezTo>
                    <a:pt x="1866" y="11687"/>
                    <a:pt x="1894" y="11690"/>
                    <a:pt x="1922" y="11690"/>
                  </a:cubicBezTo>
                  <a:cubicBezTo>
                    <a:pt x="1940" y="11690"/>
                    <a:pt x="1958" y="11689"/>
                    <a:pt x="1976" y="11685"/>
                  </a:cubicBezTo>
                  <a:cubicBezTo>
                    <a:pt x="2002" y="11681"/>
                    <a:pt x="2022" y="11678"/>
                    <a:pt x="2045" y="11671"/>
                  </a:cubicBezTo>
                  <a:cubicBezTo>
                    <a:pt x="2046" y="11671"/>
                    <a:pt x="2046" y="11671"/>
                    <a:pt x="2047" y="11671"/>
                  </a:cubicBezTo>
                  <a:cubicBezTo>
                    <a:pt x="2106" y="11671"/>
                    <a:pt x="2349" y="12312"/>
                    <a:pt x="2402" y="12312"/>
                  </a:cubicBezTo>
                  <a:cubicBezTo>
                    <a:pt x="2404" y="12312"/>
                    <a:pt x="2406" y="12311"/>
                    <a:pt x="2408" y="12308"/>
                  </a:cubicBezTo>
                  <a:cubicBezTo>
                    <a:pt x="3315" y="10659"/>
                    <a:pt x="2405" y="8235"/>
                    <a:pt x="2385" y="8027"/>
                  </a:cubicBezTo>
                  <a:lnTo>
                    <a:pt x="2372" y="7892"/>
                  </a:lnTo>
                  <a:lnTo>
                    <a:pt x="2425" y="7935"/>
                  </a:lnTo>
                  <a:cubicBezTo>
                    <a:pt x="2566" y="8021"/>
                    <a:pt x="2735" y="8060"/>
                    <a:pt x="2919" y="8067"/>
                  </a:cubicBezTo>
                  <a:lnTo>
                    <a:pt x="2923" y="8067"/>
                  </a:lnTo>
                  <a:cubicBezTo>
                    <a:pt x="2995" y="8057"/>
                    <a:pt x="3038" y="8024"/>
                    <a:pt x="3068" y="7975"/>
                  </a:cubicBezTo>
                  <a:cubicBezTo>
                    <a:pt x="3101" y="7942"/>
                    <a:pt x="3114" y="7902"/>
                    <a:pt x="3111" y="7856"/>
                  </a:cubicBezTo>
                  <a:cubicBezTo>
                    <a:pt x="3081" y="7632"/>
                    <a:pt x="3081" y="7398"/>
                    <a:pt x="3101" y="7163"/>
                  </a:cubicBezTo>
                  <a:cubicBezTo>
                    <a:pt x="3130" y="6890"/>
                    <a:pt x="3193" y="6626"/>
                    <a:pt x="3285" y="6372"/>
                  </a:cubicBezTo>
                  <a:cubicBezTo>
                    <a:pt x="3358" y="6194"/>
                    <a:pt x="3437" y="6032"/>
                    <a:pt x="3526" y="5881"/>
                  </a:cubicBezTo>
                  <a:lnTo>
                    <a:pt x="3526" y="5881"/>
                  </a:lnTo>
                  <a:cubicBezTo>
                    <a:pt x="3506" y="6115"/>
                    <a:pt x="3510" y="6355"/>
                    <a:pt x="3526" y="6586"/>
                  </a:cubicBezTo>
                  <a:cubicBezTo>
                    <a:pt x="3562" y="7012"/>
                    <a:pt x="3661" y="7444"/>
                    <a:pt x="3820" y="7876"/>
                  </a:cubicBezTo>
                  <a:cubicBezTo>
                    <a:pt x="3826" y="7895"/>
                    <a:pt x="3836" y="7912"/>
                    <a:pt x="3849" y="7925"/>
                  </a:cubicBezTo>
                  <a:cubicBezTo>
                    <a:pt x="3869" y="7978"/>
                    <a:pt x="3915" y="8021"/>
                    <a:pt x="3971" y="8037"/>
                  </a:cubicBezTo>
                  <a:cubicBezTo>
                    <a:pt x="4987" y="8301"/>
                    <a:pt x="6108" y="8450"/>
                    <a:pt x="7299" y="8479"/>
                  </a:cubicBezTo>
                  <a:cubicBezTo>
                    <a:pt x="7424" y="8482"/>
                    <a:pt x="7549" y="8483"/>
                    <a:pt x="7675" y="8483"/>
                  </a:cubicBezTo>
                  <a:cubicBezTo>
                    <a:pt x="8316" y="8483"/>
                    <a:pt x="8966" y="8448"/>
                    <a:pt x="9614" y="8370"/>
                  </a:cubicBezTo>
                  <a:cubicBezTo>
                    <a:pt x="10019" y="8324"/>
                    <a:pt x="10425" y="8265"/>
                    <a:pt x="10827" y="8189"/>
                  </a:cubicBezTo>
                  <a:cubicBezTo>
                    <a:pt x="11959" y="7985"/>
                    <a:pt x="13037" y="7671"/>
                    <a:pt x="14020" y="7266"/>
                  </a:cubicBezTo>
                  <a:cubicBezTo>
                    <a:pt x="14969" y="6880"/>
                    <a:pt x="15830" y="6405"/>
                    <a:pt x="16576" y="5861"/>
                  </a:cubicBezTo>
                  <a:lnTo>
                    <a:pt x="16576" y="5861"/>
                  </a:lnTo>
                  <a:cubicBezTo>
                    <a:pt x="16576" y="5958"/>
                    <a:pt x="16433" y="10456"/>
                    <a:pt x="18094" y="10456"/>
                  </a:cubicBezTo>
                  <a:cubicBezTo>
                    <a:pt x="18126" y="10456"/>
                    <a:pt x="18158" y="10455"/>
                    <a:pt x="18191" y="10451"/>
                  </a:cubicBezTo>
                  <a:cubicBezTo>
                    <a:pt x="18604" y="10412"/>
                    <a:pt x="18891" y="6494"/>
                    <a:pt x="18891" y="5956"/>
                  </a:cubicBezTo>
                  <a:lnTo>
                    <a:pt x="18891" y="5867"/>
                  </a:lnTo>
                  <a:lnTo>
                    <a:pt x="18891" y="5782"/>
                  </a:lnTo>
                  <a:cubicBezTo>
                    <a:pt x="18891" y="5716"/>
                    <a:pt x="18841" y="5653"/>
                    <a:pt x="18765" y="5630"/>
                  </a:cubicBezTo>
                  <a:lnTo>
                    <a:pt x="18769" y="5412"/>
                  </a:lnTo>
                  <a:cubicBezTo>
                    <a:pt x="18775" y="5204"/>
                    <a:pt x="18775" y="4990"/>
                    <a:pt x="18765" y="4779"/>
                  </a:cubicBezTo>
                  <a:cubicBezTo>
                    <a:pt x="18749" y="4439"/>
                    <a:pt x="18683" y="4119"/>
                    <a:pt x="18564" y="3839"/>
                  </a:cubicBezTo>
                  <a:cubicBezTo>
                    <a:pt x="18449" y="3556"/>
                    <a:pt x="18271" y="3292"/>
                    <a:pt x="18125" y="3094"/>
                  </a:cubicBezTo>
                  <a:cubicBezTo>
                    <a:pt x="17990" y="2906"/>
                    <a:pt x="17829" y="2708"/>
                    <a:pt x="17631" y="2497"/>
                  </a:cubicBezTo>
                  <a:cubicBezTo>
                    <a:pt x="17298" y="2137"/>
                    <a:pt x="16902" y="1818"/>
                    <a:pt x="16427" y="1508"/>
                  </a:cubicBezTo>
                  <a:cubicBezTo>
                    <a:pt x="16005" y="1227"/>
                    <a:pt x="15530" y="983"/>
                    <a:pt x="15022" y="772"/>
                  </a:cubicBezTo>
                  <a:cubicBezTo>
                    <a:pt x="14053" y="373"/>
                    <a:pt x="13011" y="126"/>
                    <a:pt x="11919" y="37"/>
                  </a:cubicBezTo>
                  <a:cubicBezTo>
                    <a:pt x="11626" y="13"/>
                    <a:pt x="11336" y="0"/>
                    <a:pt x="11053" y="0"/>
                  </a:cubicBezTo>
                  <a:close/>
                </a:path>
              </a:pathLst>
            </a:custGeom>
            <a:solidFill>
              <a:schemeClr val="accent4"/>
            </a:solidFill>
            <a:ln>
              <a:noFill/>
            </a:ln>
          </p:spPr>
          <p:txBody>
            <a:bodyPr spcFirstLastPara="1" wrap="square" lIns="68569" tIns="68569" rIns="68569" bIns="68569" anchor="ctr" anchorCtr="0">
              <a:noAutofit/>
            </a:bodyPr>
            <a:lstStyle/>
            <a:p>
              <a:endParaRPr sz="1050"/>
            </a:p>
          </p:txBody>
        </p:sp>
        <p:sp>
          <p:nvSpPr>
            <p:cNvPr id="1705" name="Google Shape;1705;p37"/>
            <p:cNvSpPr/>
            <p:nvPr/>
          </p:nvSpPr>
          <p:spPr>
            <a:xfrm>
              <a:off x="3931115" y="1509314"/>
              <a:ext cx="109141" cy="250387"/>
            </a:xfrm>
            <a:custGeom>
              <a:avLst/>
              <a:gdLst/>
              <a:ahLst/>
              <a:cxnLst/>
              <a:rect l="l" t="t" r="r" b="b"/>
              <a:pathLst>
                <a:path w="1659" h="3806" extrusionOk="0">
                  <a:moveTo>
                    <a:pt x="953" y="2016"/>
                  </a:moveTo>
                  <a:lnTo>
                    <a:pt x="953" y="2016"/>
                  </a:lnTo>
                  <a:cubicBezTo>
                    <a:pt x="953" y="2022"/>
                    <a:pt x="957" y="2029"/>
                    <a:pt x="957" y="2029"/>
                  </a:cubicBezTo>
                  <a:cubicBezTo>
                    <a:pt x="957" y="2022"/>
                    <a:pt x="953" y="2019"/>
                    <a:pt x="953" y="2016"/>
                  </a:cubicBezTo>
                  <a:close/>
                  <a:moveTo>
                    <a:pt x="83" y="1"/>
                  </a:moveTo>
                  <a:cubicBezTo>
                    <a:pt x="69" y="1"/>
                    <a:pt x="59" y="4"/>
                    <a:pt x="46" y="10"/>
                  </a:cubicBezTo>
                  <a:cubicBezTo>
                    <a:pt x="13" y="37"/>
                    <a:pt x="0" y="93"/>
                    <a:pt x="30" y="126"/>
                  </a:cubicBezTo>
                  <a:cubicBezTo>
                    <a:pt x="198" y="317"/>
                    <a:pt x="333" y="522"/>
                    <a:pt x="462" y="743"/>
                  </a:cubicBezTo>
                  <a:cubicBezTo>
                    <a:pt x="462" y="746"/>
                    <a:pt x="462" y="749"/>
                    <a:pt x="465" y="752"/>
                  </a:cubicBezTo>
                  <a:cubicBezTo>
                    <a:pt x="465" y="749"/>
                    <a:pt x="462" y="746"/>
                    <a:pt x="462" y="736"/>
                  </a:cubicBezTo>
                  <a:lnTo>
                    <a:pt x="462" y="736"/>
                  </a:lnTo>
                  <a:lnTo>
                    <a:pt x="465" y="743"/>
                  </a:lnTo>
                  <a:cubicBezTo>
                    <a:pt x="472" y="749"/>
                    <a:pt x="475" y="752"/>
                    <a:pt x="478" y="762"/>
                  </a:cubicBezTo>
                  <a:cubicBezTo>
                    <a:pt x="478" y="756"/>
                    <a:pt x="475" y="756"/>
                    <a:pt x="475" y="752"/>
                  </a:cubicBezTo>
                  <a:lnTo>
                    <a:pt x="475" y="752"/>
                  </a:lnTo>
                  <a:cubicBezTo>
                    <a:pt x="581" y="947"/>
                    <a:pt x="676" y="1155"/>
                    <a:pt x="755" y="1359"/>
                  </a:cubicBezTo>
                  <a:cubicBezTo>
                    <a:pt x="795" y="1461"/>
                    <a:pt x="825" y="1570"/>
                    <a:pt x="858" y="1673"/>
                  </a:cubicBezTo>
                  <a:cubicBezTo>
                    <a:pt x="894" y="1785"/>
                    <a:pt x="924" y="1897"/>
                    <a:pt x="953" y="2006"/>
                  </a:cubicBezTo>
                  <a:cubicBezTo>
                    <a:pt x="1019" y="2266"/>
                    <a:pt x="1069" y="2533"/>
                    <a:pt x="1105" y="2804"/>
                  </a:cubicBezTo>
                  <a:cubicBezTo>
                    <a:pt x="1121" y="2929"/>
                    <a:pt x="1138" y="3061"/>
                    <a:pt x="1148" y="3193"/>
                  </a:cubicBezTo>
                  <a:cubicBezTo>
                    <a:pt x="1158" y="3335"/>
                    <a:pt x="1168" y="3470"/>
                    <a:pt x="1181" y="3612"/>
                  </a:cubicBezTo>
                  <a:cubicBezTo>
                    <a:pt x="1191" y="3711"/>
                    <a:pt x="1270" y="3786"/>
                    <a:pt x="1365" y="3803"/>
                  </a:cubicBezTo>
                  <a:cubicBezTo>
                    <a:pt x="1375" y="3804"/>
                    <a:pt x="1385" y="3805"/>
                    <a:pt x="1395" y="3805"/>
                  </a:cubicBezTo>
                  <a:cubicBezTo>
                    <a:pt x="1501" y="3805"/>
                    <a:pt x="1604" y="3727"/>
                    <a:pt x="1619" y="3618"/>
                  </a:cubicBezTo>
                  <a:cubicBezTo>
                    <a:pt x="1659" y="3292"/>
                    <a:pt x="1613" y="2962"/>
                    <a:pt x="1547" y="2645"/>
                  </a:cubicBezTo>
                  <a:cubicBezTo>
                    <a:pt x="1481" y="2316"/>
                    <a:pt x="1372" y="1996"/>
                    <a:pt x="1240" y="1682"/>
                  </a:cubicBezTo>
                  <a:cubicBezTo>
                    <a:pt x="1181" y="1534"/>
                    <a:pt x="1105" y="1392"/>
                    <a:pt x="1026" y="1254"/>
                  </a:cubicBezTo>
                  <a:cubicBezTo>
                    <a:pt x="943" y="1105"/>
                    <a:pt x="858" y="957"/>
                    <a:pt x="769" y="812"/>
                  </a:cubicBezTo>
                  <a:cubicBezTo>
                    <a:pt x="590" y="532"/>
                    <a:pt x="379" y="274"/>
                    <a:pt x="158" y="34"/>
                  </a:cubicBezTo>
                  <a:cubicBezTo>
                    <a:pt x="135" y="10"/>
                    <a:pt x="109" y="1"/>
                    <a:pt x="83"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706" name="Google Shape;1706;p37"/>
            <p:cNvSpPr/>
            <p:nvPr/>
          </p:nvSpPr>
          <p:spPr>
            <a:xfrm>
              <a:off x="3937628" y="1616022"/>
              <a:ext cx="49933" cy="168877"/>
            </a:xfrm>
            <a:custGeom>
              <a:avLst/>
              <a:gdLst/>
              <a:ahLst/>
              <a:cxnLst/>
              <a:rect l="l" t="t" r="r" b="b"/>
              <a:pathLst>
                <a:path w="759" h="2567" extrusionOk="0">
                  <a:moveTo>
                    <a:pt x="77" y="1"/>
                  </a:moveTo>
                  <a:cubicBezTo>
                    <a:pt x="74" y="1"/>
                    <a:pt x="72" y="1"/>
                    <a:pt x="69" y="1"/>
                  </a:cubicBezTo>
                  <a:cubicBezTo>
                    <a:pt x="63" y="4"/>
                    <a:pt x="59" y="11"/>
                    <a:pt x="53" y="11"/>
                  </a:cubicBezTo>
                  <a:cubicBezTo>
                    <a:pt x="20" y="21"/>
                    <a:pt x="0" y="64"/>
                    <a:pt x="17" y="97"/>
                  </a:cubicBezTo>
                  <a:cubicBezTo>
                    <a:pt x="69" y="209"/>
                    <a:pt x="119" y="324"/>
                    <a:pt x="162" y="440"/>
                  </a:cubicBezTo>
                  <a:cubicBezTo>
                    <a:pt x="201" y="549"/>
                    <a:pt x="231" y="664"/>
                    <a:pt x="264" y="779"/>
                  </a:cubicBezTo>
                  <a:cubicBezTo>
                    <a:pt x="330" y="1046"/>
                    <a:pt x="383" y="1320"/>
                    <a:pt x="412" y="1597"/>
                  </a:cubicBezTo>
                  <a:cubicBezTo>
                    <a:pt x="429" y="1736"/>
                    <a:pt x="432" y="1871"/>
                    <a:pt x="439" y="2013"/>
                  </a:cubicBezTo>
                  <a:cubicBezTo>
                    <a:pt x="442" y="2151"/>
                    <a:pt x="439" y="2290"/>
                    <a:pt x="439" y="2428"/>
                  </a:cubicBezTo>
                  <a:cubicBezTo>
                    <a:pt x="442" y="2458"/>
                    <a:pt x="449" y="2481"/>
                    <a:pt x="465" y="2504"/>
                  </a:cubicBezTo>
                  <a:cubicBezTo>
                    <a:pt x="491" y="2537"/>
                    <a:pt x="528" y="2557"/>
                    <a:pt x="564" y="2563"/>
                  </a:cubicBezTo>
                  <a:cubicBezTo>
                    <a:pt x="574" y="2566"/>
                    <a:pt x="584" y="2567"/>
                    <a:pt x="594" y="2567"/>
                  </a:cubicBezTo>
                  <a:cubicBezTo>
                    <a:pt x="627" y="2567"/>
                    <a:pt x="661" y="2555"/>
                    <a:pt x="686" y="2537"/>
                  </a:cubicBezTo>
                  <a:cubicBezTo>
                    <a:pt x="712" y="2514"/>
                    <a:pt x="742" y="2474"/>
                    <a:pt x="745" y="2432"/>
                  </a:cubicBezTo>
                  <a:cubicBezTo>
                    <a:pt x="759" y="2227"/>
                    <a:pt x="742" y="2016"/>
                    <a:pt x="719" y="1812"/>
                  </a:cubicBezTo>
                  <a:cubicBezTo>
                    <a:pt x="693" y="1604"/>
                    <a:pt x="653" y="1403"/>
                    <a:pt x="597" y="1205"/>
                  </a:cubicBezTo>
                  <a:cubicBezTo>
                    <a:pt x="544" y="1004"/>
                    <a:pt x="478" y="806"/>
                    <a:pt x="399" y="611"/>
                  </a:cubicBezTo>
                  <a:cubicBezTo>
                    <a:pt x="363" y="519"/>
                    <a:pt x="323" y="433"/>
                    <a:pt x="280" y="344"/>
                  </a:cubicBezTo>
                  <a:cubicBezTo>
                    <a:pt x="231" y="239"/>
                    <a:pt x="185" y="140"/>
                    <a:pt x="142" y="41"/>
                  </a:cubicBezTo>
                  <a:cubicBezTo>
                    <a:pt x="130" y="17"/>
                    <a:pt x="104" y="1"/>
                    <a:pt x="77"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707" name="Google Shape;1707;p37"/>
            <p:cNvSpPr/>
            <p:nvPr/>
          </p:nvSpPr>
          <p:spPr>
            <a:xfrm>
              <a:off x="3214685" y="1473854"/>
              <a:ext cx="80984" cy="433737"/>
            </a:xfrm>
            <a:custGeom>
              <a:avLst/>
              <a:gdLst/>
              <a:ahLst/>
              <a:cxnLst/>
              <a:rect l="l" t="t" r="r" b="b"/>
              <a:pathLst>
                <a:path w="1231" h="6593" extrusionOk="0">
                  <a:moveTo>
                    <a:pt x="769" y="1206"/>
                  </a:moveTo>
                  <a:cubicBezTo>
                    <a:pt x="768" y="1209"/>
                    <a:pt x="767" y="1212"/>
                    <a:pt x="766" y="1216"/>
                  </a:cubicBezTo>
                  <a:lnTo>
                    <a:pt x="766" y="1216"/>
                  </a:lnTo>
                  <a:cubicBezTo>
                    <a:pt x="769" y="1215"/>
                    <a:pt x="769" y="1209"/>
                    <a:pt x="769" y="1206"/>
                  </a:cubicBezTo>
                  <a:close/>
                  <a:moveTo>
                    <a:pt x="763" y="1209"/>
                  </a:moveTo>
                  <a:cubicBezTo>
                    <a:pt x="763" y="1219"/>
                    <a:pt x="763" y="1222"/>
                    <a:pt x="759" y="1226"/>
                  </a:cubicBezTo>
                  <a:cubicBezTo>
                    <a:pt x="759" y="1222"/>
                    <a:pt x="763" y="1219"/>
                    <a:pt x="763" y="1209"/>
                  </a:cubicBezTo>
                  <a:close/>
                  <a:moveTo>
                    <a:pt x="1152" y="1"/>
                  </a:moveTo>
                  <a:cubicBezTo>
                    <a:pt x="1150" y="1"/>
                    <a:pt x="1147" y="1"/>
                    <a:pt x="1145" y="2"/>
                  </a:cubicBezTo>
                  <a:cubicBezTo>
                    <a:pt x="1122" y="2"/>
                    <a:pt x="1099" y="19"/>
                    <a:pt x="1089" y="38"/>
                  </a:cubicBezTo>
                  <a:cubicBezTo>
                    <a:pt x="967" y="253"/>
                    <a:pt x="855" y="477"/>
                    <a:pt x="759" y="704"/>
                  </a:cubicBezTo>
                  <a:cubicBezTo>
                    <a:pt x="650" y="945"/>
                    <a:pt x="561" y="1202"/>
                    <a:pt x="472" y="1453"/>
                  </a:cubicBezTo>
                  <a:cubicBezTo>
                    <a:pt x="383" y="1717"/>
                    <a:pt x="304" y="1991"/>
                    <a:pt x="241" y="2264"/>
                  </a:cubicBezTo>
                  <a:cubicBezTo>
                    <a:pt x="176" y="2545"/>
                    <a:pt x="126" y="2832"/>
                    <a:pt x="83" y="3115"/>
                  </a:cubicBezTo>
                  <a:cubicBezTo>
                    <a:pt x="40" y="3395"/>
                    <a:pt x="17" y="3682"/>
                    <a:pt x="7" y="3969"/>
                  </a:cubicBezTo>
                  <a:cubicBezTo>
                    <a:pt x="1" y="4256"/>
                    <a:pt x="4" y="4546"/>
                    <a:pt x="34" y="4830"/>
                  </a:cubicBezTo>
                  <a:cubicBezTo>
                    <a:pt x="60" y="5107"/>
                    <a:pt x="116" y="5381"/>
                    <a:pt x="185" y="5651"/>
                  </a:cubicBezTo>
                  <a:cubicBezTo>
                    <a:pt x="251" y="5905"/>
                    <a:pt x="350" y="6149"/>
                    <a:pt x="482" y="6380"/>
                  </a:cubicBezTo>
                  <a:cubicBezTo>
                    <a:pt x="502" y="6413"/>
                    <a:pt x="522" y="6443"/>
                    <a:pt x="545" y="6476"/>
                  </a:cubicBezTo>
                  <a:cubicBezTo>
                    <a:pt x="548" y="6482"/>
                    <a:pt x="551" y="6492"/>
                    <a:pt x="561" y="6502"/>
                  </a:cubicBezTo>
                  <a:cubicBezTo>
                    <a:pt x="581" y="6532"/>
                    <a:pt x="614" y="6558"/>
                    <a:pt x="647" y="6575"/>
                  </a:cubicBezTo>
                  <a:cubicBezTo>
                    <a:pt x="675" y="6587"/>
                    <a:pt x="705" y="6592"/>
                    <a:pt x="735" y="6592"/>
                  </a:cubicBezTo>
                  <a:cubicBezTo>
                    <a:pt x="763" y="6592"/>
                    <a:pt x="792" y="6587"/>
                    <a:pt x="819" y="6578"/>
                  </a:cubicBezTo>
                  <a:cubicBezTo>
                    <a:pt x="875" y="6558"/>
                    <a:pt x="914" y="6515"/>
                    <a:pt x="937" y="6462"/>
                  </a:cubicBezTo>
                  <a:cubicBezTo>
                    <a:pt x="960" y="6413"/>
                    <a:pt x="967" y="6337"/>
                    <a:pt x="944" y="6288"/>
                  </a:cubicBezTo>
                  <a:cubicBezTo>
                    <a:pt x="924" y="6255"/>
                    <a:pt x="914" y="6218"/>
                    <a:pt x="898" y="6182"/>
                  </a:cubicBezTo>
                  <a:cubicBezTo>
                    <a:pt x="885" y="6146"/>
                    <a:pt x="868" y="6106"/>
                    <a:pt x="855" y="6070"/>
                  </a:cubicBezTo>
                  <a:cubicBezTo>
                    <a:pt x="822" y="5988"/>
                    <a:pt x="789" y="5902"/>
                    <a:pt x="759" y="5819"/>
                  </a:cubicBezTo>
                  <a:cubicBezTo>
                    <a:pt x="703" y="5668"/>
                    <a:pt x="654" y="5509"/>
                    <a:pt x="614" y="5354"/>
                  </a:cubicBezTo>
                  <a:cubicBezTo>
                    <a:pt x="466" y="4751"/>
                    <a:pt x="416" y="4128"/>
                    <a:pt x="420" y="3511"/>
                  </a:cubicBezTo>
                  <a:cubicBezTo>
                    <a:pt x="423" y="3316"/>
                    <a:pt x="433" y="3122"/>
                    <a:pt x="449" y="2930"/>
                  </a:cubicBezTo>
                  <a:cubicBezTo>
                    <a:pt x="466" y="2736"/>
                    <a:pt x="495" y="2541"/>
                    <a:pt x="518" y="2347"/>
                  </a:cubicBezTo>
                  <a:cubicBezTo>
                    <a:pt x="548" y="2159"/>
                    <a:pt x="584" y="1968"/>
                    <a:pt x="627" y="1780"/>
                  </a:cubicBezTo>
                  <a:cubicBezTo>
                    <a:pt x="666" y="1588"/>
                    <a:pt x="711" y="1403"/>
                    <a:pt x="766" y="1216"/>
                  </a:cubicBezTo>
                  <a:lnTo>
                    <a:pt x="766" y="1216"/>
                  </a:lnTo>
                  <a:cubicBezTo>
                    <a:pt x="766" y="1216"/>
                    <a:pt x="766" y="1216"/>
                    <a:pt x="766" y="1216"/>
                  </a:cubicBezTo>
                  <a:cubicBezTo>
                    <a:pt x="881" y="830"/>
                    <a:pt x="1020" y="451"/>
                    <a:pt x="1214" y="98"/>
                  </a:cubicBezTo>
                  <a:cubicBezTo>
                    <a:pt x="1231" y="65"/>
                    <a:pt x="1211" y="22"/>
                    <a:pt x="1178" y="5"/>
                  </a:cubicBezTo>
                  <a:cubicBezTo>
                    <a:pt x="1169" y="3"/>
                    <a:pt x="1159" y="1"/>
                    <a:pt x="1152" y="1"/>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708" name="Google Shape;1708;p37"/>
            <p:cNvSpPr/>
            <p:nvPr/>
          </p:nvSpPr>
          <p:spPr>
            <a:xfrm>
              <a:off x="3278894" y="1692006"/>
              <a:ext cx="44341" cy="211375"/>
            </a:xfrm>
            <a:custGeom>
              <a:avLst/>
              <a:gdLst/>
              <a:ahLst/>
              <a:cxnLst/>
              <a:rect l="l" t="t" r="r" b="b"/>
              <a:pathLst>
                <a:path w="674" h="3213" extrusionOk="0">
                  <a:moveTo>
                    <a:pt x="162" y="0"/>
                  </a:moveTo>
                  <a:cubicBezTo>
                    <a:pt x="136" y="0"/>
                    <a:pt x="106" y="20"/>
                    <a:pt x="103" y="53"/>
                  </a:cubicBezTo>
                  <a:cubicBezTo>
                    <a:pt x="67" y="310"/>
                    <a:pt x="37" y="564"/>
                    <a:pt x="21" y="821"/>
                  </a:cubicBezTo>
                  <a:cubicBezTo>
                    <a:pt x="4" y="1089"/>
                    <a:pt x="1" y="1362"/>
                    <a:pt x="14" y="1629"/>
                  </a:cubicBezTo>
                  <a:cubicBezTo>
                    <a:pt x="24" y="1900"/>
                    <a:pt x="64" y="2170"/>
                    <a:pt x="123" y="2434"/>
                  </a:cubicBezTo>
                  <a:cubicBezTo>
                    <a:pt x="153" y="2559"/>
                    <a:pt x="186" y="2685"/>
                    <a:pt x="232" y="2807"/>
                  </a:cubicBezTo>
                  <a:cubicBezTo>
                    <a:pt x="271" y="2929"/>
                    <a:pt x="331" y="3044"/>
                    <a:pt x="397" y="3153"/>
                  </a:cubicBezTo>
                  <a:cubicBezTo>
                    <a:pt x="413" y="3176"/>
                    <a:pt x="430" y="3193"/>
                    <a:pt x="453" y="3199"/>
                  </a:cubicBezTo>
                  <a:cubicBezTo>
                    <a:pt x="474" y="3208"/>
                    <a:pt x="494" y="3212"/>
                    <a:pt x="515" y="3212"/>
                  </a:cubicBezTo>
                  <a:cubicBezTo>
                    <a:pt x="533" y="3212"/>
                    <a:pt x="551" y="3209"/>
                    <a:pt x="568" y="3203"/>
                  </a:cubicBezTo>
                  <a:cubicBezTo>
                    <a:pt x="608" y="3193"/>
                    <a:pt x="634" y="3163"/>
                    <a:pt x="651" y="3127"/>
                  </a:cubicBezTo>
                  <a:cubicBezTo>
                    <a:pt x="664" y="3094"/>
                    <a:pt x="674" y="3044"/>
                    <a:pt x="657" y="3011"/>
                  </a:cubicBezTo>
                  <a:cubicBezTo>
                    <a:pt x="585" y="2879"/>
                    <a:pt x="515" y="2747"/>
                    <a:pt x="459" y="2606"/>
                  </a:cubicBezTo>
                  <a:cubicBezTo>
                    <a:pt x="400" y="2470"/>
                    <a:pt x="360" y="2329"/>
                    <a:pt x="321" y="2190"/>
                  </a:cubicBezTo>
                  <a:cubicBezTo>
                    <a:pt x="215" y="1751"/>
                    <a:pt x="179" y="1296"/>
                    <a:pt x="182" y="845"/>
                  </a:cubicBezTo>
                  <a:cubicBezTo>
                    <a:pt x="186" y="591"/>
                    <a:pt x="202" y="333"/>
                    <a:pt x="235" y="79"/>
                  </a:cubicBezTo>
                  <a:cubicBezTo>
                    <a:pt x="238" y="43"/>
                    <a:pt x="215" y="4"/>
                    <a:pt x="179" y="0"/>
                  </a:cubicBezTo>
                  <a:close/>
                </a:path>
              </a:pathLst>
            </a:custGeom>
            <a:solidFill>
              <a:srgbClr val="FFFFFF">
                <a:alpha val="16750"/>
              </a:srgbClr>
            </a:solidFill>
            <a:ln>
              <a:noFill/>
            </a:ln>
          </p:spPr>
          <p:txBody>
            <a:bodyPr spcFirstLastPara="1" wrap="square" lIns="68569" tIns="68569" rIns="68569" bIns="68569" anchor="ctr" anchorCtr="0">
              <a:noAutofit/>
            </a:bodyPr>
            <a:lstStyle/>
            <a:p>
              <a:endParaRPr sz="1050"/>
            </a:p>
          </p:txBody>
        </p:sp>
        <p:sp>
          <p:nvSpPr>
            <p:cNvPr id="1709" name="Google Shape;1709;p37"/>
            <p:cNvSpPr/>
            <p:nvPr/>
          </p:nvSpPr>
          <p:spPr>
            <a:xfrm>
              <a:off x="3750132" y="1283267"/>
              <a:ext cx="474788" cy="409659"/>
            </a:xfrm>
            <a:custGeom>
              <a:avLst/>
              <a:gdLst/>
              <a:ahLst/>
              <a:cxnLst/>
              <a:rect l="l" t="t" r="r" b="b"/>
              <a:pathLst>
                <a:path w="7217" h="6227" extrusionOk="0">
                  <a:moveTo>
                    <a:pt x="1765" y="0"/>
                  </a:moveTo>
                  <a:cubicBezTo>
                    <a:pt x="1640" y="0"/>
                    <a:pt x="1508" y="27"/>
                    <a:pt x="1383" y="76"/>
                  </a:cubicBezTo>
                  <a:cubicBezTo>
                    <a:pt x="1254" y="129"/>
                    <a:pt x="1132" y="205"/>
                    <a:pt x="1003" y="307"/>
                  </a:cubicBezTo>
                  <a:cubicBezTo>
                    <a:pt x="901" y="393"/>
                    <a:pt x="805" y="495"/>
                    <a:pt x="690" y="640"/>
                  </a:cubicBezTo>
                  <a:cubicBezTo>
                    <a:pt x="509" y="881"/>
                    <a:pt x="357" y="1168"/>
                    <a:pt x="228" y="1527"/>
                  </a:cubicBezTo>
                  <a:cubicBezTo>
                    <a:pt x="113" y="1847"/>
                    <a:pt x="44" y="2183"/>
                    <a:pt x="14" y="2530"/>
                  </a:cubicBezTo>
                  <a:cubicBezTo>
                    <a:pt x="1" y="2681"/>
                    <a:pt x="1" y="2836"/>
                    <a:pt x="17" y="2991"/>
                  </a:cubicBezTo>
                  <a:cubicBezTo>
                    <a:pt x="34" y="3156"/>
                    <a:pt x="63" y="3291"/>
                    <a:pt x="106" y="3413"/>
                  </a:cubicBezTo>
                  <a:cubicBezTo>
                    <a:pt x="129" y="3479"/>
                    <a:pt x="156" y="3542"/>
                    <a:pt x="182" y="3601"/>
                  </a:cubicBezTo>
                  <a:cubicBezTo>
                    <a:pt x="215" y="3667"/>
                    <a:pt x="261" y="3727"/>
                    <a:pt x="304" y="3780"/>
                  </a:cubicBezTo>
                  <a:cubicBezTo>
                    <a:pt x="423" y="3935"/>
                    <a:pt x="588" y="4060"/>
                    <a:pt x="776" y="4142"/>
                  </a:cubicBezTo>
                  <a:cubicBezTo>
                    <a:pt x="970" y="4231"/>
                    <a:pt x="1188" y="4274"/>
                    <a:pt x="1435" y="4281"/>
                  </a:cubicBezTo>
                  <a:cubicBezTo>
                    <a:pt x="1610" y="4281"/>
                    <a:pt x="1795" y="4264"/>
                    <a:pt x="2003" y="4221"/>
                  </a:cubicBezTo>
                  <a:cubicBezTo>
                    <a:pt x="2365" y="4152"/>
                    <a:pt x="2748" y="4010"/>
                    <a:pt x="3173" y="3796"/>
                  </a:cubicBezTo>
                  <a:cubicBezTo>
                    <a:pt x="3229" y="3770"/>
                    <a:pt x="3289" y="3740"/>
                    <a:pt x="3345" y="3707"/>
                  </a:cubicBezTo>
                  <a:cubicBezTo>
                    <a:pt x="3407" y="4027"/>
                    <a:pt x="3483" y="4324"/>
                    <a:pt x="3576" y="4594"/>
                  </a:cubicBezTo>
                  <a:cubicBezTo>
                    <a:pt x="3727" y="5043"/>
                    <a:pt x="3915" y="5395"/>
                    <a:pt x="4149" y="5676"/>
                  </a:cubicBezTo>
                  <a:cubicBezTo>
                    <a:pt x="4268" y="5824"/>
                    <a:pt x="4417" y="5953"/>
                    <a:pt x="4575" y="6048"/>
                  </a:cubicBezTo>
                  <a:cubicBezTo>
                    <a:pt x="4723" y="6134"/>
                    <a:pt x="4895" y="6194"/>
                    <a:pt x="5083" y="6217"/>
                  </a:cubicBezTo>
                  <a:cubicBezTo>
                    <a:pt x="5122" y="6220"/>
                    <a:pt x="5162" y="6227"/>
                    <a:pt x="5201" y="6227"/>
                  </a:cubicBezTo>
                  <a:cubicBezTo>
                    <a:pt x="5206" y="6227"/>
                    <a:pt x="5210" y="6227"/>
                    <a:pt x="5214" y="6227"/>
                  </a:cubicBezTo>
                  <a:cubicBezTo>
                    <a:pt x="5462" y="6227"/>
                    <a:pt x="5733" y="6135"/>
                    <a:pt x="5967" y="5969"/>
                  </a:cubicBezTo>
                  <a:cubicBezTo>
                    <a:pt x="6224" y="5788"/>
                    <a:pt x="6448" y="5537"/>
                    <a:pt x="6656" y="5194"/>
                  </a:cubicBezTo>
                  <a:cubicBezTo>
                    <a:pt x="6837" y="4894"/>
                    <a:pt x="6979" y="4551"/>
                    <a:pt x="7084" y="4185"/>
                  </a:cubicBezTo>
                  <a:cubicBezTo>
                    <a:pt x="7131" y="4020"/>
                    <a:pt x="7167" y="3842"/>
                    <a:pt x="7187" y="3664"/>
                  </a:cubicBezTo>
                  <a:cubicBezTo>
                    <a:pt x="7206" y="3509"/>
                    <a:pt x="7216" y="3357"/>
                    <a:pt x="7206" y="3202"/>
                  </a:cubicBezTo>
                  <a:cubicBezTo>
                    <a:pt x="7200" y="3047"/>
                    <a:pt x="7170" y="2899"/>
                    <a:pt x="7117" y="2751"/>
                  </a:cubicBezTo>
                  <a:cubicBezTo>
                    <a:pt x="7055" y="2569"/>
                    <a:pt x="6969" y="2411"/>
                    <a:pt x="6854" y="2276"/>
                  </a:cubicBezTo>
                  <a:cubicBezTo>
                    <a:pt x="6761" y="2170"/>
                    <a:pt x="6636" y="2081"/>
                    <a:pt x="6481" y="2015"/>
                  </a:cubicBezTo>
                  <a:cubicBezTo>
                    <a:pt x="6375" y="1972"/>
                    <a:pt x="6247" y="1949"/>
                    <a:pt x="6102" y="1946"/>
                  </a:cubicBezTo>
                  <a:lnTo>
                    <a:pt x="6059" y="1946"/>
                  </a:lnTo>
                  <a:cubicBezTo>
                    <a:pt x="5706" y="1956"/>
                    <a:pt x="5376" y="2081"/>
                    <a:pt x="5096" y="2210"/>
                  </a:cubicBezTo>
                  <a:cubicBezTo>
                    <a:pt x="4753" y="2368"/>
                    <a:pt x="4443" y="2556"/>
                    <a:pt x="4156" y="2737"/>
                  </a:cubicBezTo>
                  <a:cubicBezTo>
                    <a:pt x="4060" y="2797"/>
                    <a:pt x="3971" y="2856"/>
                    <a:pt x="3876" y="2919"/>
                  </a:cubicBezTo>
                  <a:cubicBezTo>
                    <a:pt x="3731" y="3014"/>
                    <a:pt x="3582" y="3110"/>
                    <a:pt x="3434" y="3199"/>
                  </a:cubicBezTo>
                  <a:lnTo>
                    <a:pt x="3414" y="3067"/>
                  </a:lnTo>
                  <a:lnTo>
                    <a:pt x="3401" y="2995"/>
                  </a:lnTo>
                  <a:cubicBezTo>
                    <a:pt x="3391" y="2912"/>
                    <a:pt x="3378" y="2833"/>
                    <a:pt x="3368" y="2751"/>
                  </a:cubicBezTo>
                  <a:lnTo>
                    <a:pt x="3351" y="2622"/>
                  </a:lnTo>
                  <a:lnTo>
                    <a:pt x="3348" y="2589"/>
                  </a:lnTo>
                  <a:lnTo>
                    <a:pt x="3345" y="2556"/>
                  </a:lnTo>
                  <a:cubicBezTo>
                    <a:pt x="3341" y="2536"/>
                    <a:pt x="3341" y="2520"/>
                    <a:pt x="3341" y="2503"/>
                  </a:cubicBezTo>
                  <a:cubicBezTo>
                    <a:pt x="3341" y="2490"/>
                    <a:pt x="3341" y="2483"/>
                    <a:pt x="3335" y="2474"/>
                  </a:cubicBezTo>
                  <a:lnTo>
                    <a:pt x="3332" y="2451"/>
                  </a:lnTo>
                  <a:cubicBezTo>
                    <a:pt x="3308" y="2263"/>
                    <a:pt x="3285" y="2078"/>
                    <a:pt x="3259" y="1896"/>
                  </a:cubicBezTo>
                  <a:cubicBezTo>
                    <a:pt x="3186" y="1455"/>
                    <a:pt x="3094" y="1135"/>
                    <a:pt x="2952" y="844"/>
                  </a:cubicBezTo>
                  <a:cubicBezTo>
                    <a:pt x="2791" y="515"/>
                    <a:pt x="2537" y="261"/>
                    <a:pt x="2240" y="129"/>
                  </a:cubicBezTo>
                  <a:cubicBezTo>
                    <a:pt x="2088" y="43"/>
                    <a:pt x="1937" y="7"/>
                    <a:pt x="1782" y="0"/>
                  </a:cubicBezTo>
                  <a:close/>
                </a:path>
              </a:pathLst>
            </a:custGeom>
            <a:solidFill>
              <a:schemeClr val="accent1"/>
            </a:solidFill>
            <a:ln>
              <a:noFill/>
            </a:ln>
          </p:spPr>
          <p:txBody>
            <a:bodyPr spcFirstLastPara="1" wrap="square" lIns="68569" tIns="68569" rIns="68569" bIns="68569" anchor="ctr" anchorCtr="0">
              <a:noAutofit/>
            </a:bodyPr>
            <a:lstStyle/>
            <a:p>
              <a:endParaRPr sz="1050"/>
            </a:p>
          </p:txBody>
        </p:sp>
        <p:sp>
          <p:nvSpPr>
            <p:cNvPr id="1710" name="Google Shape;1710;p37"/>
            <p:cNvSpPr/>
            <p:nvPr/>
          </p:nvSpPr>
          <p:spPr>
            <a:xfrm>
              <a:off x="3800723" y="1461815"/>
              <a:ext cx="150193" cy="55788"/>
            </a:xfrm>
            <a:custGeom>
              <a:avLst/>
              <a:gdLst/>
              <a:ahLst/>
              <a:cxnLst/>
              <a:rect l="l" t="t" r="r" b="b"/>
              <a:pathLst>
                <a:path w="2283" h="848" extrusionOk="0">
                  <a:moveTo>
                    <a:pt x="515" y="0"/>
                  </a:moveTo>
                  <a:cubicBezTo>
                    <a:pt x="468" y="0"/>
                    <a:pt x="429" y="0"/>
                    <a:pt x="383" y="7"/>
                  </a:cubicBezTo>
                  <a:cubicBezTo>
                    <a:pt x="327" y="14"/>
                    <a:pt x="267" y="33"/>
                    <a:pt x="215" y="56"/>
                  </a:cubicBezTo>
                  <a:cubicBezTo>
                    <a:pt x="158" y="86"/>
                    <a:pt x="109" y="129"/>
                    <a:pt x="76" y="182"/>
                  </a:cubicBezTo>
                  <a:cubicBezTo>
                    <a:pt x="63" y="205"/>
                    <a:pt x="50" y="231"/>
                    <a:pt x="40" y="261"/>
                  </a:cubicBezTo>
                  <a:cubicBezTo>
                    <a:pt x="27" y="287"/>
                    <a:pt x="20" y="314"/>
                    <a:pt x="17" y="337"/>
                  </a:cubicBezTo>
                  <a:cubicBezTo>
                    <a:pt x="3" y="393"/>
                    <a:pt x="0" y="446"/>
                    <a:pt x="10" y="495"/>
                  </a:cubicBezTo>
                  <a:cubicBezTo>
                    <a:pt x="27" y="577"/>
                    <a:pt x="86" y="657"/>
                    <a:pt x="172" y="709"/>
                  </a:cubicBezTo>
                  <a:cubicBezTo>
                    <a:pt x="215" y="732"/>
                    <a:pt x="264" y="756"/>
                    <a:pt x="307" y="772"/>
                  </a:cubicBezTo>
                  <a:cubicBezTo>
                    <a:pt x="366" y="792"/>
                    <a:pt x="429" y="805"/>
                    <a:pt x="485" y="815"/>
                  </a:cubicBezTo>
                  <a:cubicBezTo>
                    <a:pt x="600" y="838"/>
                    <a:pt x="729" y="848"/>
                    <a:pt x="881" y="848"/>
                  </a:cubicBezTo>
                  <a:lnTo>
                    <a:pt x="970" y="848"/>
                  </a:lnTo>
                  <a:cubicBezTo>
                    <a:pt x="1138" y="848"/>
                    <a:pt x="1313" y="838"/>
                    <a:pt x="1511" y="821"/>
                  </a:cubicBezTo>
                  <a:cubicBezTo>
                    <a:pt x="1669" y="805"/>
                    <a:pt x="1821" y="782"/>
                    <a:pt x="1969" y="756"/>
                  </a:cubicBezTo>
                  <a:cubicBezTo>
                    <a:pt x="2025" y="746"/>
                    <a:pt x="2081" y="732"/>
                    <a:pt x="2134" y="723"/>
                  </a:cubicBezTo>
                  <a:cubicBezTo>
                    <a:pt x="2177" y="713"/>
                    <a:pt x="2213" y="699"/>
                    <a:pt x="2249" y="683"/>
                  </a:cubicBezTo>
                  <a:cubicBezTo>
                    <a:pt x="2262" y="680"/>
                    <a:pt x="2272" y="666"/>
                    <a:pt x="2279" y="657"/>
                  </a:cubicBezTo>
                  <a:cubicBezTo>
                    <a:pt x="2282" y="640"/>
                    <a:pt x="2282" y="624"/>
                    <a:pt x="2279" y="610"/>
                  </a:cubicBezTo>
                  <a:cubicBezTo>
                    <a:pt x="2272" y="594"/>
                    <a:pt x="2249" y="581"/>
                    <a:pt x="2229" y="581"/>
                  </a:cubicBezTo>
                  <a:cubicBezTo>
                    <a:pt x="2229" y="577"/>
                    <a:pt x="2229" y="568"/>
                    <a:pt x="2226" y="561"/>
                  </a:cubicBezTo>
                  <a:cubicBezTo>
                    <a:pt x="2213" y="541"/>
                    <a:pt x="2193" y="515"/>
                    <a:pt x="2167" y="511"/>
                  </a:cubicBezTo>
                  <a:cubicBezTo>
                    <a:pt x="2127" y="502"/>
                    <a:pt x="2091" y="488"/>
                    <a:pt x="2048" y="475"/>
                  </a:cubicBezTo>
                  <a:cubicBezTo>
                    <a:pt x="1969" y="446"/>
                    <a:pt x="1903" y="416"/>
                    <a:pt x="1844" y="393"/>
                  </a:cubicBezTo>
                  <a:cubicBezTo>
                    <a:pt x="1685" y="324"/>
                    <a:pt x="1524" y="264"/>
                    <a:pt x="1365" y="205"/>
                  </a:cubicBezTo>
                  <a:cubicBezTo>
                    <a:pt x="1174" y="136"/>
                    <a:pt x="1006" y="86"/>
                    <a:pt x="848" y="53"/>
                  </a:cubicBezTo>
                  <a:cubicBezTo>
                    <a:pt x="759" y="33"/>
                    <a:pt x="683" y="20"/>
                    <a:pt x="614" y="10"/>
                  </a:cubicBezTo>
                  <a:cubicBezTo>
                    <a:pt x="577" y="0"/>
                    <a:pt x="548" y="0"/>
                    <a:pt x="515"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711" name="Google Shape;1711;p37"/>
            <p:cNvSpPr/>
            <p:nvPr/>
          </p:nvSpPr>
          <p:spPr>
            <a:xfrm>
              <a:off x="3850393" y="1341423"/>
              <a:ext cx="109405" cy="137562"/>
            </a:xfrm>
            <a:custGeom>
              <a:avLst/>
              <a:gdLst/>
              <a:ahLst/>
              <a:cxnLst/>
              <a:rect l="l" t="t" r="r" b="b"/>
              <a:pathLst>
                <a:path w="1663" h="2091" extrusionOk="0">
                  <a:moveTo>
                    <a:pt x="462" y="0"/>
                  </a:moveTo>
                  <a:cubicBezTo>
                    <a:pt x="389" y="0"/>
                    <a:pt x="320" y="17"/>
                    <a:pt x="258" y="50"/>
                  </a:cubicBezTo>
                  <a:cubicBezTo>
                    <a:pt x="142" y="112"/>
                    <a:pt x="60" y="211"/>
                    <a:pt x="27" y="320"/>
                  </a:cubicBezTo>
                  <a:cubicBezTo>
                    <a:pt x="0" y="419"/>
                    <a:pt x="10" y="528"/>
                    <a:pt x="63" y="666"/>
                  </a:cubicBezTo>
                  <a:cubicBezTo>
                    <a:pt x="96" y="745"/>
                    <a:pt x="142" y="821"/>
                    <a:pt x="178" y="877"/>
                  </a:cubicBezTo>
                  <a:cubicBezTo>
                    <a:pt x="228" y="953"/>
                    <a:pt x="284" y="1022"/>
                    <a:pt x="343" y="1095"/>
                  </a:cubicBezTo>
                  <a:cubicBezTo>
                    <a:pt x="455" y="1227"/>
                    <a:pt x="584" y="1355"/>
                    <a:pt x="762" y="1517"/>
                  </a:cubicBezTo>
                  <a:cubicBezTo>
                    <a:pt x="894" y="1636"/>
                    <a:pt x="1033" y="1754"/>
                    <a:pt x="1178" y="1867"/>
                  </a:cubicBezTo>
                  <a:cubicBezTo>
                    <a:pt x="1230" y="1913"/>
                    <a:pt x="1290" y="1959"/>
                    <a:pt x="1346" y="1999"/>
                  </a:cubicBezTo>
                  <a:lnTo>
                    <a:pt x="1445" y="2078"/>
                  </a:lnTo>
                  <a:cubicBezTo>
                    <a:pt x="1455" y="2084"/>
                    <a:pt x="1471" y="2091"/>
                    <a:pt x="1484" y="2091"/>
                  </a:cubicBezTo>
                  <a:cubicBezTo>
                    <a:pt x="1494" y="2091"/>
                    <a:pt x="1504" y="2084"/>
                    <a:pt x="1517" y="2081"/>
                  </a:cubicBezTo>
                  <a:lnTo>
                    <a:pt x="1527" y="2081"/>
                  </a:lnTo>
                  <a:cubicBezTo>
                    <a:pt x="1554" y="2081"/>
                    <a:pt x="1570" y="2078"/>
                    <a:pt x="1587" y="2068"/>
                  </a:cubicBezTo>
                  <a:cubicBezTo>
                    <a:pt x="1643" y="2041"/>
                    <a:pt x="1662" y="1975"/>
                    <a:pt x="1639" y="1913"/>
                  </a:cubicBezTo>
                  <a:cubicBezTo>
                    <a:pt x="1633" y="1896"/>
                    <a:pt x="1623" y="1880"/>
                    <a:pt x="1620" y="1863"/>
                  </a:cubicBezTo>
                  <a:cubicBezTo>
                    <a:pt x="1610" y="1834"/>
                    <a:pt x="1603" y="1804"/>
                    <a:pt x="1590" y="1778"/>
                  </a:cubicBezTo>
                  <a:lnTo>
                    <a:pt x="1573" y="1731"/>
                  </a:lnTo>
                  <a:lnTo>
                    <a:pt x="1540" y="1636"/>
                  </a:lnTo>
                  <a:lnTo>
                    <a:pt x="1507" y="1540"/>
                  </a:lnTo>
                  <a:cubicBezTo>
                    <a:pt x="1455" y="1388"/>
                    <a:pt x="1405" y="1240"/>
                    <a:pt x="1343" y="1092"/>
                  </a:cubicBezTo>
                  <a:cubicBezTo>
                    <a:pt x="1280" y="930"/>
                    <a:pt x="1214" y="782"/>
                    <a:pt x="1141" y="640"/>
                  </a:cubicBezTo>
                  <a:cubicBezTo>
                    <a:pt x="1062" y="482"/>
                    <a:pt x="980" y="360"/>
                    <a:pt x="894" y="251"/>
                  </a:cubicBezTo>
                  <a:cubicBezTo>
                    <a:pt x="802" y="139"/>
                    <a:pt x="703" y="66"/>
                    <a:pt x="597" y="20"/>
                  </a:cubicBezTo>
                  <a:cubicBezTo>
                    <a:pt x="551" y="7"/>
                    <a:pt x="505" y="0"/>
                    <a:pt x="462"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712" name="Google Shape;1712;p37"/>
            <p:cNvSpPr/>
            <p:nvPr/>
          </p:nvSpPr>
          <p:spPr>
            <a:xfrm>
              <a:off x="3994205" y="1523853"/>
              <a:ext cx="132233" cy="121773"/>
            </a:xfrm>
            <a:custGeom>
              <a:avLst/>
              <a:gdLst/>
              <a:ahLst/>
              <a:cxnLst/>
              <a:rect l="l" t="t" r="r" b="b"/>
              <a:pathLst>
                <a:path w="2010" h="1851" extrusionOk="0">
                  <a:moveTo>
                    <a:pt x="54" y="1"/>
                  </a:moveTo>
                  <a:cubicBezTo>
                    <a:pt x="40" y="4"/>
                    <a:pt x="21" y="17"/>
                    <a:pt x="14" y="33"/>
                  </a:cubicBezTo>
                  <a:cubicBezTo>
                    <a:pt x="7" y="47"/>
                    <a:pt x="1" y="63"/>
                    <a:pt x="7" y="76"/>
                  </a:cubicBezTo>
                  <a:cubicBezTo>
                    <a:pt x="40" y="195"/>
                    <a:pt x="93" y="311"/>
                    <a:pt x="136" y="409"/>
                  </a:cubicBezTo>
                  <a:cubicBezTo>
                    <a:pt x="205" y="555"/>
                    <a:pt x="281" y="696"/>
                    <a:pt x="373" y="851"/>
                  </a:cubicBezTo>
                  <a:cubicBezTo>
                    <a:pt x="466" y="1006"/>
                    <a:pt x="571" y="1158"/>
                    <a:pt x="680" y="1300"/>
                  </a:cubicBezTo>
                  <a:cubicBezTo>
                    <a:pt x="792" y="1438"/>
                    <a:pt x="918" y="1564"/>
                    <a:pt x="1043" y="1663"/>
                  </a:cubicBezTo>
                  <a:cubicBezTo>
                    <a:pt x="1102" y="1709"/>
                    <a:pt x="1165" y="1745"/>
                    <a:pt x="1224" y="1775"/>
                  </a:cubicBezTo>
                  <a:cubicBezTo>
                    <a:pt x="1257" y="1791"/>
                    <a:pt x="1290" y="1801"/>
                    <a:pt x="1323" y="1814"/>
                  </a:cubicBezTo>
                  <a:cubicBezTo>
                    <a:pt x="1363" y="1828"/>
                    <a:pt x="1402" y="1834"/>
                    <a:pt x="1439" y="1844"/>
                  </a:cubicBezTo>
                  <a:cubicBezTo>
                    <a:pt x="1465" y="1847"/>
                    <a:pt x="1485" y="1847"/>
                    <a:pt x="1511" y="1851"/>
                  </a:cubicBezTo>
                  <a:cubicBezTo>
                    <a:pt x="1547" y="1851"/>
                    <a:pt x="1587" y="1847"/>
                    <a:pt x="1630" y="1841"/>
                  </a:cubicBezTo>
                  <a:cubicBezTo>
                    <a:pt x="1696" y="1828"/>
                    <a:pt x="1762" y="1798"/>
                    <a:pt x="1824" y="1762"/>
                  </a:cubicBezTo>
                  <a:cubicBezTo>
                    <a:pt x="1877" y="1729"/>
                    <a:pt x="1917" y="1686"/>
                    <a:pt x="1950" y="1643"/>
                  </a:cubicBezTo>
                  <a:cubicBezTo>
                    <a:pt x="1979" y="1597"/>
                    <a:pt x="1999" y="1544"/>
                    <a:pt x="2006" y="1481"/>
                  </a:cubicBezTo>
                  <a:cubicBezTo>
                    <a:pt x="2009" y="1419"/>
                    <a:pt x="1993" y="1363"/>
                    <a:pt x="1976" y="1320"/>
                  </a:cubicBezTo>
                  <a:cubicBezTo>
                    <a:pt x="1956" y="1267"/>
                    <a:pt x="1927" y="1221"/>
                    <a:pt x="1890" y="1168"/>
                  </a:cubicBezTo>
                  <a:cubicBezTo>
                    <a:pt x="1844" y="1105"/>
                    <a:pt x="1792" y="1053"/>
                    <a:pt x="1742" y="1003"/>
                  </a:cubicBezTo>
                  <a:cubicBezTo>
                    <a:pt x="1683" y="944"/>
                    <a:pt x="1613" y="888"/>
                    <a:pt x="1531" y="825"/>
                  </a:cubicBezTo>
                  <a:cubicBezTo>
                    <a:pt x="1366" y="696"/>
                    <a:pt x="1188" y="588"/>
                    <a:pt x="1036" y="495"/>
                  </a:cubicBezTo>
                  <a:cubicBezTo>
                    <a:pt x="891" y="409"/>
                    <a:pt x="736" y="324"/>
                    <a:pt x="571" y="235"/>
                  </a:cubicBezTo>
                  <a:cubicBezTo>
                    <a:pt x="509" y="202"/>
                    <a:pt x="446" y="175"/>
                    <a:pt x="390" y="142"/>
                  </a:cubicBezTo>
                  <a:lnTo>
                    <a:pt x="350" y="126"/>
                  </a:lnTo>
                  <a:cubicBezTo>
                    <a:pt x="317" y="109"/>
                    <a:pt x="291" y="96"/>
                    <a:pt x="261" y="76"/>
                  </a:cubicBezTo>
                  <a:cubicBezTo>
                    <a:pt x="242" y="63"/>
                    <a:pt x="218" y="53"/>
                    <a:pt x="199" y="53"/>
                  </a:cubicBezTo>
                  <a:cubicBezTo>
                    <a:pt x="179" y="53"/>
                    <a:pt x="162" y="60"/>
                    <a:pt x="146" y="66"/>
                  </a:cubicBezTo>
                  <a:cubicBezTo>
                    <a:pt x="116" y="20"/>
                    <a:pt x="93" y="4"/>
                    <a:pt x="67" y="1"/>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713" name="Google Shape;1713;p37"/>
            <p:cNvSpPr/>
            <p:nvPr/>
          </p:nvSpPr>
          <p:spPr>
            <a:xfrm>
              <a:off x="4012429" y="1463328"/>
              <a:ext cx="154798" cy="56446"/>
            </a:xfrm>
            <a:custGeom>
              <a:avLst/>
              <a:gdLst/>
              <a:ahLst/>
              <a:cxnLst/>
              <a:rect l="l" t="t" r="r" b="b"/>
              <a:pathLst>
                <a:path w="2353" h="858" extrusionOk="0">
                  <a:moveTo>
                    <a:pt x="1881" y="0"/>
                  </a:moveTo>
                  <a:cubicBezTo>
                    <a:pt x="1818" y="0"/>
                    <a:pt x="1752" y="7"/>
                    <a:pt x="1689" y="10"/>
                  </a:cubicBezTo>
                  <a:cubicBezTo>
                    <a:pt x="1607" y="17"/>
                    <a:pt x="1518" y="30"/>
                    <a:pt x="1409" y="56"/>
                  </a:cubicBezTo>
                  <a:cubicBezTo>
                    <a:pt x="1234" y="93"/>
                    <a:pt x="1053" y="142"/>
                    <a:pt x="815" y="215"/>
                  </a:cubicBezTo>
                  <a:cubicBezTo>
                    <a:pt x="641" y="277"/>
                    <a:pt x="466" y="340"/>
                    <a:pt x="311" y="409"/>
                  </a:cubicBezTo>
                  <a:cubicBezTo>
                    <a:pt x="248" y="436"/>
                    <a:pt x="189" y="462"/>
                    <a:pt x="133" y="492"/>
                  </a:cubicBezTo>
                  <a:lnTo>
                    <a:pt x="103" y="505"/>
                  </a:lnTo>
                  <a:lnTo>
                    <a:pt x="87" y="512"/>
                  </a:lnTo>
                  <a:cubicBezTo>
                    <a:pt x="60" y="528"/>
                    <a:pt x="37" y="541"/>
                    <a:pt x="21" y="554"/>
                  </a:cubicBezTo>
                  <a:cubicBezTo>
                    <a:pt x="7" y="561"/>
                    <a:pt x="4" y="574"/>
                    <a:pt x="1" y="591"/>
                  </a:cubicBezTo>
                  <a:cubicBezTo>
                    <a:pt x="1" y="607"/>
                    <a:pt x="4" y="627"/>
                    <a:pt x="14" y="637"/>
                  </a:cubicBezTo>
                  <a:cubicBezTo>
                    <a:pt x="24" y="650"/>
                    <a:pt x="37" y="657"/>
                    <a:pt x="50" y="657"/>
                  </a:cubicBezTo>
                  <a:cubicBezTo>
                    <a:pt x="57" y="670"/>
                    <a:pt x="73" y="686"/>
                    <a:pt x="100" y="690"/>
                  </a:cubicBezTo>
                  <a:cubicBezTo>
                    <a:pt x="205" y="719"/>
                    <a:pt x="314" y="736"/>
                    <a:pt x="420" y="752"/>
                  </a:cubicBezTo>
                  <a:lnTo>
                    <a:pt x="463" y="759"/>
                  </a:lnTo>
                  <a:cubicBezTo>
                    <a:pt x="644" y="789"/>
                    <a:pt x="809" y="815"/>
                    <a:pt x="960" y="831"/>
                  </a:cubicBezTo>
                  <a:cubicBezTo>
                    <a:pt x="1122" y="848"/>
                    <a:pt x="1267" y="855"/>
                    <a:pt x="1406" y="858"/>
                  </a:cubicBezTo>
                  <a:lnTo>
                    <a:pt x="1501" y="858"/>
                  </a:lnTo>
                  <a:cubicBezTo>
                    <a:pt x="1686" y="855"/>
                    <a:pt x="1834" y="838"/>
                    <a:pt x="1966" y="802"/>
                  </a:cubicBezTo>
                  <a:cubicBezTo>
                    <a:pt x="2105" y="759"/>
                    <a:pt x="2204" y="700"/>
                    <a:pt x="2270" y="611"/>
                  </a:cubicBezTo>
                  <a:cubicBezTo>
                    <a:pt x="2303" y="568"/>
                    <a:pt x="2319" y="512"/>
                    <a:pt x="2329" y="459"/>
                  </a:cubicBezTo>
                  <a:cubicBezTo>
                    <a:pt x="2346" y="403"/>
                    <a:pt x="2352" y="343"/>
                    <a:pt x="2342" y="294"/>
                  </a:cubicBezTo>
                  <a:cubicBezTo>
                    <a:pt x="2336" y="208"/>
                    <a:pt x="2290" y="132"/>
                    <a:pt x="2214" y="80"/>
                  </a:cubicBezTo>
                  <a:cubicBezTo>
                    <a:pt x="2131" y="24"/>
                    <a:pt x="2022" y="7"/>
                    <a:pt x="1940" y="0"/>
                  </a:cubicBezTo>
                  <a:cubicBezTo>
                    <a:pt x="1933" y="3"/>
                    <a:pt x="1927" y="3"/>
                    <a:pt x="1920" y="3"/>
                  </a:cubicBezTo>
                  <a:cubicBezTo>
                    <a:pt x="1907" y="3"/>
                    <a:pt x="1894" y="0"/>
                    <a:pt x="1881"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714" name="Google Shape;1714;p37"/>
            <p:cNvSpPr/>
            <p:nvPr/>
          </p:nvSpPr>
          <p:spPr>
            <a:xfrm>
              <a:off x="3948022" y="1471946"/>
              <a:ext cx="53880" cy="70919"/>
            </a:xfrm>
            <a:custGeom>
              <a:avLst/>
              <a:gdLst/>
              <a:ahLst/>
              <a:cxnLst/>
              <a:rect l="l" t="t" r="r" b="b"/>
              <a:pathLst>
                <a:path w="819" h="1078" extrusionOk="0">
                  <a:moveTo>
                    <a:pt x="564" y="0"/>
                  </a:moveTo>
                  <a:cubicBezTo>
                    <a:pt x="558" y="0"/>
                    <a:pt x="549" y="3"/>
                    <a:pt x="545" y="8"/>
                  </a:cubicBezTo>
                  <a:cubicBezTo>
                    <a:pt x="531" y="5"/>
                    <a:pt x="519" y="3"/>
                    <a:pt x="507" y="3"/>
                  </a:cubicBezTo>
                  <a:cubicBezTo>
                    <a:pt x="495" y="3"/>
                    <a:pt x="483" y="5"/>
                    <a:pt x="472" y="8"/>
                  </a:cubicBezTo>
                  <a:cubicBezTo>
                    <a:pt x="399" y="15"/>
                    <a:pt x="333" y="51"/>
                    <a:pt x="281" y="97"/>
                  </a:cubicBezTo>
                  <a:cubicBezTo>
                    <a:pt x="149" y="212"/>
                    <a:pt x="76" y="377"/>
                    <a:pt x="37" y="542"/>
                  </a:cubicBezTo>
                  <a:cubicBezTo>
                    <a:pt x="7" y="654"/>
                    <a:pt x="0" y="770"/>
                    <a:pt x="43" y="875"/>
                  </a:cubicBezTo>
                  <a:cubicBezTo>
                    <a:pt x="56" y="902"/>
                    <a:pt x="73" y="931"/>
                    <a:pt x="89" y="951"/>
                  </a:cubicBezTo>
                  <a:cubicBezTo>
                    <a:pt x="116" y="981"/>
                    <a:pt x="136" y="997"/>
                    <a:pt x="165" y="1014"/>
                  </a:cubicBezTo>
                  <a:cubicBezTo>
                    <a:pt x="175" y="1024"/>
                    <a:pt x="188" y="1037"/>
                    <a:pt x="202" y="1047"/>
                  </a:cubicBezTo>
                  <a:cubicBezTo>
                    <a:pt x="233" y="1068"/>
                    <a:pt x="265" y="1077"/>
                    <a:pt x="296" y="1077"/>
                  </a:cubicBezTo>
                  <a:cubicBezTo>
                    <a:pt x="372" y="1077"/>
                    <a:pt x="446" y="1026"/>
                    <a:pt x="502" y="968"/>
                  </a:cubicBezTo>
                  <a:cubicBezTo>
                    <a:pt x="531" y="941"/>
                    <a:pt x="554" y="915"/>
                    <a:pt x="577" y="885"/>
                  </a:cubicBezTo>
                  <a:cubicBezTo>
                    <a:pt x="597" y="855"/>
                    <a:pt x="617" y="822"/>
                    <a:pt x="630" y="793"/>
                  </a:cubicBezTo>
                  <a:cubicBezTo>
                    <a:pt x="670" y="720"/>
                    <a:pt x="709" y="641"/>
                    <a:pt x="732" y="559"/>
                  </a:cubicBezTo>
                  <a:cubicBezTo>
                    <a:pt x="785" y="404"/>
                    <a:pt x="818" y="202"/>
                    <a:pt x="686" y="80"/>
                  </a:cubicBezTo>
                  <a:cubicBezTo>
                    <a:pt x="680" y="71"/>
                    <a:pt x="667" y="64"/>
                    <a:pt x="653" y="54"/>
                  </a:cubicBezTo>
                  <a:cubicBezTo>
                    <a:pt x="643" y="21"/>
                    <a:pt x="610" y="1"/>
                    <a:pt x="571" y="1"/>
                  </a:cubicBezTo>
                  <a:cubicBezTo>
                    <a:pt x="569" y="0"/>
                    <a:pt x="567" y="0"/>
                    <a:pt x="564" y="0"/>
                  </a:cubicBezTo>
                  <a:close/>
                </a:path>
              </a:pathLst>
            </a:custGeom>
            <a:solidFill>
              <a:srgbClr val="EBB266"/>
            </a:solidFill>
            <a:ln>
              <a:noFill/>
            </a:ln>
          </p:spPr>
          <p:txBody>
            <a:bodyPr spcFirstLastPara="1" wrap="square" lIns="68569" tIns="68569" rIns="68569" bIns="68569" anchor="ctr" anchorCtr="0">
              <a:noAutofit/>
            </a:bodyPr>
            <a:lstStyle/>
            <a:p>
              <a:endParaRPr sz="1050"/>
            </a:p>
          </p:txBody>
        </p:sp>
        <p:sp>
          <p:nvSpPr>
            <p:cNvPr id="1715" name="Google Shape;1715;p37"/>
            <p:cNvSpPr/>
            <p:nvPr/>
          </p:nvSpPr>
          <p:spPr>
            <a:xfrm>
              <a:off x="3922431" y="1442407"/>
              <a:ext cx="104865" cy="129601"/>
            </a:xfrm>
            <a:custGeom>
              <a:avLst/>
              <a:gdLst/>
              <a:ahLst/>
              <a:cxnLst/>
              <a:rect l="l" t="t" r="r" b="b"/>
              <a:pathLst>
                <a:path w="1594" h="1970" extrusionOk="0">
                  <a:moveTo>
                    <a:pt x="861" y="1004"/>
                  </a:moveTo>
                  <a:cubicBezTo>
                    <a:pt x="861" y="1011"/>
                    <a:pt x="858" y="1017"/>
                    <a:pt x="858" y="1024"/>
                  </a:cubicBezTo>
                  <a:lnTo>
                    <a:pt x="858" y="1024"/>
                  </a:lnTo>
                  <a:cubicBezTo>
                    <a:pt x="858" y="1017"/>
                    <a:pt x="861" y="1008"/>
                    <a:pt x="861" y="1004"/>
                  </a:cubicBezTo>
                  <a:close/>
                  <a:moveTo>
                    <a:pt x="828" y="694"/>
                  </a:moveTo>
                  <a:cubicBezTo>
                    <a:pt x="828" y="694"/>
                    <a:pt x="828" y="694"/>
                    <a:pt x="828" y="694"/>
                  </a:cubicBezTo>
                  <a:lnTo>
                    <a:pt x="828" y="694"/>
                  </a:lnTo>
                  <a:cubicBezTo>
                    <a:pt x="832" y="694"/>
                    <a:pt x="834" y="696"/>
                    <a:pt x="832" y="696"/>
                  </a:cubicBezTo>
                  <a:cubicBezTo>
                    <a:pt x="832" y="696"/>
                    <a:pt x="830" y="695"/>
                    <a:pt x="828" y="694"/>
                  </a:cubicBezTo>
                  <a:lnTo>
                    <a:pt x="828" y="694"/>
                  </a:lnTo>
                  <a:cubicBezTo>
                    <a:pt x="841" y="714"/>
                    <a:pt x="851" y="737"/>
                    <a:pt x="854" y="754"/>
                  </a:cubicBezTo>
                  <a:cubicBezTo>
                    <a:pt x="861" y="790"/>
                    <a:pt x="868" y="830"/>
                    <a:pt x="871" y="872"/>
                  </a:cubicBezTo>
                  <a:cubicBezTo>
                    <a:pt x="871" y="929"/>
                    <a:pt x="861" y="988"/>
                    <a:pt x="851" y="1041"/>
                  </a:cubicBezTo>
                  <a:cubicBezTo>
                    <a:pt x="835" y="1090"/>
                    <a:pt x="815" y="1143"/>
                    <a:pt x="792" y="1189"/>
                  </a:cubicBezTo>
                  <a:cubicBezTo>
                    <a:pt x="779" y="1209"/>
                    <a:pt x="762" y="1232"/>
                    <a:pt x="746" y="1248"/>
                  </a:cubicBezTo>
                  <a:cubicBezTo>
                    <a:pt x="739" y="1255"/>
                    <a:pt x="726" y="1265"/>
                    <a:pt x="719" y="1271"/>
                  </a:cubicBezTo>
                  <a:cubicBezTo>
                    <a:pt x="713" y="1271"/>
                    <a:pt x="709" y="1275"/>
                    <a:pt x="706" y="1275"/>
                  </a:cubicBezTo>
                  <a:cubicBezTo>
                    <a:pt x="693" y="1275"/>
                    <a:pt x="686" y="1281"/>
                    <a:pt x="673" y="1281"/>
                  </a:cubicBezTo>
                  <a:lnTo>
                    <a:pt x="663" y="1281"/>
                  </a:lnTo>
                  <a:lnTo>
                    <a:pt x="660" y="1275"/>
                  </a:lnTo>
                  <a:lnTo>
                    <a:pt x="647" y="1252"/>
                  </a:lnTo>
                  <a:cubicBezTo>
                    <a:pt x="640" y="1222"/>
                    <a:pt x="633" y="1189"/>
                    <a:pt x="633" y="1159"/>
                  </a:cubicBezTo>
                  <a:cubicBezTo>
                    <a:pt x="633" y="1107"/>
                    <a:pt x="643" y="1057"/>
                    <a:pt x="656" y="1008"/>
                  </a:cubicBezTo>
                  <a:cubicBezTo>
                    <a:pt x="676" y="942"/>
                    <a:pt x="699" y="876"/>
                    <a:pt x="732" y="813"/>
                  </a:cubicBezTo>
                  <a:cubicBezTo>
                    <a:pt x="755" y="780"/>
                    <a:pt x="779" y="747"/>
                    <a:pt x="805" y="717"/>
                  </a:cubicBezTo>
                  <a:cubicBezTo>
                    <a:pt x="811" y="708"/>
                    <a:pt x="821" y="704"/>
                    <a:pt x="828" y="694"/>
                  </a:cubicBezTo>
                  <a:close/>
                  <a:moveTo>
                    <a:pt x="112" y="1535"/>
                  </a:moveTo>
                  <a:cubicBezTo>
                    <a:pt x="112" y="1539"/>
                    <a:pt x="116" y="1545"/>
                    <a:pt x="119" y="1549"/>
                  </a:cubicBezTo>
                  <a:cubicBezTo>
                    <a:pt x="116" y="1545"/>
                    <a:pt x="116" y="1539"/>
                    <a:pt x="112" y="1535"/>
                  </a:cubicBezTo>
                  <a:close/>
                  <a:moveTo>
                    <a:pt x="904" y="0"/>
                  </a:moveTo>
                  <a:cubicBezTo>
                    <a:pt x="876" y="0"/>
                    <a:pt x="850" y="3"/>
                    <a:pt x="825" y="5"/>
                  </a:cubicBezTo>
                  <a:cubicBezTo>
                    <a:pt x="752" y="12"/>
                    <a:pt x="676" y="35"/>
                    <a:pt x="610" y="61"/>
                  </a:cubicBezTo>
                  <a:cubicBezTo>
                    <a:pt x="478" y="117"/>
                    <a:pt x="366" y="219"/>
                    <a:pt x="277" y="332"/>
                  </a:cubicBezTo>
                  <a:cubicBezTo>
                    <a:pt x="228" y="394"/>
                    <a:pt x="185" y="467"/>
                    <a:pt x="149" y="539"/>
                  </a:cubicBezTo>
                  <a:cubicBezTo>
                    <a:pt x="116" y="595"/>
                    <a:pt x="93" y="661"/>
                    <a:pt x="69" y="724"/>
                  </a:cubicBezTo>
                  <a:cubicBezTo>
                    <a:pt x="20" y="876"/>
                    <a:pt x="0" y="1034"/>
                    <a:pt x="10" y="1192"/>
                  </a:cubicBezTo>
                  <a:cubicBezTo>
                    <a:pt x="16" y="1324"/>
                    <a:pt x="61" y="1440"/>
                    <a:pt x="125" y="1550"/>
                  </a:cubicBezTo>
                  <a:lnTo>
                    <a:pt x="125" y="1550"/>
                  </a:lnTo>
                  <a:cubicBezTo>
                    <a:pt x="123" y="1548"/>
                    <a:pt x="121" y="1547"/>
                    <a:pt x="119" y="1545"/>
                  </a:cubicBezTo>
                  <a:lnTo>
                    <a:pt x="119" y="1545"/>
                  </a:lnTo>
                  <a:cubicBezTo>
                    <a:pt x="126" y="1552"/>
                    <a:pt x="132" y="1565"/>
                    <a:pt x="135" y="1572"/>
                  </a:cubicBezTo>
                  <a:cubicBezTo>
                    <a:pt x="135" y="1578"/>
                    <a:pt x="142" y="1578"/>
                    <a:pt x="142" y="1581"/>
                  </a:cubicBezTo>
                  <a:cubicBezTo>
                    <a:pt x="215" y="1733"/>
                    <a:pt x="333" y="1875"/>
                    <a:pt x="498" y="1934"/>
                  </a:cubicBezTo>
                  <a:cubicBezTo>
                    <a:pt x="564" y="1958"/>
                    <a:pt x="628" y="1970"/>
                    <a:pt x="695" y="1970"/>
                  </a:cubicBezTo>
                  <a:cubicBezTo>
                    <a:pt x="721" y="1970"/>
                    <a:pt x="748" y="1968"/>
                    <a:pt x="775" y="1964"/>
                  </a:cubicBezTo>
                  <a:cubicBezTo>
                    <a:pt x="887" y="1951"/>
                    <a:pt x="983" y="1898"/>
                    <a:pt x="1075" y="1845"/>
                  </a:cubicBezTo>
                  <a:cubicBezTo>
                    <a:pt x="1158" y="1796"/>
                    <a:pt x="1234" y="1727"/>
                    <a:pt x="1296" y="1654"/>
                  </a:cubicBezTo>
                  <a:cubicBezTo>
                    <a:pt x="1356" y="1588"/>
                    <a:pt x="1399" y="1502"/>
                    <a:pt x="1438" y="1420"/>
                  </a:cubicBezTo>
                  <a:cubicBezTo>
                    <a:pt x="1471" y="1351"/>
                    <a:pt x="1497" y="1281"/>
                    <a:pt x="1517" y="1206"/>
                  </a:cubicBezTo>
                  <a:cubicBezTo>
                    <a:pt x="1547" y="1103"/>
                    <a:pt x="1567" y="1001"/>
                    <a:pt x="1577" y="896"/>
                  </a:cubicBezTo>
                  <a:cubicBezTo>
                    <a:pt x="1593" y="665"/>
                    <a:pt x="1560" y="407"/>
                    <a:pt x="1405" y="219"/>
                  </a:cubicBezTo>
                  <a:cubicBezTo>
                    <a:pt x="1369" y="177"/>
                    <a:pt x="1319" y="130"/>
                    <a:pt x="1270" y="101"/>
                  </a:cubicBezTo>
                  <a:cubicBezTo>
                    <a:pt x="1234" y="81"/>
                    <a:pt x="1201" y="61"/>
                    <a:pt x="1158" y="45"/>
                  </a:cubicBezTo>
                  <a:cubicBezTo>
                    <a:pt x="1121" y="28"/>
                    <a:pt x="1075" y="18"/>
                    <a:pt x="1036" y="12"/>
                  </a:cubicBezTo>
                  <a:cubicBezTo>
                    <a:pt x="1006" y="2"/>
                    <a:pt x="973" y="2"/>
                    <a:pt x="940" y="2"/>
                  </a:cubicBezTo>
                  <a:cubicBezTo>
                    <a:pt x="928" y="1"/>
                    <a:pt x="916" y="0"/>
                    <a:pt x="904" y="0"/>
                  </a:cubicBezTo>
                  <a:close/>
                </a:path>
              </a:pathLst>
            </a:custGeom>
            <a:solidFill>
              <a:schemeClr val="dk2"/>
            </a:solidFill>
            <a:ln>
              <a:noFill/>
            </a:ln>
          </p:spPr>
          <p:txBody>
            <a:bodyPr spcFirstLastPara="1" wrap="square" lIns="68569" tIns="68569" rIns="68569" bIns="68569" anchor="ctr" anchorCtr="0">
              <a:noAutofit/>
            </a:bodyPr>
            <a:lstStyle/>
            <a:p>
              <a:endParaRPr sz="1050"/>
            </a:p>
          </p:txBody>
        </p:sp>
        <p:sp>
          <p:nvSpPr>
            <p:cNvPr id="1716" name="Google Shape;1716;p37"/>
            <p:cNvSpPr/>
            <p:nvPr/>
          </p:nvSpPr>
          <p:spPr>
            <a:xfrm>
              <a:off x="1253917" y="2182060"/>
              <a:ext cx="263018" cy="827409"/>
            </a:xfrm>
            <a:custGeom>
              <a:avLst/>
              <a:gdLst/>
              <a:ahLst/>
              <a:cxnLst/>
              <a:rect l="l" t="t" r="r" b="b"/>
              <a:pathLst>
                <a:path w="3998" h="12577" extrusionOk="0">
                  <a:moveTo>
                    <a:pt x="1657" y="1"/>
                  </a:moveTo>
                  <a:cubicBezTo>
                    <a:pt x="1638" y="1"/>
                    <a:pt x="1619" y="3"/>
                    <a:pt x="1600" y="8"/>
                  </a:cubicBezTo>
                  <a:lnTo>
                    <a:pt x="248" y="334"/>
                  </a:lnTo>
                  <a:cubicBezTo>
                    <a:pt x="99" y="367"/>
                    <a:pt x="0" y="535"/>
                    <a:pt x="30" y="710"/>
                  </a:cubicBezTo>
                  <a:lnTo>
                    <a:pt x="2068" y="12325"/>
                  </a:lnTo>
                  <a:cubicBezTo>
                    <a:pt x="2097" y="12474"/>
                    <a:pt x="2211" y="12576"/>
                    <a:pt x="2340" y="12576"/>
                  </a:cubicBezTo>
                  <a:cubicBezTo>
                    <a:pt x="2359" y="12576"/>
                    <a:pt x="2378" y="12574"/>
                    <a:pt x="2398" y="12569"/>
                  </a:cubicBezTo>
                  <a:lnTo>
                    <a:pt x="3750" y="12243"/>
                  </a:lnTo>
                  <a:cubicBezTo>
                    <a:pt x="3905" y="12210"/>
                    <a:pt x="3997" y="12041"/>
                    <a:pt x="3971" y="11870"/>
                  </a:cubicBezTo>
                  <a:lnTo>
                    <a:pt x="1930" y="252"/>
                  </a:lnTo>
                  <a:cubicBezTo>
                    <a:pt x="1901" y="105"/>
                    <a:pt x="1787" y="1"/>
                    <a:pt x="1657" y="1"/>
                  </a:cubicBezTo>
                  <a:close/>
                </a:path>
              </a:pathLst>
            </a:custGeom>
            <a:solidFill>
              <a:srgbClr val="422C46">
                <a:alpha val="38990"/>
              </a:srgbClr>
            </a:solidFill>
            <a:ln>
              <a:noFill/>
            </a:ln>
          </p:spPr>
          <p:txBody>
            <a:bodyPr spcFirstLastPara="1" wrap="square" lIns="68569" tIns="68569" rIns="68569" bIns="68569" anchor="ctr" anchorCtr="0">
              <a:noAutofit/>
            </a:bodyPr>
            <a:lstStyle/>
            <a:p>
              <a:endParaRPr sz="1050"/>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4" descr="D:\资料\图片2.png图片2">
            <a:extLst>
              <a:ext uri="{FF2B5EF4-FFF2-40B4-BE49-F238E27FC236}">
                <a16:creationId xmlns:a16="http://schemas.microsoft.com/office/drawing/2014/main" id="{CF8C6ABF-2DE4-4D33-899C-8929C1E1924A}"/>
              </a:ext>
            </a:extLst>
          </p:cNvPr>
          <p:cNvPicPr>
            <a:picLocks noChangeAspect="1"/>
          </p:cNvPicPr>
          <p:nvPr/>
        </p:nvPicPr>
        <p:blipFill>
          <a:blip r:embed="rId3"/>
          <a:srcRect/>
          <a:stretch>
            <a:fillRect/>
          </a:stretch>
        </p:blipFill>
        <p:spPr>
          <a:xfrm>
            <a:off x="793960" y="429924"/>
            <a:ext cx="2520739" cy="4028757"/>
          </a:xfrm>
          <a:prstGeom prst="rect">
            <a:avLst/>
          </a:prstGeom>
        </p:spPr>
      </p:pic>
      <p:pic>
        <p:nvPicPr>
          <p:cNvPr id="4" name="Hình ảnh 3">
            <a:extLst>
              <a:ext uri="{FF2B5EF4-FFF2-40B4-BE49-F238E27FC236}">
                <a16:creationId xmlns:a16="http://schemas.microsoft.com/office/drawing/2014/main" id="{99549616-48E5-429F-85D6-5C230E202A7D}"/>
              </a:ext>
            </a:extLst>
          </p:cNvPr>
          <p:cNvPicPr>
            <a:picLocks noChangeAspect="1"/>
          </p:cNvPicPr>
          <p:nvPr/>
        </p:nvPicPr>
        <p:blipFill>
          <a:blip r:embed="rId4"/>
          <a:stretch>
            <a:fillRect/>
          </a:stretch>
        </p:blipFill>
        <p:spPr>
          <a:xfrm>
            <a:off x="4572000" y="1566402"/>
            <a:ext cx="3584759" cy="1755800"/>
          </a:xfrm>
          <a:prstGeom prst="rect">
            <a:avLst/>
          </a:prstGeom>
        </p:spPr>
      </p:pic>
    </p:spTree>
    <p:extLst>
      <p:ext uri="{BB962C8B-B14F-4D97-AF65-F5344CB8AC3E}">
        <p14:creationId xmlns:p14="http://schemas.microsoft.com/office/powerpoint/2010/main" val="3470823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73">
            <a:extLst>
              <a:ext uri="{FF2B5EF4-FFF2-40B4-BE49-F238E27FC236}">
                <a16:creationId xmlns:a16="http://schemas.microsoft.com/office/drawing/2014/main" id="{C0B81D7A-E10E-4AF3-ADAE-EF675B3E4EB1}"/>
              </a:ext>
            </a:extLst>
          </p:cNvPr>
          <p:cNvGrpSpPr/>
          <p:nvPr/>
        </p:nvGrpSpPr>
        <p:grpSpPr>
          <a:xfrm>
            <a:off x="0" y="-30480"/>
            <a:ext cx="9144000" cy="5206609"/>
            <a:chOff x="198" y="179"/>
            <a:chExt cx="20158" cy="10821"/>
          </a:xfrm>
        </p:grpSpPr>
        <p:grpSp>
          <p:nvGrpSpPr>
            <p:cNvPr id="4" name="组合 123">
              <a:extLst>
                <a:ext uri="{FF2B5EF4-FFF2-40B4-BE49-F238E27FC236}">
                  <a16:creationId xmlns:a16="http://schemas.microsoft.com/office/drawing/2014/main" id="{9571302A-0822-4719-94C2-D1C6F9063B3F}"/>
                </a:ext>
              </a:extLst>
            </p:cNvPr>
            <p:cNvGrpSpPr/>
            <p:nvPr/>
          </p:nvGrpSpPr>
          <p:grpSpPr>
            <a:xfrm>
              <a:off x="9572" y="179"/>
              <a:ext cx="10784" cy="10801"/>
              <a:chOff x="-2" y="-76"/>
              <a:chExt cx="19220" cy="11142"/>
            </a:xfrm>
          </p:grpSpPr>
          <p:grpSp>
            <p:nvGrpSpPr>
              <p:cNvPr id="31" name="组合 124">
                <a:extLst>
                  <a:ext uri="{FF2B5EF4-FFF2-40B4-BE49-F238E27FC236}">
                    <a16:creationId xmlns:a16="http://schemas.microsoft.com/office/drawing/2014/main" id="{574C0E68-CD47-4AAF-8C49-153671ED4AE8}"/>
                  </a:ext>
                </a:extLst>
              </p:cNvPr>
              <p:cNvGrpSpPr/>
              <p:nvPr/>
            </p:nvGrpSpPr>
            <p:grpSpPr>
              <a:xfrm rot="5400000">
                <a:off x="4736" y="-3915"/>
                <a:ext cx="9744" cy="19220"/>
                <a:chOff x="4789" y="266"/>
                <a:chExt cx="9744" cy="11143"/>
              </a:xfrm>
            </p:grpSpPr>
            <p:cxnSp>
              <p:nvCxnSpPr>
                <p:cNvPr id="47" name="直接连接符 125">
                  <a:extLst>
                    <a:ext uri="{FF2B5EF4-FFF2-40B4-BE49-F238E27FC236}">
                      <a16:creationId xmlns:a16="http://schemas.microsoft.com/office/drawing/2014/main" id="{A2A2188D-EF94-4058-B244-C3C21F476E65}"/>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126">
                  <a:extLst>
                    <a:ext uri="{FF2B5EF4-FFF2-40B4-BE49-F238E27FC236}">
                      <a16:creationId xmlns:a16="http://schemas.microsoft.com/office/drawing/2014/main" id="{3472F774-DBB7-48F7-8974-D4E869B0DA84}"/>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127">
                  <a:extLst>
                    <a:ext uri="{FF2B5EF4-FFF2-40B4-BE49-F238E27FC236}">
                      <a16:creationId xmlns:a16="http://schemas.microsoft.com/office/drawing/2014/main" id="{3AE0FF35-592C-49C3-A317-99FA1C62F53D}"/>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128">
                  <a:extLst>
                    <a:ext uri="{FF2B5EF4-FFF2-40B4-BE49-F238E27FC236}">
                      <a16:creationId xmlns:a16="http://schemas.microsoft.com/office/drawing/2014/main" id="{A1DA41B6-19F3-4FC1-A41A-D9233768082A}"/>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129">
                  <a:extLst>
                    <a:ext uri="{FF2B5EF4-FFF2-40B4-BE49-F238E27FC236}">
                      <a16:creationId xmlns:a16="http://schemas.microsoft.com/office/drawing/2014/main" id="{A26AD49F-B4C2-45C3-947C-20F92CE219ED}"/>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130">
                  <a:extLst>
                    <a:ext uri="{FF2B5EF4-FFF2-40B4-BE49-F238E27FC236}">
                      <a16:creationId xmlns:a16="http://schemas.microsoft.com/office/drawing/2014/main" id="{88032314-04B3-4F6E-AEFC-5C31EEECAC2E}"/>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131">
                  <a:extLst>
                    <a:ext uri="{FF2B5EF4-FFF2-40B4-BE49-F238E27FC236}">
                      <a16:creationId xmlns:a16="http://schemas.microsoft.com/office/drawing/2014/main" id="{E8EB43EA-75EF-4A86-A236-FB660AFB5694}"/>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132">
                  <a:extLst>
                    <a:ext uri="{FF2B5EF4-FFF2-40B4-BE49-F238E27FC236}">
                      <a16:creationId xmlns:a16="http://schemas.microsoft.com/office/drawing/2014/main" id="{AB018522-8758-4E48-9770-B4FC4A5BFF14}"/>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组合 133">
                <a:extLst>
                  <a:ext uri="{FF2B5EF4-FFF2-40B4-BE49-F238E27FC236}">
                    <a16:creationId xmlns:a16="http://schemas.microsoft.com/office/drawing/2014/main" id="{6A5B613C-9173-4110-8F16-69575B302081}"/>
                  </a:ext>
                </a:extLst>
              </p:cNvPr>
              <p:cNvGrpSpPr/>
              <p:nvPr/>
            </p:nvGrpSpPr>
            <p:grpSpPr>
              <a:xfrm>
                <a:off x="499" y="-76"/>
                <a:ext cx="18096" cy="11142"/>
                <a:chOff x="613" y="266"/>
                <a:chExt cx="18096" cy="11142"/>
              </a:xfrm>
            </p:grpSpPr>
            <p:cxnSp>
              <p:nvCxnSpPr>
                <p:cNvPr id="33" name="直接连接符 134">
                  <a:extLst>
                    <a:ext uri="{FF2B5EF4-FFF2-40B4-BE49-F238E27FC236}">
                      <a16:creationId xmlns:a16="http://schemas.microsoft.com/office/drawing/2014/main" id="{DD19A57B-2F1B-49D4-9A57-A41425F5A176}"/>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135">
                  <a:extLst>
                    <a:ext uri="{FF2B5EF4-FFF2-40B4-BE49-F238E27FC236}">
                      <a16:creationId xmlns:a16="http://schemas.microsoft.com/office/drawing/2014/main" id="{F9624A33-884E-4586-B3A1-C0920BFD8E7A}"/>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136">
                  <a:extLst>
                    <a:ext uri="{FF2B5EF4-FFF2-40B4-BE49-F238E27FC236}">
                      <a16:creationId xmlns:a16="http://schemas.microsoft.com/office/drawing/2014/main" id="{1059C6A6-EEE0-4ACC-9419-EEB515586F2E}"/>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137">
                  <a:extLst>
                    <a:ext uri="{FF2B5EF4-FFF2-40B4-BE49-F238E27FC236}">
                      <a16:creationId xmlns:a16="http://schemas.microsoft.com/office/drawing/2014/main" id="{A63B5E97-CD99-4D87-9392-BEAFB11B7F51}"/>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138">
                  <a:extLst>
                    <a:ext uri="{FF2B5EF4-FFF2-40B4-BE49-F238E27FC236}">
                      <a16:creationId xmlns:a16="http://schemas.microsoft.com/office/drawing/2014/main" id="{4389E352-B5B5-4DF2-ACF9-3C73228AE00E}"/>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139">
                  <a:extLst>
                    <a:ext uri="{FF2B5EF4-FFF2-40B4-BE49-F238E27FC236}">
                      <a16:creationId xmlns:a16="http://schemas.microsoft.com/office/drawing/2014/main" id="{A0FD6398-4999-41F5-8322-EAC37D00590D}"/>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140">
                  <a:extLst>
                    <a:ext uri="{FF2B5EF4-FFF2-40B4-BE49-F238E27FC236}">
                      <a16:creationId xmlns:a16="http://schemas.microsoft.com/office/drawing/2014/main" id="{31700924-5943-461C-9141-9639C01207A7}"/>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41">
                  <a:extLst>
                    <a:ext uri="{FF2B5EF4-FFF2-40B4-BE49-F238E27FC236}">
                      <a16:creationId xmlns:a16="http://schemas.microsoft.com/office/drawing/2014/main" id="{5839DE16-44B1-41E1-AFAF-482DA884D85C}"/>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142">
                  <a:extLst>
                    <a:ext uri="{FF2B5EF4-FFF2-40B4-BE49-F238E27FC236}">
                      <a16:creationId xmlns:a16="http://schemas.microsoft.com/office/drawing/2014/main" id="{EFBC0CB7-F4F1-46A9-AE5D-3B5367AE31F5}"/>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143">
                  <a:extLst>
                    <a:ext uri="{FF2B5EF4-FFF2-40B4-BE49-F238E27FC236}">
                      <a16:creationId xmlns:a16="http://schemas.microsoft.com/office/drawing/2014/main" id="{763D74D8-C441-4AC7-A6FD-5C6118654ACA}"/>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144">
                  <a:extLst>
                    <a:ext uri="{FF2B5EF4-FFF2-40B4-BE49-F238E27FC236}">
                      <a16:creationId xmlns:a16="http://schemas.microsoft.com/office/drawing/2014/main" id="{55A2E765-24EF-43B1-BDC0-E2527C6DBBB8}"/>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145">
                  <a:extLst>
                    <a:ext uri="{FF2B5EF4-FFF2-40B4-BE49-F238E27FC236}">
                      <a16:creationId xmlns:a16="http://schemas.microsoft.com/office/drawing/2014/main" id="{9627B692-678A-4B5B-9A43-0F2323735F58}"/>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146">
                  <a:extLst>
                    <a:ext uri="{FF2B5EF4-FFF2-40B4-BE49-F238E27FC236}">
                      <a16:creationId xmlns:a16="http://schemas.microsoft.com/office/drawing/2014/main" id="{9266BAE5-E698-4BBA-8667-F588AD3EDAB8}"/>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147">
                  <a:extLst>
                    <a:ext uri="{FF2B5EF4-FFF2-40B4-BE49-F238E27FC236}">
                      <a16:creationId xmlns:a16="http://schemas.microsoft.com/office/drawing/2014/main" id="{E82292F3-DE27-447D-BD67-0C20525E4AFD}"/>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 name="组合 148">
              <a:extLst>
                <a:ext uri="{FF2B5EF4-FFF2-40B4-BE49-F238E27FC236}">
                  <a16:creationId xmlns:a16="http://schemas.microsoft.com/office/drawing/2014/main" id="{343EF270-A80B-40BC-BF57-7DF7E4E0BD5F}"/>
                </a:ext>
              </a:extLst>
            </p:cNvPr>
            <p:cNvGrpSpPr/>
            <p:nvPr/>
          </p:nvGrpSpPr>
          <p:grpSpPr>
            <a:xfrm>
              <a:off x="198" y="200"/>
              <a:ext cx="10784" cy="10801"/>
              <a:chOff x="-2" y="-76"/>
              <a:chExt cx="19220" cy="11142"/>
            </a:xfrm>
          </p:grpSpPr>
          <p:grpSp>
            <p:nvGrpSpPr>
              <p:cNvPr id="7" name="组合 149">
                <a:extLst>
                  <a:ext uri="{FF2B5EF4-FFF2-40B4-BE49-F238E27FC236}">
                    <a16:creationId xmlns:a16="http://schemas.microsoft.com/office/drawing/2014/main" id="{14E81782-8883-4A1E-9182-8284E7CA289E}"/>
                  </a:ext>
                </a:extLst>
              </p:cNvPr>
              <p:cNvGrpSpPr/>
              <p:nvPr/>
            </p:nvGrpSpPr>
            <p:grpSpPr>
              <a:xfrm rot="5400000">
                <a:off x="4736" y="-3915"/>
                <a:ext cx="9744" cy="19220"/>
                <a:chOff x="4789" y="266"/>
                <a:chExt cx="9744" cy="11143"/>
              </a:xfrm>
            </p:grpSpPr>
            <p:cxnSp>
              <p:nvCxnSpPr>
                <p:cNvPr id="23" name="直接连接符 150">
                  <a:extLst>
                    <a:ext uri="{FF2B5EF4-FFF2-40B4-BE49-F238E27FC236}">
                      <a16:creationId xmlns:a16="http://schemas.microsoft.com/office/drawing/2014/main" id="{E0F2D840-0C6E-4C07-BA82-18F8AD098818}"/>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151">
                  <a:extLst>
                    <a:ext uri="{FF2B5EF4-FFF2-40B4-BE49-F238E27FC236}">
                      <a16:creationId xmlns:a16="http://schemas.microsoft.com/office/drawing/2014/main" id="{4C3C26FF-EC3F-4A61-A5BF-B6E40255C4A3}"/>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152">
                  <a:extLst>
                    <a:ext uri="{FF2B5EF4-FFF2-40B4-BE49-F238E27FC236}">
                      <a16:creationId xmlns:a16="http://schemas.microsoft.com/office/drawing/2014/main" id="{68F9197C-C9AF-4EF8-824E-98EEA308626E}"/>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153">
                  <a:extLst>
                    <a:ext uri="{FF2B5EF4-FFF2-40B4-BE49-F238E27FC236}">
                      <a16:creationId xmlns:a16="http://schemas.microsoft.com/office/drawing/2014/main" id="{2DB78EE4-4BE7-4487-B550-9C9917AB53CD}"/>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154">
                  <a:extLst>
                    <a:ext uri="{FF2B5EF4-FFF2-40B4-BE49-F238E27FC236}">
                      <a16:creationId xmlns:a16="http://schemas.microsoft.com/office/drawing/2014/main" id="{DB97025D-4C18-42D2-8789-12B6699D66FD}"/>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155">
                  <a:extLst>
                    <a:ext uri="{FF2B5EF4-FFF2-40B4-BE49-F238E27FC236}">
                      <a16:creationId xmlns:a16="http://schemas.microsoft.com/office/drawing/2014/main" id="{DD84D681-FF01-481F-87C1-DD672AF8E82E}"/>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156">
                  <a:extLst>
                    <a:ext uri="{FF2B5EF4-FFF2-40B4-BE49-F238E27FC236}">
                      <a16:creationId xmlns:a16="http://schemas.microsoft.com/office/drawing/2014/main" id="{BCFA0F53-BC52-4DF3-AB96-43303CCF7787}"/>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157">
                  <a:extLst>
                    <a:ext uri="{FF2B5EF4-FFF2-40B4-BE49-F238E27FC236}">
                      <a16:creationId xmlns:a16="http://schemas.microsoft.com/office/drawing/2014/main" id="{5EDCD2FC-5092-40DD-82F4-9DA40CB6BCE2}"/>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158">
                <a:extLst>
                  <a:ext uri="{FF2B5EF4-FFF2-40B4-BE49-F238E27FC236}">
                    <a16:creationId xmlns:a16="http://schemas.microsoft.com/office/drawing/2014/main" id="{1FC024F2-0BFD-418C-8A96-803DE335B67B}"/>
                  </a:ext>
                </a:extLst>
              </p:cNvPr>
              <p:cNvGrpSpPr/>
              <p:nvPr/>
            </p:nvGrpSpPr>
            <p:grpSpPr>
              <a:xfrm>
                <a:off x="499" y="-76"/>
                <a:ext cx="18096" cy="11142"/>
                <a:chOff x="613" y="266"/>
                <a:chExt cx="18096" cy="11142"/>
              </a:xfrm>
            </p:grpSpPr>
            <p:cxnSp>
              <p:nvCxnSpPr>
                <p:cNvPr id="9" name="直接连接符 159">
                  <a:extLst>
                    <a:ext uri="{FF2B5EF4-FFF2-40B4-BE49-F238E27FC236}">
                      <a16:creationId xmlns:a16="http://schemas.microsoft.com/office/drawing/2014/main" id="{BF5F2E82-CE42-42D4-8FA7-84B82E28DA21}"/>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160">
                  <a:extLst>
                    <a:ext uri="{FF2B5EF4-FFF2-40B4-BE49-F238E27FC236}">
                      <a16:creationId xmlns:a16="http://schemas.microsoft.com/office/drawing/2014/main" id="{F63B3219-4842-437E-A859-EB3673A66CF9}"/>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61">
                  <a:extLst>
                    <a:ext uri="{FF2B5EF4-FFF2-40B4-BE49-F238E27FC236}">
                      <a16:creationId xmlns:a16="http://schemas.microsoft.com/office/drawing/2014/main" id="{EE79855C-0F61-453B-B4CD-359A97C7B44D}"/>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62">
                  <a:extLst>
                    <a:ext uri="{FF2B5EF4-FFF2-40B4-BE49-F238E27FC236}">
                      <a16:creationId xmlns:a16="http://schemas.microsoft.com/office/drawing/2014/main" id="{BE0A43EC-3E4B-4DD9-ADB1-05CD9C76FF59}"/>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63">
                  <a:extLst>
                    <a:ext uri="{FF2B5EF4-FFF2-40B4-BE49-F238E27FC236}">
                      <a16:creationId xmlns:a16="http://schemas.microsoft.com/office/drawing/2014/main" id="{721FFD7F-3612-4F4A-8D0F-776CAF4937B5}"/>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64">
                  <a:extLst>
                    <a:ext uri="{FF2B5EF4-FFF2-40B4-BE49-F238E27FC236}">
                      <a16:creationId xmlns:a16="http://schemas.microsoft.com/office/drawing/2014/main" id="{8F853D3D-7831-405F-96E9-AFFC23FED50F}"/>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65">
                  <a:extLst>
                    <a:ext uri="{FF2B5EF4-FFF2-40B4-BE49-F238E27FC236}">
                      <a16:creationId xmlns:a16="http://schemas.microsoft.com/office/drawing/2014/main" id="{EB36C35F-7C32-43E3-837F-D2E0552FE399}"/>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66">
                  <a:extLst>
                    <a:ext uri="{FF2B5EF4-FFF2-40B4-BE49-F238E27FC236}">
                      <a16:creationId xmlns:a16="http://schemas.microsoft.com/office/drawing/2014/main" id="{1E541F78-6026-46B5-8967-1E3FE6BF92EB}"/>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7">
                  <a:extLst>
                    <a:ext uri="{FF2B5EF4-FFF2-40B4-BE49-F238E27FC236}">
                      <a16:creationId xmlns:a16="http://schemas.microsoft.com/office/drawing/2014/main" id="{B1EE002E-798A-4B70-BB8B-370F0DDA1123}"/>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68">
                  <a:extLst>
                    <a:ext uri="{FF2B5EF4-FFF2-40B4-BE49-F238E27FC236}">
                      <a16:creationId xmlns:a16="http://schemas.microsoft.com/office/drawing/2014/main" id="{15D7EEBC-78FA-4E92-9C40-DA2A31E97183}"/>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69">
                  <a:extLst>
                    <a:ext uri="{FF2B5EF4-FFF2-40B4-BE49-F238E27FC236}">
                      <a16:creationId xmlns:a16="http://schemas.microsoft.com/office/drawing/2014/main" id="{606528B7-7824-422D-A28B-6A847596FF87}"/>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70">
                  <a:extLst>
                    <a:ext uri="{FF2B5EF4-FFF2-40B4-BE49-F238E27FC236}">
                      <a16:creationId xmlns:a16="http://schemas.microsoft.com/office/drawing/2014/main" id="{C0A6969B-1753-46AF-96D9-C049224CBEEB}"/>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171">
                  <a:extLst>
                    <a:ext uri="{FF2B5EF4-FFF2-40B4-BE49-F238E27FC236}">
                      <a16:creationId xmlns:a16="http://schemas.microsoft.com/office/drawing/2014/main" id="{09F5130F-03E0-43B4-BE13-845D8DFECD8C}"/>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172">
                  <a:extLst>
                    <a:ext uri="{FF2B5EF4-FFF2-40B4-BE49-F238E27FC236}">
                      <a16:creationId xmlns:a16="http://schemas.microsoft.com/office/drawing/2014/main" id="{63548288-1408-494B-9462-9AA17D9F992A}"/>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55" name="图片 81" descr="D:\资料\图层 2.png图层 2">
            <a:extLst>
              <a:ext uri="{FF2B5EF4-FFF2-40B4-BE49-F238E27FC236}">
                <a16:creationId xmlns:a16="http://schemas.microsoft.com/office/drawing/2014/main" id="{2AD5A0F1-28B1-40C1-9653-E0BE89695765}"/>
              </a:ext>
            </a:extLst>
          </p:cNvPr>
          <p:cNvPicPr>
            <a:picLocks noChangeAspect="1"/>
          </p:cNvPicPr>
          <p:nvPr/>
        </p:nvPicPr>
        <p:blipFill>
          <a:blip r:embed="rId2"/>
          <a:srcRect/>
          <a:stretch>
            <a:fillRect/>
          </a:stretch>
        </p:blipFill>
        <p:spPr>
          <a:xfrm>
            <a:off x="238814" y="175320"/>
            <a:ext cx="8527575" cy="4579347"/>
          </a:xfrm>
          <a:prstGeom prst="rect">
            <a:avLst/>
          </a:prstGeom>
        </p:spPr>
      </p:pic>
      <p:grpSp>
        <p:nvGrpSpPr>
          <p:cNvPr id="56" name="组合 37">
            <a:extLst>
              <a:ext uri="{FF2B5EF4-FFF2-40B4-BE49-F238E27FC236}">
                <a16:creationId xmlns:a16="http://schemas.microsoft.com/office/drawing/2014/main" id="{4570C8C2-7E50-47D7-86F0-CBFD5BF71320}"/>
              </a:ext>
            </a:extLst>
          </p:cNvPr>
          <p:cNvGrpSpPr/>
          <p:nvPr/>
        </p:nvGrpSpPr>
        <p:grpSpPr>
          <a:xfrm>
            <a:off x="3983543" y="3438601"/>
            <a:ext cx="762950" cy="143677"/>
            <a:chOff x="11167" y="8133"/>
            <a:chExt cx="1704" cy="298"/>
          </a:xfrm>
        </p:grpSpPr>
        <p:sp>
          <p:nvSpPr>
            <p:cNvPr id="57" name="椭圆 17">
              <a:extLst>
                <a:ext uri="{FF2B5EF4-FFF2-40B4-BE49-F238E27FC236}">
                  <a16:creationId xmlns:a16="http://schemas.microsoft.com/office/drawing/2014/main" id="{6CDD9CD2-31C8-4D62-A55C-117D10E9EA99}"/>
                </a:ext>
              </a:extLst>
            </p:cNvPr>
            <p:cNvSpPr/>
            <p:nvPr/>
          </p:nvSpPr>
          <p:spPr>
            <a:xfrm>
              <a:off x="11167"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sp>
          <p:nvSpPr>
            <p:cNvPr id="58" name="椭圆 18">
              <a:extLst>
                <a:ext uri="{FF2B5EF4-FFF2-40B4-BE49-F238E27FC236}">
                  <a16:creationId xmlns:a16="http://schemas.microsoft.com/office/drawing/2014/main" id="{A28DEC6C-4034-4887-91C3-F51D1BE6BB39}"/>
                </a:ext>
              </a:extLst>
            </p:cNvPr>
            <p:cNvSpPr/>
            <p:nvPr/>
          </p:nvSpPr>
          <p:spPr>
            <a:xfrm>
              <a:off x="11834"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sp>
          <p:nvSpPr>
            <p:cNvPr id="59" name="椭圆 19">
              <a:extLst>
                <a:ext uri="{FF2B5EF4-FFF2-40B4-BE49-F238E27FC236}">
                  <a16:creationId xmlns:a16="http://schemas.microsoft.com/office/drawing/2014/main" id="{B7DAB32B-3ED0-4CDC-832A-D2BC5745847B}"/>
                </a:ext>
              </a:extLst>
            </p:cNvPr>
            <p:cNvSpPr/>
            <p:nvPr/>
          </p:nvSpPr>
          <p:spPr>
            <a:xfrm>
              <a:off x="12573"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grpSp>
      <p:grpSp>
        <p:nvGrpSpPr>
          <p:cNvPr id="60" name="组合 64">
            <a:extLst>
              <a:ext uri="{FF2B5EF4-FFF2-40B4-BE49-F238E27FC236}">
                <a16:creationId xmlns:a16="http://schemas.microsoft.com/office/drawing/2014/main" id="{5DBC3075-F017-4257-9748-CBE691DAF4AC}"/>
              </a:ext>
            </a:extLst>
          </p:cNvPr>
          <p:cNvGrpSpPr/>
          <p:nvPr/>
        </p:nvGrpSpPr>
        <p:grpSpPr>
          <a:xfrm>
            <a:off x="907603" y="19085"/>
            <a:ext cx="6878191" cy="4579829"/>
            <a:chOff x="1556" y="392"/>
            <a:chExt cx="15362" cy="9499"/>
          </a:xfrm>
        </p:grpSpPr>
        <p:grpSp>
          <p:nvGrpSpPr>
            <p:cNvPr id="61" name="组合 65">
              <a:extLst>
                <a:ext uri="{FF2B5EF4-FFF2-40B4-BE49-F238E27FC236}">
                  <a16:creationId xmlns:a16="http://schemas.microsoft.com/office/drawing/2014/main" id="{3AA8D20B-C510-48E1-8235-45CDB6EC2119}"/>
                </a:ext>
              </a:extLst>
            </p:cNvPr>
            <p:cNvGrpSpPr/>
            <p:nvPr/>
          </p:nvGrpSpPr>
          <p:grpSpPr>
            <a:xfrm>
              <a:off x="1556" y="431"/>
              <a:ext cx="15362" cy="8286"/>
              <a:chOff x="2107" y="864"/>
              <a:chExt cx="15362" cy="8286"/>
            </a:xfrm>
          </p:grpSpPr>
          <p:pic>
            <p:nvPicPr>
              <p:cNvPr id="64" name="图形 8">
                <a:extLst>
                  <a:ext uri="{FF2B5EF4-FFF2-40B4-BE49-F238E27FC236}">
                    <a16:creationId xmlns:a16="http://schemas.microsoft.com/office/drawing/2014/main" id="{479AD709-872A-4245-AF67-599A5BB8ABE6}"/>
                  </a:ext>
                </a:extLst>
              </p:cNvPr>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2400" y="2456"/>
                <a:ext cx="1010" cy="1250"/>
              </a:xfrm>
              <a:prstGeom prst="rect">
                <a:avLst/>
              </a:prstGeom>
            </p:spPr>
          </p:pic>
          <p:pic>
            <p:nvPicPr>
              <p:cNvPr id="65" name="图形 9">
                <a:extLst>
                  <a:ext uri="{FF2B5EF4-FFF2-40B4-BE49-F238E27FC236}">
                    <a16:creationId xmlns:a16="http://schemas.microsoft.com/office/drawing/2014/main" id="{A76F2988-CB79-496A-A9C9-1679640DC72F}"/>
                  </a:ext>
                </a:extLst>
              </p:cNvPr>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6578" y="4855"/>
                <a:ext cx="891" cy="1103"/>
              </a:xfrm>
              <a:prstGeom prst="rect">
                <a:avLst/>
              </a:prstGeom>
            </p:spPr>
          </p:pic>
          <p:pic>
            <p:nvPicPr>
              <p:cNvPr id="66" name="图形 10">
                <a:extLst>
                  <a:ext uri="{FF2B5EF4-FFF2-40B4-BE49-F238E27FC236}">
                    <a16:creationId xmlns:a16="http://schemas.microsoft.com/office/drawing/2014/main" id="{33D7BAB3-EE54-484F-9A76-C69BA51D1247}"/>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2596" y="7609"/>
                <a:ext cx="1245" cy="1541"/>
              </a:xfrm>
              <a:prstGeom prst="rect">
                <a:avLst/>
              </a:prstGeom>
            </p:spPr>
          </p:pic>
          <p:pic>
            <p:nvPicPr>
              <p:cNvPr id="67" name="图形 15">
                <a:extLst>
                  <a:ext uri="{FF2B5EF4-FFF2-40B4-BE49-F238E27FC236}">
                    <a16:creationId xmlns:a16="http://schemas.microsoft.com/office/drawing/2014/main" id="{43B69087-82CE-4960-99D7-638AD6400EAE}"/>
                  </a:ext>
                </a:extLst>
              </p:cNvPr>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5090" y="864"/>
                <a:ext cx="753" cy="1130"/>
              </a:xfrm>
              <a:prstGeom prst="rect">
                <a:avLst/>
              </a:prstGeom>
            </p:spPr>
          </p:pic>
          <p:pic>
            <p:nvPicPr>
              <p:cNvPr id="68" name="图形 16">
                <a:extLst>
                  <a:ext uri="{FF2B5EF4-FFF2-40B4-BE49-F238E27FC236}">
                    <a16:creationId xmlns:a16="http://schemas.microsoft.com/office/drawing/2014/main" id="{CE6E87D1-AE6C-4EE0-9B2F-6547EB672F28}"/>
                  </a:ext>
                </a:extLst>
              </p:cNvPr>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2107" y="4841"/>
                <a:ext cx="722" cy="1084"/>
              </a:xfrm>
              <a:prstGeom prst="rect">
                <a:avLst/>
              </a:prstGeom>
            </p:spPr>
          </p:pic>
        </p:grpSp>
        <p:pic>
          <p:nvPicPr>
            <p:cNvPr id="62" name="图形 10">
              <a:extLst>
                <a:ext uri="{FF2B5EF4-FFF2-40B4-BE49-F238E27FC236}">
                  <a16:creationId xmlns:a16="http://schemas.microsoft.com/office/drawing/2014/main" id="{CB6D1D5D-1E20-4267-AB48-7730D811451F}"/>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13842" y="392"/>
              <a:ext cx="1245" cy="1541"/>
            </a:xfrm>
            <a:prstGeom prst="rect">
              <a:avLst/>
            </a:prstGeom>
          </p:spPr>
        </p:pic>
        <p:pic>
          <p:nvPicPr>
            <p:cNvPr id="63" name="图形 10">
              <a:extLst>
                <a:ext uri="{FF2B5EF4-FFF2-40B4-BE49-F238E27FC236}">
                  <a16:creationId xmlns:a16="http://schemas.microsoft.com/office/drawing/2014/main" id="{E8A3C092-DD9E-420F-994E-2166BC1317C6}"/>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14580" y="8350"/>
              <a:ext cx="1245" cy="1541"/>
            </a:xfrm>
            <a:prstGeom prst="rect">
              <a:avLst/>
            </a:prstGeom>
          </p:spPr>
        </p:pic>
      </p:grpSp>
      <p:grpSp>
        <p:nvGrpSpPr>
          <p:cNvPr id="69" name="组合 82">
            <a:extLst>
              <a:ext uri="{FF2B5EF4-FFF2-40B4-BE49-F238E27FC236}">
                <a16:creationId xmlns:a16="http://schemas.microsoft.com/office/drawing/2014/main" id="{210EE783-6417-4523-ACD2-4453A355017C}"/>
              </a:ext>
            </a:extLst>
          </p:cNvPr>
          <p:cNvGrpSpPr/>
          <p:nvPr/>
        </p:nvGrpSpPr>
        <p:grpSpPr>
          <a:xfrm>
            <a:off x="301995" y="19085"/>
            <a:ext cx="8756015" cy="5381625"/>
            <a:chOff x="-28" y="0"/>
            <a:chExt cx="19556" cy="11162"/>
          </a:xfrm>
        </p:grpSpPr>
        <p:pic>
          <p:nvPicPr>
            <p:cNvPr id="70" name="图片 83" descr="橡皮">
              <a:extLst>
                <a:ext uri="{FF2B5EF4-FFF2-40B4-BE49-F238E27FC236}">
                  <a16:creationId xmlns:a16="http://schemas.microsoft.com/office/drawing/2014/main" id="{7F4D7E06-469C-4322-ADC0-C8FFA2C0703A}"/>
                </a:ext>
              </a:extLst>
            </p:cNvPr>
            <p:cNvPicPr>
              <a:picLocks noChangeAspect="1"/>
            </p:cNvPicPr>
            <p:nvPr/>
          </p:nvPicPr>
          <p:blipFill>
            <a:blip r:embed="rId8"/>
            <a:stretch>
              <a:fillRect/>
            </a:stretch>
          </p:blipFill>
          <p:spPr>
            <a:xfrm>
              <a:off x="16088" y="6391"/>
              <a:ext cx="3112" cy="3112"/>
            </a:xfrm>
            <a:prstGeom prst="rect">
              <a:avLst/>
            </a:prstGeom>
          </p:spPr>
        </p:pic>
        <p:pic>
          <p:nvPicPr>
            <p:cNvPr id="71" name="图片 84" descr="纸张">
              <a:extLst>
                <a:ext uri="{FF2B5EF4-FFF2-40B4-BE49-F238E27FC236}">
                  <a16:creationId xmlns:a16="http://schemas.microsoft.com/office/drawing/2014/main" id="{0E4761D7-80C5-49FE-86DD-723A41E465C6}"/>
                </a:ext>
              </a:extLst>
            </p:cNvPr>
            <p:cNvPicPr>
              <a:picLocks noChangeAspect="1"/>
            </p:cNvPicPr>
            <p:nvPr/>
          </p:nvPicPr>
          <p:blipFill>
            <a:blip r:embed="rId9"/>
            <a:stretch>
              <a:fillRect/>
            </a:stretch>
          </p:blipFill>
          <p:spPr>
            <a:xfrm>
              <a:off x="9813" y="7490"/>
              <a:ext cx="3672" cy="3672"/>
            </a:xfrm>
            <a:prstGeom prst="rect">
              <a:avLst/>
            </a:prstGeom>
          </p:spPr>
        </p:pic>
        <p:pic>
          <p:nvPicPr>
            <p:cNvPr id="72" name="图片 86" descr="书本">
              <a:extLst>
                <a:ext uri="{FF2B5EF4-FFF2-40B4-BE49-F238E27FC236}">
                  <a16:creationId xmlns:a16="http://schemas.microsoft.com/office/drawing/2014/main" id="{02D0BC0A-1C2B-47ED-B436-1665713CF4A9}"/>
                </a:ext>
              </a:extLst>
            </p:cNvPr>
            <p:cNvPicPr>
              <a:picLocks noChangeAspect="1"/>
            </p:cNvPicPr>
            <p:nvPr/>
          </p:nvPicPr>
          <p:blipFill>
            <a:blip r:embed="rId10"/>
            <a:stretch>
              <a:fillRect/>
            </a:stretch>
          </p:blipFill>
          <p:spPr>
            <a:xfrm>
              <a:off x="-28" y="0"/>
              <a:ext cx="3055" cy="3055"/>
            </a:xfrm>
            <a:prstGeom prst="rect">
              <a:avLst/>
            </a:prstGeom>
          </p:spPr>
        </p:pic>
        <p:pic>
          <p:nvPicPr>
            <p:cNvPr id="73" name="图片 88" descr="冰激凌">
              <a:extLst>
                <a:ext uri="{FF2B5EF4-FFF2-40B4-BE49-F238E27FC236}">
                  <a16:creationId xmlns:a16="http://schemas.microsoft.com/office/drawing/2014/main" id="{532DADB2-4A3F-4FF1-A819-957D4C18EEE9}"/>
                </a:ext>
              </a:extLst>
            </p:cNvPr>
            <p:cNvPicPr>
              <a:picLocks noChangeAspect="1"/>
            </p:cNvPicPr>
            <p:nvPr/>
          </p:nvPicPr>
          <p:blipFill>
            <a:blip r:embed="rId11"/>
            <a:stretch>
              <a:fillRect/>
            </a:stretch>
          </p:blipFill>
          <p:spPr>
            <a:xfrm>
              <a:off x="15830" y="431"/>
              <a:ext cx="3698" cy="3698"/>
            </a:xfrm>
            <a:prstGeom prst="rect">
              <a:avLst/>
            </a:prstGeom>
          </p:spPr>
        </p:pic>
        <p:pic>
          <p:nvPicPr>
            <p:cNvPr id="74" name="图片 89" descr="笔">
              <a:extLst>
                <a:ext uri="{FF2B5EF4-FFF2-40B4-BE49-F238E27FC236}">
                  <a16:creationId xmlns:a16="http://schemas.microsoft.com/office/drawing/2014/main" id="{FBA375D8-091A-4239-88D2-A7BB69B88E8D}"/>
                </a:ext>
              </a:extLst>
            </p:cNvPr>
            <p:cNvPicPr>
              <a:picLocks noChangeAspect="1"/>
            </p:cNvPicPr>
            <p:nvPr/>
          </p:nvPicPr>
          <p:blipFill>
            <a:blip r:embed="rId12"/>
            <a:stretch>
              <a:fillRect/>
            </a:stretch>
          </p:blipFill>
          <p:spPr>
            <a:xfrm>
              <a:off x="8569" y="226"/>
              <a:ext cx="2467" cy="2467"/>
            </a:xfrm>
            <a:prstGeom prst="rect">
              <a:avLst/>
            </a:prstGeom>
          </p:spPr>
        </p:pic>
        <p:pic>
          <p:nvPicPr>
            <p:cNvPr id="75" name="图片 90" descr="草莓">
              <a:extLst>
                <a:ext uri="{FF2B5EF4-FFF2-40B4-BE49-F238E27FC236}">
                  <a16:creationId xmlns:a16="http://schemas.microsoft.com/office/drawing/2014/main" id="{631CEBD1-A8CD-41EB-ACF5-4F3D299DE620}"/>
                </a:ext>
              </a:extLst>
            </p:cNvPr>
            <p:cNvPicPr>
              <a:picLocks noChangeAspect="1"/>
            </p:cNvPicPr>
            <p:nvPr/>
          </p:nvPicPr>
          <p:blipFill>
            <a:blip r:embed="rId13"/>
            <a:stretch>
              <a:fillRect/>
            </a:stretch>
          </p:blipFill>
          <p:spPr>
            <a:xfrm>
              <a:off x="791" y="7193"/>
              <a:ext cx="2698" cy="2698"/>
            </a:xfrm>
            <a:prstGeom prst="rect">
              <a:avLst/>
            </a:prstGeom>
          </p:spPr>
        </p:pic>
      </p:grpSp>
      <p:pic>
        <p:nvPicPr>
          <p:cNvPr id="82" name="图片 174" descr="D:\资料\图片3.png图片3">
            <a:extLst>
              <a:ext uri="{FF2B5EF4-FFF2-40B4-BE49-F238E27FC236}">
                <a16:creationId xmlns:a16="http://schemas.microsoft.com/office/drawing/2014/main" id="{AC62378B-7983-4151-A920-22EC1CF669EE}"/>
              </a:ext>
            </a:extLst>
          </p:cNvPr>
          <p:cNvPicPr>
            <a:picLocks noChangeAspect="1"/>
          </p:cNvPicPr>
          <p:nvPr/>
        </p:nvPicPr>
        <p:blipFill>
          <a:blip r:embed="rId14"/>
          <a:srcRect/>
          <a:stretch>
            <a:fillRect/>
          </a:stretch>
        </p:blipFill>
        <p:spPr>
          <a:xfrm>
            <a:off x="5295771" y="226887"/>
            <a:ext cx="2688402" cy="4110227"/>
          </a:xfrm>
          <a:prstGeom prst="rect">
            <a:avLst/>
          </a:prstGeom>
        </p:spPr>
      </p:pic>
      <p:pic>
        <p:nvPicPr>
          <p:cNvPr id="2" name="Hình ảnh 1">
            <a:extLst>
              <a:ext uri="{FF2B5EF4-FFF2-40B4-BE49-F238E27FC236}">
                <a16:creationId xmlns:a16="http://schemas.microsoft.com/office/drawing/2014/main" id="{08C0941D-BF57-4FB7-B1AE-358F61E802F0}"/>
              </a:ext>
            </a:extLst>
          </p:cNvPr>
          <p:cNvPicPr>
            <a:picLocks noChangeAspect="1"/>
          </p:cNvPicPr>
          <p:nvPr/>
        </p:nvPicPr>
        <p:blipFill>
          <a:blip r:embed="rId15"/>
          <a:stretch>
            <a:fillRect/>
          </a:stretch>
        </p:blipFill>
        <p:spPr>
          <a:xfrm>
            <a:off x="1888891" y="386745"/>
            <a:ext cx="4291956" cy="2365453"/>
          </a:xfrm>
          <a:prstGeom prst="rect">
            <a:avLst/>
          </a:prstGeom>
        </p:spPr>
      </p:pic>
    </p:spTree>
    <p:extLst>
      <p:ext uri="{BB962C8B-B14F-4D97-AF65-F5344CB8AC3E}">
        <p14:creationId xmlns:p14="http://schemas.microsoft.com/office/powerpoint/2010/main" val="279040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ppt_w</p:attrName>
                                        </p:attrNameLst>
                                      </p:cBhvr>
                                      <p:tavLst>
                                        <p:tav tm="0">
                                          <p:val>
                                            <p:strVal val="#ppt_w+.3"/>
                                          </p:val>
                                        </p:tav>
                                        <p:tav tm="100000">
                                          <p:val>
                                            <p:strVal val="#ppt_w"/>
                                          </p:val>
                                        </p:tav>
                                      </p:tavLst>
                                    </p:anim>
                                    <p:anim calcmode="lin" valueType="num">
                                      <p:cBhvr>
                                        <p:cTn id="8" dur="1000" fill="hold"/>
                                        <p:tgtEl>
                                          <p:spTgt spid="56"/>
                                        </p:tgtEl>
                                        <p:attrNameLst>
                                          <p:attrName>ppt_h</p:attrName>
                                        </p:attrNameLst>
                                      </p:cBhvr>
                                      <p:tavLst>
                                        <p:tav tm="0">
                                          <p:val>
                                            <p:strVal val="#ppt_h"/>
                                          </p:val>
                                        </p:tav>
                                        <p:tav tm="100000">
                                          <p:val>
                                            <p:strVal val="#ppt_h"/>
                                          </p:val>
                                        </p:tav>
                                      </p:tavLst>
                                    </p:anim>
                                    <p:animEffect transition="in" filter="fade">
                                      <p:cBhvr>
                                        <p:cTn id="9" dur="1000"/>
                                        <p:tgtEl>
                                          <p:spTgt spid="5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barn(inVertical)">
                                      <p:cBhvr>
                                        <p:cTn id="14" dur="500"/>
                                        <p:tgtEl>
                                          <p:spTgt spid="60"/>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ox(in)">
                                      <p:cBhvr>
                                        <p:cTn id="19" dur="2000"/>
                                        <p:tgtEl>
                                          <p:spTgt spid="6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barn(inVertical)">
                                      <p:cBhvr>
                                        <p:cTn id="24" dur="500"/>
                                        <p:tgtEl>
                                          <p:spTgt spid="8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A63C5442-BD9F-442A-B478-AB26487C1B0C}"/>
              </a:ext>
            </a:extLst>
          </p:cNvPr>
          <p:cNvSpPr txBox="1"/>
          <p:nvPr/>
        </p:nvSpPr>
        <p:spPr>
          <a:xfrm>
            <a:off x="1145894" y="1148935"/>
            <a:ext cx="7292050" cy="2123658"/>
          </a:xfrm>
          <a:prstGeom prst="rect">
            <a:avLst/>
          </a:prstGeom>
          <a:noFill/>
        </p:spPr>
        <p:txBody>
          <a:bodyPr wrap="square" rtlCol="0">
            <a:spAutoFit/>
          </a:bodyPr>
          <a:lstStyle/>
          <a:p>
            <a:pPr algn="ctr"/>
            <a:r>
              <a:rPr lang="en-US" sz="4400" b="1">
                <a:solidFill>
                  <a:schemeClr val="accent5">
                    <a:lumMod val="75000"/>
                  </a:schemeClr>
                </a:solidFill>
                <a:latin typeface="Arial-Rounded" panose="020B0500000000000000" pitchFamily="34" charset="0"/>
                <a:ea typeface="Arial-Rounded" panose="020B0500000000000000" pitchFamily="34" charset="0"/>
                <a:cs typeface="Arial-Rounded" panose="020B0500000000000000" pitchFamily="34" charset="0"/>
              </a:rPr>
              <a:t>Các em hãy cùng xem bộ phim hoạt hình “Gọn gàng, ngăn nắp”</a:t>
            </a:r>
          </a:p>
        </p:txBody>
      </p:sp>
      <p:pic>
        <p:nvPicPr>
          <p:cNvPr id="3" name="Giáo Dục Mầm Non - Gọn Gàng Ngăn Nắp">
            <a:hlinkClick r:id="" action="ppaction://media"/>
            <a:extLst>
              <a:ext uri="{FF2B5EF4-FFF2-40B4-BE49-F238E27FC236}">
                <a16:creationId xmlns:a16="http://schemas.microsoft.com/office/drawing/2014/main" id="{55F2F23C-78FF-46ED-90E1-F29C6ADDF17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2533" r="12531"/>
          <a:stretch/>
        </p:blipFill>
        <p:spPr>
          <a:xfrm>
            <a:off x="0" y="0"/>
            <a:ext cx="9144000" cy="5143500"/>
          </a:xfrm>
          <a:prstGeom prst="rect">
            <a:avLst/>
          </a:prstGeom>
        </p:spPr>
      </p:pic>
    </p:spTree>
    <p:extLst>
      <p:ext uri="{BB962C8B-B14F-4D97-AF65-F5344CB8AC3E}">
        <p14:creationId xmlns:p14="http://schemas.microsoft.com/office/powerpoint/2010/main" val="359189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13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333C80D2-1F01-474F-B0B0-5467B6BD736F}"/>
              </a:ext>
            </a:extLst>
          </p:cNvPr>
          <p:cNvPicPr>
            <a:picLocks noChangeAspect="1"/>
          </p:cNvPicPr>
          <p:nvPr/>
        </p:nvPicPr>
        <p:blipFill>
          <a:blip r:embed="rId2"/>
          <a:stretch>
            <a:fillRect/>
          </a:stretch>
        </p:blipFill>
        <p:spPr>
          <a:xfrm>
            <a:off x="470915" y="0"/>
            <a:ext cx="8202169" cy="5143500"/>
          </a:xfrm>
          <a:prstGeom prst="rect">
            <a:avLst/>
          </a:prstGeom>
        </p:spPr>
      </p:pic>
      <p:sp>
        <p:nvSpPr>
          <p:cNvPr id="4" name="Hộp Văn bản 3">
            <a:extLst>
              <a:ext uri="{FF2B5EF4-FFF2-40B4-BE49-F238E27FC236}">
                <a16:creationId xmlns:a16="http://schemas.microsoft.com/office/drawing/2014/main" id="{542CA6D8-92EC-4865-A229-6B2D4CC47B47}"/>
              </a:ext>
            </a:extLst>
          </p:cNvPr>
          <p:cNvSpPr txBox="1"/>
          <p:nvPr/>
        </p:nvSpPr>
        <p:spPr>
          <a:xfrm>
            <a:off x="1906177" y="219919"/>
            <a:ext cx="6766907" cy="523220"/>
          </a:xfrm>
          <a:prstGeom prst="rect">
            <a:avLst/>
          </a:prstGeom>
          <a:noFill/>
        </p:spPr>
        <p:txBody>
          <a:bodyPr wrap="square" rtlCol="0">
            <a:spAutoFit/>
          </a:bodyPr>
          <a:lstStyle/>
          <a:p>
            <a:r>
              <a:rPr lang="en-US" sz="2700" b="1">
                <a:solidFill>
                  <a:schemeClr val="tx2">
                    <a:lumMod val="75000"/>
                  </a:schemeClr>
                </a:solidFill>
                <a:latin typeface="HP001 4 hàng" panose="020B0603050302020204" pitchFamily="34" charset="0"/>
              </a:rPr>
              <a:t>Thứ		ngày		tháng		năm</a:t>
            </a:r>
          </a:p>
        </p:txBody>
      </p:sp>
      <p:sp>
        <p:nvSpPr>
          <p:cNvPr id="5" name="Hộp Văn bản 4">
            <a:extLst>
              <a:ext uri="{FF2B5EF4-FFF2-40B4-BE49-F238E27FC236}">
                <a16:creationId xmlns:a16="http://schemas.microsoft.com/office/drawing/2014/main" id="{33418343-4761-458A-AA96-FC97BE0635F8}"/>
              </a:ext>
            </a:extLst>
          </p:cNvPr>
          <p:cNvSpPr txBox="1"/>
          <p:nvPr/>
        </p:nvSpPr>
        <p:spPr>
          <a:xfrm>
            <a:off x="2940128" y="739711"/>
            <a:ext cx="3626522" cy="523220"/>
          </a:xfrm>
          <a:prstGeom prst="rect">
            <a:avLst/>
          </a:prstGeom>
          <a:noFill/>
        </p:spPr>
        <p:txBody>
          <a:bodyPr wrap="square" rtlCol="0">
            <a:spAutoFit/>
          </a:bodyPr>
          <a:lstStyle/>
          <a:p>
            <a:r>
              <a:rPr lang="lt-LT" sz="2700" b="1">
                <a:solidFill>
                  <a:schemeClr val="tx2">
                    <a:lumMod val="75000"/>
                  </a:schemeClr>
                </a:solidFill>
                <a:latin typeface="HP001 4 hàng" panose="020B0603050302020204" pitchFamily="34" charset="0"/>
              </a:rPr>
              <a:t>HĲt đųg Ǉrải w</a:t>
            </a:r>
            <a:r>
              <a:rPr lang="el-GR" sz="2700" b="1">
                <a:solidFill>
                  <a:schemeClr val="tx2">
                    <a:lumMod val="75000"/>
                  </a:schemeClr>
                </a:solidFill>
                <a:latin typeface="HP001 4 hàng" panose="020B0603050302020204" pitchFamily="34" charset="0"/>
              </a:rPr>
              <a:t>θΗ</a:t>
            </a:r>
            <a:r>
              <a:rPr lang="lt-LT" sz="2700" b="1">
                <a:solidFill>
                  <a:schemeClr val="tx2">
                    <a:lumMod val="75000"/>
                  </a:schemeClr>
                </a:solidFill>
                <a:latin typeface="HP001 4 hàng" panose="020B0603050302020204" pitchFamily="34" charset="0"/>
              </a:rPr>
              <a:t>İm</a:t>
            </a:r>
            <a:endParaRPr lang="en-US" sz="2700" b="1">
              <a:solidFill>
                <a:schemeClr val="tx2">
                  <a:lumMod val="75000"/>
                </a:schemeClr>
              </a:solidFill>
              <a:latin typeface="HP001 4 hàng" panose="020B0603050302020204" pitchFamily="34" charset="0"/>
            </a:endParaRPr>
          </a:p>
        </p:txBody>
      </p:sp>
      <p:sp>
        <p:nvSpPr>
          <p:cNvPr id="6" name="Hộp Văn bản 5">
            <a:extLst>
              <a:ext uri="{FF2B5EF4-FFF2-40B4-BE49-F238E27FC236}">
                <a16:creationId xmlns:a16="http://schemas.microsoft.com/office/drawing/2014/main" id="{9D8EB302-C6DB-4579-8B9C-A7650A1EDA7A}"/>
              </a:ext>
            </a:extLst>
          </p:cNvPr>
          <p:cNvSpPr txBox="1"/>
          <p:nvPr/>
        </p:nvSpPr>
        <p:spPr>
          <a:xfrm>
            <a:off x="3962504" y="1247928"/>
            <a:ext cx="1512321" cy="523220"/>
          </a:xfrm>
          <a:prstGeom prst="rect">
            <a:avLst/>
          </a:prstGeom>
          <a:noFill/>
        </p:spPr>
        <p:txBody>
          <a:bodyPr wrap="square" rtlCol="0">
            <a:spAutoFit/>
          </a:bodyPr>
          <a:lstStyle/>
          <a:p>
            <a:r>
              <a:rPr lang="en-US" sz="2700" b="1">
                <a:solidFill>
                  <a:schemeClr val="tx2">
                    <a:lumMod val="75000"/>
                  </a:schemeClr>
                </a:solidFill>
                <a:latin typeface="HP001 4 hàng" panose="020B0603050302020204" pitchFamily="34" charset="0"/>
              </a:rPr>
              <a:t>Bài 28</a:t>
            </a:r>
          </a:p>
        </p:txBody>
      </p:sp>
      <p:sp>
        <p:nvSpPr>
          <p:cNvPr id="7" name="Hộp Văn bản 6">
            <a:extLst>
              <a:ext uri="{FF2B5EF4-FFF2-40B4-BE49-F238E27FC236}">
                <a16:creationId xmlns:a16="http://schemas.microsoft.com/office/drawing/2014/main" id="{72AF0A69-D45C-481C-AC23-D1297A263578}"/>
              </a:ext>
            </a:extLst>
          </p:cNvPr>
          <p:cNvSpPr txBox="1"/>
          <p:nvPr/>
        </p:nvSpPr>
        <p:spPr>
          <a:xfrm>
            <a:off x="2940128" y="1764292"/>
            <a:ext cx="4575794" cy="507831"/>
          </a:xfrm>
          <a:prstGeom prst="rect">
            <a:avLst/>
          </a:prstGeom>
          <a:noFill/>
        </p:spPr>
        <p:txBody>
          <a:bodyPr wrap="square" rtlCol="0">
            <a:spAutoFit/>
          </a:bodyPr>
          <a:lstStyle/>
          <a:p>
            <a:r>
              <a:rPr lang="en-US" sz="2700" b="1">
                <a:solidFill>
                  <a:srgbClr val="FF0000"/>
                </a:solidFill>
                <a:latin typeface="HP001 4 hàng" panose="020B0603050302020204" pitchFamily="34" charset="0"/>
              </a:rPr>
              <a:t>Sắp xếp đồ dùng cá nhân.</a:t>
            </a:r>
          </a:p>
        </p:txBody>
      </p:sp>
    </p:spTree>
    <p:extLst>
      <p:ext uri="{BB962C8B-B14F-4D97-AF65-F5344CB8AC3E}">
        <p14:creationId xmlns:p14="http://schemas.microsoft.com/office/powerpoint/2010/main" val="303510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descr="Ảnh có chứa văn bản&#10;&#10;Mô tả được tạo tự động">
            <a:extLst>
              <a:ext uri="{FF2B5EF4-FFF2-40B4-BE49-F238E27FC236}">
                <a16:creationId xmlns:a16="http://schemas.microsoft.com/office/drawing/2014/main" id="{B9BEF67C-F870-45EC-80F9-0B29B0FC923A}"/>
              </a:ext>
            </a:extLst>
          </p:cNvPr>
          <p:cNvPicPr>
            <a:picLocks noChangeAspect="1"/>
          </p:cNvPicPr>
          <p:nvPr/>
        </p:nvPicPr>
        <p:blipFill>
          <a:blip r:embed="rId2"/>
          <a:stretch>
            <a:fillRect/>
          </a:stretch>
        </p:blipFill>
        <p:spPr>
          <a:xfrm>
            <a:off x="1608881" y="0"/>
            <a:ext cx="7280476" cy="5143500"/>
          </a:xfrm>
          <a:prstGeom prst="rect">
            <a:avLst/>
          </a:prstGeom>
        </p:spPr>
      </p:pic>
      <p:pic>
        <p:nvPicPr>
          <p:cNvPr id="5" name="Hình ảnh 4" descr="Ảnh có chứa đồ chơi, búp bê&#10;&#10;Mô tả được tạo tự động">
            <a:extLst>
              <a:ext uri="{FF2B5EF4-FFF2-40B4-BE49-F238E27FC236}">
                <a16:creationId xmlns:a16="http://schemas.microsoft.com/office/drawing/2014/main" id="{D12E7662-5B80-4AD4-9385-78A97973237C}"/>
              </a:ext>
            </a:extLst>
          </p:cNvPr>
          <p:cNvPicPr>
            <a:picLocks noChangeAspect="1"/>
          </p:cNvPicPr>
          <p:nvPr/>
        </p:nvPicPr>
        <p:blipFill>
          <a:blip r:embed="rId3"/>
          <a:stretch>
            <a:fillRect/>
          </a:stretch>
        </p:blipFill>
        <p:spPr>
          <a:xfrm>
            <a:off x="148548" y="2652773"/>
            <a:ext cx="2011777" cy="2406651"/>
          </a:xfrm>
          <a:prstGeom prst="rect">
            <a:avLst/>
          </a:prstGeom>
        </p:spPr>
      </p:pic>
      <p:pic>
        <p:nvPicPr>
          <p:cNvPr id="7" name="Hình ảnh 6">
            <a:extLst>
              <a:ext uri="{FF2B5EF4-FFF2-40B4-BE49-F238E27FC236}">
                <a16:creationId xmlns:a16="http://schemas.microsoft.com/office/drawing/2014/main" id="{36EDF200-546B-467C-ABA9-34302B2D4FE0}"/>
              </a:ext>
            </a:extLst>
          </p:cNvPr>
          <p:cNvPicPr>
            <a:picLocks noChangeAspect="1"/>
          </p:cNvPicPr>
          <p:nvPr/>
        </p:nvPicPr>
        <p:blipFill>
          <a:blip r:embed="rId4"/>
          <a:stretch>
            <a:fillRect/>
          </a:stretch>
        </p:blipFill>
        <p:spPr>
          <a:xfrm>
            <a:off x="3402493" y="2269091"/>
            <a:ext cx="4468755" cy="1322947"/>
          </a:xfrm>
          <a:prstGeom prst="rect">
            <a:avLst/>
          </a:prstGeom>
        </p:spPr>
      </p:pic>
    </p:spTree>
    <p:extLst>
      <p:ext uri="{BB962C8B-B14F-4D97-AF65-F5344CB8AC3E}">
        <p14:creationId xmlns:p14="http://schemas.microsoft.com/office/powerpoint/2010/main" val="44667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10;&#10;Description automatically generated">
            <a:extLst>
              <a:ext uri="{FF2B5EF4-FFF2-40B4-BE49-F238E27FC236}">
                <a16:creationId xmlns:a16="http://schemas.microsoft.com/office/drawing/2014/main" id="{2DCEF14F-6885-4F41-9362-73BFBD4BBA06}"/>
              </a:ext>
            </a:extLst>
          </p:cNvPr>
          <p:cNvPicPr>
            <a:picLocks noChangeAspect="1"/>
          </p:cNvPicPr>
          <p:nvPr/>
        </p:nvPicPr>
        <p:blipFill rotWithShape="1">
          <a:blip r:embed="rId4"/>
          <a:srcRect l="40373" t="26752" r="9521" b="3778"/>
          <a:stretch/>
        </p:blipFill>
        <p:spPr>
          <a:xfrm>
            <a:off x="4729208" y="1156958"/>
            <a:ext cx="3967040" cy="3112371"/>
          </a:xfrm>
          <a:prstGeom prst="rect">
            <a:avLst/>
          </a:prstGeom>
        </p:spPr>
      </p:pic>
      <p:pic>
        <p:nvPicPr>
          <p:cNvPr id="3" name="Hình ảnh 2">
            <a:extLst>
              <a:ext uri="{FF2B5EF4-FFF2-40B4-BE49-F238E27FC236}">
                <a16:creationId xmlns:a16="http://schemas.microsoft.com/office/drawing/2014/main" id="{27E75F75-4568-4770-8669-25BA36DE4EDC}"/>
              </a:ext>
            </a:extLst>
          </p:cNvPr>
          <p:cNvPicPr>
            <a:picLocks noChangeAspect="1"/>
          </p:cNvPicPr>
          <p:nvPr/>
        </p:nvPicPr>
        <p:blipFill rotWithShape="1">
          <a:blip r:embed="rId5"/>
          <a:srcRect l="1822" t="2025" r="45933" b="84248"/>
          <a:stretch/>
        </p:blipFill>
        <p:spPr>
          <a:xfrm>
            <a:off x="416689" y="150471"/>
            <a:ext cx="3218610" cy="587830"/>
          </a:xfrm>
          <a:prstGeom prst="roundRect">
            <a:avLst>
              <a:gd name="adj" fmla="val 20660"/>
            </a:avLst>
          </a:prstGeom>
        </p:spPr>
      </p:pic>
      <p:sp>
        <p:nvSpPr>
          <p:cNvPr id="5" name="Hộp Văn bản 4">
            <a:extLst>
              <a:ext uri="{FF2B5EF4-FFF2-40B4-BE49-F238E27FC236}">
                <a16:creationId xmlns:a16="http://schemas.microsoft.com/office/drawing/2014/main" id="{BD2CE705-1554-4299-9929-001D46F6077B}"/>
              </a:ext>
            </a:extLst>
          </p:cNvPr>
          <p:cNvSpPr txBox="1"/>
          <p:nvPr/>
        </p:nvSpPr>
        <p:spPr>
          <a:xfrm>
            <a:off x="951906" y="756848"/>
            <a:ext cx="4648793" cy="400110"/>
          </a:xfrm>
          <a:prstGeom prst="rect">
            <a:avLst/>
          </a:prstGeom>
          <a:noFill/>
        </p:spPr>
        <p:txBody>
          <a:bodyPr wrap="square" rtlCol="0">
            <a:spAutoFit/>
          </a:bodyPr>
          <a:lstStyle/>
          <a:p>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Trò chơi “Ai gọn gàng, ngăn nắp”?</a:t>
            </a:r>
          </a:p>
        </p:txBody>
      </p:sp>
      <p:grpSp>
        <p:nvGrpSpPr>
          <p:cNvPr id="10" name="Nhóm 9">
            <a:extLst>
              <a:ext uri="{FF2B5EF4-FFF2-40B4-BE49-F238E27FC236}">
                <a16:creationId xmlns:a16="http://schemas.microsoft.com/office/drawing/2014/main" id="{DA985BE6-E9F9-4D18-B8BB-85250D14E01F}"/>
              </a:ext>
            </a:extLst>
          </p:cNvPr>
          <p:cNvGrpSpPr/>
          <p:nvPr/>
        </p:nvGrpSpPr>
        <p:grpSpPr>
          <a:xfrm>
            <a:off x="553797" y="748372"/>
            <a:ext cx="1788160" cy="461665"/>
            <a:chOff x="984978" y="744313"/>
            <a:chExt cx="1788160" cy="461665"/>
          </a:xfrm>
        </p:grpSpPr>
        <p:sp>
          <p:nvSpPr>
            <p:cNvPr id="8" name="Hình chữ nhật: Góc Tròn 7">
              <a:extLst>
                <a:ext uri="{FF2B5EF4-FFF2-40B4-BE49-F238E27FC236}">
                  <a16:creationId xmlns:a16="http://schemas.microsoft.com/office/drawing/2014/main" id="{DCFFC350-B869-4BBB-8207-6D6A01607579}"/>
                </a:ext>
              </a:extLst>
            </p:cNvPr>
            <p:cNvSpPr/>
            <p:nvPr/>
          </p:nvSpPr>
          <p:spPr>
            <a:xfrm>
              <a:off x="984978" y="809381"/>
              <a:ext cx="1788160" cy="365820"/>
            </a:xfrm>
            <a:custGeom>
              <a:avLst/>
              <a:gdLst>
                <a:gd name="connsiteX0" fmla="*/ 0 w 419100"/>
                <a:gd name="connsiteY0" fmla="*/ 69851 h 419100"/>
                <a:gd name="connsiteX1" fmla="*/ 69851 w 419100"/>
                <a:gd name="connsiteY1" fmla="*/ 0 h 419100"/>
                <a:gd name="connsiteX2" fmla="*/ 349249 w 419100"/>
                <a:gd name="connsiteY2" fmla="*/ 0 h 419100"/>
                <a:gd name="connsiteX3" fmla="*/ 419100 w 419100"/>
                <a:gd name="connsiteY3" fmla="*/ 69851 h 419100"/>
                <a:gd name="connsiteX4" fmla="*/ 419100 w 419100"/>
                <a:gd name="connsiteY4" fmla="*/ 349249 h 419100"/>
                <a:gd name="connsiteX5" fmla="*/ 349249 w 419100"/>
                <a:gd name="connsiteY5" fmla="*/ 419100 h 419100"/>
                <a:gd name="connsiteX6" fmla="*/ 69851 w 419100"/>
                <a:gd name="connsiteY6" fmla="*/ 419100 h 419100"/>
                <a:gd name="connsiteX7" fmla="*/ 0 w 419100"/>
                <a:gd name="connsiteY7" fmla="*/ 349249 h 419100"/>
                <a:gd name="connsiteX8" fmla="*/ 0 w 419100"/>
                <a:gd name="connsiteY8" fmla="*/ 69851 h 41910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34924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7620 w 419100"/>
                <a:gd name="connsiteY7" fmla="*/ 3035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7620 w 419100"/>
                <a:gd name="connsiteY7" fmla="*/ 3035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7620 w 419100"/>
                <a:gd name="connsiteY7" fmla="*/ 303529 h 421640"/>
                <a:gd name="connsiteX8" fmla="*/ 0 w 419100"/>
                <a:gd name="connsiteY8" fmla="*/ 69851 h 421640"/>
                <a:gd name="connsiteX0" fmla="*/ 0 w 419100"/>
                <a:gd name="connsiteY0" fmla="*/ 69851 h 424180"/>
                <a:gd name="connsiteX1" fmla="*/ 69851 w 419100"/>
                <a:gd name="connsiteY1" fmla="*/ 0 h 424180"/>
                <a:gd name="connsiteX2" fmla="*/ 349249 w 419100"/>
                <a:gd name="connsiteY2" fmla="*/ 0 h 424180"/>
                <a:gd name="connsiteX3" fmla="*/ 419100 w 419100"/>
                <a:gd name="connsiteY3" fmla="*/ 69851 h 424180"/>
                <a:gd name="connsiteX4" fmla="*/ 419100 w 419100"/>
                <a:gd name="connsiteY4" fmla="*/ 349249 h 424180"/>
                <a:gd name="connsiteX5" fmla="*/ 349249 w 419100"/>
                <a:gd name="connsiteY5" fmla="*/ 419100 h 424180"/>
                <a:gd name="connsiteX6" fmla="*/ 146051 w 419100"/>
                <a:gd name="connsiteY6" fmla="*/ 424180 h 424180"/>
                <a:gd name="connsiteX7" fmla="*/ 7620 w 419100"/>
                <a:gd name="connsiteY7" fmla="*/ 303529 h 424180"/>
                <a:gd name="connsiteX8" fmla="*/ 0 w 419100"/>
                <a:gd name="connsiteY8" fmla="*/ 69851 h 424180"/>
                <a:gd name="connsiteX0" fmla="*/ 0 w 419100"/>
                <a:gd name="connsiteY0" fmla="*/ 69851 h 424180"/>
                <a:gd name="connsiteX1" fmla="*/ 69851 w 419100"/>
                <a:gd name="connsiteY1" fmla="*/ 0 h 424180"/>
                <a:gd name="connsiteX2" fmla="*/ 349249 w 419100"/>
                <a:gd name="connsiteY2" fmla="*/ 0 h 424180"/>
                <a:gd name="connsiteX3" fmla="*/ 419100 w 419100"/>
                <a:gd name="connsiteY3" fmla="*/ 69851 h 424180"/>
                <a:gd name="connsiteX4" fmla="*/ 419100 w 419100"/>
                <a:gd name="connsiteY4" fmla="*/ 349249 h 424180"/>
                <a:gd name="connsiteX5" fmla="*/ 349249 w 419100"/>
                <a:gd name="connsiteY5" fmla="*/ 419100 h 424180"/>
                <a:gd name="connsiteX6" fmla="*/ 146051 w 419100"/>
                <a:gd name="connsiteY6" fmla="*/ 424180 h 424180"/>
                <a:gd name="connsiteX7" fmla="*/ 7620 w 419100"/>
                <a:gd name="connsiteY7" fmla="*/ 303529 h 424180"/>
                <a:gd name="connsiteX8" fmla="*/ 0 w 419100"/>
                <a:gd name="connsiteY8" fmla="*/ 69851 h 424180"/>
                <a:gd name="connsiteX0" fmla="*/ 0 w 1013697"/>
                <a:gd name="connsiteY0" fmla="*/ 69851 h 424180"/>
                <a:gd name="connsiteX1" fmla="*/ 69851 w 1013697"/>
                <a:gd name="connsiteY1" fmla="*/ 0 h 424180"/>
                <a:gd name="connsiteX2" fmla="*/ 349249 w 1013697"/>
                <a:gd name="connsiteY2" fmla="*/ 0 h 424180"/>
                <a:gd name="connsiteX3" fmla="*/ 419100 w 1013697"/>
                <a:gd name="connsiteY3" fmla="*/ 69851 h 424180"/>
                <a:gd name="connsiteX4" fmla="*/ 419100 w 1013697"/>
                <a:gd name="connsiteY4" fmla="*/ 349249 h 424180"/>
                <a:gd name="connsiteX5" fmla="*/ 349249 w 1013697"/>
                <a:gd name="connsiteY5" fmla="*/ 419100 h 424180"/>
                <a:gd name="connsiteX6" fmla="*/ 146051 w 1013697"/>
                <a:gd name="connsiteY6" fmla="*/ 424180 h 424180"/>
                <a:gd name="connsiteX7" fmla="*/ 7620 w 1013697"/>
                <a:gd name="connsiteY7" fmla="*/ 303529 h 424180"/>
                <a:gd name="connsiteX8" fmla="*/ 0 w 1013697"/>
                <a:gd name="connsiteY8" fmla="*/ 69851 h 424180"/>
                <a:gd name="connsiteX0" fmla="*/ 0 w 1788238"/>
                <a:gd name="connsiteY0" fmla="*/ 69851 h 424180"/>
                <a:gd name="connsiteX1" fmla="*/ 69851 w 1788238"/>
                <a:gd name="connsiteY1" fmla="*/ 0 h 424180"/>
                <a:gd name="connsiteX2" fmla="*/ 349249 w 1788238"/>
                <a:gd name="connsiteY2" fmla="*/ 0 h 424180"/>
                <a:gd name="connsiteX3" fmla="*/ 419100 w 1788238"/>
                <a:gd name="connsiteY3" fmla="*/ 69851 h 424180"/>
                <a:gd name="connsiteX4" fmla="*/ 419100 w 1788238"/>
                <a:gd name="connsiteY4" fmla="*/ 349249 h 424180"/>
                <a:gd name="connsiteX5" fmla="*/ 1788160 w 1788238"/>
                <a:gd name="connsiteY5" fmla="*/ 405853 h 424180"/>
                <a:gd name="connsiteX6" fmla="*/ 349249 w 1788238"/>
                <a:gd name="connsiteY6" fmla="*/ 419100 h 424180"/>
                <a:gd name="connsiteX7" fmla="*/ 146051 w 1788238"/>
                <a:gd name="connsiteY7" fmla="*/ 424180 h 424180"/>
                <a:gd name="connsiteX8" fmla="*/ 7620 w 1788238"/>
                <a:gd name="connsiteY8" fmla="*/ 303529 h 424180"/>
                <a:gd name="connsiteX9" fmla="*/ 0 w 1788238"/>
                <a:gd name="connsiteY9" fmla="*/ 69851 h 424180"/>
                <a:gd name="connsiteX0" fmla="*/ 0 w 1788240"/>
                <a:gd name="connsiteY0" fmla="*/ 69851 h 424180"/>
                <a:gd name="connsiteX1" fmla="*/ 69851 w 1788240"/>
                <a:gd name="connsiteY1" fmla="*/ 0 h 424180"/>
                <a:gd name="connsiteX2" fmla="*/ 349249 w 1788240"/>
                <a:gd name="connsiteY2" fmla="*/ 0 h 424180"/>
                <a:gd name="connsiteX3" fmla="*/ 419100 w 1788240"/>
                <a:gd name="connsiteY3" fmla="*/ 69851 h 424180"/>
                <a:gd name="connsiteX4" fmla="*/ 444500 w 1788240"/>
                <a:gd name="connsiteY4" fmla="*/ 300989 h 424180"/>
                <a:gd name="connsiteX5" fmla="*/ 1788160 w 1788240"/>
                <a:gd name="connsiteY5" fmla="*/ 405853 h 424180"/>
                <a:gd name="connsiteX6" fmla="*/ 349249 w 1788240"/>
                <a:gd name="connsiteY6" fmla="*/ 419100 h 424180"/>
                <a:gd name="connsiteX7" fmla="*/ 146051 w 1788240"/>
                <a:gd name="connsiteY7" fmla="*/ 424180 h 424180"/>
                <a:gd name="connsiteX8" fmla="*/ 7620 w 1788240"/>
                <a:gd name="connsiteY8" fmla="*/ 303529 h 424180"/>
                <a:gd name="connsiteX9" fmla="*/ 0 w 1788240"/>
                <a:gd name="connsiteY9" fmla="*/ 69851 h 424180"/>
                <a:gd name="connsiteX0" fmla="*/ 0 w 1788239"/>
                <a:gd name="connsiteY0" fmla="*/ 69851 h 424180"/>
                <a:gd name="connsiteX1" fmla="*/ 69851 w 1788239"/>
                <a:gd name="connsiteY1" fmla="*/ 0 h 424180"/>
                <a:gd name="connsiteX2" fmla="*/ 349249 w 1788239"/>
                <a:gd name="connsiteY2" fmla="*/ 0 h 424180"/>
                <a:gd name="connsiteX3" fmla="*/ 419100 w 1788239"/>
                <a:gd name="connsiteY3" fmla="*/ 69851 h 424180"/>
                <a:gd name="connsiteX4" fmla="*/ 426720 w 1788239"/>
                <a:gd name="connsiteY4" fmla="*/ 285749 h 424180"/>
                <a:gd name="connsiteX5" fmla="*/ 1788160 w 1788239"/>
                <a:gd name="connsiteY5" fmla="*/ 405853 h 424180"/>
                <a:gd name="connsiteX6" fmla="*/ 349249 w 1788239"/>
                <a:gd name="connsiteY6" fmla="*/ 419100 h 424180"/>
                <a:gd name="connsiteX7" fmla="*/ 146051 w 1788239"/>
                <a:gd name="connsiteY7" fmla="*/ 424180 h 424180"/>
                <a:gd name="connsiteX8" fmla="*/ 7620 w 1788239"/>
                <a:gd name="connsiteY8" fmla="*/ 303529 h 424180"/>
                <a:gd name="connsiteX9" fmla="*/ 0 w 1788239"/>
                <a:gd name="connsiteY9" fmla="*/ 69851 h 424180"/>
                <a:gd name="connsiteX0" fmla="*/ 0 w 1788670"/>
                <a:gd name="connsiteY0" fmla="*/ 69851 h 424180"/>
                <a:gd name="connsiteX1" fmla="*/ 69851 w 1788670"/>
                <a:gd name="connsiteY1" fmla="*/ 0 h 424180"/>
                <a:gd name="connsiteX2" fmla="*/ 349249 w 1788670"/>
                <a:gd name="connsiteY2" fmla="*/ 0 h 424180"/>
                <a:gd name="connsiteX3" fmla="*/ 419100 w 1788670"/>
                <a:gd name="connsiteY3" fmla="*/ 69851 h 424180"/>
                <a:gd name="connsiteX4" fmla="*/ 426720 w 1788670"/>
                <a:gd name="connsiteY4" fmla="*/ 285749 h 424180"/>
                <a:gd name="connsiteX5" fmla="*/ 513080 w 1788670"/>
                <a:gd name="connsiteY5" fmla="*/ 327113 h 424180"/>
                <a:gd name="connsiteX6" fmla="*/ 1788160 w 1788670"/>
                <a:gd name="connsiteY6" fmla="*/ 405853 h 424180"/>
                <a:gd name="connsiteX7" fmla="*/ 349249 w 1788670"/>
                <a:gd name="connsiteY7" fmla="*/ 419100 h 424180"/>
                <a:gd name="connsiteX8" fmla="*/ 146051 w 1788670"/>
                <a:gd name="connsiteY8" fmla="*/ 424180 h 424180"/>
                <a:gd name="connsiteX9" fmla="*/ 7620 w 1788670"/>
                <a:gd name="connsiteY9" fmla="*/ 303529 h 424180"/>
                <a:gd name="connsiteX10" fmla="*/ 0 w 1788670"/>
                <a:gd name="connsiteY10" fmla="*/ 69851 h 424180"/>
                <a:gd name="connsiteX0" fmla="*/ 0 w 1788670"/>
                <a:gd name="connsiteY0" fmla="*/ 69851 h 424180"/>
                <a:gd name="connsiteX1" fmla="*/ 69851 w 1788670"/>
                <a:gd name="connsiteY1" fmla="*/ 0 h 424180"/>
                <a:gd name="connsiteX2" fmla="*/ 349249 w 1788670"/>
                <a:gd name="connsiteY2" fmla="*/ 0 h 424180"/>
                <a:gd name="connsiteX3" fmla="*/ 419100 w 1788670"/>
                <a:gd name="connsiteY3" fmla="*/ 69851 h 424180"/>
                <a:gd name="connsiteX4" fmla="*/ 426720 w 1788670"/>
                <a:gd name="connsiteY4" fmla="*/ 285749 h 424180"/>
                <a:gd name="connsiteX5" fmla="*/ 513080 w 1788670"/>
                <a:gd name="connsiteY5" fmla="*/ 327113 h 424180"/>
                <a:gd name="connsiteX6" fmla="*/ 1788160 w 1788670"/>
                <a:gd name="connsiteY6" fmla="*/ 405853 h 424180"/>
                <a:gd name="connsiteX7" fmla="*/ 349249 w 1788670"/>
                <a:gd name="connsiteY7" fmla="*/ 419100 h 424180"/>
                <a:gd name="connsiteX8" fmla="*/ 146051 w 1788670"/>
                <a:gd name="connsiteY8" fmla="*/ 424180 h 424180"/>
                <a:gd name="connsiteX9" fmla="*/ 7620 w 1788670"/>
                <a:gd name="connsiteY9" fmla="*/ 303529 h 424180"/>
                <a:gd name="connsiteX10" fmla="*/ 0 w 1788670"/>
                <a:gd name="connsiteY10" fmla="*/ 69851 h 424180"/>
                <a:gd name="connsiteX0" fmla="*/ 0 w 1788686"/>
                <a:gd name="connsiteY0" fmla="*/ 69851 h 424180"/>
                <a:gd name="connsiteX1" fmla="*/ 69851 w 1788686"/>
                <a:gd name="connsiteY1" fmla="*/ 0 h 424180"/>
                <a:gd name="connsiteX2" fmla="*/ 349249 w 1788686"/>
                <a:gd name="connsiteY2" fmla="*/ 0 h 424180"/>
                <a:gd name="connsiteX3" fmla="*/ 419100 w 1788686"/>
                <a:gd name="connsiteY3" fmla="*/ 69851 h 424180"/>
                <a:gd name="connsiteX4" fmla="*/ 426720 w 1788686"/>
                <a:gd name="connsiteY4" fmla="*/ 285749 h 424180"/>
                <a:gd name="connsiteX5" fmla="*/ 546100 w 1788686"/>
                <a:gd name="connsiteY5" fmla="*/ 334733 h 424180"/>
                <a:gd name="connsiteX6" fmla="*/ 1788160 w 1788686"/>
                <a:gd name="connsiteY6" fmla="*/ 405853 h 424180"/>
                <a:gd name="connsiteX7" fmla="*/ 349249 w 1788686"/>
                <a:gd name="connsiteY7" fmla="*/ 419100 h 424180"/>
                <a:gd name="connsiteX8" fmla="*/ 146051 w 1788686"/>
                <a:gd name="connsiteY8" fmla="*/ 424180 h 424180"/>
                <a:gd name="connsiteX9" fmla="*/ 7620 w 1788686"/>
                <a:gd name="connsiteY9" fmla="*/ 303529 h 424180"/>
                <a:gd name="connsiteX10" fmla="*/ 0 w 1788686"/>
                <a:gd name="connsiteY10" fmla="*/ 69851 h 424180"/>
                <a:gd name="connsiteX0" fmla="*/ 0 w 1788675"/>
                <a:gd name="connsiteY0" fmla="*/ 69851 h 424180"/>
                <a:gd name="connsiteX1" fmla="*/ 69851 w 1788675"/>
                <a:gd name="connsiteY1" fmla="*/ 0 h 424180"/>
                <a:gd name="connsiteX2" fmla="*/ 349249 w 1788675"/>
                <a:gd name="connsiteY2" fmla="*/ 0 h 424180"/>
                <a:gd name="connsiteX3" fmla="*/ 419100 w 1788675"/>
                <a:gd name="connsiteY3" fmla="*/ 69851 h 424180"/>
                <a:gd name="connsiteX4" fmla="*/ 426720 w 1788675"/>
                <a:gd name="connsiteY4" fmla="*/ 285749 h 424180"/>
                <a:gd name="connsiteX5" fmla="*/ 523240 w 1788675"/>
                <a:gd name="connsiteY5" fmla="*/ 376643 h 424180"/>
                <a:gd name="connsiteX6" fmla="*/ 1788160 w 1788675"/>
                <a:gd name="connsiteY6" fmla="*/ 405853 h 424180"/>
                <a:gd name="connsiteX7" fmla="*/ 349249 w 1788675"/>
                <a:gd name="connsiteY7" fmla="*/ 419100 h 424180"/>
                <a:gd name="connsiteX8" fmla="*/ 146051 w 1788675"/>
                <a:gd name="connsiteY8" fmla="*/ 424180 h 424180"/>
                <a:gd name="connsiteX9" fmla="*/ 7620 w 1788675"/>
                <a:gd name="connsiteY9" fmla="*/ 303529 h 424180"/>
                <a:gd name="connsiteX10" fmla="*/ 0 w 1788675"/>
                <a:gd name="connsiteY10" fmla="*/ 69851 h 424180"/>
                <a:gd name="connsiteX0" fmla="*/ 0 w 1788686"/>
                <a:gd name="connsiteY0" fmla="*/ 69851 h 424180"/>
                <a:gd name="connsiteX1" fmla="*/ 69851 w 1788686"/>
                <a:gd name="connsiteY1" fmla="*/ 0 h 424180"/>
                <a:gd name="connsiteX2" fmla="*/ 349249 w 1788686"/>
                <a:gd name="connsiteY2" fmla="*/ 0 h 424180"/>
                <a:gd name="connsiteX3" fmla="*/ 419100 w 1788686"/>
                <a:gd name="connsiteY3" fmla="*/ 69851 h 424180"/>
                <a:gd name="connsiteX4" fmla="*/ 426720 w 1788686"/>
                <a:gd name="connsiteY4" fmla="*/ 285749 h 424180"/>
                <a:gd name="connsiteX5" fmla="*/ 546100 w 1788686"/>
                <a:gd name="connsiteY5" fmla="*/ 395693 h 424180"/>
                <a:gd name="connsiteX6" fmla="*/ 1788160 w 1788686"/>
                <a:gd name="connsiteY6" fmla="*/ 405853 h 424180"/>
                <a:gd name="connsiteX7" fmla="*/ 349249 w 1788686"/>
                <a:gd name="connsiteY7" fmla="*/ 419100 h 424180"/>
                <a:gd name="connsiteX8" fmla="*/ 146051 w 1788686"/>
                <a:gd name="connsiteY8" fmla="*/ 424180 h 424180"/>
                <a:gd name="connsiteX9" fmla="*/ 7620 w 1788686"/>
                <a:gd name="connsiteY9" fmla="*/ 303529 h 424180"/>
                <a:gd name="connsiteX10" fmla="*/ 0 w 1788686"/>
                <a:gd name="connsiteY10" fmla="*/ 69851 h 424180"/>
                <a:gd name="connsiteX0" fmla="*/ 0 w 1788686"/>
                <a:gd name="connsiteY0" fmla="*/ 69851 h 424180"/>
                <a:gd name="connsiteX1" fmla="*/ 69851 w 1788686"/>
                <a:gd name="connsiteY1" fmla="*/ 0 h 424180"/>
                <a:gd name="connsiteX2" fmla="*/ 349249 w 1788686"/>
                <a:gd name="connsiteY2" fmla="*/ 0 h 424180"/>
                <a:gd name="connsiteX3" fmla="*/ 419100 w 1788686"/>
                <a:gd name="connsiteY3" fmla="*/ 69851 h 424180"/>
                <a:gd name="connsiteX4" fmla="*/ 426720 w 1788686"/>
                <a:gd name="connsiteY4" fmla="*/ 285749 h 424180"/>
                <a:gd name="connsiteX5" fmla="*/ 546100 w 1788686"/>
                <a:gd name="connsiteY5" fmla="*/ 395693 h 424180"/>
                <a:gd name="connsiteX6" fmla="*/ 1788160 w 1788686"/>
                <a:gd name="connsiteY6" fmla="*/ 405853 h 424180"/>
                <a:gd name="connsiteX7" fmla="*/ 349249 w 1788686"/>
                <a:gd name="connsiteY7" fmla="*/ 419100 h 424180"/>
                <a:gd name="connsiteX8" fmla="*/ 146051 w 1788686"/>
                <a:gd name="connsiteY8" fmla="*/ 424180 h 424180"/>
                <a:gd name="connsiteX9" fmla="*/ 7620 w 1788686"/>
                <a:gd name="connsiteY9" fmla="*/ 303529 h 424180"/>
                <a:gd name="connsiteX10" fmla="*/ 0 w 1788686"/>
                <a:gd name="connsiteY10" fmla="*/ 69851 h 424180"/>
                <a:gd name="connsiteX0" fmla="*/ 0 w 1788160"/>
                <a:gd name="connsiteY0" fmla="*/ 69851 h 424180"/>
                <a:gd name="connsiteX1" fmla="*/ 69851 w 1788160"/>
                <a:gd name="connsiteY1" fmla="*/ 0 h 424180"/>
                <a:gd name="connsiteX2" fmla="*/ 349249 w 1788160"/>
                <a:gd name="connsiteY2" fmla="*/ 0 h 424180"/>
                <a:gd name="connsiteX3" fmla="*/ 419100 w 1788160"/>
                <a:gd name="connsiteY3" fmla="*/ 69851 h 424180"/>
                <a:gd name="connsiteX4" fmla="*/ 426720 w 1788160"/>
                <a:gd name="connsiteY4" fmla="*/ 285749 h 424180"/>
                <a:gd name="connsiteX5" fmla="*/ 546100 w 1788160"/>
                <a:gd name="connsiteY5" fmla="*/ 395693 h 424180"/>
                <a:gd name="connsiteX6" fmla="*/ 1788160 w 1788160"/>
                <a:gd name="connsiteY6" fmla="*/ 405853 h 424180"/>
                <a:gd name="connsiteX7" fmla="*/ 349249 w 1788160"/>
                <a:gd name="connsiteY7" fmla="*/ 419100 h 424180"/>
                <a:gd name="connsiteX8" fmla="*/ 146051 w 1788160"/>
                <a:gd name="connsiteY8" fmla="*/ 424180 h 424180"/>
                <a:gd name="connsiteX9" fmla="*/ 7620 w 1788160"/>
                <a:gd name="connsiteY9" fmla="*/ 303529 h 424180"/>
                <a:gd name="connsiteX10" fmla="*/ 0 w 1788160"/>
                <a:gd name="connsiteY10" fmla="*/ 69851 h 424180"/>
                <a:gd name="connsiteX0" fmla="*/ 0 w 1788160"/>
                <a:gd name="connsiteY0" fmla="*/ 69851 h 424180"/>
                <a:gd name="connsiteX1" fmla="*/ 69851 w 1788160"/>
                <a:gd name="connsiteY1" fmla="*/ 0 h 424180"/>
                <a:gd name="connsiteX2" fmla="*/ 349249 w 1788160"/>
                <a:gd name="connsiteY2" fmla="*/ 0 h 424180"/>
                <a:gd name="connsiteX3" fmla="*/ 419100 w 1788160"/>
                <a:gd name="connsiteY3" fmla="*/ 69851 h 424180"/>
                <a:gd name="connsiteX4" fmla="*/ 426720 w 1788160"/>
                <a:gd name="connsiteY4" fmla="*/ 285749 h 424180"/>
                <a:gd name="connsiteX5" fmla="*/ 546100 w 1788160"/>
                <a:gd name="connsiteY5" fmla="*/ 395693 h 424180"/>
                <a:gd name="connsiteX6" fmla="*/ 1788160 w 1788160"/>
                <a:gd name="connsiteY6" fmla="*/ 405853 h 424180"/>
                <a:gd name="connsiteX7" fmla="*/ 349249 w 1788160"/>
                <a:gd name="connsiteY7" fmla="*/ 419100 h 424180"/>
                <a:gd name="connsiteX8" fmla="*/ 146051 w 1788160"/>
                <a:gd name="connsiteY8" fmla="*/ 424180 h 424180"/>
                <a:gd name="connsiteX9" fmla="*/ 7620 w 1788160"/>
                <a:gd name="connsiteY9" fmla="*/ 303529 h 424180"/>
                <a:gd name="connsiteX10" fmla="*/ 0 w 1788160"/>
                <a:gd name="connsiteY10" fmla="*/ 69851 h 424180"/>
                <a:gd name="connsiteX0" fmla="*/ 0 w 1788160"/>
                <a:gd name="connsiteY0" fmla="*/ 69851 h 424180"/>
                <a:gd name="connsiteX1" fmla="*/ 69851 w 1788160"/>
                <a:gd name="connsiteY1" fmla="*/ 0 h 424180"/>
                <a:gd name="connsiteX2" fmla="*/ 349249 w 1788160"/>
                <a:gd name="connsiteY2" fmla="*/ 0 h 424180"/>
                <a:gd name="connsiteX3" fmla="*/ 419100 w 1788160"/>
                <a:gd name="connsiteY3" fmla="*/ 69851 h 424180"/>
                <a:gd name="connsiteX4" fmla="*/ 426720 w 1788160"/>
                <a:gd name="connsiteY4" fmla="*/ 285749 h 424180"/>
                <a:gd name="connsiteX5" fmla="*/ 548005 w 1788160"/>
                <a:gd name="connsiteY5" fmla="*/ 388073 h 424180"/>
                <a:gd name="connsiteX6" fmla="*/ 1788160 w 1788160"/>
                <a:gd name="connsiteY6" fmla="*/ 405853 h 424180"/>
                <a:gd name="connsiteX7" fmla="*/ 349249 w 1788160"/>
                <a:gd name="connsiteY7" fmla="*/ 419100 h 424180"/>
                <a:gd name="connsiteX8" fmla="*/ 146051 w 1788160"/>
                <a:gd name="connsiteY8" fmla="*/ 424180 h 424180"/>
                <a:gd name="connsiteX9" fmla="*/ 7620 w 1788160"/>
                <a:gd name="connsiteY9" fmla="*/ 303529 h 424180"/>
                <a:gd name="connsiteX10" fmla="*/ 0 w 1788160"/>
                <a:gd name="connsiteY10" fmla="*/ 69851 h 424180"/>
                <a:gd name="connsiteX0" fmla="*/ 0 w 1788160"/>
                <a:gd name="connsiteY0" fmla="*/ 69851 h 420370"/>
                <a:gd name="connsiteX1" fmla="*/ 69851 w 1788160"/>
                <a:gd name="connsiteY1" fmla="*/ 0 h 420370"/>
                <a:gd name="connsiteX2" fmla="*/ 349249 w 1788160"/>
                <a:gd name="connsiteY2" fmla="*/ 0 h 420370"/>
                <a:gd name="connsiteX3" fmla="*/ 419100 w 1788160"/>
                <a:gd name="connsiteY3" fmla="*/ 69851 h 420370"/>
                <a:gd name="connsiteX4" fmla="*/ 426720 w 1788160"/>
                <a:gd name="connsiteY4" fmla="*/ 285749 h 420370"/>
                <a:gd name="connsiteX5" fmla="*/ 548005 w 1788160"/>
                <a:gd name="connsiteY5" fmla="*/ 388073 h 420370"/>
                <a:gd name="connsiteX6" fmla="*/ 1788160 w 1788160"/>
                <a:gd name="connsiteY6" fmla="*/ 405853 h 420370"/>
                <a:gd name="connsiteX7" fmla="*/ 349249 w 1788160"/>
                <a:gd name="connsiteY7" fmla="*/ 419100 h 420370"/>
                <a:gd name="connsiteX8" fmla="*/ 146051 w 1788160"/>
                <a:gd name="connsiteY8" fmla="*/ 420370 h 420370"/>
                <a:gd name="connsiteX9" fmla="*/ 7620 w 1788160"/>
                <a:gd name="connsiteY9" fmla="*/ 303529 h 420370"/>
                <a:gd name="connsiteX10" fmla="*/ 0 w 1788160"/>
                <a:gd name="connsiteY10" fmla="*/ 69851 h 420370"/>
                <a:gd name="connsiteX0" fmla="*/ 0 w 1788160"/>
                <a:gd name="connsiteY0" fmla="*/ 69851 h 420370"/>
                <a:gd name="connsiteX1" fmla="*/ 69851 w 1788160"/>
                <a:gd name="connsiteY1" fmla="*/ 0 h 420370"/>
                <a:gd name="connsiteX2" fmla="*/ 349249 w 1788160"/>
                <a:gd name="connsiteY2" fmla="*/ 0 h 420370"/>
                <a:gd name="connsiteX3" fmla="*/ 419100 w 1788160"/>
                <a:gd name="connsiteY3" fmla="*/ 69851 h 420370"/>
                <a:gd name="connsiteX4" fmla="*/ 426720 w 1788160"/>
                <a:gd name="connsiteY4" fmla="*/ 285749 h 420370"/>
                <a:gd name="connsiteX5" fmla="*/ 548005 w 1788160"/>
                <a:gd name="connsiteY5" fmla="*/ 388073 h 420370"/>
                <a:gd name="connsiteX6" fmla="*/ 1788160 w 1788160"/>
                <a:gd name="connsiteY6" fmla="*/ 405853 h 420370"/>
                <a:gd name="connsiteX7" fmla="*/ 349249 w 1788160"/>
                <a:gd name="connsiteY7" fmla="*/ 419100 h 420370"/>
                <a:gd name="connsiteX8" fmla="*/ 146051 w 1788160"/>
                <a:gd name="connsiteY8" fmla="*/ 420370 h 420370"/>
                <a:gd name="connsiteX9" fmla="*/ 7620 w 1788160"/>
                <a:gd name="connsiteY9" fmla="*/ 303529 h 420370"/>
                <a:gd name="connsiteX10" fmla="*/ 0 w 1788160"/>
                <a:gd name="connsiteY10" fmla="*/ 69851 h 420370"/>
                <a:gd name="connsiteX0" fmla="*/ 0 w 1788160"/>
                <a:gd name="connsiteY0" fmla="*/ 69851 h 420370"/>
                <a:gd name="connsiteX1" fmla="*/ 69851 w 1788160"/>
                <a:gd name="connsiteY1" fmla="*/ 0 h 420370"/>
                <a:gd name="connsiteX2" fmla="*/ 349249 w 1788160"/>
                <a:gd name="connsiteY2" fmla="*/ 0 h 420370"/>
                <a:gd name="connsiteX3" fmla="*/ 419100 w 1788160"/>
                <a:gd name="connsiteY3" fmla="*/ 69851 h 420370"/>
                <a:gd name="connsiteX4" fmla="*/ 426720 w 1788160"/>
                <a:gd name="connsiteY4" fmla="*/ 285749 h 420370"/>
                <a:gd name="connsiteX5" fmla="*/ 548005 w 1788160"/>
                <a:gd name="connsiteY5" fmla="*/ 388073 h 420370"/>
                <a:gd name="connsiteX6" fmla="*/ 1788160 w 1788160"/>
                <a:gd name="connsiteY6" fmla="*/ 405853 h 420370"/>
                <a:gd name="connsiteX7" fmla="*/ 349249 w 1788160"/>
                <a:gd name="connsiteY7" fmla="*/ 419100 h 420370"/>
                <a:gd name="connsiteX8" fmla="*/ 146051 w 1788160"/>
                <a:gd name="connsiteY8" fmla="*/ 420370 h 420370"/>
                <a:gd name="connsiteX9" fmla="*/ 7620 w 1788160"/>
                <a:gd name="connsiteY9" fmla="*/ 303529 h 420370"/>
                <a:gd name="connsiteX10" fmla="*/ 0 w 1788160"/>
                <a:gd name="connsiteY10" fmla="*/ 69851 h 420370"/>
                <a:gd name="connsiteX0" fmla="*/ 0 w 1788160"/>
                <a:gd name="connsiteY0" fmla="*/ 69851 h 420451"/>
                <a:gd name="connsiteX1" fmla="*/ 69851 w 1788160"/>
                <a:gd name="connsiteY1" fmla="*/ 0 h 420451"/>
                <a:gd name="connsiteX2" fmla="*/ 349249 w 1788160"/>
                <a:gd name="connsiteY2" fmla="*/ 0 h 420451"/>
                <a:gd name="connsiteX3" fmla="*/ 419100 w 1788160"/>
                <a:gd name="connsiteY3" fmla="*/ 69851 h 420451"/>
                <a:gd name="connsiteX4" fmla="*/ 426720 w 1788160"/>
                <a:gd name="connsiteY4" fmla="*/ 285749 h 420451"/>
                <a:gd name="connsiteX5" fmla="*/ 548005 w 1788160"/>
                <a:gd name="connsiteY5" fmla="*/ 388073 h 420451"/>
                <a:gd name="connsiteX6" fmla="*/ 1788160 w 1788160"/>
                <a:gd name="connsiteY6" fmla="*/ 405853 h 420451"/>
                <a:gd name="connsiteX7" fmla="*/ 349249 w 1788160"/>
                <a:gd name="connsiteY7" fmla="*/ 419100 h 420451"/>
                <a:gd name="connsiteX8" fmla="*/ 146051 w 1788160"/>
                <a:gd name="connsiteY8" fmla="*/ 420370 h 420451"/>
                <a:gd name="connsiteX9" fmla="*/ 7620 w 1788160"/>
                <a:gd name="connsiteY9" fmla="*/ 303529 h 420451"/>
                <a:gd name="connsiteX10" fmla="*/ 0 w 1788160"/>
                <a:gd name="connsiteY10" fmla="*/ 69851 h 42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160" h="420451">
                  <a:moveTo>
                    <a:pt x="0" y="69851"/>
                  </a:moveTo>
                  <a:cubicBezTo>
                    <a:pt x="0" y="31273"/>
                    <a:pt x="31273" y="0"/>
                    <a:pt x="69851" y="0"/>
                  </a:cubicBezTo>
                  <a:lnTo>
                    <a:pt x="349249" y="0"/>
                  </a:lnTo>
                  <a:cubicBezTo>
                    <a:pt x="387827" y="0"/>
                    <a:pt x="419100" y="31273"/>
                    <a:pt x="419100" y="69851"/>
                  </a:cubicBezTo>
                  <a:lnTo>
                    <a:pt x="426720" y="285749"/>
                  </a:lnTo>
                  <a:cubicBezTo>
                    <a:pt x="442383" y="326086"/>
                    <a:pt x="445558" y="366786"/>
                    <a:pt x="548005" y="388073"/>
                  </a:cubicBezTo>
                  <a:cubicBezTo>
                    <a:pt x="774912" y="408090"/>
                    <a:pt x="1434465" y="407032"/>
                    <a:pt x="1788160" y="405853"/>
                  </a:cubicBezTo>
                  <a:cubicBezTo>
                    <a:pt x="1760855" y="423724"/>
                    <a:pt x="490854" y="415622"/>
                    <a:pt x="349249" y="419100"/>
                  </a:cubicBezTo>
                  <a:cubicBezTo>
                    <a:pt x="279611" y="421428"/>
                    <a:pt x="213784" y="419947"/>
                    <a:pt x="146051" y="420370"/>
                  </a:cubicBezTo>
                  <a:cubicBezTo>
                    <a:pt x="97313" y="412750"/>
                    <a:pt x="25400" y="395447"/>
                    <a:pt x="7620" y="303529"/>
                  </a:cubicBezTo>
                  <a:cubicBezTo>
                    <a:pt x="2540" y="238336"/>
                    <a:pt x="2540" y="147744"/>
                    <a:pt x="0" y="69851"/>
                  </a:cubicBezTo>
                  <a:close/>
                </a:path>
              </a:pathLst>
            </a:custGeom>
            <a:solidFill>
              <a:srgbClr val="CD4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Hộp Văn bản 8">
              <a:extLst>
                <a:ext uri="{FF2B5EF4-FFF2-40B4-BE49-F238E27FC236}">
                  <a16:creationId xmlns:a16="http://schemas.microsoft.com/office/drawing/2014/main" id="{46D2CA49-DEAE-425E-8B90-6A4F0529BA83}"/>
                </a:ext>
              </a:extLst>
            </p:cNvPr>
            <p:cNvSpPr txBox="1"/>
            <p:nvPr/>
          </p:nvSpPr>
          <p:spPr>
            <a:xfrm>
              <a:off x="1032510" y="744313"/>
              <a:ext cx="350578" cy="461665"/>
            </a:xfrm>
            <a:prstGeom prst="rect">
              <a:avLst/>
            </a:prstGeom>
            <a:noFill/>
          </p:spPr>
          <p:txBody>
            <a:bodyPr wrap="square" rtlCol="0">
              <a:spAutoFit/>
            </a:bodyPr>
            <a:lstStyle/>
            <a:p>
              <a:r>
                <a:rPr lang="en-US" sz="2400" b="1">
                  <a:solidFill>
                    <a:schemeClr val="bg1"/>
                  </a:solidFill>
                  <a:latin typeface="AvantGarde" panose="00000400000000000000" pitchFamily="2" charset="0"/>
                  <a:ea typeface="AvantGarde" panose="00000400000000000000" pitchFamily="2" charset="0"/>
                  <a:cs typeface="AvantGarde" panose="00000400000000000000" pitchFamily="2" charset="0"/>
                </a:rPr>
                <a:t>3</a:t>
              </a:r>
            </a:p>
          </p:txBody>
        </p:sp>
      </p:grpSp>
      <p:sp>
        <p:nvSpPr>
          <p:cNvPr id="11" name="Hộp Văn bản 10">
            <a:extLst>
              <a:ext uri="{FF2B5EF4-FFF2-40B4-BE49-F238E27FC236}">
                <a16:creationId xmlns:a16="http://schemas.microsoft.com/office/drawing/2014/main" id="{27EF54D1-C493-4B46-A563-26192DFC4578}"/>
              </a:ext>
            </a:extLst>
          </p:cNvPr>
          <p:cNvSpPr txBox="1"/>
          <p:nvPr/>
        </p:nvSpPr>
        <p:spPr>
          <a:xfrm>
            <a:off x="601329" y="1228584"/>
            <a:ext cx="3596640" cy="1015663"/>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Đặt các đồ dùng học tập trên bàn một cách lộn xộn.</a:t>
            </a:r>
          </a:p>
        </p:txBody>
      </p:sp>
      <p:sp>
        <p:nvSpPr>
          <p:cNvPr id="12" name="Hộp Văn bản 11">
            <a:extLst>
              <a:ext uri="{FF2B5EF4-FFF2-40B4-BE49-F238E27FC236}">
                <a16:creationId xmlns:a16="http://schemas.microsoft.com/office/drawing/2014/main" id="{E232EEBA-353F-4253-8D6B-CE489754C60C}"/>
              </a:ext>
            </a:extLst>
          </p:cNvPr>
          <p:cNvSpPr txBox="1"/>
          <p:nvPr/>
        </p:nvSpPr>
        <p:spPr>
          <a:xfrm>
            <a:off x="601329" y="2232737"/>
            <a:ext cx="3596640" cy="707886"/>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Sắp xếp nhanh và gọn gang các đồ dùng đó.</a:t>
            </a:r>
          </a:p>
        </p:txBody>
      </p:sp>
      <p:sp>
        <p:nvSpPr>
          <p:cNvPr id="17" name="Hộp Văn bản 11">
            <a:extLst>
              <a:ext uri="{FF2B5EF4-FFF2-40B4-BE49-F238E27FC236}">
                <a16:creationId xmlns:a16="http://schemas.microsoft.com/office/drawing/2014/main" id="{056618BB-1C78-43FE-B9B3-B5A3C2EC4EFE}"/>
              </a:ext>
            </a:extLst>
          </p:cNvPr>
          <p:cNvSpPr txBox="1"/>
          <p:nvPr/>
        </p:nvSpPr>
        <p:spPr>
          <a:xfrm>
            <a:off x="601329" y="2940623"/>
            <a:ext cx="3596640" cy="707886"/>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Bình chọn người gọn gang, ngăn nắp.</a:t>
            </a:r>
          </a:p>
        </p:txBody>
      </p:sp>
      <p:sp>
        <p:nvSpPr>
          <p:cNvPr id="7" name="Thought Bubble: Cloud 6">
            <a:extLst>
              <a:ext uri="{FF2B5EF4-FFF2-40B4-BE49-F238E27FC236}">
                <a16:creationId xmlns:a16="http://schemas.microsoft.com/office/drawing/2014/main" id="{5AB2CB79-E62A-4433-8484-24C988671AB8}"/>
              </a:ext>
            </a:extLst>
          </p:cNvPr>
          <p:cNvSpPr/>
          <p:nvPr/>
        </p:nvSpPr>
        <p:spPr>
          <a:xfrm>
            <a:off x="4976640" y="150471"/>
            <a:ext cx="3535551" cy="845209"/>
          </a:xfrm>
          <a:prstGeom prst="cloudCallout">
            <a:avLst>
              <a:gd name="adj1" fmla="val 15950"/>
              <a:gd name="adj2" fmla="val 82935"/>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70C0"/>
                </a:solidFill>
                <a:latin typeface="AvantGarde" panose="00000400000000000000" pitchFamily="2" charset="0"/>
                <a:ea typeface="AvantGarde" panose="00000400000000000000" pitchFamily="2" charset="0"/>
                <a:cs typeface="AvantGarde" panose="00000400000000000000" pitchFamily="2" charset="0"/>
              </a:rPr>
              <a:t>Mình phải sắp xếp đồ dùng nào trước nhỉ?</a:t>
            </a:r>
          </a:p>
        </p:txBody>
      </p:sp>
      <p:sp>
        <p:nvSpPr>
          <p:cNvPr id="18" name="Rectangle: Rounded Corners 17">
            <a:extLst>
              <a:ext uri="{FF2B5EF4-FFF2-40B4-BE49-F238E27FC236}">
                <a16:creationId xmlns:a16="http://schemas.microsoft.com/office/drawing/2014/main" id="{7D59B12B-6DFF-43C0-A201-FAAFFE15EE4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THỜI GIAN</a:t>
            </a:r>
          </a:p>
        </p:txBody>
      </p:sp>
      <p:sp>
        <p:nvSpPr>
          <p:cNvPr id="19" name="Rectangle: Rounded Corners 18">
            <a:extLst>
              <a:ext uri="{FF2B5EF4-FFF2-40B4-BE49-F238E27FC236}">
                <a16:creationId xmlns:a16="http://schemas.microsoft.com/office/drawing/2014/main" id="{062C273B-21D0-435B-B1FA-4E300E41BCB1}"/>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1 : 00</a:t>
            </a:r>
          </a:p>
        </p:txBody>
      </p:sp>
      <p:sp>
        <p:nvSpPr>
          <p:cNvPr id="20" name="Rectangle: Rounded Corners 19">
            <a:extLst>
              <a:ext uri="{FF2B5EF4-FFF2-40B4-BE49-F238E27FC236}">
                <a16:creationId xmlns:a16="http://schemas.microsoft.com/office/drawing/2014/main" id="{6CA9943E-01AB-4E35-85A7-C7157DE6627E}"/>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59</a:t>
            </a:r>
          </a:p>
        </p:txBody>
      </p:sp>
      <p:sp>
        <p:nvSpPr>
          <p:cNvPr id="21" name="Rectangle: Rounded Corners 20">
            <a:extLst>
              <a:ext uri="{FF2B5EF4-FFF2-40B4-BE49-F238E27FC236}">
                <a16:creationId xmlns:a16="http://schemas.microsoft.com/office/drawing/2014/main" id="{70C0AAC1-2B14-4C3C-B3E6-488D9E7AD98C}"/>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58</a:t>
            </a:r>
          </a:p>
        </p:txBody>
      </p:sp>
      <p:sp>
        <p:nvSpPr>
          <p:cNvPr id="22" name="Rectangle: Rounded Corners 21">
            <a:extLst>
              <a:ext uri="{FF2B5EF4-FFF2-40B4-BE49-F238E27FC236}">
                <a16:creationId xmlns:a16="http://schemas.microsoft.com/office/drawing/2014/main" id="{A01C8733-19DE-4121-A98D-407F246AF5A8}"/>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57</a:t>
            </a:r>
          </a:p>
        </p:txBody>
      </p:sp>
      <p:sp>
        <p:nvSpPr>
          <p:cNvPr id="23" name="Rectangle: Rounded Corners 22">
            <a:extLst>
              <a:ext uri="{FF2B5EF4-FFF2-40B4-BE49-F238E27FC236}">
                <a16:creationId xmlns:a16="http://schemas.microsoft.com/office/drawing/2014/main" id="{E097975E-AE07-4874-9F84-091A6A25DD7C}"/>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56</a:t>
            </a:r>
          </a:p>
        </p:txBody>
      </p:sp>
      <p:sp>
        <p:nvSpPr>
          <p:cNvPr id="24" name="Rectangle: Rounded Corners 23">
            <a:extLst>
              <a:ext uri="{FF2B5EF4-FFF2-40B4-BE49-F238E27FC236}">
                <a16:creationId xmlns:a16="http://schemas.microsoft.com/office/drawing/2014/main" id="{3EE471A7-2F3A-49D7-BAD2-2503CB63C2BA}"/>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55</a:t>
            </a:r>
          </a:p>
        </p:txBody>
      </p:sp>
      <p:sp>
        <p:nvSpPr>
          <p:cNvPr id="25" name="Rectangle: Rounded Corners 24">
            <a:extLst>
              <a:ext uri="{FF2B5EF4-FFF2-40B4-BE49-F238E27FC236}">
                <a16:creationId xmlns:a16="http://schemas.microsoft.com/office/drawing/2014/main" id="{D1B27FA9-ABA6-4A3F-82D3-69B24614BED4}"/>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54</a:t>
            </a:r>
          </a:p>
        </p:txBody>
      </p:sp>
      <p:sp>
        <p:nvSpPr>
          <p:cNvPr id="26" name="Rectangle: Rounded Corners 25">
            <a:extLst>
              <a:ext uri="{FF2B5EF4-FFF2-40B4-BE49-F238E27FC236}">
                <a16:creationId xmlns:a16="http://schemas.microsoft.com/office/drawing/2014/main" id="{FEBB1FBC-94D4-4CB5-B07D-B8043C2F9996}"/>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53</a:t>
            </a:r>
          </a:p>
        </p:txBody>
      </p:sp>
      <p:sp>
        <p:nvSpPr>
          <p:cNvPr id="27" name="Rectangle: Rounded Corners 26">
            <a:extLst>
              <a:ext uri="{FF2B5EF4-FFF2-40B4-BE49-F238E27FC236}">
                <a16:creationId xmlns:a16="http://schemas.microsoft.com/office/drawing/2014/main" id="{22515997-5865-4C0C-83AC-BF379101A6D9}"/>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52</a:t>
            </a:r>
          </a:p>
        </p:txBody>
      </p:sp>
      <p:sp>
        <p:nvSpPr>
          <p:cNvPr id="28" name="Rectangle: Rounded Corners 27">
            <a:extLst>
              <a:ext uri="{FF2B5EF4-FFF2-40B4-BE49-F238E27FC236}">
                <a16:creationId xmlns:a16="http://schemas.microsoft.com/office/drawing/2014/main" id="{C9CC8A82-A66F-4071-8CB7-D64F99453E0B}"/>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51</a:t>
            </a:r>
          </a:p>
        </p:txBody>
      </p:sp>
      <p:sp>
        <p:nvSpPr>
          <p:cNvPr id="29" name="Rectangle: Rounded Corners 28">
            <a:extLst>
              <a:ext uri="{FF2B5EF4-FFF2-40B4-BE49-F238E27FC236}">
                <a16:creationId xmlns:a16="http://schemas.microsoft.com/office/drawing/2014/main" id="{75B16A32-41D5-4FA1-A294-5F5FA8AF1132}"/>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50</a:t>
            </a:r>
          </a:p>
        </p:txBody>
      </p:sp>
      <p:sp>
        <p:nvSpPr>
          <p:cNvPr id="30" name="Rectangle: Rounded Corners 29">
            <a:extLst>
              <a:ext uri="{FF2B5EF4-FFF2-40B4-BE49-F238E27FC236}">
                <a16:creationId xmlns:a16="http://schemas.microsoft.com/office/drawing/2014/main" id="{AF27BD4B-C13C-41C0-8D78-3DC42BB37975}"/>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49</a:t>
            </a:r>
          </a:p>
        </p:txBody>
      </p:sp>
      <p:sp>
        <p:nvSpPr>
          <p:cNvPr id="31" name="Rectangle: Rounded Corners 30">
            <a:extLst>
              <a:ext uri="{FF2B5EF4-FFF2-40B4-BE49-F238E27FC236}">
                <a16:creationId xmlns:a16="http://schemas.microsoft.com/office/drawing/2014/main" id="{A4622766-8265-47DE-8822-B53B31488502}"/>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48</a:t>
            </a:r>
          </a:p>
        </p:txBody>
      </p:sp>
      <p:sp>
        <p:nvSpPr>
          <p:cNvPr id="32" name="Rectangle: Rounded Corners 31">
            <a:extLst>
              <a:ext uri="{FF2B5EF4-FFF2-40B4-BE49-F238E27FC236}">
                <a16:creationId xmlns:a16="http://schemas.microsoft.com/office/drawing/2014/main" id="{C24347B1-8AA1-4982-8E17-DC63D24334E8}"/>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47</a:t>
            </a:r>
          </a:p>
        </p:txBody>
      </p:sp>
      <p:sp>
        <p:nvSpPr>
          <p:cNvPr id="33" name="Rectangle: Rounded Corners 32">
            <a:extLst>
              <a:ext uri="{FF2B5EF4-FFF2-40B4-BE49-F238E27FC236}">
                <a16:creationId xmlns:a16="http://schemas.microsoft.com/office/drawing/2014/main" id="{DC80AD8F-B1DE-40E8-9078-762733B7020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46</a:t>
            </a:r>
          </a:p>
        </p:txBody>
      </p:sp>
      <p:sp>
        <p:nvSpPr>
          <p:cNvPr id="34" name="Rectangle: Rounded Corners 33">
            <a:extLst>
              <a:ext uri="{FF2B5EF4-FFF2-40B4-BE49-F238E27FC236}">
                <a16:creationId xmlns:a16="http://schemas.microsoft.com/office/drawing/2014/main" id="{37A0DA94-ADE6-46A3-BD00-7E69BC6AD7A1}"/>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45</a:t>
            </a:r>
          </a:p>
        </p:txBody>
      </p:sp>
      <p:sp>
        <p:nvSpPr>
          <p:cNvPr id="35" name="Rectangle: Rounded Corners 34">
            <a:extLst>
              <a:ext uri="{FF2B5EF4-FFF2-40B4-BE49-F238E27FC236}">
                <a16:creationId xmlns:a16="http://schemas.microsoft.com/office/drawing/2014/main" id="{097A4B29-887C-4032-A240-4853E6C16E16}"/>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44</a:t>
            </a:r>
          </a:p>
        </p:txBody>
      </p:sp>
      <p:sp>
        <p:nvSpPr>
          <p:cNvPr id="36" name="Rectangle: Rounded Corners 35">
            <a:extLst>
              <a:ext uri="{FF2B5EF4-FFF2-40B4-BE49-F238E27FC236}">
                <a16:creationId xmlns:a16="http://schemas.microsoft.com/office/drawing/2014/main" id="{BAEF36FF-3062-452C-B12A-1BA53BE2DD2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43</a:t>
            </a:r>
          </a:p>
        </p:txBody>
      </p:sp>
      <p:sp>
        <p:nvSpPr>
          <p:cNvPr id="37" name="Rectangle: Rounded Corners 36">
            <a:extLst>
              <a:ext uri="{FF2B5EF4-FFF2-40B4-BE49-F238E27FC236}">
                <a16:creationId xmlns:a16="http://schemas.microsoft.com/office/drawing/2014/main" id="{31EF489B-F76C-4836-8682-AA42F92B2E0C}"/>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42</a:t>
            </a:r>
          </a:p>
        </p:txBody>
      </p:sp>
      <p:sp>
        <p:nvSpPr>
          <p:cNvPr id="38" name="Rectangle: Rounded Corners 37">
            <a:extLst>
              <a:ext uri="{FF2B5EF4-FFF2-40B4-BE49-F238E27FC236}">
                <a16:creationId xmlns:a16="http://schemas.microsoft.com/office/drawing/2014/main" id="{6B701E99-8B70-4558-83D2-8E0D013882F4}"/>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41</a:t>
            </a:r>
          </a:p>
        </p:txBody>
      </p:sp>
      <p:sp>
        <p:nvSpPr>
          <p:cNvPr id="39" name="Rectangle: Rounded Corners 38">
            <a:extLst>
              <a:ext uri="{FF2B5EF4-FFF2-40B4-BE49-F238E27FC236}">
                <a16:creationId xmlns:a16="http://schemas.microsoft.com/office/drawing/2014/main" id="{4F63DB10-8758-42C5-AD2C-E3982909DDED}"/>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40</a:t>
            </a:r>
          </a:p>
        </p:txBody>
      </p:sp>
      <p:sp>
        <p:nvSpPr>
          <p:cNvPr id="40" name="Rectangle: Rounded Corners 39">
            <a:extLst>
              <a:ext uri="{FF2B5EF4-FFF2-40B4-BE49-F238E27FC236}">
                <a16:creationId xmlns:a16="http://schemas.microsoft.com/office/drawing/2014/main" id="{5F9F2BD6-19BD-41C2-95CC-13080F5A2762}"/>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39</a:t>
            </a:r>
          </a:p>
        </p:txBody>
      </p:sp>
      <p:sp>
        <p:nvSpPr>
          <p:cNvPr id="41" name="Rectangle: Rounded Corners 40">
            <a:extLst>
              <a:ext uri="{FF2B5EF4-FFF2-40B4-BE49-F238E27FC236}">
                <a16:creationId xmlns:a16="http://schemas.microsoft.com/office/drawing/2014/main" id="{11284CBE-E745-4DE0-AAA2-231B994EA13A}"/>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38</a:t>
            </a:r>
          </a:p>
        </p:txBody>
      </p:sp>
      <p:sp>
        <p:nvSpPr>
          <p:cNvPr id="42" name="Rectangle: Rounded Corners 41">
            <a:extLst>
              <a:ext uri="{FF2B5EF4-FFF2-40B4-BE49-F238E27FC236}">
                <a16:creationId xmlns:a16="http://schemas.microsoft.com/office/drawing/2014/main" id="{90B3749C-9539-45AC-9BCF-D70625A2E9B4}"/>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37</a:t>
            </a:r>
          </a:p>
        </p:txBody>
      </p:sp>
      <p:sp>
        <p:nvSpPr>
          <p:cNvPr id="43" name="Rectangle: Rounded Corners 42">
            <a:extLst>
              <a:ext uri="{FF2B5EF4-FFF2-40B4-BE49-F238E27FC236}">
                <a16:creationId xmlns:a16="http://schemas.microsoft.com/office/drawing/2014/main" id="{CE79C79F-BB8B-4C46-9049-ECDB148F2D8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36</a:t>
            </a:r>
          </a:p>
        </p:txBody>
      </p:sp>
      <p:sp>
        <p:nvSpPr>
          <p:cNvPr id="44" name="Rectangle: Rounded Corners 43">
            <a:extLst>
              <a:ext uri="{FF2B5EF4-FFF2-40B4-BE49-F238E27FC236}">
                <a16:creationId xmlns:a16="http://schemas.microsoft.com/office/drawing/2014/main" id="{AD5120D3-8403-4399-BB8F-9FB29D340A38}"/>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35</a:t>
            </a:r>
          </a:p>
        </p:txBody>
      </p:sp>
      <p:sp>
        <p:nvSpPr>
          <p:cNvPr id="45" name="Rectangle: Rounded Corners 44">
            <a:extLst>
              <a:ext uri="{FF2B5EF4-FFF2-40B4-BE49-F238E27FC236}">
                <a16:creationId xmlns:a16="http://schemas.microsoft.com/office/drawing/2014/main" id="{4FE1F9D4-0E34-4792-A06D-43F8D5241CC1}"/>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34</a:t>
            </a:r>
          </a:p>
        </p:txBody>
      </p:sp>
      <p:sp>
        <p:nvSpPr>
          <p:cNvPr id="46" name="Rectangle: Rounded Corners 45">
            <a:extLst>
              <a:ext uri="{FF2B5EF4-FFF2-40B4-BE49-F238E27FC236}">
                <a16:creationId xmlns:a16="http://schemas.microsoft.com/office/drawing/2014/main" id="{925F2512-0429-460B-9941-3002EB2CDA92}"/>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43</a:t>
            </a:r>
          </a:p>
        </p:txBody>
      </p:sp>
      <p:sp>
        <p:nvSpPr>
          <p:cNvPr id="47" name="Rectangle: Rounded Corners 46">
            <a:extLst>
              <a:ext uri="{FF2B5EF4-FFF2-40B4-BE49-F238E27FC236}">
                <a16:creationId xmlns:a16="http://schemas.microsoft.com/office/drawing/2014/main" id="{25D8E558-5825-4BAC-978D-A5AE34C59A0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32</a:t>
            </a:r>
          </a:p>
        </p:txBody>
      </p:sp>
      <p:sp>
        <p:nvSpPr>
          <p:cNvPr id="48" name="Rectangle: Rounded Corners 47">
            <a:extLst>
              <a:ext uri="{FF2B5EF4-FFF2-40B4-BE49-F238E27FC236}">
                <a16:creationId xmlns:a16="http://schemas.microsoft.com/office/drawing/2014/main" id="{EEE0126E-7C10-4344-BD57-D8366A964965}"/>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31</a:t>
            </a:r>
          </a:p>
        </p:txBody>
      </p:sp>
      <p:sp>
        <p:nvSpPr>
          <p:cNvPr id="49" name="Rectangle: Rounded Corners 48">
            <a:extLst>
              <a:ext uri="{FF2B5EF4-FFF2-40B4-BE49-F238E27FC236}">
                <a16:creationId xmlns:a16="http://schemas.microsoft.com/office/drawing/2014/main" id="{026BA5FF-9BF9-420D-8343-BE0869805186}"/>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30</a:t>
            </a:r>
          </a:p>
        </p:txBody>
      </p:sp>
      <p:sp>
        <p:nvSpPr>
          <p:cNvPr id="50" name="Rectangle: Rounded Corners 49">
            <a:extLst>
              <a:ext uri="{FF2B5EF4-FFF2-40B4-BE49-F238E27FC236}">
                <a16:creationId xmlns:a16="http://schemas.microsoft.com/office/drawing/2014/main" id="{83320815-229F-44F5-B16D-CE0140ABD071}"/>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29</a:t>
            </a:r>
          </a:p>
        </p:txBody>
      </p:sp>
      <p:sp>
        <p:nvSpPr>
          <p:cNvPr id="51" name="Rectangle: Rounded Corners 50">
            <a:extLst>
              <a:ext uri="{FF2B5EF4-FFF2-40B4-BE49-F238E27FC236}">
                <a16:creationId xmlns:a16="http://schemas.microsoft.com/office/drawing/2014/main" id="{64865EED-26AE-4A94-BB22-DDA2BA167FCC}"/>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28</a:t>
            </a:r>
          </a:p>
        </p:txBody>
      </p:sp>
      <p:sp>
        <p:nvSpPr>
          <p:cNvPr id="52" name="Rectangle: Rounded Corners 51">
            <a:extLst>
              <a:ext uri="{FF2B5EF4-FFF2-40B4-BE49-F238E27FC236}">
                <a16:creationId xmlns:a16="http://schemas.microsoft.com/office/drawing/2014/main" id="{E4841484-5D92-42B9-9C33-9DC91FF7492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27</a:t>
            </a:r>
          </a:p>
        </p:txBody>
      </p:sp>
      <p:sp>
        <p:nvSpPr>
          <p:cNvPr id="53" name="Rectangle: Rounded Corners 52">
            <a:extLst>
              <a:ext uri="{FF2B5EF4-FFF2-40B4-BE49-F238E27FC236}">
                <a16:creationId xmlns:a16="http://schemas.microsoft.com/office/drawing/2014/main" id="{C3BF3510-24A8-41C2-AD8C-46E043524626}"/>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26</a:t>
            </a:r>
          </a:p>
        </p:txBody>
      </p:sp>
      <p:sp>
        <p:nvSpPr>
          <p:cNvPr id="54" name="Rectangle: Rounded Corners 53">
            <a:extLst>
              <a:ext uri="{FF2B5EF4-FFF2-40B4-BE49-F238E27FC236}">
                <a16:creationId xmlns:a16="http://schemas.microsoft.com/office/drawing/2014/main" id="{F5B7C76D-CFF5-457E-9439-DB5B07757904}"/>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25</a:t>
            </a:r>
          </a:p>
        </p:txBody>
      </p:sp>
      <p:sp>
        <p:nvSpPr>
          <p:cNvPr id="55" name="Rectangle: Rounded Corners 54">
            <a:extLst>
              <a:ext uri="{FF2B5EF4-FFF2-40B4-BE49-F238E27FC236}">
                <a16:creationId xmlns:a16="http://schemas.microsoft.com/office/drawing/2014/main" id="{54467417-5898-4D89-B786-1501D7712F30}"/>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24</a:t>
            </a:r>
          </a:p>
        </p:txBody>
      </p:sp>
      <p:sp>
        <p:nvSpPr>
          <p:cNvPr id="56" name="Rectangle: Rounded Corners 55">
            <a:extLst>
              <a:ext uri="{FF2B5EF4-FFF2-40B4-BE49-F238E27FC236}">
                <a16:creationId xmlns:a16="http://schemas.microsoft.com/office/drawing/2014/main" id="{713F152F-8D16-4333-BD3C-2007F9D2B165}"/>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23</a:t>
            </a:r>
          </a:p>
        </p:txBody>
      </p:sp>
      <p:sp>
        <p:nvSpPr>
          <p:cNvPr id="57" name="Rectangle: Rounded Corners 56">
            <a:extLst>
              <a:ext uri="{FF2B5EF4-FFF2-40B4-BE49-F238E27FC236}">
                <a16:creationId xmlns:a16="http://schemas.microsoft.com/office/drawing/2014/main" id="{C781C387-3A5C-44CD-952F-4BA258D153F2}"/>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22</a:t>
            </a:r>
          </a:p>
        </p:txBody>
      </p:sp>
      <p:sp>
        <p:nvSpPr>
          <p:cNvPr id="58" name="Rectangle: Rounded Corners 57">
            <a:extLst>
              <a:ext uri="{FF2B5EF4-FFF2-40B4-BE49-F238E27FC236}">
                <a16:creationId xmlns:a16="http://schemas.microsoft.com/office/drawing/2014/main" id="{3E42C1B6-785F-4AC5-99DB-3EA3B712E1EC}"/>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21</a:t>
            </a:r>
          </a:p>
        </p:txBody>
      </p:sp>
      <p:sp>
        <p:nvSpPr>
          <p:cNvPr id="59" name="Rectangle: Rounded Corners 58">
            <a:extLst>
              <a:ext uri="{FF2B5EF4-FFF2-40B4-BE49-F238E27FC236}">
                <a16:creationId xmlns:a16="http://schemas.microsoft.com/office/drawing/2014/main" id="{C103A9F4-DE46-4631-A6D1-CF7C45B13618}"/>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20</a:t>
            </a:r>
          </a:p>
        </p:txBody>
      </p:sp>
      <p:sp>
        <p:nvSpPr>
          <p:cNvPr id="60" name="Rectangle: Rounded Corners 59">
            <a:extLst>
              <a:ext uri="{FF2B5EF4-FFF2-40B4-BE49-F238E27FC236}">
                <a16:creationId xmlns:a16="http://schemas.microsoft.com/office/drawing/2014/main" id="{EEF8709E-102E-4299-953A-7665474D11DE}"/>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19</a:t>
            </a:r>
          </a:p>
        </p:txBody>
      </p:sp>
      <p:sp>
        <p:nvSpPr>
          <p:cNvPr id="61" name="Rectangle: Rounded Corners 60">
            <a:extLst>
              <a:ext uri="{FF2B5EF4-FFF2-40B4-BE49-F238E27FC236}">
                <a16:creationId xmlns:a16="http://schemas.microsoft.com/office/drawing/2014/main" id="{C1CDB755-B014-4BF1-B1E8-41425C8F2426}"/>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18</a:t>
            </a:r>
          </a:p>
        </p:txBody>
      </p:sp>
      <p:sp>
        <p:nvSpPr>
          <p:cNvPr id="62" name="Rectangle: Rounded Corners 61">
            <a:extLst>
              <a:ext uri="{FF2B5EF4-FFF2-40B4-BE49-F238E27FC236}">
                <a16:creationId xmlns:a16="http://schemas.microsoft.com/office/drawing/2014/main" id="{ECC78ED0-18B2-4592-ABDA-8314FB0A43AD}"/>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17</a:t>
            </a:r>
          </a:p>
        </p:txBody>
      </p:sp>
      <p:sp>
        <p:nvSpPr>
          <p:cNvPr id="63" name="Rectangle: Rounded Corners 62">
            <a:extLst>
              <a:ext uri="{FF2B5EF4-FFF2-40B4-BE49-F238E27FC236}">
                <a16:creationId xmlns:a16="http://schemas.microsoft.com/office/drawing/2014/main" id="{CEB7A727-2244-4741-84AA-0F058AC3CA8F}"/>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16</a:t>
            </a:r>
          </a:p>
        </p:txBody>
      </p:sp>
      <p:sp>
        <p:nvSpPr>
          <p:cNvPr id="64" name="Rectangle: Rounded Corners 63">
            <a:extLst>
              <a:ext uri="{FF2B5EF4-FFF2-40B4-BE49-F238E27FC236}">
                <a16:creationId xmlns:a16="http://schemas.microsoft.com/office/drawing/2014/main" id="{DD945418-19AE-466D-8174-65154D5DC7E9}"/>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15</a:t>
            </a:r>
          </a:p>
        </p:txBody>
      </p:sp>
      <p:sp>
        <p:nvSpPr>
          <p:cNvPr id="65" name="Rectangle: Rounded Corners 64">
            <a:extLst>
              <a:ext uri="{FF2B5EF4-FFF2-40B4-BE49-F238E27FC236}">
                <a16:creationId xmlns:a16="http://schemas.microsoft.com/office/drawing/2014/main" id="{24E8461D-F3CE-4CF8-8449-AF8FFD5FFBF5}"/>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14</a:t>
            </a:r>
          </a:p>
        </p:txBody>
      </p:sp>
      <p:sp>
        <p:nvSpPr>
          <p:cNvPr id="66" name="Rectangle: Rounded Corners 65">
            <a:extLst>
              <a:ext uri="{FF2B5EF4-FFF2-40B4-BE49-F238E27FC236}">
                <a16:creationId xmlns:a16="http://schemas.microsoft.com/office/drawing/2014/main" id="{7283EDF3-7CA7-46AC-8D8D-6B9B567E8344}"/>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13</a:t>
            </a:r>
          </a:p>
        </p:txBody>
      </p:sp>
      <p:sp>
        <p:nvSpPr>
          <p:cNvPr id="67" name="Rectangle: Rounded Corners 66">
            <a:extLst>
              <a:ext uri="{FF2B5EF4-FFF2-40B4-BE49-F238E27FC236}">
                <a16:creationId xmlns:a16="http://schemas.microsoft.com/office/drawing/2014/main" id="{37F47371-F9CF-4548-BD60-1871C768E48B}"/>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12</a:t>
            </a:r>
          </a:p>
        </p:txBody>
      </p:sp>
      <p:sp>
        <p:nvSpPr>
          <p:cNvPr id="68" name="Rectangle: Rounded Corners 67">
            <a:extLst>
              <a:ext uri="{FF2B5EF4-FFF2-40B4-BE49-F238E27FC236}">
                <a16:creationId xmlns:a16="http://schemas.microsoft.com/office/drawing/2014/main" id="{1FB5B08E-0D66-46FE-9AA7-62DD66982B88}"/>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11</a:t>
            </a:r>
          </a:p>
        </p:txBody>
      </p:sp>
      <p:sp>
        <p:nvSpPr>
          <p:cNvPr id="69" name="Rectangle: Rounded Corners 68">
            <a:extLst>
              <a:ext uri="{FF2B5EF4-FFF2-40B4-BE49-F238E27FC236}">
                <a16:creationId xmlns:a16="http://schemas.microsoft.com/office/drawing/2014/main" id="{CE3928A6-76F8-4068-AA2B-C6711E4E0AC7}"/>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10</a:t>
            </a:r>
          </a:p>
        </p:txBody>
      </p:sp>
      <p:sp>
        <p:nvSpPr>
          <p:cNvPr id="70" name="Rectangle: Rounded Corners 69">
            <a:extLst>
              <a:ext uri="{FF2B5EF4-FFF2-40B4-BE49-F238E27FC236}">
                <a16:creationId xmlns:a16="http://schemas.microsoft.com/office/drawing/2014/main" id="{CFDF2BDC-8F77-47B2-98DA-B8F45A2112AF}"/>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09</a:t>
            </a:r>
          </a:p>
        </p:txBody>
      </p:sp>
      <p:sp>
        <p:nvSpPr>
          <p:cNvPr id="71" name="Rectangle: Rounded Corners 70">
            <a:extLst>
              <a:ext uri="{FF2B5EF4-FFF2-40B4-BE49-F238E27FC236}">
                <a16:creationId xmlns:a16="http://schemas.microsoft.com/office/drawing/2014/main" id="{D96F1224-88F8-428C-B66D-3BCA58B18575}"/>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08</a:t>
            </a:r>
          </a:p>
        </p:txBody>
      </p:sp>
      <p:sp>
        <p:nvSpPr>
          <p:cNvPr id="72" name="Rectangle: Rounded Corners 71">
            <a:extLst>
              <a:ext uri="{FF2B5EF4-FFF2-40B4-BE49-F238E27FC236}">
                <a16:creationId xmlns:a16="http://schemas.microsoft.com/office/drawing/2014/main" id="{371BD662-DEB2-4198-8189-8E493DD2A363}"/>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07</a:t>
            </a:r>
          </a:p>
        </p:txBody>
      </p:sp>
      <p:sp>
        <p:nvSpPr>
          <p:cNvPr id="73" name="Rectangle: Rounded Corners 72">
            <a:extLst>
              <a:ext uri="{FF2B5EF4-FFF2-40B4-BE49-F238E27FC236}">
                <a16:creationId xmlns:a16="http://schemas.microsoft.com/office/drawing/2014/main" id="{D593DA34-5AFB-4118-A7CB-DD76E40A6BAB}"/>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06</a:t>
            </a:r>
          </a:p>
        </p:txBody>
      </p:sp>
      <p:sp>
        <p:nvSpPr>
          <p:cNvPr id="74" name="Rectangle: Rounded Corners 73">
            <a:extLst>
              <a:ext uri="{FF2B5EF4-FFF2-40B4-BE49-F238E27FC236}">
                <a16:creationId xmlns:a16="http://schemas.microsoft.com/office/drawing/2014/main" id="{E7B7EF1E-529B-4A61-9FF0-B026689568E4}"/>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05</a:t>
            </a:r>
          </a:p>
        </p:txBody>
      </p:sp>
      <p:sp>
        <p:nvSpPr>
          <p:cNvPr id="75" name="Rectangle: Rounded Corners 74">
            <a:extLst>
              <a:ext uri="{FF2B5EF4-FFF2-40B4-BE49-F238E27FC236}">
                <a16:creationId xmlns:a16="http://schemas.microsoft.com/office/drawing/2014/main" id="{43C2B3B2-4F40-471D-AE5D-BB0C172F3EF8}"/>
              </a:ext>
            </a:extLst>
          </p:cNvPr>
          <p:cNvSpPr/>
          <p:nvPr/>
        </p:nvSpPr>
        <p:spPr>
          <a:xfrm>
            <a:off x="2122166" y="3717707"/>
            <a:ext cx="2292627" cy="1103243"/>
          </a:xfrm>
          <a:prstGeom prst="round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 : 04</a:t>
            </a:r>
          </a:p>
        </p:txBody>
      </p:sp>
      <p:sp>
        <p:nvSpPr>
          <p:cNvPr id="76" name="Rectangle: Rounded Corners 75">
            <a:extLst>
              <a:ext uri="{FF2B5EF4-FFF2-40B4-BE49-F238E27FC236}">
                <a16:creationId xmlns:a16="http://schemas.microsoft.com/office/drawing/2014/main" id="{9B93D59C-9208-4191-9ABC-6FC6CE378607}"/>
              </a:ext>
            </a:extLst>
          </p:cNvPr>
          <p:cNvSpPr/>
          <p:nvPr/>
        </p:nvSpPr>
        <p:spPr>
          <a:xfrm>
            <a:off x="2122166" y="3717707"/>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0 : 03</a:t>
            </a:r>
          </a:p>
        </p:txBody>
      </p:sp>
      <p:sp>
        <p:nvSpPr>
          <p:cNvPr id="77" name="Rectangle: Rounded Corners 76">
            <a:extLst>
              <a:ext uri="{FF2B5EF4-FFF2-40B4-BE49-F238E27FC236}">
                <a16:creationId xmlns:a16="http://schemas.microsoft.com/office/drawing/2014/main" id="{CEA56F53-970A-41A0-AB07-22FACB6CFC31}"/>
              </a:ext>
            </a:extLst>
          </p:cNvPr>
          <p:cNvSpPr/>
          <p:nvPr/>
        </p:nvSpPr>
        <p:spPr>
          <a:xfrm>
            <a:off x="2122166" y="3717707"/>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0 : 02</a:t>
            </a:r>
          </a:p>
        </p:txBody>
      </p:sp>
      <p:sp>
        <p:nvSpPr>
          <p:cNvPr id="78" name="Rectangle: Rounded Corners 77">
            <a:extLst>
              <a:ext uri="{FF2B5EF4-FFF2-40B4-BE49-F238E27FC236}">
                <a16:creationId xmlns:a16="http://schemas.microsoft.com/office/drawing/2014/main" id="{2AF36223-8374-4E2A-AB99-0F9C0A8ABD7D}"/>
              </a:ext>
            </a:extLst>
          </p:cNvPr>
          <p:cNvSpPr/>
          <p:nvPr/>
        </p:nvSpPr>
        <p:spPr>
          <a:xfrm>
            <a:off x="2122166" y="3717707"/>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0 : 01</a:t>
            </a:r>
          </a:p>
        </p:txBody>
      </p:sp>
      <p:sp>
        <p:nvSpPr>
          <p:cNvPr id="79" name="Rectangle: Rounded Corners 78">
            <a:extLst>
              <a:ext uri="{FF2B5EF4-FFF2-40B4-BE49-F238E27FC236}">
                <a16:creationId xmlns:a16="http://schemas.microsoft.com/office/drawing/2014/main" id="{A8AEF1F0-E6E8-44F2-A10C-5E36061DA537}"/>
              </a:ext>
            </a:extLst>
          </p:cNvPr>
          <p:cNvSpPr/>
          <p:nvPr/>
        </p:nvSpPr>
        <p:spPr>
          <a:xfrm>
            <a:off x="2122166" y="3717707"/>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0 : 00</a:t>
            </a:r>
          </a:p>
        </p:txBody>
      </p:sp>
      <p:sp>
        <p:nvSpPr>
          <p:cNvPr id="80" name="Rectangle: Rounded Corners 79">
            <a:extLst>
              <a:ext uri="{FF2B5EF4-FFF2-40B4-BE49-F238E27FC236}">
                <a16:creationId xmlns:a16="http://schemas.microsoft.com/office/drawing/2014/main" id="{8177B90B-C924-49BC-AD77-4721D44D9DCB}"/>
              </a:ext>
            </a:extLst>
          </p:cNvPr>
          <p:cNvSpPr/>
          <p:nvPr/>
        </p:nvSpPr>
        <p:spPr>
          <a:xfrm>
            <a:off x="2122166" y="3717707"/>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rPr>
              <a:t>HẾT GIỜ</a:t>
            </a:r>
          </a:p>
        </p:txBody>
      </p:sp>
    </p:spTree>
    <p:extLst>
      <p:ext uri="{BB962C8B-B14F-4D97-AF65-F5344CB8AC3E}">
        <p14:creationId xmlns:p14="http://schemas.microsoft.com/office/powerpoint/2010/main" val="101199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1"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1" presetClass="entr" presetSubtype="0" fill="hold" grpId="1"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1" presetClass="entr" presetSubtype="0" fill="hold" grpId="1" nodeType="withEffect">
                                  <p:stCondLst>
                                    <p:cond delay="0"/>
                                  </p:stCondLst>
                                  <p:childTnLst>
                                    <p:set>
                                      <p:cBhvr>
                                        <p:cTn id="31" dur="1" fill="hold">
                                          <p:stCondLst>
                                            <p:cond delay="0"/>
                                          </p:stCondLst>
                                        </p:cTn>
                                        <p:tgtEl>
                                          <p:spTgt spid="20"/>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21"/>
                                        </p:tgtEl>
                                        <p:attrNameLst>
                                          <p:attrName>style.visibility</p:attrName>
                                        </p:attrNameLst>
                                      </p:cBhvr>
                                      <p:to>
                                        <p:strVal val="visible"/>
                                      </p:to>
                                    </p:set>
                                  </p:childTnLst>
                                </p:cTn>
                              </p:par>
                              <p:par>
                                <p:cTn id="34" presetID="1" presetClass="entr" presetSubtype="0" fill="hold" grpId="1" nodeType="with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par>
                                <p:cTn id="36" presetID="1" presetClass="entr" presetSubtype="0" fill="hold" grpId="1"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1" nodeType="withEffect">
                                  <p:stCondLst>
                                    <p:cond delay="0"/>
                                  </p:stCondLst>
                                  <p:childTnLst>
                                    <p:set>
                                      <p:cBhvr>
                                        <p:cTn id="39" dur="1" fill="hold">
                                          <p:stCondLst>
                                            <p:cond delay="0"/>
                                          </p:stCondLst>
                                        </p:cTn>
                                        <p:tgtEl>
                                          <p:spTgt spid="24"/>
                                        </p:tgtEl>
                                        <p:attrNameLst>
                                          <p:attrName>style.visibility</p:attrName>
                                        </p:attrNameLst>
                                      </p:cBhvr>
                                      <p:to>
                                        <p:strVal val="visible"/>
                                      </p:to>
                                    </p:set>
                                  </p:childTnLst>
                                </p:cTn>
                              </p:par>
                              <p:par>
                                <p:cTn id="40" presetID="1" presetClass="entr" presetSubtype="0" fill="hold" grpId="1" nodeType="withEffect">
                                  <p:stCondLst>
                                    <p:cond delay="0"/>
                                  </p:stCondLst>
                                  <p:childTnLst>
                                    <p:set>
                                      <p:cBhvr>
                                        <p:cTn id="41" dur="1" fill="hold">
                                          <p:stCondLst>
                                            <p:cond delay="0"/>
                                          </p:stCondLst>
                                        </p:cTn>
                                        <p:tgtEl>
                                          <p:spTgt spid="25"/>
                                        </p:tgtEl>
                                        <p:attrNameLst>
                                          <p:attrName>style.visibility</p:attrName>
                                        </p:attrNameLst>
                                      </p:cBhvr>
                                      <p:to>
                                        <p:strVal val="visible"/>
                                      </p:to>
                                    </p:set>
                                  </p:childTnLst>
                                </p:cTn>
                              </p:par>
                              <p:par>
                                <p:cTn id="42" presetID="1" presetClass="entr" presetSubtype="0" fill="hold" grpId="1" nodeType="withEffect">
                                  <p:stCondLst>
                                    <p:cond delay="0"/>
                                  </p:stCondLst>
                                  <p:childTnLst>
                                    <p:set>
                                      <p:cBhvr>
                                        <p:cTn id="43" dur="1" fill="hold">
                                          <p:stCondLst>
                                            <p:cond delay="0"/>
                                          </p:stCondLst>
                                        </p:cTn>
                                        <p:tgtEl>
                                          <p:spTgt spid="26"/>
                                        </p:tgtEl>
                                        <p:attrNameLst>
                                          <p:attrName>style.visibility</p:attrName>
                                        </p:attrNameLst>
                                      </p:cBhvr>
                                      <p:to>
                                        <p:strVal val="visible"/>
                                      </p:to>
                                    </p:set>
                                  </p:childTnLst>
                                </p:cTn>
                              </p:par>
                              <p:par>
                                <p:cTn id="44" presetID="1" presetClass="entr" presetSubtype="0" fill="hold" grpId="1"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par>
                                <p:cTn id="46" presetID="1" presetClass="entr" presetSubtype="0" fill="hold" grpId="1" nodeType="with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par>
                                <p:cTn id="48" presetID="1" presetClass="entr" presetSubtype="0" fill="hold" grpId="1" nodeType="withEffect">
                                  <p:stCondLst>
                                    <p:cond delay="0"/>
                                  </p:stCondLst>
                                  <p:childTnLst>
                                    <p:set>
                                      <p:cBhvr>
                                        <p:cTn id="49" dur="1" fill="hold">
                                          <p:stCondLst>
                                            <p:cond delay="0"/>
                                          </p:stCondLst>
                                        </p:cTn>
                                        <p:tgtEl>
                                          <p:spTgt spid="29"/>
                                        </p:tgtEl>
                                        <p:attrNameLst>
                                          <p:attrName>style.visibility</p:attrName>
                                        </p:attrNameLst>
                                      </p:cBhvr>
                                      <p:to>
                                        <p:strVal val="visible"/>
                                      </p:to>
                                    </p:set>
                                  </p:childTnLst>
                                </p:cTn>
                              </p:par>
                              <p:par>
                                <p:cTn id="50" presetID="1" presetClass="entr" presetSubtype="0" fill="hold" grpId="1" nodeType="withEffect">
                                  <p:stCondLst>
                                    <p:cond delay="0"/>
                                  </p:stCondLst>
                                  <p:childTnLst>
                                    <p:set>
                                      <p:cBhvr>
                                        <p:cTn id="51" dur="1" fill="hold">
                                          <p:stCondLst>
                                            <p:cond delay="0"/>
                                          </p:stCondLst>
                                        </p:cTn>
                                        <p:tgtEl>
                                          <p:spTgt spid="30"/>
                                        </p:tgtEl>
                                        <p:attrNameLst>
                                          <p:attrName>style.visibility</p:attrName>
                                        </p:attrNameLst>
                                      </p:cBhvr>
                                      <p:to>
                                        <p:strVal val="visible"/>
                                      </p:to>
                                    </p:set>
                                  </p:childTnLst>
                                </p:cTn>
                              </p:par>
                              <p:par>
                                <p:cTn id="52" presetID="1" presetClass="entr" presetSubtype="0" fill="hold" grpId="1" nodeType="with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par>
                                <p:cTn id="54" presetID="1"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childTnLst>
                                </p:cTn>
                              </p:par>
                              <p:par>
                                <p:cTn id="56" presetID="1" presetClass="entr" presetSubtype="0" fill="hold" grpId="1" nodeType="withEffect">
                                  <p:stCondLst>
                                    <p:cond delay="0"/>
                                  </p:stCondLst>
                                  <p:childTnLst>
                                    <p:set>
                                      <p:cBhvr>
                                        <p:cTn id="57" dur="1" fill="hold">
                                          <p:stCondLst>
                                            <p:cond delay="0"/>
                                          </p:stCondLst>
                                        </p:cTn>
                                        <p:tgtEl>
                                          <p:spTgt spid="33"/>
                                        </p:tgtEl>
                                        <p:attrNameLst>
                                          <p:attrName>style.visibility</p:attrName>
                                        </p:attrNameLst>
                                      </p:cBhvr>
                                      <p:to>
                                        <p:strVal val="visible"/>
                                      </p:to>
                                    </p:set>
                                  </p:childTnLst>
                                </p:cTn>
                              </p:par>
                              <p:par>
                                <p:cTn id="58" presetID="1" presetClass="entr" presetSubtype="0" fill="hold" grpId="1" nodeType="withEffect">
                                  <p:stCondLst>
                                    <p:cond delay="0"/>
                                  </p:stCondLst>
                                  <p:childTnLst>
                                    <p:set>
                                      <p:cBhvr>
                                        <p:cTn id="59" dur="1" fill="hold">
                                          <p:stCondLst>
                                            <p:cond delay="0"/>
                                          </p:stCondLst>
                                        </p:cTn>
                                        <p:tgtEl>
                                          <p:spTgt spid="34"/>
                                        </p:tgtEl>
                                        <p:attrNameLst>
                                          <p:attrName>style.visibility</p:attrName>
                                        </p:attrNameLst>
                                      </p:cBhvr>
                                      <p:to>
                                        <p:strVal val="visible"/>
                                      </p:to>
                                    </p:set>
                                  </p:childTnLst>
                                </p:cTn>
                              </p:par>
                              <p:par>
                                <p:cTn id="60" presetID="1" presetClass="entr" presetSubtype="0" fill="hold" grpId="1" nodeType="withEffect">
                                  <p:stCondLst>
                                    <p:cond delay="0"/>
                                  </p:stCondLst>
                                  <p:childTnLst>
                                    <p:set>
                                      <p:cBhvr>
                                        <p:cTn id="61" dur="1" fill="hold">
                                          <p:stCondLst>
                                            <p:cond delay="0"/>
                                          </p:stCondLst>
                                        </p:cTn>
                                        <p:tgtEl>
                                          <p:spTgt spid="35"/>
                                        </p:tgtEl>
                                        <p:attrNameLst>
                                          <p:attrName>style.visibility</p:attrName>
                                        </p:attrNameLst>
                                      </p:cBhvr>
                                      <p:to>
                                        <p:strVal val="visible"/>
                                      </p:to>
                                    </p:set>
                                  </p:childTnLst>
                                </p:cTn>
                              </p:par>
                              <p:par>
                                <p:cTn id="62" presetID="1" presetClass="entr" presetSubtype="0" fill="hold" grpId="1" nodeType="withEffect">
                                  <p:stCondLst>
                                    <p:cond delay="0"/>
                                  </p:stCondLst>
                                  <p:childTnLst>
                                    <p:set>
                                      <p:cBhvr>
                                        <p:cTn id="63" dur="1" fill="hold">
                                          <p:stCondLst>
                                            <p:cond delay="0"/>
                                          </p:stCondLst>
                                        </p:cTn>
                                        <p:tgtEl>
                                          <p:spTgt spid="36"/>
                                        </p:tgtEl>
                                        <p:attrNameLst>
                                          <p:attrName>style.visibility</p:attrName>
                                        </p:attrNameLst>
                                      </p:cBhvr>
                                      <p:to>
                                        <p:strVal val="visible"/>
                                      </p:to>
                                    </p:set>
                                  </p:childTnLst>
                                </p:cTn>
                              </p:par>
                              <p:par>
                                <p:cTn id="64" presetID="1" presetClass="entr" presetSubtype="0" fill="hold" grpId="1" nodeType="with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par>
                                <p:cTn id="66" presetID="1" presetClass="entr" presetSubtype="0" fill="hold" grpId="1" nodeType="withEffect">
                                  <p:stCondLst>
                                    <p:cond delay="0"/>
                                  </p:stCondLst>
                                  <p:childTnLst>
                                    <p:set>
                                      <p:cBhvr>
                                        <p:cTn id="67" dur="1" fill="hold">
                                          <p:stCondLst>
                                            <p:cond delay="0"/>
                                          </p:stCondLst>
                                        </p:cTn>
                                        <p:tgtEl>
                                          <p:spTgt spid="38"/>
                                        </p:tgtEl>
                                        <p:attrNameLst>
                                          <p:attrName>style.visibility</p:attrName>
                                        </p:attrNameLst>
                                      </p:cBhvr>
                                      <p:to>
                                        <p:strVal val="visible"/>
                                      </p:to>
                                    </p:set>
                                  </p:childTnLst>
                                </p:cTn>
                              </p:par>
                              <p:par>
                                <p:cTn id="68" presetID="1" presetClass="entr" presetSubtype="0" fill="hold" grpId="1" nodeType="withEffect">
                                  <p:stCondLst>
                                    <p:cond delay="0"/>
                                  </p:stCondLst>
                                  <p:childTnLst>
                                    <p:set>
                                      <p:cBhvr>
                                        <p:cTn id="69" dur="1" fill="hold">
                                          <p:stCondLst>
                                            <p:cond delay="0"/>
                                          </p:stCondLst>
                                        </p:cTn>
                                        <p:tgtEl>
                                          <p:spTgt spid="39"/>
                                        </p:tgtEl>
                                        <p:attrNameLst>
                                          <p:attrName>style.visibility</p:attrName>
                                        </p:attrNameLst>
                                      </p:cBhvr>
                                      <p:to>
                                        <p:strVal val="visible"/>
                                      </p:to>
                                    </p:set>
                                  </p:childTnLst>
                                </p:cTn>
                              </p:par>
                              <p:par>
                                <p:cTn id="70" presetID="1" presetClass="entr" presetSubtype="0" fill="hold" grpId="1" nodeType="withEffect">
                                  <p:stCondLst>
                                    <p:cond delay="0"/>
                                  </p:stCondLst>
                                  <p:childTnLst>
                                    <p:set>
                                      <p:cBhvr>
                                        <p:cTn id="71" dur="1" fill="hold">
                                          <p:stCondLst>
                                            <p:cond delay="0"/>
                                          </p:stCondLst>
                                        </p:cTn>
                                        <p:tgtEl>
                                          <p:spTgt spid="40"/>
                                        </p:tgtEl>
                                        <p:attrNameLst>
                                          <p:attrName>style.visibility</p:attrName>
                                        </p:attrNameLst>
                                      </p:cBhvr>
                                      <p:to>
                                        <p:strVal val="visible"/>
                                      </p:to>
                                    </p:set>
                                  </p:childTnLst>
                                </p:cTn>
                              </p:par>
                              <p:par>
                                <p:cTn id="72" presetID="1" presetClass="entr" presetSubtype="0" fill="hold" grpId="1" nodeType="withEffect">
                                  <p:stCondLst>
                                    <p:cond delay="0"/>
                                  </p:stCondLst>
                                  <p:childTnLst>
                                    <p:set>
                                      <p:cBhvr>
                                        <p:cTn id="73" dur="1" fill="hold">
                                          <p:stCondLst>
                                            <p:cond delay="0"/>
                                          </p:stCondLst>
                                        </p:cTn>
                                        <p:tgtEl>
                                          <p:spTgt spid="41"/>
                                        </p:tgtEl>
                                        <p:attrNameLst>
                                          <p:attrName>style.visibility</p:attrName>
                                        </p:attrNameLst>
                                      </p:cBhvr>
                                      <p:to>
                                        <p:strVal val="visible"/>
                                      </p:to>
                                    </p:set>
                                  </p:childTnLst>
                                </p:cTn>
                              </p:par>
                              <p:par>
                                <p:cTn id="74" presetID="1" presetClass="entr" presetSubtype="0" fill="hold" grpId="1" nodeType="withEffect">
                                  <p:stCondLst>
                                    <p:cond delay="0"/>
                                  </p:stCondLst>
                                  <p:childTnLst>
                                    <p:set>
                                      <p:cBhvr>
                                        <p:cTn id="75" dur="1" fill="hold">
                                          <p:stCondLst>
                                            <p:cond delay="0"/>
                                          </p:stCondLst>
                                        </p:cTn>
                                        <p:tgtEl>
                                          <p:spTgt spid="42"/>
                                        </p:tgtEl>
                                        <p:attrNameLst>
                                          <p:attrName>style.visibility</p:attrName>
                                        </p:attrNameLst>
                                      </p:cBhvr>
                                      <p:to>
                                        <p:strVal val="visible"/>
                                      </p:to>
                                    </p:set>
                                  </p:childTnLst>
                                </p:cTn>
                              </p:par>
                              <p:par>
                                <p:cTn id="76" presetID="1" presetClass="entr" presetSubtype="0" fill="hold" grpId="1" nodeType="withEffect">
                                  <p:stCondLst>
                                    <p:cond delay="0"/>
                                  </p:stCondLst>
                                  <p:childTnLst>
                                    <p:set>
                                      <p:cBhvr>
                                        <p:cTn id="77" dur="1" fill="hold">
                                          <p:stCondLst>
                                            <p:cond delay="0"/>
                                          </p:stCondLst>
                                        </p:cTn>
                                        <p:tgtEl>
                                          <p:spTgt spid="43"/>
                                        </p:tgtEl>
                                        <p:attrNameLst>
                                          <p:attrName>style.visibility</p:attrName>
                                        </p:attrNameLst>
                                      </p:cBhvr>
                                      <p:to>
                                        <p:strVal val="visible"/>
                                      </p:to>
                                    </p:set>
                                  </p:childTnLst>
                                </p:cTn>
                              </p:par>
                              <p:par>
                                <p:cTn id="78" presetID="1" presetClass="entr" presetSubtype="0" fill="hold" grpId="1" nodeType="withEffect">
                                  <p:stCondLst>
                                    <p:cond delay="0"/>
                                  </p:stCondLst>
                                  <p:childTnLst>
                                    <p:set>
                                      <p:cBhvr>
                                        <p:cTn id="79" dur="1" fill="hold">
                                          <p:stCondLst>
                                            <p:cond delay="0"/>
                                          </p:stCondLst>
                                        </p:cTn>
                                        <p:tgtEl>
                                          <p:spTgt spid="44"/>
                                        </p:tgtEl>
                                        <p:attrNameLst>
                                          <p:attrName>style.visibility</p:attrName>
                                        </p:attrNameLst>
                                      </p:cBhvr>
                                      <p:to>
                                        <p:strVal val="visible"/>
                                      </p:to>
                                    </p:set>
                                  </p:childTnLst>
                                </p:cTn>
                              </p:par>
                              <p:par>
                                <p:cTn id="80" presetID="1" presetClass="entr" presetSubtype="0" fill="hold" grpId="1" nodeType="withEffect">
                                  <p:stCondLst>
                                    <p:cond delay="0"/>
                                  </p:stCondLst>
                                  <p:childTnLst>
                                    <p:set>
                                      <p:cBhvr>
                                        <p:cTn id="81" dur="1" fill="hold">
                                          <p:stCondLst>
                                            <p:cond delay="0"/>
                                          </p:stCondLst>
                                        </p:cTn>
                                        <p:tgtEl>
                                          <p:spTgt spid="45"/>
                                        </p:tgtEl>
                                        <p:attrNameLst>
                                          <p:attrName>style.visibility</p:attrName>
                                        </p:attrNameLst>
                                      </p:cBhvr>
                                      <p:to>
                                        <p:strVal val="visible"/>
                                      </p:to>
                                    </p:set>
                                  </p:childTnLst>
                                </p:cTn>
                              </p:par>
                              <p:par>
                                <p:cTn id="82" presetID="1" presetClass="entr" presetSubtype="0" fill="hold" grpId="1" nodeType="withEffect">
                                  <p:stCondLst>
                                    <p:cond delay="0"/>
                                  </p:stCondLst>
                                  <p:childTnLst>
                                    <p:set>
                                      <p:cBhvr>
                                        <p:cTn id="83" dur="1" fill="hold">
                                          <p:stCondLst>
                                            <p:cond delay="0"/>
                                          </p:stCondLst>
                                        </p:cTn>
                                        <p:tgtEl>
                                          <p:spTgt spid="46"/>
                                        </p:tgtEl>
                                        <p:attrNameLst>
                                          <p:attrName>style.visibility</p:attrName>
                                        </p:attrNameLst>
                                      </p:cBhvr>
                                      <p:to>
                                        <p:strVal val="visible"/>
                                      </p:to>
                                    </p:set>
                                  </p:childTnLst>
                                </p:cTn>
                              </p:par>
                              <p:par>
                                <p:cTn id="84" presetID="1" presetClass="entr" presetSubtype="0" fill="hold" grpId="1" nodeType="withEffect">
                                  <p:stCondLst>
                                    <p:cond delay="0"/>
                                  </p:stCondLst>
                                  <p:childTnLst>
                                    <p:set>
                                      <p:cBhvr>
                                        <p:cTn id="85" dur="1" fill="hold">
                                          <p:stCondLst>
                                            <p:cond delay="0"/>
                                          </p:stCondLst>
                                        </p:cTn>
                                        <p:tgtEl>
                                          <p:spTgt spid="47"/>
                                        </p:tgtEl>
                                        <p:attrNameLst>
                                          <p:attrName>style.visibility</p:attrName>
                                        </p:attrNameLst>
                                      </p:cBhvr>
                                      <p:to>
                                        <p:strVal val="visible"/>
                                      </p:to>
                                    </p:set>
                                  </p:childTnLst>
                                </p:cTn>
                              </p:par>
                              <p:par>
                                <p:cTn id="86" presetID="1" presetClass="entr" presetSubtype="0" fill="hold" grpId="1" nodeType="withEffect">
                                  <p:stCondLst>
                                    <p:cond delay="0"/>
                                  </p:stCondLst>
                                  <p:childTnLst>
                                    <p:set>
                                      <p:cBhvr>
                                        <p:cTn id="87" dur="1" fill="hold">
                                          <p:stCondLst>
                                            <p:cond delay="0"/>
                                          </p:stCondLst>
                                        </p:cTn>
                                        <p:tgtEl>
                                          <p:spTgt spid="48"/>
                                        </p:tgtEl>
                                        <p:attrNameLst>
                                          <p:attrName>style.visibility</p:attrName>
                                        </p:attrNameLst>
                                      </p:cBhvr>
                                      <p:to>
                                        <p:strVal val="visible"/>
                                      </p:to>
                                    </p:set>
                                  </p:childTnLst>
                                </p:cTn>
                              </p:par>
                              <p:par>
                                <p:cTn id="88" presetID="1" presetClass="entr" presetSubtype="0" fill="hold" grpId="1" nodeType="withEffect">
                                  <p:stCondLst>
                                    <p:cond delay="0"/>
                                  </p:stCondLst>
                                  <p:childTnLst>
                                    <p:set>
                                      <p:cBhvr>
                                        <p:cTn id="89" dur="1" fill="hold">
                                          <p:stCondLst>
                                            <p:cond delay="0"/>
                                          </p:stCondLst>
                                        </p:cTn>
                                        <p:tgtEl>
                                          <p:spTgt spid="49"/>
                                        </p:tgtEl>
                                        <p:attrNameLst>
                                          <p:attrName>style.visibility</p:attrName>
                                        </p:attrNameLst>
                                      </p:cBhvr>
                                      <p:to>
                                        <p:strVal val="visible"/>
                                      </p:to>
                                    </p:set>
                                  </p:childTnLst>
                                </p:cTn>
                              </p:par>
                              <p:par>
                                <p:cTn id="90" presetID="1" presetClass="entr" presetSubtype="0" fill="hold" grpId="1" nodeType="withEffect">
                                  <p:stCondLst>
                                    <p:cond delay="0"/>
                                  </p:stCondLst>
                                  <p:childTnLst>
                                    <p:set>
                                      <p:cBhvr>
                                        <p:cTn id="91" dur="1" fill="hold">
                                          <p:stCondLst>
                                            <p:cond delay="0"/>
                                          </p:stCondLst>
                                        </p:cTn>
                                        <p:tgtEl>
                                          <p:spTgt spid="50"/>
                                        </p:tgtEl>
                                        <p:attrNameLst>
                                          <p:attrName>style.visibility</p:attrName>
                                        </p:attrNameLst>
                                      </p:cBhvr>
                                      <p:to>
                                        <p:strVal val="visible"/>
                                      </p:to>
                                    </p:set>
                                  </p:childTnLst>
                                </p:cTn>
                              </p:par>
                              <p:par>
                                <p:cTn id="92" presetID="1" presetClass="entr" presetSubtype="0" fill="hold" grpId="1" nodeType="withEffect">
                                  <p:stCondLst>
                                    <p:cond delay="0"/>
                                  </p:stCondLst>
                                  <p:childTnLst>
                                    <p:set>
                                      <p:cBhvr>
                                        <p:cTn id="93" dur="1" fill="hold">
                                          <p:stCondLst>
                                            <p:cond delay="0"/>
                                          </p:stCondLst>
                                        </p:cTn>
                                        <p:tgtEl>
                                          <p:spTgt spid="51"/>
                                        </p:tgtEl>
                                        <p:attrNameLst>
                                          <p:attrName>style.visibility</p:attrName>
                                        </p:attrNameLst>
                                      </p:cBhvr>
                                      <p:to>
                                        <p:strVal val="visible"/>
                                      </p:to>
                                    </p:set>
                                  </p:childTnLst>
                                </p:cTn>
                              </p:par>
                              <p:par>
                                <p:cTn id="94" presetID="1" presetClass="entr" presetSubtype="0" fill="hold" grpId="1" nodeType="withEffect">
                                  <p:stCondLst>
                                    <p:cond delay="0"/>
                                  </p:stCondLst>
                                  <p:childTnLst>
                                    <p:set>
                                      <p:cBhvr>
                                        <p:cTn id="95" dur="1" fill="hold">
                                          <p:stCondLst>
                                            <p:cond delay="0"/>
                                          </p:stCondLst>
                                        </p:cTn>
                                        <p:tgtEl>
                                          <p:spTgt spid="52"/>
                                        </p:tgtEl>
                                        <p:attrNameLst>
                                          <p:attrName>style.visibility</p:attrName>
                                        </p:attrNameLst>
                                      </p:cBhvr>
                                      <p:to>
                                        <p:strVal val="visible"/>
                                      </p:to>
                                    </p:set>
                                  </p:childTnLst>
                                </p:cTn>
                              </p:par>
                              <p:par>
                                <p:cTn id="96" presetID="1" presetClass="entr" presetSubtype="0" fill="hold" grpId="1" nodeType="withEffect">
                                  <p:stCondLst>
                                    <p:cond delay="0"/>
                                  </p:stCondLst>
                                  <p:childTnLst>
                                    <p:set>
                                      <p:cBhvr>
                                        <p:cTn id="97" dur="1" fill="hold">
                                          <p:stCondLst>
                                            <p:cond delay="0"/>
                                          </p:stCondLst>
                                        </p:cTn>
                                        <p:tgtEl>
                                          <p:spTgt spid="53"/>
                                        </p:tgtEl>
                                        <p:attrNameLst>
                                          <p:attrName>style.visibility</p:attrName>
                                        </p:attrNameLst>
                                      </p:cBhvr>
                                      <p:to>
                                        <p:strVal val="visible"/>
                                      </p:to>
                                    </p:set>
                                  </p:childTnLst>
                                </p:cTn>
                              </p:par>
                              <p:par>
                                <p:cTn id="98" presetID="1" presetClass="entr" presetSubtype="0" fill="hold" grpId="1" nodeType="withEffect">
                                  <p:stCondLst>
                                    <p:cond delay="0"/>
                                  </p:stCondLst>
                                  <p:childTnLst>
                                    <p:set>
                                      <p:cBhvr>
                                        <p:cTn id="99" dur="1" fill="hold">
                                          <p:stCondLst>
                                            <p:cond delay="0"/>
                                          </p:stCondLst>
                                        </p:cTn>
                                        <p:tgtEl>
                                          <p:spTgt spid="54"/>
                                        </p:tgtEl>
                                        <p:attrNameLst>
                                          <p:attrName>style.visibility</p:attrName>
                                        </p:attrNameLst>
                                      </p:cBhvr>
                                      <p:to>
                                        <p:strVal val="visible"/>
                                      </p:to>
                                    </p:set>
                                  </p:childTnLst>
                                </p:cTn>
                              </p:par>
                              <p:par>
                                <p:cTn id="100" presetID="1" presetClass="entr" presetSubtype="0" fill="hold" grpId="1" nodeType="withEffect">
                                  <p:stCondLst>
                                    <p:cond delay="0"/>
                                  </p:stCondLst>
                                  <p:childTnLst>
                                    <p:set>
                                      <p:cBhvr>
                                        <p:cTn id="101" dur="1" fill="hold">
                                          <p:stCondLst>
                                            <p:cond delay="0"/>
                                          </p:stCondLst>
                                        </p:cTn>
                                        <p:tgtEl>
                                          <p:spTgt spid="55"/>
                                        </p:tgtEl>
                                        <p:attrNameLst>
                                          <p:attrName>style.visibility</p:attrName>
                                        </p:attrNameLst>
                                      </p:cBhvr>
                                      <p:to>
                                        <p:strVal val="visible"/>
                                      </p:to>
                                    </p:set>
                                  </p:childTnLst>
                                </p:cTn>
                              </p:par>
                              <p:par>
                                <p:cTn id="102" presetID="1" presetClass="entr" presetSubtype="0" fill="hold" grpId="1" nodeType="withEffect">
                                  <p:stCondLst>
                                    <p:cond delay="0"/>
                                  </p:stCondLst>
                                  <p:childTnLst>
                                    <p:set>
                                      <p:cBhvr>
                                        <p:cTn id="103" dur="1" fill="hold">
                                          <p:stCondLst>
                                            <p:cond delay="0"/>
                                          </p:stCondLst>
                                        </p:cTn>
                                        <p:tgtEl>
                                          <p:spTgt spid="56"/>
                                        </p:tgtEl>
                                        <p:attrNameLst>
                                          <p:attrName>style.visibility</p:attrName>
                                        </p:attrNameLst>
                                      </p:cBhvr>
                                      <p:to>
                                        <p:strVal val="visible"/>
                                      </p:to>
                                    </p:set>
                                  </p:childTnLst>
                                </p:cTn>
                              </p:par>
                              <p:par>
                                <p:cTn id="104" presetID="1" presetClass="entr" presetSubtype="0" fill="hold" grpId="1" nodeType="withEffect">
                                  <p:stCondLst>
                                    <p:cond delay="0"/>
                                  </p:stCondLst>
                                  <p:childTnLst>
                                    <p:set>
                                      <p:cBhvr>
                                        <p:cTn id="105" dur="1" fill="hold">
                                          <p:stCondLst>
                                            <p:cond delay="0"/>
                                          </p:stCondLst>
                                        </p:cTn>
                                        <p:tgtEl>
                                          <p:spTgt spid="57"/>
                                        </p:tgtEl>
                                        <p:attrNameLst>
                                          <p:attrName>style.visibility</p:attrName>
                                        </p:attrNameLst>
                                      </p:cBhvr>
                                      <p:to>
                                        <p:strVal val="visible"/>
                                      </p:to>
                                    </p:set>
                                  </p:childTnLst>
                                </p:cTn>
                              </p:par>
                              <p:par>
                                <p:cTn id="106" presetID="1" presetClass="entr" presetSubtype="0" fill="hold" grpId="1" nodeType="withEffect">
                                  <p:stCondLst>
                                    <p:cond delay="0"/>
                                  </p:stCondLst>
                                  <p:childTnLst>
                                    <p:set>
                                      <p:cBhvr>
                                        <p:cTn id="107" dur="1" fill="hold">
                                          <p:stCondLst>
                                            <p:cond delay="0"/>
                                          </p:stCondLst>
                                        </p:cTn>
                                        <p:tgtEl>
                                          <p:spTgt spid="58"/>
                                        </p:tgtEl>
                                        <p:attrNameLst>
                                          <p:attrName>style.visibility</p:attrName>
                                        </p:attrNameLst>
                                      </p:cBhvr>
                                      <p:to>
                                        <p:strVal val="visible"/>
                                      </p:to>
                                    </p:set>
                                  </p:childTnLst>
                                </p:cTn>
                              </p:par>
                              <p:par>
                                <p:cTn id="108" presetID="1" presetClass="entr" presetSubtype="0" fill="hold" grpId="1" nodeType="withEffect">
                                  <p:stCondLst>
                                    <p:cond delay="0"/>
                                  </p:stCondLst>
                                  <p:childTnLst>
                                    <p:set>
                                      <p:cBhvr>
                                        <p:cTn id="109" dur="1" fill="hold">
                                          <p:stCondLst>
                                            <p:cond delay="0"/>
                                          </p:stCondLst>
                                        </p:cTn>
                                        <p:tgtEl>
                                          <p:spTgt spid="59"/>
                                        </p:tgtEl>
                                        <p:attrNameLst>
                                          <p:attrName>style.visibility</p:attrName>
                                        </p:attrNameLst>
                                      </p:cBhvr>
                                      <p:to>
                                        <p:strVal val="visible"/>
                                      </p:to>
                                    </p:set>
                                  </p:childTnLst>
                                </p:cTn>
                              </p:par>
                              <p:par>
                                <p:cTn id="110" presetID="1" presetClass="entr" presetSubtype="0" fill="hold" grpId="1" nodeType="withEffect">
                                  <p:stCondLst>
                                    <p:cond delay="0"/>
                                  </p:stCondLst>
                                  <p:childTnLst>
                                    <p:set>
                                      <p:cBhvr>
                                        <p:cTn id="111" dur="1" fill="hold">
                                          <p:stCondLst>
                                            <p:cond delay="0"/>
                                          </p:stCondLst>
                                        </p:cTn>
                                        <p:tgtEl>
                                          <p:spTgt spid="60"/>
                                        </p:tgtEl>
                                        <p:attrNameLst>
                                          <p:attrName>style.visibility</p:attrName>
                                        </p:attrNameLst>
                                      </p:cBhvr>
                                      <p:to>
                                        <p:strVal val="visible"/>
                                      </p:to>
                                    </p:set>
                                  </p:childTnLst>
                                </p:cTn>
                              </p:par>
                              <p:par>
                                <p:cTn id="112" presetID="1" presetClass="entr" presetSubtype="0" fill="hold" grpId="1" nodeType="withEffect">
                                  <p:stCondLst>
                                    <p:cond delay="0"/>
                                  </p:stCondLst>
                                  <p:childTnLst>
                                    <p:set>
                                      <p:cBhvr>
                                        <p:cTn id="113" dur="1" fill="hold">
                                          <p:stCondLst>
                                            <p:cond delay="0"/>
                                          </p:stCondLst>
                                        </p:cTn>
                                        <p:tgtEl>
                                          <p:spTgt spid="61"/>
                                        </p:tgtEl>
                                        <p:attrNameLst>
                                          <p:attrName>style.visibility</p:attrName>
                                        </p:attrNameLst>
                                      </p:cBhvr>
                                      <p:to>
                                        <p:strVal val="visible"/>
                                      </p:to>
                                    </p:set>
                                  </p:childTnLst>
                                </p:cTn>
                              </p:par>
                              <p:par>
                                <p:cTn id="114" presetID="1" presetClass="entr" presetSubtype="0" fill="hold" grpId="1" nodeType="withEffect">
                                  <p:stCondLst>
                                    <p:cond delay="0"/>
                                  </p:stCondLst>
                                  <p:childTnLst>
                                    <p:set>
                                      <p:cBhvr>
                                        <p:cTn id="115" dur="1" fill="hold">
                                          <p:stCondLst>
                                            <p:cond delay="0"/>
                                          </p:stCondLst>
                                        </p:cTn>
                                        <p:tgtEl>
                                          <p:spTgt spid="62"/>
                                        </p:tgtEl>
                                        <p:attrNameLst>
                                          <p:attrName>style.visibility</p:attrName>
                                        </p:attrNameLst>
                                      </p:cBhvr>
                                      <p:to>
                                        <p:strVal val="visible"/>
                                      </p:to>
                                    </p:set>
                                  </p:childTnLst>
                                </p:cTn>
                              </p:par>
                              <p:par>
                                <p:cTn id="116" presetID="1" presetClass="entr" presetSubtype="0" fill="hold" grpId="1" nodeType="withEffect">
                                  <p:stCondLst>
                                    <p:cond delay="0"/>
                                  </p:stCondLst>
                                  <p:childTnLst>
                                    <p:set>
                                      <p:cBhvr>
                                        <p:cTn id="117" dur="1" fill="hold">
                                          <p:stCondLst>
                                            <p:cond delay="0"/>
                                          </p:stCondLst>
                                        </p:cTn>
                                        <p:tgtEl>
                                          <p:spTgt spid="63"/>
                                        </p:tgtEl>
                                        <p:attrNameLst>
                                          <p:attrName>style.visibility</p:attrName>
                                        </p:attrNameLst>
                                      </p:cBhvr>
                                      <p:to>
                                        <p:strVal val="visible"/>
                                      </p:to>
                                    </p:set>
                                  </p:childTnLst>
                                </p:cTn>
                              </p:par>
                              <p:par>
                                <p:cTn id="118" presetID="1" presetClass="entr" presetSubtype="0" fill="hold" grpId="1" nodeType="withEffect">
                                  <p:stCondLst>
                                    <p:cond delay="0"/>
                                  </p:stCondLst>
                                  <p:childTnLst>
                                    <p:set>
                                      <p:cBhvr>
                                        <p:cTn id="119" dur="1" fill="hold">
                                          <p:stCondLst>
                                            <p:cond delay="0"/>
                                          </p:stCondLst>
                                        </p:cTn>
                                        <p:tgtEl>
                                          <p:spTgt spid="64"/>
                                        </p:tgtEl>
                                        <p:attrNameLst>
                                          <p:attrName>style.visibility</p:attrName>
                                        </p:attrNameLst>
                                      </p:cBhvr>
                                      <p:to>
                                        <p:strVal val="visible"/>
                                      </p:to>
                                    </p:set>
                                  </p:childTnLst>
                                </p:cTn>
                              </p:par>
                              <p:par>
                                <p:cTn id="120" presetID="1" presetClass="entr" presetSubtype="0" fill="hold" grpId="1" nodeType="withEffect">
                                  <p:stCondLst>
                                    <p:cond delay="0"/>
                                  </p:stCondLst>
                                  <p:childTnLst>
                                    <p:set>
                                      <p:cBhvr>
                                        <p:cTn id="121" dur="1" fill="hold">
                                          <p:stCondLst>
                                            <p:cond delay="0"/>
                                          </p:stCondLst>
                                        </p:cTn>
                                        <p:tgtEl>
                                          <p:spTgt spid="65"/>
                                        </p:tgtEl>
                                        <p:attrNameLst>
                                          <p:attrName>style.visibility</p:attrName>
                                        </p:attrNameLst>
                                      </p:cBhvr>
                                      <p:to>
                                        <p:strVal val="visible"/>
                                      </p:to>
                                    </p:set>
                                  </p:childTnLst>
                                </p:cTn>
                              </p:par>
                              <p:par>
                                <p:cTn id="122" presetID="1" presetClass="entr" presetSubtype="0" fill="hold" grpId="1" nodeType="withEffect">
                                  <p:stCondLst>
                                    <p:cond delay="0"/>
                                  </p:stCondLst>
                                  <p:childTnLst>
                                    <p:set>
                                      <p:cBhvr>
                                        <p:cTn id="123" dur="1" fill="hold">
                                          <p:stCondLst>
                                            <p:cond delay="0"/>
                                          </p:stCondLst>
                                        </p:cTn>
                                        <p:tgtEl>
                                          <p:spTgt spid="66"/>
                                        </p:tgtEl>
                                        <p:attrNameLst>
                                          <p:attrName>style.visibility</p:attrName>
                                        </p:attrNameLst>
                                      </p:cBhvr>
                                      <p:to>
                                        <p:strVal val="visible"/>
                                      </p:to>
                                    </p:set>
                                  </p:childTnLst>
                                </p:cTn>
                              </p:par>
                              <p:par>
                                <p:cTn id="124" presetID="1" presetClass="entr" presetSubtype="0" fill="hold" grpId="1" nodeType="withEffect">
                                  <p:stCondLst>
                                    <p:cond delay="0"/>
                                  </p:stCondLst>
                                  <p:childTnLst>
                                    <p:set>
                                      <p:cBhvr>
                                        <p:cTn id="125" dur="1" fill="hold">
                                          <p:stCondLst>
                                            <p:cond delay="0"/>
                                          </p:stCondLst>
                                        </p:cTn>
                                        <p:tgtEl>
                                          <p:spTgt spid="67"/>
                                        </p:tgtEl>
                                        <p:attrNameLst>
                                          <p:attrName>style.visibility</p:attrName>
                                        </p:attrNameLst>
                                      </p:cBhvr>
                                      <p:to>
                                        <p:strVal val="visible"/>
                                      </p:to>
                                    </p:set>
                                  </p:childTnLst>
                                </p:cTn>
                              </p:par>
                              <p:par>
                                <p:cTn id="126" presetID="1" presetClass="entr" presetSubtype="0" fill="hold" grpId="1" nodeType="withEffect">
                                  <p:stCondLst>
                                    <p:cond delay="0"/>
                                  </p:stCondLst>
                                  <p:childTnLst>
                                    <p:set>
                                      <p:cBhvr>
                                        <p:cTn id="127" dur="1" fill="hold">
                                          <p:stCondLst>
                                            <p:cond delay="0"/>
                                          </p:stCondLst>
                                        </p:cTn>
                                        <p:tgtEl>
                                          <p:spTgt spid="68"/>
                                        </p:tgtEl>
                                        <p:attrNameLst>
                                          <p:attrName>style.visibility</p:attrName>
                                        </p:attrNameLst>
                                      </p:cBhvr>
                                      <p:to>
                                        <p:strVal val="visible"/>
                                      </p:to>
                                    </p:set>
                                  </p:childTnLst>
                                </p:cTn>
                              </p:par>
                              <p:par>
                                <p:cTn id="128" presetID="1" presetClass="entr" presetSubtype="0" fill="hold" grpId="1" nodeType="withEffect">
                                  <p:stCondLst>
                                    <p:cond delay="0"/>
                                  </p:stCondLst>
                                  <p:childTnLst>
                                    <p:set>
                                      <p:cBhvr>
                                        <p:cTn id="129" dur="1" fill="hold">
                                          <p:stCondLst>
                                            <p:cond delay="0"/>
                                          </p:stCondLst>
                                        </p:cTn>
                                        <p:tgtEl>
                                          <p:spTgt spid="69"/>
                                        </p:tgtEl>
                                        <p:attrNameLst>
                                          <p:attrName>style.visibility</p:attrName>
                                        </p:attrNameLst>
                                      </p:cBhvr>
                                      <p:to>
                                        <p:strVal val="visible"/>
                                      </p:to>
                                    </p:set>
                                  </p:childTnLst>
                                </p:cTn>
                              </p:par>
                              <p:par>
                                <p:cTn id="130" presetID="1" presetClass="entr" presetSubtype="0" fill="hold" grpId="1" nodeType="withEffect">
                                  <p:stCondLst>
                                    <p:cond delay="0"/>
                                  </p:stCondLst>
                                  <p:childTnLst>
                                    <p:set>
                                      <p:cBhvr>
                                        <p:cTn id="131" dur="1" fill="hold">
                                          <p:stCondLst>
                                            <p:cond delay="0"/>
                                          </p:stCondLst>
                                        </p:cTn>
                                        <p:tgtEl>
                                          <p:spTgt spid="70"/>
                                        </p:tgtEl>
                                        <p:attrNameLst>
                                          <p:attrName>style.visibility</p:attrName>
                                        </p:attrNameLst>
                                      </p:cBhvr>
                                      <p:to>
                                        <p:strVal val="visible"/>
                                      </p:to>
                                    </p:set>
                                  </p:childTnLst>
                                </p:cTn>
                              </p:par>
                              <p:par>
                                <p:cTn id="132" presetID="1" presetClass="entr" presetSubtype="0" fill="hold" grpId="1" nodeType="withEffect">
                                  <p:stCondLst>
                                    <p:cond delay="0"/>
                                  </p:stCondLst>
                                  <p:childTnLst>
                                    <p:set>
                                      <p:cBhvr>
                                        <p:cTn id="133" dur="1" fill="hold">
                                          <p:stCondLst>
                                            <p:cond delay="0"/>
                                          </p:stCondLst>
                                        </p:cTn>
                                        <p:tgtEl>
                                          <p:spTgt spid="71"/>
                                        </p:tgtEl>
                                        <p:attrNameLst>
                                          <p:attrName>style.visibility</p:attrName>
                                        </p:attrNameLst>
                                      </p:cBhvr>
                                      <p:to>
                                        <p:strVal val="visible"/>
                                      </p:to>
                                    </p:set>
                                  </p:childTnLst>
                                </p:cTn>
                              </p:par>
                              <p:par>
                                <p:cTn id="134" presetID="1" presetClass="entr" presetSubtype="0" fill="hold" grpId="1" nodeType="withEffect">
                                  <p:stCondLst>
                                    <p:cond delay="0"/>
                                  </p:stCondLst>
                                  <p:childTnLst>
                                    <p:set>
                                      <p:cBhvr>
                                        <p:cTn id="135" dur="1" fill="hold">
                                          <p:stCondLst>
                                            <p:cond delay="0"/>
                                          </p:stCondLst>
                                        </p:cTn>
                                        <p:tgtEl>
                                          <p:spTgt spid="72"/>
                                        </p:tgtEl>
                                        <p:attrNameLst>
                                          <p:attrName>style.visibility</p:attrName>
                                        </p:attrNameLst>
                                      </p:cBhvr>
                                      <p:to>
                                        <p:strVal val="visible"/>
                                      </p:to>
                                    </p:set>
                                  </p:childTnLst>
                                </p:cTn>
                              </p:par>
                              <p:par>
                                <p:cTn id="136" presetID="1" presetClass="entr" presetSubtype="0" fill="hold" grpId="1" nodeType="withEffect">
                                  <p:stCondLst>
                                    <p:cond delay="0"/>
                                  </p:stCondLst>
                                  <p:childTnLst>
                                    <p:set>
                                      <p:cBhvr>
                                        <p:cTn id="137" dur="1" fill="hold">
                                          <p:stCondLst>
                                            <p:cond delay="0"/>
                                          </p:stCondLst>
                                        </p:cTn>
                                        <p:tgtEl>
                                          <p:spTgt spid="73"/>
                                        </p:tgtEl>
                                        <p:attrNameLst>
                                          <p:attrName>style.visibility</p:attrName>
                                        </p:attrNameLst>
                                      </p:cBhvr>
                                      <p:to>
                                        <p:strVal val="visible"/>
                                      </p:to>
                                    </p:set>
                                  </p:childTnLst>
                                </p:cTn>
                              </p:par>
                              <p:par>
                                <p:cTn id="138" presetID="1" presetClass="entr" presetSubtype="0" fill="hold" grpId="1" nodeType="withEffect">
                                  <p:stCondLst>
                                    <p:cond delay="0"/>
                                  </p:stCondLst>
                                  <p:childTnLst>
                                    <p:set>
                                      <p:cBhvr>
                                        <p:cTn id="139" dur="1" fill="hold">
                                          <p:stCondLst>
                                            <p:cond delay="0"/>
                                          </p:stCondLst>
                                        </p:cTn>
                                        <p:tgtEl>
                                          <p:spTgt spid="74"/>
                                        </p:tgtEl>
                                        <p:attrNameLst>
                                          <p:attrName>style.visibility</p:attrName>
                                        </p:attrNameLst>
                                      </p:cBhvr>
                                      <p:to>
                                        <p:strVal val="visible"/>
                                      </p:to>
                                    </p:set>
                                  </p:childTnLst>
                                </p:cTn>
                              </p:par>
                              <p:par>
                                <p:cTn id="140" presetID="1" presetClass="entr" presetSubtype="0" fill="hold" grpId="1" nodeType="withEffect">
                                  <p:stCondLst>
                                    <p:cond delay="0"/>
                                  </p:stCondLst>
                                  <p:childTnLst>
                                    <p:set>
                                      <p:cBhvr>
                                        <p:cTn id="141" dur="1" fill="hold">
                                          <p:stCondLst>
                                            <p:cond delay="0"/>
                                          </p:stCondLst>
                                        </p:cTn>
                                        <p:tgtEl>
                                          <p:spTgt spid="75"/>
                                        </p:tgtEl>
                                        <p:attrNameLst>
                                          <p:attrName>style.visibility</p:attrName>
                                        </p:attrNameLst>
                                      </p:cBhvr>
                                      <p:to>
                                        <p:strVal val="visible"/>
                                      </p:to>
                                    </p:set>
                                  </p:childTnLst>
                                </p:cTn>
                              </p:par>
                              <p:par>
                                <p:cTn id="142" presetID="1" presetClass="entr" presetSubtype="0" fill="hold" grpId="1" nodeType="withEffect">
                                  <p:stCondLst>
                                    <p:cond delay="0"/>
                                  </p:stCondLst>
                                  <p:childTnLst>
                                    <p:set>
                                      <p:cBhvr>
                                        <p:cTn id="143" dur="1" fill="hold">
                                          <p:stCondLst>
                                            <p:cond delay="0"/>
                                          </p:stCondLst>
                                        </p:cTn>
                                        <p:tgtEl>
                                          <p:spTgt spid="76"/>
                                        </p:tgtEl>
                                        <p:attrNameLst>
                                          <p:attrName>style.visibility</p:attrName>
                                        </p:attrNameLst>
                                      </p:cBhvr>
                                      <p:to>
                                        <p:strVal val="visible"/>
                                      </p:to>
                                    </p:set>
                                  </p:childTnLst>
                                </p:cTn>
                              </p:par>
                              <p:par>
                                <p:cTn id="144" presetID="1" presetClass="entr" presetSubtype="0" fill="hold" grpId="1" nodeType="withEffect">
                                  <p:stCondLst>
                                    <p:cond delay="0"/>
                                  </p:stCondLst>
                                  <p:childTnLst>
                                    <p:set>
                                      <p:cBhvr>
                                        <p:cTn id="145" dur="1" fill="hold">
                                          <p:stCondLst>
                                            <p:cond delay="0"/>
                                          </p:stCondLst>
                                        </p:cTn>
                                        <p:tgtEl>
                                          <p:spTgt spid="77"/>
                                        </p:tgtEl>
                                        <p:attrNameLst>
                                          <p:attrName>style.visibility</p:attrName>
                                        </p:attrNameLst>
                                      </p:cBhvr>
                                      <p:to>
                                        <p:strVal val="visible"/>
                                      </p:to>
                                    </p:set>
                                  </p:childTnLst>
                                </p:cTn>
                              </p:par>
                              <p:par>
                                <p:cTn id="146" presetID="1" presetClass="entr" presetSubtype="0" fill="hold" grpId="1" nodeType="withEffect">
                                  <p:stCondLst>
                                    <p:cond delay="0"/>
                                  </p:stCondLst>
                                  <p:childTnLst>
                                    <p:set>
                                      <p:cBhvr>
                                        <p:cTn id="147" dur="1" fill="hold">
                                          <p:stCondLst>
                                            <p:cond delay="0"/>
                                          </p:stCondLst>
                                        </p:cTn>
                                        <p:tgtEl>
                                          <p:spTgt spid="78"/>
                                        </p:tgtEl>
                                        <p:attrNameLst>
                                          <p:attrName>style.visibility</p:attrName>
                                        </p:attrNameLst>
                                      </p:cBhvr>
                                      <p:to>
                                        <p:strVal val="visible"/>
                                      </p:to>
                                    </p:set>
                                  </p:childTnLst>
                                </p:cTn>
                              </p:par>
                              <p:par>
                                <p:cTn id="148" presetID="1" presetClass="entr" presetSubtype="0" fill="hold" grpId="1" nodeType="withEffect">
                                  <p:stCondLst>
                                    <p:cond delay="0"/>
                                  </p:stCondLst>
                                  <p:childTnLst>
                                    <p:set>
                                      <p:cBhvr>
                                        <p:cTn id="149" dur="1" fill="hold">
                                          <p:stCondLst>
                                            <p:cond delay="0"/>
                                          </p:stCondLst>
                                        </p:cTn>
                                        <p:tgtEl>
                                          <p:spTgt spid="79"/>
                                        </p:tgtEl>
                                        <p:attrNameLst>
                                          <p:attrName>style.visibility</p:attrName>
                                        </p:attrNameLst>
                                      </p:cBhvr>
                                      <p:to>
                                        <p:strVal val="visible"/>
                                      </p:to>
                                    </p:set>
                                  </p:childTnLst>
                                </p:cTn>
                              </p:par>
                              <p:par>
                                <p:cTn id="150" presetID="1" presetClass="entr" presetSubtype="0" fill="hold" grpId="1" nodeType="withEffect">
                                  <p:stCondLst>
                                    <p:cond delay="0"/>
                                  </p:stCondLst>
                                  <p:childTnLst>
                                    <p:set>
                                      <p:cBhvr>
                                        <p:cTn id="151"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2" restart="whenNotActive" fill="hold" evtFilter="cancelBubble" nodeType="interactiveSeq">
                <p:stCondLst>
                  <p:cond evt="onClick" delay="0">
                    <p:tgtEl>
                      <p:spTgt spid="18"/>
                    </p:tgtEl>
                  </p:cond>
                </p:stCondLst>
                <p:endSync evt="end" delay="0">
                  <p:rtn val="all"/>
                </p:endSync>
                <p:childTnLst>
                  <p:par>
                    <p:cTn id="153" fill="hold">
                      <p:stCondLst>
                        <p:cond delay="0"/>
                      </p:stCondLst>
                      <p:childTnLst>
                        <p:par>
                          <p:cTn id="154" fill="hold">
                            <p:stCondLst>
                              <p:cond delay="0"/>
                            </p:stCondLst>
                            <p:childTnLst>
                              <p:par>
                                <p:cTn id="155" presetID="26" presetClass="emph" presetSubtype="0" fill="hold" grpId="0" nodeType="clickEffect">
                                  <p:stCondLst>
                                    <p:cond delay="0"/>
                                  </p:stCondLst>
                                  <p:childTnLst>
                                    <p:animEffect transition="out" filter="fade">
                                      <p:cBhvr>
                                        <p:cTn id="156" dur="500" tmFilter="0, 0; .2, .5; .8, .5; 1, 0"/>
                                        <p:tgtEl>
                                          <p:spTgt spid="18"/>
                                        </p:tgtEl>
                                      </p:cBhvr>
                                    </p:animEffect>
                                    <p:animScale>
                                      <p:cBhvr>
                                        <p:cTn id="157" dur="250" autoRev="1" fill="hold"/>
                                        <p:tgtEl>
                                          <p:spTgt spid="18"/>
                                        </p:tgtEl>
                                      </p:cBhvr>
                                      <p:by x="105000" y="105000"/>
                                    </p:animScale>
                                  </p:childTnLst>
                                </p:cTn>
                              </p:par>
                            </p:childTnLst>
                          </p:cTn>
                        </p:par>
                        <p:par>
                          <p:cTn id="158" fill="hold">
                            <p:stCondLst>
                              <p:cond delay="500"/>
                            </p:stCondLst>
                            <p:childTnLst>
                              <p:par>
                                <p:cTn id="159" presetID="1" presetClass="entr" presetSubtype="0" fill="hold" grpId="0" nodeType="afterEffect">
                                  <p:stCondLst>
                                    <p:cond delay="0"/>
                                  </p:stCondLst>
                                  <p:childTnLst>
                                    <p:set>
                                      <p:cBhvr>
                                        <p:cTn id="160" dur="1" fill="hold">
                                          <p:stCondLst>
                                            <p:cond delay="999"/>
                                          </p:stCondLst>
                                        </p:cTn>
                                        <p:tgtEl>
                                          <p:spTgt spid="19"/>
                                        </p:tgtEl>
                                        <p:attrNameLst>
                                          <p:attrName>style.visibility</p:attrName>
                                        </p:attrNameLst>
                                      </p:cBhvr>
                                      <p:to>
                                        <p:strVal val="visible"/>
                                      </p:to>
                                    </p:set>
                                  </p:childTnLst>
                                </p:cTn>
                              </p:par>
                            </p:childTnLst>
                          </p:cTn>
                        </p:par>
                        <p:par>
                          <p:cTn id="161" fill="hold">
                            <p:stCondLst>
                              <p:cond delay="1500"/>
                            </p:stCondLst>
                            <p:childTnLst>
                              <p:par>
                                <p:cTn id="162" presetID="1" presetClass="entr" presetSubtype="0" fill="hold" grpId="0" nodeType="afterEffect">
                                  <p:stCondLst>
                                    <p:cond delay="0"/>
                                  </p:stCondLst>
                                  <p:childTnLst>
                                    <p:set>
                                      <p:cBhvr>
                                        <p:cTn id="163" dur="1" fill="hold">
                                          <p:stCondLst>
                                            <p:cond delay="999"/>
                                          </p:stCondLst>
                                        </p:cTn>
                                        <p:tgtEl>
                                          <p:spTgt spid="20"/>
                                        </p:tgtEl>
                                        <p:attrNameLst>
                                          <p:attrName>style.visibility</p:attrName>
                                        </p:attrNameLst>
                                      </p:cBhvr>
                                      <p:to>
                                        <p:strVal val="visible"/>
                                      </p:to>
                                    </p:set>
                                  </p:childTnLst>
                                </p:cTn>
                              </p:par>
                            </p:childTnLst>
                          </p:cTn>
                        </p:par>
                        <p:par>
                          <p:cTn id="164" fill="hold">
                            <p:stCondLst>
                              <p:cond delay="2500"/>
                            </p:stCondLst>
                            <p:childTnLst>
                              <p:par>
                                <p:cTn id="165" presetID="1" presetClass="entr" presetSubtype="0" fill="hold" grpId="0" nodeType="afterEffect">
                                  <p:stCondLst>
                                    <p:cond delay="0"/>
                                  </p:stCondLst>
                                  <p:childTnLst>
                                    <p:set>
                                      <p:cBhvr>
                                        <p:cTn id="166" dur="1" fill="hold">
                                          <p:stCondLst>
                                            <p:cond delay="999"/>
                                          </p:stCondLst>
                                        </p:cTn>
                                        <p:tgtEl>
                                          <p:spTgt spid="21"/>
                                        </p:tgtEl>
                                        <p:attrNameLst>
                                          <p:attrName>style.visibility</p:attrName>
                                        </p:attrNameLst>
                                      </p:cBhvr>
                                      <p:to>
                                        <p:strVal val="visible"/>
                                      </p:to>
                                    </p:set>
                                  </p:childTnLst>
                                </p:cTn>
                              </p:par>
                            </p:childTnLst>
                          </p:cTn>
                        </p:par>
                        <p:par>
                          <p:cTn id="167" fill="hold">
                            <p:stCondLst>
                              <p:cond delay="3500"/>
                            </p:stCondLst>
                            <p:childTnLst>
                              <p:par>
                                <p:cTn id="168" presetID="1" presetClass="entr" presetSubtype="0" fill="hold" grpId="0" nodeType="afterEffect">
                                  <p:stCondLst>
                                    <p:cond delay="0"/>
                                  </p:stCondLst>
                                  <p:childTnLst>
                                    <p:set>
                                      <p:cBhvr>
                                        <p:cTn id="169" dur="1" fill="hold">
                                          <p:stCondLst>
                                            <p:cond delay="999"/>
                                          </p:stCondLst>
                                        </p:cTn>
                                        <p:tgtEl>
                                          <p:spTgt spid="22"/>
                                        </p:tgtEl>
                                        <p:attrNameLst>
                                          <p:attrName>style.visibility</p:attrName>
                                        </p:attrNameLst>
                                      </p:cBhvr>
                                      <p:to>
                                        <p:strVal val="visible"/>
                                      </p:to>
                                    </p:set>
                                  </p:childTnLst>
                                </p:cTn>
                              </p:par>
                            </p:childTnLst>
                          </p:cTn>
                        </p:par>
                        <p:par>
                          <p:cTn id="170" fill="hold">
                            <p:stCondLst>
                              <p:cond delay="4500"/>
                            </p:stCondLst>
                            <p:childTnLst>
                              <p:par>
                                <p:cTn id="171" presetID="1" presetClass="entr" presetSubtype="0" fill="hold" grpId="0" nodeType="afterEffect">
                                  <p:stCondLst>
                                    <p:cond delay="0"/>
                                  </p:stCondLst>
                                  <p:childTnLst>
                                    <p:set>
                                      <p:cBhvr>
                                        <p:cTn id="172" dur="1" fill="hold">
                                          <p:stCondLst>
                                            <p:cond delay="999"/>
                                          </p:stCondLst>
                                        </p:cTn>
                                        <p:tgtEl>
                                          <p:spTgt spid="23"/>
                                        </p:tgtEl>
                                        <p:attrNameLst>
                                          <p:attrName>style.visibility</p:attrName>
                                        </p:attrNameLst>
                                      </p:cBhvr>
                                      <p:to>
                                        <p:strVal val="visible"/>
                                      </p:to>
                                    </p:set>
                                  </p:childTnLst>
                                </p:cTn>
                              </p:par>
                            </p:childTnLst>
                          </p:cTn>
                        </p:par>
                        <p:par>
                          <p:cTn id="173" fill="hold">
                            <p:stCondLst>
                              <p:cond delay="5500"/>
                            </p:stCondLst>
                            <p:childTnLst>
                              <p:par>
                                <p:cTn id="174" presetID="1" presetClass="entr" presetSubtype="0" fill="hold" grpId="0" nodeType="afterEffect">
                                  <p:stCondLst>
                                    <p:cond delay="0"/>
                                  </p:stCondLst>
                                  <p:childTnLst>
                                    <p:set>
                                      <p:cBhvr>
                                        <p:cTn id="175" dur="1" fill="hold">
                                          <p:stCondLst>
                                            <p:cond delay="999"/>
                                          </p:stCondLst>
                                        </p:cTn>
                                        <p:tgtEl>
                                          <p:spTgt spid="24"/>
                                        </p:tgtEl>
                                        <p:attrNameLst>
                                          <p:attrName>style.visibility</p:attrName>
                                        </p:attrNameLst>
                                      </p:cBhvr>
                                      <p:to>
                                        <p:strVal val="visible"/>
                                      </p:to>
                                    </p:set>
                                  </p:childTnLst>
                                </p:cTn>
                              </p:par>
                            </p:childTnLst>
                          </p:cTn>
                        </p:par>
                        <p:par>
                          <p:cTn id="176" fill="hold">
                            <p:stCondLst>
                              <p:cond delay="6500"/>
                            </p:stCondLst>
                            <p:childTnLst>
                              <p:par>
                                <p:cTn id="177" presetID="1" presetClass="entr" presetSubtype="0" fill="hold" grpId="0" nodeType="afterEffect">
                                  <p:stCondLst>
                                    <p:cond delay="0"/>
                                  </p:stCondLst>
                                  <p:childTnLst>
                                    <p:set>
                                      <p:cBhvr>
                                        <p:cTn id="178" dur="1" fill="hold">
                                          <p:stCondLst>
                                            <p:cond delay="999"/>
                                          </p:stCondLst>
                                        </p:cTn>
                                        <p:tgtEl>
                                          <p:spTgt spid="25"/>
                                        </p:tgtEl>
                                        <p:attrNameLst>
                                          <p:attrName>style.visibility</p:attrName>
                                        </p:attrNameLst>
                                      </p:cBhvr>
                                      <p:to>
                                        <p:strVal val="visible"/>
                                      </p:to>
                                    </p:set>
                                  </p:childTnLst>
                                </p:cTn>
                              </p:par>
                            </p:childTnLst>
                          </p:cTn>
                        </p:par>
                        <p:par>
                          <p:cTn id="179" fill="hold">
                            <p:stCondLst>
                              <p:cond delay="7500"/>
                            </p:stCondLst>
                            <p:childTnLst>
                              <p:par>
                                <p:cTn id="180" presetID="1" presetClass="entr" presetSubtype="0" fill="hold" grpId="0" nodeType="afterEffect">
                                  <p:stCondLst>
                                    <p:cond delay="0"/>
                                  </p:stCondLst>
                                  <p:childTnLst>
                                    <p:set>
                                      <p:cBhvr>
                                        <p:cTn id="181" dur="1" fill="hold">
                                          <p:stCondLst>
                                            <p:cond delay="999"/>
                                          </p:stCondLst>
                                        </p:cTn>
                                        <p:tgtEl>
                                          <p:spTgt spid="26"/>
                                        </p:tgtEl>
                                        <p:attrNameLst>
                                          <p:attrName>style.visibility</p:attrName>
                                        </p:attrNameLst>
                                      </p:cBhvr>
                                      <p:to>
                                        <p:strVal val="visible"/>
                                      </p:to>
                                    </p:set>
                                  </p:childTnLst>
                                </p:cTn>
                              </p:par>
                            </p:childTnLst>
                          </p:cTn>
                        </p:par>
                        <p:par>
                          <p:cTn id="182" fill="hold">
                            <p:stCondLst>
                              <p:cond delay="8500"/>
                            </p:stCondLst>
                            <p:childTnLst>
                              <p:par>
                                <p:cTn id="183" presetID="1" presetClass="entr" presetSubtype="0" fill="hold" grpId="0" nodeType="afterEffect">
                                  <p:stCondLst>
                                    <p:cond delay="0"/>
                                  </p:stCondLst>
                                  <p:childTnLst>
                                    <p:set>
                                      <p:cBhvr>
                                        <p:cTn id="184" dur="1" fill="hold">
                                          <p:stCondLst>
                                            <p:cond delay="999"/>
                                          </p:stCondLst>
                                        </p:cTn>
                                        <p:tgtEl>
                                          <p:spTgt spid="27"/>
                                        </p:tgtEl>
                                        <p:attrNameLst>
                                          <p:attrName>style.visibility</p:attrName>
                                        </p:attrNameLst>
                                      </p:cBhvr>
                                      <p:to>
                                        <p:strVal val="visible"/>
                                      </p:to>
                                    </p:set>
                                  </p:childTnLst>
                                </p:cTn>
                              </p:par>
                            </p:childTnLst>
                          </p:cTn>
                        </p:par>
                        <p:par>
                          <p:cTn id="185" fill="hold">
                            <p:stCondLst>
                              <p:cond delay="9500"/>
                            </p:stCondLst>
                            <p:childTnLst>
                              <p:par>
                                <p:cTn id="186" presetID="1" presetClass="entr" presetSubtype="0" fill="hold" grpId="0" nodeType="afterEffect">
                                  <p:stCondLst>
                                    <p:cond delay="0"/>
                                  </p:stCondLst>
                                  <p:childTnLst>
                                    <p:set>
                                      <p:cBhvr>
                                        <p:cTn id="187" dur="1" fill="hold">
                                          <p:stCondLst>
                                            <p:cond delay="999"/>
                                          </p:stCondLst>
                                        </p:cTn>
                                        <p:tgtEl>
                                          <p:spTgt spid="28"/>
                                        </p:tgtEl>
                                        <p:attrNameLst>
                                          <p:attrName>style.visibility</p:attrName>
                                        </p:attrNameLst>
                                      </p:cBhvr>
                                      <p:to>
                                        <p:strVal val="visible"/>
                                      </p:to>
                                    </p:set>
                                  </p:childTnLst>
                                </p:cTn>
                              </p:par>
                            </p:childTnLst>
                          </p:cTn>
                        </p:par>
                        <p:par>
                          <p:cTn id="188" fill="hold">
                            <p:stCondLst>
                              <p:cond delay="10500"/>
                            </p:stCondLst>
                            <p:childTnLst>
                              <p:par>
                                <p:cTn id="189" presetID="1" presetClass="entr" presetSubtype="0" fill="hold" grpId="0" nodeType="afterEffect">
                                  <p:stCondLst>
                                    <p:cond delay="0"/>
                                  </p:stCondLst>
                                  <p:childTnLst>
                                    <p:set>
                                      <p:cBhvr>
                                        <p:cTn id="190" dur="1" fill="hold">
                                          <p:stCondLst>
                                            <p:cond delay="999"/>
                                          </p:stCondLst>
                                        </p:cTn>
                                        <p:tgtEl>
                                          <p:spTgt spid="29"/>
                                        </p:tgtEl>
                                        <p:attrNameLst>
                                          <p:attrName>style.visibility</p:attrName>
                                        </p:attrNameLst>
                                      </p:cBhvr>
                                      <p:to>
                                        <p:strVal val="visible"/>
                                      </p:to>
                                    </p:set>
                                  </p:childTnLst>
                                </p:cTn>
                              </p:par>
                            </p:childTnLst>
                          </p:cTn>
                        </p:par>
                        <p:par>
                          <p:cTn id="191" fill="hold">
                            <p:stCondLst>
                              <p:cond delay="11500"/>
                            </p:stCondLst>
                            <p:childTnLst>
                              <p:par>
                                <p:cTn id="192" presetID="1" presetClass="entr" presetSubtype="0" fill="hold" grpId="0" nodeType="afterEffect">
                                  <p:stCondLst>
                                    <p:cond delay="0"/>
                                  </p:stCondLst>
                                  <p:childTnLst>
                                    <p:set>
                                      <p:cBhvr>
                                        <p:cTn id="193" dur="1" fill="hold">
                                          <p:stCondLst>
                                            <p:cond delay="999"/>
                                          </p:stCondLst>
                                        </p:cTn>
                                        <p:tgtEl>
                                          <p:spTgt spid="30"/>
                                        </p:tgtEl>
                                        <p:attrNameLst>
                                          <p:attrName>style.visibility</p:attrName>
                                        </p:attrNameLst>
                                      </p:cBhvr>
                                      <p:to>
                                        <p:strVal val="visible"/>
                                      </p:to>
                                    </p:set>
                                  </p:childTnLst>
                                </p:cTn>
                              </p:par>
                            </p:childTnLst>
                          </p:cTn>
                        </p:par>
                        <p:par>
                          <p:cTn id="194" fill="hold">
                            <p:stCondLst>
                              <p:cond delay="12500"/>
                            </p:stCondLst>
                            <p:childTnLst>
                              <p:par>
                                <p:cTn id="195" presetID="1" presetClass="entr" presetSubtype="0" fill="hold" grpId="0" nodeType="afterEffect">
                                  <p:stCondLst>
                                    <p:cond delay="0"/>
                                  </p:stCondLst>
                                  <p:childTnLst>
                                    <p:set>
                                      <p:cBhvr>
                                        <p:cTn id="196" dur="1" fill="hold">
                                          <p:stCondLst>
                                            <p:cond delay="999"/>
                                          </p:stCondLst>
                                        </p:cTn>
                                        <p:tgtEl>
                                          <p:spTgt spid="31"/>
                                        </p:tgtEl>
                                        <p:attrNameLst>
                                          <p:attrName>style.visibility</p:attrName>
                                        </p:attrNameLst>
                                      </p:cBhvr>
                                      <p:to>
                                        <p:strVal val="visible"/>
                                      </p:to>
                                    </p:set>
                                  </p:childTnLst>
                                </p:cTn>
                              </p:par>
                            </p:childTnLst>
                          </p:cTn>
                        </p:par>
                        <p:par>
                          <p:cTn id="197" fill="hold">
                            <p:stCondLst>
                              <p:cond delay="13500"/>
                            </p:stCondLst>
                            <p:childTnLst>
                              <p:par>
                                <p:cTn id="198" presetID="1" presetClass="entr" presetSubtype="0" fill="hold" grpId="0" nodeType="afterEffect">
                                  <p:stCondLst>
                                    <p:cond delay="0"/>
                                  </p:stCondLst>
                                  <p:childTnLst>
                                    <p:set>
                                      <p:cBhvr>
                                        <p:cTn id="199" dur="1" fill="hold">
                                          <p:stCondLst>
                                            <p:cond delay="999"/>
                                          </p:stCondLst>
                                        </p:cTn>
                                        <p:tgtEl>
                                          <p:spTgt spid="32"/>
                                        </p:tgtEl>
                                        <p:attrNameLst>
                                          <p:attrName>style.visibility</p:attrName>
                                        </p:attrNameLst>
                                      </p:cBhvr>
                                      <p:to>
                                        <p:strVal val="visible"/>
                                      </p:to>
                                    </p:set>
                                  </p:childTnLst>
                                </p:cTn>
                              </p:par>
                            </p:childTnLst>
                          </p:cTn>
                        </p:par>
                        <p:par>
                          <p:cTn id="200" fill="hold">
                            <p:stCondLst>
                              <p:cond delay="14500"/>
                            </p:stCondLst>
                            <p:childTnLst>
                              <p:par>
                                <p:cTn id="201" presetID="1" presetClass="entr" presetSubtype="0" fill="hold" grpId="0" nodeType="afterEffect">
                                  <p:stCondLst>
                                    <p:cond delay="0"/>
                                  </p:stCondLst>
                                  <p:childTnLst>
                                    <p:set>
                                      <p:cBhvr>
                                        <p:cTn id="202" dur="1" fill="hold">
                                          <p:stCondLst>
                                            <p:cond delay="999"/>
                                          </p:stCondLst>
                                        </p:cTn>
                                        <p:tgtEl>
                                          <p:spTgt spid="33"/>
                                        </p:tgtEl>
                                        <p:attrNameLst>
                                          <p:attrName>style.visibility</p:attrName>
                                        </p:attrNameLst>
                                      </p:cBhvr>
                                      <p:to>
                                        <p:strVal val="visible"/>
                                      </p:to>
                                    </p:set>
                                  </p:childTnLst>
                                </p:cTn>
                              </p:par>
                            </p:childTnLst>
                          </p:cTn>
                        </p:par>
                        <p:par>
                          <p:cTn id="203" fill="hold">
                            <p:stCondLst>
                              <p:cond delay="15500"/>
                            </p:stCondLst>
                            <p:childTnLst>
                              <p:par>
                                <p:cTn id="204" presetID="1" presetClass="entr" presetSubtype="0" fill="hold" grpId="0" nodeType="afterEffect">
                                  <p:stCondLst>
                                    <p:cond delay="0"/>
                                  </p:stCondLst>
                                  <p:childTnLst>
                                    <p:set>
                                      <p:cBhvr>
                                        <p:cTn id="205" dur="1" fill="hold">
                                          <p:stCondLst>
                                            <p:cond delay="999"/>
                                          </p:stCondLst>
                                        </p:cTn>
                                        <p:tgtEl>
                                          <p:spTgt spid="34"/>
                                        </p:tgtEl>
                                        <p:attrNameLst>
                                          <p:attrName>style.visibility</p:attrName>
                                        </p:attrNameLst>
                                      </p:cBhvr>
                                      <p:to>
                                        <p:strVal val="visible"/>
                                      </p:to>
                                    </p:set>
                                  </p:childTnLst>
                                </p:cTn>
                              </p:par>
                            </p:childTnLst>
                          </p:cTn>
                        </p:par>
                        <p:par>
                          <p:cTn id="206" fill="hold">
                            <p:stCondLst>
                              <p:cond delay="16500"/>
                            </p:stCondLst>
                            <p:childTnLst>
                              <p:par>
                                <p:cTn id="207" presetID="1" presetClass="entr" presetSubtype="0" fill="hold" grpId="0" nodeType="afterEffect">
                                  <p:stCondLst>
                                    <p:cond delay="0"/>
                                  </p:stCondLst>
                                  <p:childTnLst>
                                    <p:set>
                                      <p:cBhvr>
                                        <p:cTn id="208" dur="1" fill="hold">
                                          <p:stCondLst>
                                            <p:cond delay="999"/>
                                          </p:stCondLst>
                                        </p:cTn>
                                        <p:tgtEl>
                                          <p:spTgt spid="35"/>
                                        </p:tgtEl>
                                        <p:attrNameLst>
                                          <p:attrName>style.visibility</p:attrName>
                                        </p:attrNameLst>
                                      </p:cBhvr>
                                      <p:to>
                                        <p:strVal val="visible"/>
                                      </p:to>
                                    </p:set>
                                  </p:childTnLst>
                                </p:cTn>
                              </p:par>
                            </p:childTnLst>
                          </p:cTn>
                        </p:par>
                        <p:par>
                          <p:cTn id="209" fill="hold">
                            <p:stCondLst>
                              <p:cond delay="17500"/>
                            </p:stCondLst>
                            <p:childTnLst>
                              <p:par>
                                <p:cTn id="210" presetID="1" presetClass="entr" presetSubtype="0" fill="hold" grpId="0" nodeType="afterEffect">
                                  <p:stCondLst>
                                    <p:cond delay="0"/>
                                  </p:stCondLst>
                                  <p:childTnLst>
                                    <p:set>
                                      <p:cBhvr>
                                        <p:cTn id="211" dur="1" fill="hold">
                                          <p:stCondLst>
                                            <p:cond delay="999"/>
                                          </p:stCondLst>
                                        </p:cTn>
                                        <p:tgtEl>
                                          <p:spTgt spid="36"/>
                                        </p:tgtEl>
                                        <p:attrNameLst>
                                          <p:attrName>style.visibility</p:attrName>
                                        </p:attrNameLst>
                                      </p:cBhvr>
                                      <p:to>
                                        <p:strVal val="visible"/>
                                      </p:to>
                                    </p:set>
                                  </p:childTnLst>
                                </p:cTn>
                              </p:par>
                            </p:childTnLst>
                          </p:cTn>
                        </p:par>
                        <p:par>
                          <p:cTn id="212" fill="hold">
                            <p:stCondLst>
                              <p:cond delay="18500"/>
                            </p:stCondLst>
                            <p:childTnLst>
                              <p:par>
                                <p:cTn id="213" presetID="1" presetClass="entr" presetSubtype="0" fill="hold" grpId="0" nodeType="afterEffect">
                                  <p:stCondLst>
                                    <p:cond delay="0"/>
                                  </p:stCondLst>
                                  <p:childTnLst>
                                    <p:set>
                                      <p:cBhvr>
                                        <p:cTn id="214" dur="1" fill="hold">
                                          <p:stCondLst>
                                            <p:cond delay="999"/>
                                          </p:stCondLst>
                                        </p:cTn>
                                        <p:tgtEl>
                                          <p:spTgt spid="37"/>
                                        </p:tgtEl>
                                        <p:attrNameLst>
                                          <p:attrName>style.visibility</p:attrName>
                                        </p:attrNameLst>
                                      </p:cBhvr>
                                      <p:to>
                                        <p:strVal val="visible"/>
                                      </p:to>
                                    </p:set>
                                  </p:childTnLst>
                                </p:cTn>
                              </p:par>
                            </p:childTnLst>
                          </p:cTn>
                        </p:par>
                        <p:par>
                          <p:cTn id="215" fill="hold">
                            <p:stCondLst>
                              <p:cond delay="19500"/>
                            </p:stCondLst>
                            <p:childTnLst>
                              <p:par>
                                <p:cTn id="216" presetID="1" presetClass="entr" presetSubtype="0" fill="hold" grpId="0" nodeType="afterEffect">
                                  <p:stCondLst>
                                    <p:cond delay="0"/>
                                  </p:stCondLst>
                                  <p:childTnLst>
                                    <p:set>
                                      <p:cBhvr>
                                        <p:cTn id="217" dur="1" fill="hold">
                                          <p:stCondLst>
                                            <p:cond delay="999"/>
                                          </p:stCondLst>
                                        </p:cTn>
                                        <p:tgtEl>
                                          <p:spTgt spid="38"/>
                                        </p:tgtEl>
                                        <p:attrNameLst>
                                          <p:attrName>style.visibility</p:attrName>
                                        </p:attrNameLst>
                                      </p:cBhvr>
                                      <p:to>
                                        <p:strVal val="visible"/>
                                      </p:to>
                                    </p:set>
                                  </p:childTnLst>
                                </p:cTn>
                              </p:par>
                            </p:childTnLst>
                          </p:cTn>
                        </p:par>
                        <p:par>
                          <p:cTn id="218" fill="hold">
                            <p:stCondLst>
                              <p:cond delay="20500"/>
                            </p:stCondLst>
                            <p:childTnLst>
                              <p:par>
                                <p:cTn id="219" presetID="1" presetClass="entr" presetSubtype="0" fill="hold" grpId="0" nodeType="afterEffect">
                                  <p:stCondLst>
                                    <p:cond delay="0"/>
                                  </p:stCondLst>
                                  <p:childTnLst>
                                    <p:set>
                                      <p:cBhvr>
                                        <p:cTn id="220" dur="1" fill="hold">
                                          <p:stCondLst>
                                            <p:cond delay="999"/>
                                          </p:stCondLst>
                                        </p:cTn>
                                        <p:tgtEl>
                                          <p:spTgt spid="39"/>
                                        </p:tgtEl>
                                        <p:attrNameLst>
                                          <p:attrName>style.visibility</p:attrName>
                                        </p:attrNameLst>
                                      </p:cBhvr>
                                      <p:to>
                                        <p:strVal val="visible"/>
                                      </p:to>
                                    </p:set>
                                  </p:childTnLst>
                                </p:cTn>
                              </p:par>
                            </p:childTnLst>
                          </p:cTn>
                        </p:par>
                        <p:par>
                          <p:cTn id="221" fill="hold">
                            <p:stCondLst>
                              <p:cond delay="21500"/>
                            </p:stCondLst>
                            <p:childTnLst>
                              <p:par>
                                <p:cTn id="222" presetID="1" presetClass="entr" presetSubtype="0" fill="hold" grpId="0" nodeType="afterEffect">
                                  <p:stCondLst>
                                    <p:cond delay="0"/>
                                  </p:stCondLst>
                                  <p:childTnLst>
                                    <p:set>
                                      <p:cBhvr>
                                        <p:cTn id="223" dur="1" fill="hold">
                                          <p:stCondLst>
                                            <p:cond delay="999"/>
                                          </p:stCondLst>
                                        </p:cTn>
                                        <p:tgtEl>
                                          <p:spTgt spid="40"/>
                                        </p:tgtEl>
                                        <p:attrNameLst>
                                          <p:attrName>style.visibility</p:attrName>
                                        </p:attrNameLst>
                                      </p:cBhvr>
                                      <p:to>
                                        <p:strVal val="visible"/>
                                      </p:to>
                                    </p:set>
                                  </p:childTnLst>
                                </p:cTn>
                              </p:par>
                            </p:childTnLst>
                          </p:cTn>
                        </p:par>
                        <p:par>
                          <p:cTn id="224" fill="hold">
                            <p:stCondLst>
                              <p:cond delay="22500"/>
                            </p:stCondLst>
                            <p:childTnLst>
                              <p:par>
                                <p:cTn id="225" presetID="1" presetClass="entr" presetSubtype="0" fill="hold" grpId="0" nodeType="afterEffect">
                                  <p:stCondLst>
                                    <p:cond delay="0"/>
                                  </p:stCondLst>
                                  <p:childTnLst>
                                    <p:set>
                                      <p:cBhvr>
                                        <p:cTn id="226" dur="1" fill="hold">
                                          <p:stCondLst>
                                            <p:cond delay="999"/>
                                          </p:stCondLst>
                                        </p:cTn>
                                        <p:tgtEl>
                                          <p:spTgt spid="41"/>
                                        </p:tgtEl>
                                        <p:attrNameLst>
                                          <p:attrName>style.visibility</p:attrName>
                                        </p:attrNameLst>
                                      </p:cBhvr>
                                      <p:to>
                                        <p:strVal val="visible"/>
                                      </p:to>
                                    </p:set>
                                  </p:childTnLst>
                                </p:cTn>
                              </p:par>
                            </p:childTnLst>
                          </p:cTn>
                        </p:par>
                        <p:par>
                          <p:cTn id="227" fill="hold">
                            <p:stCondLst>
                              <p:cond delay="23500"/>
                            </p:stCondLst>
                            <p:childTnLst>
                              <p:par>
                                <p:cTn id="228" presetID="1" presetClass="entr" presetSubtype="0" fill="hold" grpId="0" nodeType="afterEffect">
                                  <p:stCondLst>
                                    <p:cond delay="0"/>
                                  </p:stCondLst>
                                  <p:childTnLst>
                                    <p:set>
                                      <p:cBhvr>
                                        <p:cTn id="229" dur="1" fill="hold">
                                          <p:stCondLst>
                                            <p:cond delay="999"/>
                                          </p:stCondLst>
                                        </p:cTn>
                                        <p:tgtEl>
                                          <p:spTgt spid="42"/>
                                        </p:tgtEl>
                                        <p:attrNameLst>
                                          <p:attrName>style.visibility</p:attrName>
                                        </p:attrNameLst>
                                      </p:cBhvr>
                                      <p:to>
                                        <p:strVal val="visible"/>
                                      </p:to>
                                    </p:set>
                                  </p:childTnLst>
                                </p:cTn>
                              </p:par>
                            </p:childTnLst>
                          </p:cTn>
                        </p:par>
                        <p:par>
                          <p:cTn id="230" fill="hold">
                            <p:stCondLst>
                              <p:cond delay="24500"/>
                            </p:stCondLst>
                            <p:childTnLst>
                              <p:par>
                                <p:cTn id="231" presetID="1" presetClass="entr" presetSubtype="0" fill="hold" grpId="0" nodeType="afterEffect">
                                  <p:stCondLst>
                                    <p:cond delay="0"/>
                                  </p:stCondLst>
                                  <p:childTnLst>
                                    <p:set>
                                      <p:cBhvr>
                                        <p:cTn id="232" dur="1" fill="hold">
                                          <p:stCondLst>
                                            <p:cond delay="999"/>
                                          </p:stCondLst>
                                        </p:cTn>
                                        <p:tgtEl>
                                          <p:spTgt spid="43"/>
                                        </p:tgtEl>
                                        <p:attrNameLst>
                                          <p:attrName>style.visibility</p:attrName>
                                        </p:attrNameLst>
                                      </p:cBhvr>
                                      <p:to>
                                        <p:strVal val="visible"/>
                                      </p:to>
                                    </p:set>
                                  </p:childTnLst>
                                </p:cTn>
                              </p:par>
                            </p:childTnLst>
                          </p:cTn>
                        </p:par>
                        <p:par>
                          <p:cTn id="233" fill="hold">
                            <p:stCondLst>
                              <p:cond delay="25500"/>
                            </p:stCondLst>
                            <p:childTnLst>
                              <p:par>
                                <p:cTn id="234" presetID="1" presetClass="entr" presetSubtype="0" fill="hold" grpId="0" nodeType="afterEffect">
                                  <p:stCondLst>
                                    <p:cond delay="0"/>
                                  </p:stCondLst>
                                  <p:childTnLst>
                                    <p:set>
                                      <p:cBhvr>
                                        <p:cTn id="235" dur="1" fill="hold">
                                          <p:stCondLst>
                                            <p:cond delay="999"/>
                                          </p:stCondLst>
                                        </p:cTn>
                                        <p:tgtEl>
                                          <p:spTgt spid="44"/>
                                        </p:tgtEl>
                                        <p:attrNameLst>
                                          <p:attrName>style.visibility</p:attrName>
                                        </p:attrNameLst>
                                      </p:cBhvr>
                                      <p:to>
                                        <p:strVal val="visible"/>
                                      </p:to>
                                    </p:set>
                                  </p:childTnLst>
                                </p:cTn>
                              </p:par>
                            </p:childTnLst>
                          </p:cTn>
                        </p:par>
                        <p:par>
                          <p:cTn id="236" fill="hold">
                            <p:stCondLst>
                              <p:cond delay="26500"/>
                            </p:stCondLst>
                            <p:childTnLst>
                              <p:par>
                                <p:cTn id="237" presetID="1" presetClass="entr" presetSubtype="0" fill="hold" grpId="0" nodeType="afterEffect">
                                  <p:stCondLst>
                                    <p:cond delay="0"/>
                                  </p:stCondLst>
                                  <p:childTnLst>
                                    <p:set>
                                      <p:cBhvr>
                                        <p:cTn id="238" dur="1" fill="hold">
                                          <p:stCondLst>
                                            <p:cond delay="999"/>
                                          </p:stCondLst>
                                        </p:cTn>
                                        <p:tgtEl>
                                          <p:spTgt spid="45"/>
                                        </p:tgtEl>
                                        <p:attrNameLst>
                                          <p:attrName>style.visibility</p:attrName>
                                        </p:attrNameLst>
                                      </p:cBhvr>
                                      <p:to>
                                        <p:strVal val="visible"/>
                                      </p:to>
                                    </p:set>
                                  </p:childTnLst>
                                </p:cTn>
                              </p:par>
                            </p:childTnLst>
                          </p:cTn>
                        </p:par>
                        <p:par>
                          <p:cTn id="239" fill="hold">
                            <p:stCondLst>
                              <p:cond delay="27500"/>
                            </p:stCondLst>
                            <p:childTnLst>
                              <p:par>
                                <p:cTn id="240" presetID="1" presetClass="entr" presetSubtype="0" fill="hold" grpId="0" nodeType="afterEffect">
                                  <p:stCondLst>
                                    <p:cond delay="0"/>
                                  </p:stCondLst>
                                  <p:childTnLst>
                                    <p:set>
                                      <p:cBhvr>
                                        <p:cTn id="241" dur="1" fill="hold">
                                          <p:stCondLst>
                                            <p:cond delay="999"/>
                                          </p:stCondLst>
                                        </p:cTn>
                                        <p:tgtEl>
                                          <p:spTgt spid="46"/>
                                        </p:tgtEl>
                                        <p:attrNameLst>
                                          <p:attrName>style.visibility</p:attrName>
                                        </p:attrNameLst>
                                      </p:cBhvr>
                                      <p:to>
                                        <p:strVal val="visible"/>
                                      </p:to>
                                    </p:set>
                                  </p:childTnLst>
                                </p:cTn>
                              </p:par>
                            </p:childTnLst>
                          </p:cTn>
                        </p:par>
                        <p:par>
                          <p:cTn id="242" fill="hold">
                            <p:stCondLst>
                              <p:cond delay="28500"/>
                            </p:stCondLst>
                            <p:childTnLst>
                              <p:par>
                                <p:cTn id="243" presetID="1" presetClass="entr" presetSubtype="0" fill="hold" grpId="0" nodeType="afterEffect">
                                  <p:stCondLst>
                                    <p:cond delay="0"/>
                                  </p:stCondLst>
                                  <p:childTnLst>
                                    <p:set>
                                      <p:cBhvr>
                                        <p:cTn id="244" dur="1" fill="hold">
                                          <p:stCondLst>
                                            <p:cond delay="999"/>
                                          </p:stCondLst>
                                        </p:cTn>
                                        <p:tgtEl>
                                          <p:spTgt spid="47"/>
                                        </p:tgtEl>
                                        <p:attrNameLst>
                                          <p:attrName>style.visibility</p:attrName>
                                        </p:attrNameLst>
                                      </p:cBhvr>
                                      <p:to>
                                        <p:strVal val="visible"/>
                                      </p:to>
                                    </p:set>
                                  </p:childTnLst>
                                </p:cTn>
                              </p:par>
                            </p:childTnLst>
                          </p:cTn>
                        </p:par>
                        <p:par>
                          <p:cTn id="245" fill="hold">
                            <p:stCondLst>
                              <p:cond delay="29500"/>
                            </p:stCondLst>
                            <p:childTnLst>
                              <p:par>
                                <p:cTn id="246" presetID="1" presetClass="entr" presetSubtype="0" fill="hold" grpId="0" nodeType="afterEffect">
                                  <p:stCondLst>
                                    <p:cond delay="0"/>
                                  </p:stCondLst>
                                  <p:childTnLst>
                                    <p:set>
                                      <p:cBhvr>
                                        <p:cTn id="247" dur="1" fill="hold">
                                          <p:stCondLst>
                                            <p:cond delay="999"/>
                                          </p:stCondLst>
                                        </p:cTn>
                                        <p:tgtEl>
                                          <p:spTgt spid="48"/>
                                        </p:tgtEl>
                                        <p:attrNameLst>
                                          <p:attrName>style.visibility</p:attrName>
                                        </p:attrNameLst>
                                      </p:cBhvr>
                                      <p:to>
                                        <p:strVal val="visible"/>
                                      </p:to>
                                    </p:set>
                                  </p:childTnLst>
                                </p:cTn>
                              </p:par>
                            </p:childTnLst>
                          </p:cTn>
                        </p:par>
                        <p:par>
                          <p:cTn id="248" fill="hold">
                            <p:stCondLst>
                              <p:cond delay="30500"/>
                            </p:stCondLst>
                            <p:childTnLst>
                              <p:par>
                                <p:cTn id="249" presetID="1" presetClass="entr" presetSubtype="0" fill="hold" grpId="0" nodeType="afterEffect">
                                  <p:stCondLst>
                                    <p:cond delay="0"/>
                                  </p:stCondLst>
                                  <p:childTnLst>
                                    <p:set>
                                      <p:cBhvr>
                                        <p:cTn id="250" dur="1" fill="hold">
                                          <p:stCondLst>
                                            <p:cond delay="999"/>
                                          </p:stCondLst>
                                        </p:cTn>
                                        <p:tgtEl>
                                          <p:spTgt spid="49"/>
                                        </p:tgtEl>
                                        <p:attrNameLst>
                                          <p:attrName>style.visibility</p:attrName>
                                        </p:attrNameLst>
                                      </p:cBhvr>
                                      <p:to>
                                        <p:strVal val="visible"/>
                                      </p:to>
                                    </p:set>
                                  </p:childTnLst>
                                </p:cTn>
                              </p:par>
                            </p:childTnLst>
                          </p:cTn>
                        </p:par>
                        <p:par>
                          <p:cTn id="251" fill="hold">
                            <p:stCondLst>
                              <p:cond delay="31500"/>
                            </p:stCondLst>
                            <p:childTnLst>
                              <p:par>
                                <p:cTn id="252" presetID="1" presetClass="entr" presetSubtype="0" fill="hold" grpId="0" nodeType="afterEffect">
                                  <p:stCondLst>
                                    <p:cond delay="0"/>
                                  </p:stCondLst>
                                  <p:childTnLst>
                                    <p:set>
                                      <p:cBhvr>
                                        <p:cTn id="253" dur="1" fill="hold">
                                          <p:stCondLst>
                                            <p:cond delay="999"/>
                                          </p:stCondLst>
                                        </p:cTn>
                                        <p:tgtEl>
                                          <p:spTgt spid="50"/>
                                        </p:tgtEl>
                                        <p:attrNameLst>
                                          <p:attrName>style.visibility</p:attrName>
                                        </p:attrNameLst>
                                      </p:cBhvr>
                                      <p:to>
                                        <p:strVal val="visible"/>
                                      </p:to>
                                    </p:set>
                                  </p:childTnLst>
                                </p:cTn>
                              </p:par>
                            </p:childTnLst>
                          </p:cTn>
                        </p:par>
                        <p:par>
                          <p:cTn id="254" fill="hold">
                            <p:stCondLst>
                              <p:cond delay="32500"/>
                            </p:stCondLst>
                            <p:childTnLst>
                              <p:par>
                                <p:cTn id="255" presetID="1" presetClass="entr" presetSubtype="0" fill="hold" grpId="0" nodeType="afterEffect">
                                  <p:stCondLst>
                                    <p:cond delay="0"/>
                                  </p:stCondLst>
                                  <p:childTnLst>
                                    <p:set>
                                      <p:cBhvr>
                                        <p:cTn id="256" dur="1" fill="hold">
                                          <p:stCondLst>
                                            <p:cond delay="999"/>
                                          </p:stCondLst>
                                        </p:cTn>
                                        <p:tgtEl>
                                          <p:spTgt spid="51"/>
                                        </p:tgtEl>
                                        <p:attrNameLst>
                                          <p:attrName>style.visibility</p:attrName>
                                        </p:attrNameLst>
                                      </p:cBhvr>
                                      <p:to>
                                        <p:strVal val="visible"/>
                                      </p:to>
                                    </p:set>
                                  </p:childTnLst>
                                </p:cTn>
                              </p:par>
                            </p:childTnLst>
                          </p:cTn>
                        </p:par>
                        <p:par>
                          <p:cTn id="257" fill="hold">
                            <p:stCondLst>
                              <p:cond delay="33500"/>
                            </p:stCondLst>
                            <p:childTnLst>
                              <p:par>
                                <p:cTn id="258" presetID="1" presetClass="entr" presetSubtype="0" fill="hold" grpId="0" nodeType="afterEffect">
                                  <p:stCondLst>
                                    <p:cond delay="0"/>
                                  </p:stCondLst>
                                  <p:childTnLst>
                                    <p:set>
                                      <p:cBhvr>
                                        <p:cTn id="259" dur="1" fill="hold">
                                          <p:stCondLst>
                                            <p:cond delay="999"/>
                                          </p:stCondLst>
                                        </p:cTn>
                                        <p:tgtEl>
                                          <p:spTgt spid="52"/>
                                        </p:tgtEl>
                                        <p:attrNameLst>
                                          <p:attrName>style.visibility</p:attrName>
                                        </p:attrNameLst>
                                      </p:cBhvr>
                                      <p:to>
                                        <p:strVal val="visible"/>
                                      </p:to>
                                    </p:set>
                                  </p:childTnLst>
                                </p:cTn>
                              </p:par>
                            </p:childTnLst>
                          </p:cTn>
                        </p:par>
                        <p:par>
                          <p:cTn id="260" fill="hold">
                            <p:stCondLst>
                              <p:cond delay="34500"/>
                            </p:stCondLst>
                            <p:childTnLst>
                              <p:par>
                                <p:cTn id="261" presetID="1" presetClass="entr" presetSubtype="0" fill="hold" grpId="0" nodeType="afterEffect">
                                  <p:stCondLst>
                                    <p:cond delay="0"/>
                                  </p:stCondLst>
                                  <p:childTnLst>
                                    <p:set>
                                      <p:cBhvr>
                                        <p:cTn id="262" dur="1" fill="hold">
                                          <p:stCondLst>
                                            <p:cond delay="999"/>
                                          </p:stCondLst>
                                        </p:cTn>
                                        <p:tgtEl>
                                          <p:spTgt spid="53"/>
                                        </p:tgtEl>
                                        <p:attrNameLst>
                                          <p:attrName>style.visibility</p:attrName>
                                        </p:attrNameLst>
                                      </p:cBhvr>
                                      <p:to>
                                        <p:strVal val="visible"/>
                                      </p:to>
                                    </p:set>
                                  </p:childTnLst>
                                </p:cTn>
                              </p:par>
                            </p:childTnLst>
                          </p:cTn>
                        </p:par>
                        <p:par>
                          <p:cTn id="263" fill="hold">
                            <p:stCondLst>
                              <p:cond delay="35500"/>
                            </p:stCondLst>
                            <p:childTnLst>
                              <p:par>
                                <p:cTn id="264" presetID="1" presetClass="entr" presetSubtype="0" fill="hold" grpId="0" nodeType="afterEffect">
                                  <p:stCondLst>
                                    <p:cond delay="0"/>
                                  </p:stCondLst>
                                  <p:childTnLst>
                                    <p:set>
                                      <p:cBhvr>
                                        <p:cTn id="265" dur="1" fill="hold">
                                          <p:stCondLst>
                                            <p:cond delay="999"/>
                                          </p:stCondLst>
                                        </p:cTn>
                                        <p:tgtEl>
                                          <p:spTgt spid="54"/>
                                        </p:tgtEl>
                                        <p:attrNameLst>
                                          <p:attrName>style.visibility</p:attrName>
                                        </p:attrNameLst>
                                      </p:cBhvr>
                                      <p:to>
                                        <p:strVal val="visible"/>
                                      </p:to>
                                    </p:set>
                                  </p:childTnLst>
                                </p:cTn>
                              </p:par>
                            </p:childTnLst>
                          </p:cTn>
                        </p:par>
                        <p:par>
                          <p:cTn id="266" fill="hold">
                            <p:stCondLst>
                              <p:cond delay="36500"/>
                            </p:stCondLst>
                            <p:childTnLst>
                              <p:par>
                                <p:cTn id="267" presetID="1" presetClass="entr" presetSubtype="0" fill="hold" grpId="0" nodeType="afterEffect">
                                  <p:stCondLst>
                                    <p:cond delay="0"/>
                                  </p:stCondLst>
                                  <p:childTnLst>
                                    <p:set>
                                      <p:cBhvr>
                                        <p:cTn id="268" dur="1" fill="hold">
                                          <p:stCondLst>
                                            <p:cond delay="999"/>
                                          </p:stCondLst>
                                        </p:cTn>
                                        <p:tgtEl>
                                          <p:spTgt spid="55"/>
                                        </p:tgtEl>
                                        <p:attrNameLst>
                                          <p:attrName>style.visibility</p:attrName>
                                        </p:attrNameLst>
                                      </p:cBhvr>
                                      <p:to>
                                        <p:strVal val="visible"/>
                                      </p:to>
                                    </p:set>
                                  </p:childTnLst>
                                </p:cTn>
                              </p:par>
                            </p:childTnLst>
                          </p:cTn>
                        </p:par>
                        <p:par>
                          <p:cTn id="269" fill="hold">
                            <p:stCondLst>
                              <p:cond delay="37500"/>
                            </p:stCondLst>
                            <p:childTnLst>
                              <p:par>
                                <p:cTn id="270" presetID="1" presetClass="entr" presetSubtype="0" fill="hold" grpId="0" nodeType="afterEffect">
                                  <p:stCondLst>
                                    <p:cond delay="0"/>
                                  </p:stCondLst>
                                  <p:childTnLst>
                                    <p:set>
                                      <p:cBhvr>
                                        <p:cTn id="271" dur="1" fill="hold">
                                          <p:stCondLst>
                                            <p:cond delay="999"/>
                                          </p:stCondLst>
                                        </p:cTn>
                                        <p:tgtEl>
                                          <p:spTgt spid="56"/>
                                        </p:tgtEl>
                                        <p:attrNameLst>
                                          <p:attrName>style.visibility</p:attrName>
                                        </p:attrNameLst>
                                      </p:cBhvr>
                                      <p:to>
                                        <p:strVal val="visible"/>
                                      </p:to>
                                    </p:set>
                                  </p:childTnLst>
                                </p:cTn>
                              </p:par>
                            </p:childTnLst>
                          </p:cTn>
                        </p:par>
                        <p:par>
                          <p:cTn id="272" fill="hold">
                            <p:stCondLst>
                              <p:cond delay="38500"/>
                            </p:stCondLst>
                            <p:childTnLst>
                              <p:par>
                                <p:cTn id="273" presetID="1" presetClass="entr" presetSubtype="0" fill="hold" grpId="0" nodeType="afterEffect">
                                  <p:stCondLst>
                                    <p:cond delay="0"/>
                                  </p:stCondLst>
                                  <p:childTnLst>
                                    <p:set>
                                      <p:cBhvr>
                                        <p:cTn id="274" dur="1" fill="hold">
                                          <p:stCondLst>
                                            <p:cond delay="999"/>
                                          </p:stCondLst>
                                        </p:cTn>
                                        <p:tgtEl>
                                          <p:spTgt spid="57"/>
                                        </p:tgtEl>
                                        <p:attrNameLst>
                                          <p:attrName>style.visibility</p:attrName>
                                        </p:attrNameLst>
                                      </p:cBhvr>
                                      <p:to>
                                        <p:strVal val="visible"/>
                                      </p:to>
                                    </p:set>
                                  </p:childTnLst>
                                </p:cTn>
                              </p:par>
                            </p:childTnLst>
                          </p:cTn>
                        </p:par>
                        <p:par>
                          <p:cTn id="275" fill="hold">
                            <p:stCondLst>
                              <p:cond delay="39500"/>
                            </p:stCondLst>
                            <p:childTnLst>
                              <p:par>
                                <p:cTn id="276" presetID="1" presetClass="entr" presetSubtype="0" fill="hold" grpId="0" nodeType="afterEffect">
                                  <p:stCondLst>
                                    <p:cond delay="0"/>
                                  </p:stCondLst>
                                  <p:childTnLst>
                                    <p:set>
                                      <p:cBhvr>
                                        <p:cTn id="277" dur="1" fill="hold">
                                          <p:stCondLst>
                                            <p:cond delay="999"/>
                                          </p:stCondLst>
                                        </p:cTn>
                                        <p:tgtEl>
                                          <p:spTgt spid="58"/>
                                        </p:tgtEl>
                                        <p:attrNameLst>
                                          <p:attrName>style.visibility</p:attrName>
                                        </p:attrNameLst>
                                      </p:cBhvr>
                                      <p:to>
                                        <p:strVal val="visible"/>
                                      </p:to>
                                    </p:set>
                                  </p:childTnLst>
                                </p:cTn>
                              </p:par>
                            </p:childTnLst>
                          </p:cTn>
                        </p:par>
                        <p:par>
                          <p:cTn id="278" fill="hold">
                            <p:stCondLst>
                              <p:cond delay="40500"/>
                            </p:stCondLst>
                            <p:childTnLst>
                              <p:par>
                                <p:cTn id="279" presetID="1" presetClass="entr" presetSubtype="0" fill="hold" grpId="0" nodeType="afterEffect">
                                  <p:stCondLst>
                                    <p:cond delay="0"/>
                                  </p:stCondLst>
                                  <p:childTnLst>
                                    <p:set>
                                      <p:cBhvr>
                                        <p:cTn id="280" dur="1" fill="hold">
                                          <p:stCondLst>
                                            <p:cond delay="999"/>
                                          </p:stCondLst>
                                        </p:cTn>
                                        <p:tgtEl>
                                          <p:spTgt spid="59"/>
                                        </p:tgtEl>
                                        <p:attrNameLst>
                                          <p:attrName>style.visibility</p:attrName>
                                        </p:attrNameLst>
                                      </p:cBhvr>
                                      <p:to>
                                        <p:strVal val="visible"/>
                                      </p:to>
                                    </p:set>
                                  </p:childTnLst>
                                </p:cTn>
                              </p:par>
                            </p:childTnLst>
                          </p:cTn>
                        </p:par>
                        <p:par>
                          <p:cTn id="281" fill="hold">
                            <p:stCondLst>
                              <p:cond delay="41500"/>
                            </p:stCondLst>
                            <p:childTnLst>
                              <p:par>
                                <p:cTn id="282" presetID="1" presetClass="entr" presetSubtype="0" fill="hold" grpId="0" nodeType="afterEffect">
                                  <p:stCondLst>
                                    <p:cond delay="0"/>
                                  </p:stCondLst>
                                  <p:childTnLst>
                                    <p:set>
                                      <p:cBhvr>
                                        <p:cTn id="283" dur="1" fill="hold">
                                          <p:stCondLst>
                                            <p:cond delay="999"/>
                                          </p:stCondLst>
                                        </p:cTn>
                                        <p:tgtEl>
                                          <p:spTgt spid="60"/>
                                        </p:tgtEl>
                                        <p:attrNameLst>
                                          <p:attrName>style.visibility</p:attrName>
                                        </p:attrNameLst>
                                      </p:cBhvr>
                                      <p:to>
                                        <p:strVal val="visible"/>
                                      </p:to>
                                    </p:set>
                                  </p:childTnLst>
                                </p:cTn>
                              </p:par>
                            </p:childTnLst>
                          </p:cTn>
                        </p:par>
                        <p:par>
                          <p:cTn id="284" fill="hold">
                            <p:stCondLst>
                              <p:cond delay="42500"/>
                            </p:stCondLst>
                            <p:childTnLst>
                              <p:par>
                                <p:cTn id="285" presetID="1" presetClass="entr" presetSubtype="0" fill="hold" grpId="0" nodeType="afterEffect">
                                  <p:stCondLst>
                                    <p:cond delay="0"/>
                                  </p:stCondLst>
                                  <p:childTnLst>
                                    <p:set>
                                      <p:cBhvr>
                                        <p:cTn id="286" dur="1" fill="hold">
                                          <p:stCondLst>
                                            <p:cond delay="999"/>
                                          </p:stCondLst>
                                        </p:cTn>
                                        <p:tgtEl>
                                          <p:spTgt spid="61"/>
                                        </p:tgtEl>
                                        <p:attrNameLst>
                                          <p:attrName>style.visibility</p:attrName>
                                        </p:attrNameLst>
                                      </p:cBhvr>
                                      <p:to>
                                        <p:strVal val="visible"/>
                                      </p:to>
                                    </p:set>
                                  </p:childTnLst>
                                </p:cTn>
                              </p:par>
                            </p:childTnLst>
                          </p:cTn>
                        </p:par>
                        <p:par>
                          <p:cTn id="287" fill="hold">
                            <p:stCondLst>
                              <p:cond delay="43500"/>
                            </p:stCondLst>
                            <p:childTnLst>
                              <p:par>
                                <p:cTn id="288" presetID="1" presetClass="entr" presetSubtype="0" fill="hold" grpId="0" nodeType="afterEffect">
                                  <p:stCondLst>
                                    <p:cond delay="0"/>
                                  </p:stCondLst>
                                  <p:childTnLst>
                                    <p:set>
                                      <p:cBhvr>
                                        <p:cTn id="289" dur="1" fill="hold">
                                          <p:stCondLst>
                                            <p:cond delay="999"/>
                                          </p:stCondLst>
                                        </p:cTn>
                                        <p:tgtEl>
                                          <p:spTgt spid="62"/>
                                        </p:tgtEl>
                                        <p:attrNameLst>
                                          <p:attrName>style.visibility</p:attrName>
                                        </p:attrNameLst>
                                      </p:cBhvr>
                                      <p:to>
                                        <p:strVal val="visible"/>
                                      </p:to>
                                    </p:set>
                                  </p:childTnLst>
                                </p:cTn>
                              </p:par>
                            </p:childTnLst>
                          </p:cTn>
                        </p:par>
                        <p:par>
                          <p:cTn id="290" fill="hold">
                            <p:stCondLst>
                              <p:cond delay="44500"/>
                            </p:stCondLst>
                            <p:childTnLst>
                              <p:par>
                                <p:cTn id="291" presetID="1" presetClass="entr" presetSubtype="0" fill="hold" grpId="0" nodeType="afterEffect">
                                  <p:stCondLst>
                                    <p:cond delay="0"/>
                                  </p:stCondLst>
                                  <p:childTnLst>
                                    <p:set>
                                      <p:cBhvr>
                                        <p:cTn id="292" dur="1" fill="hold">
                                          <p:stCondLst>
                                            <p:cond delay="999"/>
                                          </p:stCondLst>
                                        </p:cTn>
                                        <p:tgtEl>
                                          <p:spTgt spid="63"/>
                                        </p:tgtEl>
                                        <p:attrNameLst>
                                          <p:attrName>style.visibility</p:attrName>
                                        </p:attrNameLst>
                                      </p:cBhvr>
                                      <p:to>
                                        <p:strVal val="visible"/>
                                      </p:to>
                                    </p:set>
                                  </p:childTnLst>
                                </p:cTn>
                              </p:par>
                            </p:childTnLst>
                          </p:cTn>
                        </p:par>
                        <p:par>
                          <p:cTn id="293" fill="hold">
                            <p:stCondLst>
                              <p:cond delay="45500"/>
                            </p:stCondLst>
                            <p:childTnLst>
                              <p:par>
                                <p:cTn id="294" presetID="1" presetClass="entr" presetSubtype="0" fill="hold" grpId="0" nodeType="afterEffect">
                                  <p:stCondLst>
                                    <p:cond delay="0"/>
                                  </p:stCondLst>
                                  <p:childTnLst>
                                    <p:set>
                                      <p:cBhvr>
                                        <p:cTn id="295" dur="1" fill="hold">
                                          <p:stCondLst>
                                            <p:cond delay="999"/>
                                          </p:stCondLst>
                                        </p:cTn>
                                        <p:tgtEl>
                                          <p:spTgt spid="64"/>
                                        </p:tgtEl>
                                        <p:attrNameLst>
                                          <p:attrName>style.visibility</p:attrName>
                                        </p:attrNameLst>
                                      </p:cBhvr>
                                      <p:to>
                                        <p:strVal val="visible"/>
                                      </p:to>
                                    </p:set>
                                  </p:childTnLst>
                                </p:cTn>
                              </p:par>
                            </p:childTnLst>
                          </p:cTn>
                        </p:par>
                        <p:par>
                          <p:cTn id="296" fill="hold">
                            <p:stCondLst>
                              <p:cond delay="46500"/>
                            </p:stCondLst>
                            <p:childTnLst>
                              <p:par>
                                <p:cTn id="297" presetID="1" presetClass="entr" presetSubtype="0" fill="hold" grpId="0" nodeType="afterEffect">
                                  <p:stCondLst>
                                    <p:cond delay="0"/>
                                  </p:stCondLst>
                                  <p:childTnLst>
                                    <p:set>
                                      <p:cBhvr>
                                        <p:cTn id="298" dur="1" fill="hold">
                                          <p:stCondLst>
                                            <p:cond delay="999"/>
                                          </p:stCondLst>
                                        </p:cTn>
                                        <p:tgtEl>
                                          <p:spTgt spid="65"/>
                                        </p:tgtEl>
                                        <p:attrNameLst>
                                          <p:attrName>style.visibility</p:attrName>
                                        </p:attrNameLst>
                                      </p:cBhvr>
                                      <p:to>
                                        <p:strVal val="visible"/>
                                      </p:to>
                                    </p:set>
                                  </p:childTnLst>
                                </p:cTn>
                              </p:par>
                            </p:childTnLst>
                          </p:cTn>
                        </p:par>
                        <p:par>
                          <p:cTn id="299" fill="hold">
                            <p:stCondLst>
                              <p:cond delay="47500"/>
                            </p:stCondLst>
                            <p:childTnLst>
                              <p:par>
                                <p:cTn id="300" presetID="1" presetClass="entr" presetSubtype="0" fill="hold" grpId="0" nodeType="afterEffect">
                                  <p:stCondLst>
                                    <p:cond delay="0"/>
                                  </p:stCondLst>
                                  <p:childTnLst>
                                    <p:set>
                                      <p:cBhvr>
                                        <p:cTn id="301" dur="1" fill="hold">
                                          <p:stCondLst>
                                            <p:cond delay="999"/>
                                          </p:stCondLst>
                                        </p:cTn>
                                        <p:tgtEl>
                                          <p:spTgt spid="66"/>
                                        </p:tgtEl>
                                        <p:attrNameLst>
                                          <p:attrName>style.visibility</p:attrName>
                                        </p:attrNameLst>
                                      </p:cBhvr>
                                      <p:to>
                                        <p:strVal val="visible"/>
                                      </p:to>
                                    </p:set>
                                  </p:childTnLst>
                                </p:cTn>
                              </p:par>
                            </p:childTnLst>
                          </p:cTn>
                        </p:par>
                        <p:par>
                          <p:cTn id="302" fill="hold">
                            <p:stCondLst>
                              <p:cond delay="48500"/>
                            </p:stCondLst>
                            <p:childTnLst>
                              <p:par>
                                <p:cTn id="303" presetID="1" presetClass="entr" presetSubtype="0" fill="hold" grpId="0" nodeType="afterEffect">
                                  <p:stCondLst>
                                    <p:cond delay="0"/>
                                  </p:stCondLst>
                                  <p:childTnLst>
                                    <p:set>
                                      <p:cBhvr>
                                        <p:cTn id="304" dur="1" fill="hold">
                                          <p:stCondLst>
                                            <p:cond delay="999"/>
                                          </p:stCondLst>
                                        </p:cTn>
                                        <p:tgtEl>
                                          <p:spTgt spid="67"/>
                                        </p:tgtEl>
                                        <p:attrNameLst>
                                          <p:attrName>style.visibility</p:attrName>
                                        </p:attrNameLst>
                                      </p:cBhvr>
                                      <p:to>
                                        <p:strVal val="visible"/>
                                      </p:to>
                                    </p:set>
                                  </p:childTnLst>
                                </p:cTn>
                              </p:par>
                            </p:childTnLst>
                          </p:cTn>
                        </p:par>
                        <p:par>
                          <p:cTn id="305" fill="hold">
                            <p:stCondLst>
                              <p:cond delay="49500"/>
                            </p:stCondLst>
                            <p:childTnLst>
                              <p:par>
                                <p:cTn id="306" presetID="1" presetClass="entr" presetSubtype="0" fill="hold" grpId="0" nodeType="afterEffect">
                                  <p:stCondLst>
                                    <p:cond delay="0"/>
                                  </p:stCondLst>
                                  <p:childTnLst>
                                    <p:set>
                                      <p:cBhvr>
                                        <p:cTn id="307" dur="1" fill="hold">
                                          <p:stCondLst>
                                            <p:cond delay="999"/>
                                          </p:stCondLst>
                                        </p:cTn>
                                        <p:tgtEl>
                                          <p:spTgt spid="68"/>
                                        </p:tgtEl>
                                        <p:attrNameLst>
                                          <p:attrName>style.visibility</p:attrName>
                                        </p:attrNameLst>
                                      </p:cBhvr>
                                      <p:to>
                                        <p:strVal val="visible"/>
                                      </p:to>
                                    </p:set>
                                  </p:childTnLst>
                                </p:cTn>
                              </p:par>
                            </p:childTnLst>
                          </p:cTn>
                        </p:par>
                        <p:par>
                          <p:cTn id="308" fill="hold">
                            <p:stCondLst>
                              <p:cond delay="50500"/>
                            </p:stCondLst>
                            <p:childTnLst>
                              <p:par>
                                <p:cTn id="309" presetID="1" presetClass="entr" presetSubtype="0" fill="hold" grpId="0" nodeType="afterEffect">
                                  <p:stCondLst>
                                    <p:cond delay="0"/>
                                  </p:stCondLst>
                                  <p:childTnLst>
                                    <p:set>
                                      <p:cBhvr>
                                        <p:cTn id="310" dur="1" fill="hold">
                                          <p:stCondLst>
                                            <p:cond delay="999"/>
                                          </p:stCondLst>
                                        </p:cTn>
                                        <p:tgtEl>
                                          <p:spTgt spid="69"/>
                                        </p:tgtEl>
                                        <p:attrNameLst>
                                          <p:attrName>style.visibility</p:attrName>
                                        </p:attrNameLst>
                                      </p:cBhvr>
                                      <p:to>
                                        <p:strVal val="visible"/>
                                      </p:to>
                                    </p:set>
                                  </p:childTnLst>
                                </p:cTn>
                              </p:par>
                            </p:childTnLst>
                          </p:cTn>
                        </p:par>
                        <p:par>
                          <p:cTn id="311" fill="hold">
                            <p:stCondLst>
                              <p:cond delay="51500"/>
                            </p:stCondLst>
                            <p:childTnLst>
                              <p:par>
                                <p:cTn id="312" presetID="1" presetClass="entr" presetSubtype="0" fill="hold" grpId="0" nodeType="afterEffect">
                                  <p:stCondLst>
                                    <p:cond delay="0"/>
                                  </p:stCondLst>
                                  <p:childTnLst>
                                    <p:set>
                                      <p:cBhvr>
                                        <p:cTn id="313" dur="1" fill="hold">
                                          <p:stCondLst>
                                            <p:cond delay="999"/>
                                          </p:stCondLst>
                                        </p:cTn>
                                        <p:tgtEl>
                                          <p:spTgt spid="70"/>
                                        </p:tgtEl>
                                        <p:attrNameLst>
                                          <p:attrName>style.visibility</p:attrName>
                                        </p:attrNameLst>
                                      </p:cBhvr>
                                      <p:to>
                                        <p:strVal val="visible"/>
                                      </p:to>
                                    </p:set>
                                  </p:childTnLst>
                                </p:cTn>
                              </p:par>
                            </p:childTnLst>
                          </p:cTn>
                        </p:par>
                        <p:par>
                          <p:cTn id="314" fill="hold">
                            <p:stCondLst>
                              <p:cond delay="52500"/>
                            </p:stCondLst>
                            <p:childTnLst>
                              <p:par>
                                <p:cTn id="315" presetID="1" presetClass="entr" presetSubtype="0" fill="hold" grpId="0" nodeType="afterEffect">
                                  <p:stCondLst>
                                    <p:cond delay="0"/>
                                  </p:stCondLst>
                                  <p:childTnLst>
                                    <p:set>
                                      <p:cBhvr>
                                        <p:cTn id="316" dur="1" fill="hold">
                                          <p:stCondLst>
                                            <p:cond delay="999"/>
                                          </p:stCondLst>
                                        </p:cTn>
                                        <p:tgtEl>
                                          <p:spTgt spid="71"/>
                                        </p:tgtEl>
                                        <p:attrNameLst>
                                          <p:attrName>style.visibility</p:attrName>
                                        </p:attrNameLst>
                                      </p:cBhvr>
                                      <p:to>
                                        <p:strVal val="visible"/>
                                      </p:to>
                                    </p:set>
                                  </p:childTnLst>
                                </p:cTn>
                              </p:par>
                            </p:childTnLst>
                          </p:cTn>
                        </p:par>
                        <p:par>
                          <p:cTn id="317" fill="hold">
                            <p:stCondLst>
                              <p:cond delay="53500"/>
                            </p:stCondLst>
                            <p:childTnLst>
                              <p:par>
                                <p:cTn id="318" presetID="1" presetClass="entr" presetSubtype="0" fill="hold" grpId="0" nodeType="afterEffect">
                                  <p:stCondLst>
                                    <p:cond delay="0"/>
                                  </p:stCondLst>
                                  <p:childTnLst>
                                    <p:set>
                                      <p:cBhvr>
                                        <p:cTn id="319" dur="1" fill="hold">
                                          <p:stCondLst>
                                            <p:cond delay="999"/>
                                          </p:stCondLst>
                                        </p:cTn>
                                        <p:tgtEl>
                                          <p:spTgt spid="72"/>
                                        </p:tgtEl>
                                        <p:attrNameLst>
                                          <p:attrName>style.visibility</p:attrName>
                                        </p:attrNameLst>
                                      </p:cBhvr>
                                      <p:to>
                                        <p:strVal val="visible"/>
                                      </p:to>
                                    </p:set>
                                  </p:childTnLst>
                                </p:cTn>
                              </p:par>
                            </p:childTnLst>
                          </p:cTn>
                        </p:par>
                        <p:par>
                          <p:cTn id="320" fill="hold">
                            <p:stCondLst>
                              <p:cond delay="54500"/>
                            </p:stCondLst>
                            <p:childTnLst>
                              <p:par>
                                <p:cTn id="321" presetID="1" presetClass="entr" presetSubtype="0" fill="hold" grpId="0" nodeType="afterEffect">
                                  <p:stCondLst>
                                    <p:cond delay="0"/>
                                  </p:stCondLst>
                                  <p:childTnLst>
                                    <p:set>
                                      <p:cBhvr>
                                        <p:cTn id="322" dur="1" fill="hold">
                                          <p:stCondLst>
                                            <p:cond delay="999"/>
                                          </p:stCondLst>
                                        </p:cTn>
                                        <p:tgtEl>
                                          <p:spTgt spid="73"/>
                                        </p:tgtEl>
                                        <p:attrNameLst>
                                          <p:attrName>style.visibility</p:attrName>
                                        </p:attrNameLst>
                                      </p:cBhvr>
                                      <p:to>
                                        <p:strVal val="visible"/>
                                      </p:to>
                                    </p:set>
                                  </p:childTnLst>
                                </p:cTn>
                              </p:par>
                            </p:childTnLst>
                          </p:cTn>
                        </p:par>
                        <p:par>
                          <p:cTn id="323" fill="hold">
                            <p:stCondLst>
                              <p:cond delay="55500"/>
                            </p:stCondLst>
                            <p:childTnLst>
                              <p:par>
                                <p:cTn id="324" presetID="1" presetClass="entr" presetSubtype="0" fill="hold" grpId="0" nodeType="afterEffect">
                                  <p:stCondLst>
                                    <p:cond delay="0"/>
                                  </p:stCondLst>
                                  <p:childTnLst>
                                    <p:set>
                                      <p:cBhvr>
                                        <p:cTn id="325" dur="1" fill="hold">
                                          <p:stCondLst>
                                            <p:cond delay="999"/>
                                          </p:stCondLst>
                                        </p:cTn>
                                        <p:tgtEl>
                                          <p:spTgt spid="74"/>
                                        </p:tgtEl>
                                        <p:attrNameLst>
                                          <p:attrName>style.visibility</p:attrName>
                                        </p:attrNameLst>
                                      </p:cBhvr>
                                      <p:to>
                                        <p:strVal val="visible"/>
                                      </p:to>
                                    </p:set>
                                  </p:childTnLst>
                                </p:cTn>
                              </p:par>
                            </p:childTnLst>
                          </p:cTn>
                        </p:par>
                        <p:par>
                          <p:cTn id="326" fill="hold">
                            <p:stCondLst>
                              <p:cond delay="56500"/>
                            </p:stCondLst>
                            <p:childTnLst>
                              <p:par>
                                <p:cTn id="327" presetID="1" presetClass="entr" presetSubtype="0" fill="hold" grpId="0" nodeType="afterEffect">
                                  <p:stCondLst>
                                    <p:cond delay="0"/>
                                  </p:stCondLst>
                                  <p:childTnLst>
                                    <p:set>
                                      <p:cBhvr>
                                        <p:cTn id="328" dur="1" fill="hold">
                                          <p:stCondLst>
                                            <p:cond delay="999"/>
                                          </p:stCondLst>
                                        </p:cTn>
                                        <p:tgtEl>
                                          <p:spTgt spid="75"/>
                                        </p:tgtEl>
                                        <p:attrNameLst>
                                          <p:attrName>style.visibility</p:attrName>
                                        </p:attrNameLst>
                                      </p:cBhvr>
                                      <p:to>
                                        <p:strVal val="visible"/>
                                      </p:to>
                                    </p:set>
                                  </p:childTnLst>
                                </p:cTn>
                              </p:par>
                            </p:childTnLst>
                          </p:cTn>
                        </p:par>
                        <p:par>
                          <p:cTn id="329" fill="hold">
                            <p:stCondLst>
                              <p:cond delay="57500"/>
                            </p:stCondLst>
                            <p:childTnLst>
                              <p:par>
                                <p:cTn id="330" presetID="1" presetClass="entr" presetSubtype="0" fill="hold" grpId="0" nodeType="afterEffect">
                                  <p:stCondLst>
                                    <p:cond delay="0"/>
                                  </p:stCondLst>
                                  <p:childTnLst>
                                    <p:set>
                                      <p:cBhvr>
                                        <p:cTn id="331" dur="1" fill="hold">
                                          <p:stCondLst>
                                            <p:cond delay="999"/>
                                          </p:stCondLst>
                                        </p:cTn>
                                        <p:tgtEl>
                                          <p:spTgt spid="76"/>
                                        </p:tgtEl>
                                        <p:attrNameLst>
                                          <p:attrName>style.visibility</p:attrName>
                                        </p:attrNameLst>
                                      </p:cBhvr>
                                      <p:to>
                                        <p:strVal val="visible"/>
                                      </p:to>
                                    </p:set>
                                  </p:childTnLst>
                                </p:cTn>
                              </p:par>
                            </p:childTnLst>
                          </p:cTn>
                        </p:par>
                        <p:par>
                          <p:cTn id="332" fill="hold">
                            <p:stCondLst>
                              <p:cond delay="58500"/>
                            </p:stCondLst>
                            <p:childTnLst>
                              <p:par>
                                <p:cTn id="333" presetID="1" presetClass="entr" presetSubtype="0" fill="hold" grpId="0" nodeType="afterEffect">
                                  <p:stCondLst>
                                    <p:cond delay="0"/>
                                  </p:stCondLst>
                                  <p:childTnLst>
                                    <p:set>
                                      <p:cBhvr>
                                        <p:cTn id="334" dur="1" fill="hold">
                                          <p:stCondLst>
                                            <p:cond delay="999"/>
                                          </p:stCondLst>
                                        </p:cTn>
                                        <p:tgtEl>
                                          <p:spTgt spid="77"/>
                                        </p:tgtEl>
                                        <p:attrNameLst>
                                          <p:attrName>style.visibility</p:attrName>
                                        </p:attrNameLst>
                                      </p:cBhvr>
                                      <p:to>
                                        <p:strVal val="visible"/>
                                      </p:to>
                                    </p:set>
                                  </p:childTnLst>
                                </p:cTn>
                              </p:par>
                            </p:childTnLst>
                          </p:cTn>
                        </p:par>
                        <p:par>
                          <p:cTn id="335" fill="hold">
                            <p:stCondLst>
                              <p:cond delay="59500"/>
                            </p:stCondLst>
                            <p:childTnLst>
                              <p:par>
                                <p:cTn id="336" presetID="1" presetClass="entr" presetSubtype="0" fill="hold" grpId="0" nodeType="afterEffect">
                                  <p:stCondLst>
                                    <p:cond delay="0"/>
                                  </p:stCondLst>
                                  <p:childTnLst>
                                    <p:set>
                                      <p:cBhvr>
                                        <p:cTn id="337" dur="1" fill="hold">
                                          <p:stCondLst>
                                            <p:cond delay="999"/>
                                          </p:stCondLst>
                                        </p:cTn>
                                        <p:tgtEl>
                                          <p:spTgt spid="78"/>
                                        </p:tgtEl>
                                        <p:attrNameLst>
                                          <p:attrName>style.visibility</p:attrName>
                                        </p:attrNameLst>
                                      </p:cBhvr>
                                      <p:to>
                                        <p:strVal val="visible"/>
                                      </p:to>
                                    </p:set>
                                  </p:childTnLst>
                                </p:cTn>
                              </p:par>
                            </p:childTnLst>
                          </p:cTn>
                        </p:par>
                        <p:par>
                          <p:cTn id="338" fill="hold">
                            <p:stCondLst>
                              <p:cond delay="60500"/>
                            </p:stCondLst>
                            <p:childTnLst>
                              <p:par>
                                <p:cTn id="339" presetID="1" presetClass="entr" presetSubtype="0" fill="hold" grpId="0" nodeType="afterEffect">
                                  <p:stCondLst>
                                    <p:cond delay="0"/>
                                  </p:stCondLst>
                                  <p:childTnLst>
                                    <p:set>
                                      <p:cBhvr>
                                        <p:cTn id="340" dur="1" fill="hold">
                                          <p:stCondLst>
                                            <p:cond delay="999"/>
                                          </p:stCondLst>
                                        </p:cTn>
                                        <p:tgtEl>
                                          <p:spTgt spid="79"/>
                                        </p:tgtEl>
                                        <p:attrNameLst>
                                          <p:attrName>style.visibility</p:attrName>
                                        </p:attrNameLst>
                                      </p:cBhvr>
                                      <p:to>
                                        <p:strVal val="visible"/>
                                      </p:to>
                                    </p:set>
                                  </p:childTnLst>
                                </p:cTn>
                              </p:par>
                            </p:childTnLst>
                          </p:cTn>
                        </p:par>
                        <p:par>
                          <p:cTn id="341" fill="hold">
                            <p:stCondLst>
                              <p:cond delay="61500"/>
                            </p:stCondLst>
                            <p:childTnLst>
                              <p:par>
                                <p:cTn id="342" presetID="1" presetClass="entr" presetSubtype="0" fill="hold" grpId="0" nodeType="afterEffect">
                                  <p:stCondLst>
                                    <p:cond delay="0"/>
                                  </p:stCondLst>
                                  <p:childTnLst>
                                    <p:set>
                                      <p:cBhvr>
                                        <p:cTn id="343" dur="1" fill="hold">
                                          <p:stCondLst>
                                            <p:cond delay="999"/>
                                          </p:stCondLst>
                                        </p:cTn>
                                        <p:tgtEl>
                                          <p:spTgt spid="80"/>
                                        </p:tgtEl>
                                        <p:attrNameLst>
                                          <p:attrName>style.visibility</p:attrName>
                                        </p:attrNameLst>
                                      </p:cBhvr>
                                      <p:to>
                                        <p:strVal val="visible"/>
                                      </p:to>
                                    </p:set>
                                  </p:childTnLst>
                                  <p:subTnLst>
                                    <p:audio>
                                      <p:cMediaNode>
                                        <p:cTn display="0" masterRel="sameClick">
                                          <p:stCondLst>
                                            <p:cond evt="begin" delay="0">
                                              <p:tn val="342"/>
                                            </p:cond>
                                          </p:stCondLst>
                                          <p:endCondLst>
                                            <p:cond evt="onStopAudio" delay="0">
                                              <p:tgtEl>
                                                <p:sldTgt/>
                                              </p:tgtEl>
                                            </p:cond>
                                          </p:endCondLst>
                                        </p:cTn>
                                        <p:tgtEl>
                                          <p:sndTgt r:embed="rId3" name="alarm clock.wav"/>
                                        </p:tgtEl>
                                      </p:cMediaNode>
                                    </p:audio>
                                  </p:subTnLst>
                                </p:cTn>
                              </p:par>
                            </p:childTnLst>
                          </p:cTn>
                        </p:par>
                      </p:childTnLst>
                    </p:cTn>
                  </p:par>
                </p:childTnLst>
              </p:cTn>
              <p:nextCondLst>
                <p:cond evt="onClick" delay="0">
                  <p:tgtEl>
                    <p:spTgt spid="18"/>
                  </p:tgtEl>
                </p:cond>
              </p:nextCondLst>
            </p:seq>
          </p:childTnLst>
        </p:cTn>
      </p:par>
    </p:tnLst>
    <p:bldLst>
      <p:bldP spid="11" grpId="0"/>
      <p:bldP spid="12" grpId="0"/>
      <p:bldP spid="17" grpId="0"/>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10;&#10;Mô tả được tạo tự động">
            <a:extLst>
              <a:ext uri="{FF2B5EF4-FFF2-40B4-BE49-F238E27FC236}">
                <a16:creationId xmlns:a16="http://schemas.microsoft.com/office/drawing/2014/main" id="{CB7DD580-C245-4077-B14F-AFB72595F705}"/>
              </a:ext>
            </a:extLst>
          </p:cNvPr>
          <p:cNvPicPr>
            <a:picLocks noChangeAspect="1"/>
          </p:cNvPicPr>
          <p:nvPr/>
        </p:nvPicPr>
        <p:blipFill>
          <a:blip r:embed="rId2"/>
          <a:stretch>
            <a:fillRect/>
          </a:stretch>
        </p:blipFill>
        <p:spPr>
          <a:xfrm>
            <a:off x="325120" y="-476580"/>
            <a:ext cx="9338887" cy="4677344"/>
          </a:xfrm>
          <a:prstGeom prst="rect">
            <a:avLst/>
          </a:prstGeom>
        </p:spPr>
      </p:pic>
      <p:pic>
        <p:nvPicPr>
          <p:cNvPr id="3" name="Hình ảnh 2" descr="Ảnh có chứa búp bê, đồ chơi&#10;&#10;Mô tả được tạo tự động">
            <a:extLst>
              <a:ext uri="{FF2B5EF4-FFF2-40B4-BE49-F238E27FC236}">
                <a16:creationId xmlns:a16="http://schemas.microsoft.com/office/drawing/2014/main" id="{F8BFD456-C236-43EF-BF08-4C70A81FF50E}"/>
              </a:ext>
            </a:extLst>
          </p:cNvPr>
          <p:cNvPicPr>
            <a:picLocks noChangeAspect="1"/>
          </p:cNvPicPr>
          <p:nvPr/>
        </p:nvPicPr>
        <p:blipFill>
          <a:blip r:embed="rId3"/>
          <a:stretch>
            <a:fillRect/>
          </a:stretch>
        </p:blipFill>
        <p:spPr>
          <a:xfrm>
            <a:off x="-373001" y="2674406"/>
            <a:ext cx="2981202" cy="2469094"/>
          </a:xfrm>
          <a:prstGeom prst="rect">
            <a:avLst/>
          </a:prstGeom>
        </p:spPr>
      </p:pic>
      <p:sp>
        <p:nvSpPr>
          <p:cNvPr id="6" name="Hộp Văn bản 5">
            <a:extLst>
              <a:ext uri="{FF2B5EF4-FFF2-40B4-BE49-F238E27FC236}">
                <a16:creationId xmlns:a16="http://schemas.microsoft.com/office/drawing/2014/main" id="{908E69F6-FD14-4AF9-8EB9-BFE9D1B2AA7E}"/>
              </a:ext>
            </a:extLst>
          </p:cNvPr>
          <p:cNvSpPr txBox="1"/>
          <p:nvPr/>
        </p:nvSpPr>
        <p:spPr>
          <a:xfrm>
            <a:off x="2699641" y="1270000"/>
            <a:ext cx="4971159" cy="2031325"/>
          </a:xfrm>
          <a:prstGeom prst="rect">
            <a:avLst/>
          </a:prstGeom>
          <a:noFill/>
        </p:spPr>
        <p:txBody>
          <a:bodyPr wrap="square" rtlCol="0">
            <a:spAutoFit/>
          </a:bodyPr>
          <a:lstStyle/>
          <a:p>
            <a:r>
              <a:rPr lang="en-US" sz="2100" b="1">
                <a:solidFill>
                  <a:schemeClr val="accent6">
                    <a:lumMod val="75000"/>
                  </a:schemeClr>
                </a:solidFill>
                <a:latin typeface="AvantGarde" panose="00000400000000000000" pitchFamily="2" charset="0"/>
                <a:ea typeface="AvantGarde" panose="00000400000000000000" pitchFamily="2" charset="0"/>
                <a:cs typeface="AvantGarde" panose="00000400000000000000" pitchFamily="2" charset="0"/>
              </a:rPr>
              <a:t>Hằng ngày, các em hãy có ý thức tự giác thực hiện sắp xếp đồ dùng cá nhân, bàn học, ngăn bàn gọn gàng, ngăn nắp. Điều này khiến cho lớp học của chúng ta trở nên đẹp hơn nhiều.</a:t>
            </a:r>
          </a:p>
        </p:txBody>
      </p:sp>
    </p:spTree>
    <p:extLst>
      <p:ext uri="{BB962C8B-B14F-4D97-AF65-F5344CB8AC3E}">
        <p14:creationId xmlns:p14="http://schemas.microsoft.com/office/powerpoint/2010/main" val="252200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out)">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CB05DEC0-D933-48D1-9969-8AB33A951A93}"/>
              </a:ext>
            </a:extLst>
          </p:cNvPr>
          <p:cNvPicPr>
            <a:picLocks noChangeAspect="1"/>
          </p:cNvPicPr>
          <p:nvPr/>
        </p:nvPicPr>
        <p:blipFill>
          <a:blip r:embed="rId2"/>
          <a:stretch>
            <a:fillRect/>
          </a:stretch>
        </p:blipFill>
        <p:spPr>
          <a:xfrm>
            <a:off x="221615" y="1249680"/>
            <a:ext cx="5535929" cy="3690619"/>
          </a:xfrm>
          <a:prstGeom prst="rect">
            <a:avLst/>
          </a:prstGeom>
        </p:spPr>
      </p:pic>
      <p:pic>
        <p:nvPicPr>
          <p:cNvPr id="5" name="Hình ảnh 4">
            <a:extLst>
              <a:ext uri="{FF2B5EF4-FFF2-40B4-BE49-F238E27FC236}">
                <a16:creationId xmlns:a16="http://schemas.microsoft.com/office/drawing/2014/main" id="{A2EC7092-83DA-438C-9F07-C0AA204F5C32}"/>
              </a:ext>
            </a:extLst>
          </p:cNvPr>
          <p:cNvPicPr>
            <a:picLocks noChangeAspect="1"/>
          </p:cNvPicPr>
          <p:nvPr/>
        </p:nvPicPr>
        <p:blipFill>
          <a:blip r:embed="rId3"/>
          <a:stretch>
            <a:fillRect/>
          </a:stretch>
        </p:blipFill>
        <p:spPr>
          <a:xfrm>
            <a:off x="4849204" y="1249680"/>
            <a:ext cx="3773751" cy="2054530"/>
          </a:xfrm>
          <a:prstGeom prst="rect">
            <a:avLst/>
          </a:prstGeom>
        </p:spPr>
      </p:pic>
    </p:spTree>
    <p:extLst>
      <p:ext uri="{BB962C8B-B14F-4D97-AF65-F5344CB8AC3E}">
        <p14:creationId xmlns:p14="http://schemas.microsoft.com/office/powerpoint/2010/main" val="295676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0866196F-705E-4E2A-9403-0951DB7E96AA}"/>
              </a:ext>
            </a:extLst>
          </p:cNvPr>
          <p:cNvSpPr txBox="1"/>
          <p:nvPr/>
        </p:nvSpPr>
        <p:spPr>
          <a:xfrm>
            <a:off x="975360" y="219820"/>
            <a:ext cx="6908800" cy="400110"/>
          </a:xfrm>
          <a:prstGeom prst="rect">
            <a:avLst/>
          </a:prstGeom>
          <a:noFill/>
        </p:spPr>
        <p:txBody>
          <a:bodyPr wrap="square" rtlCol="0">
            <a:spAutoFit/>
          </a:bodyPr>
          <a:lstStyle/>
          <a:p>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Thời gian biểu sắp xếp đồ dùng cá nhân tại gia đình</a:t>
            </a:r>
          </a:p>
        </p:txBody>
      </p:sp>
      <p:grpSp>
        <p:nvGrpSpPr>
          <p:cNvPr id="5" name="Nhóm 4">
            <a:extLst>
              <a:ext uri="{FF2B5EF4-FFF2-40B4-BE49-F238E27FC236}">
                <a16:creationId xmlns:a16="http://schemas.microsoft.com/office/drawing/2014/main" id="{C5C6C65F-86AB-48B9-9FDE-6F503C204267}"/>
              </a:ext>
            </a:extLst>
          </p:cNvPr>
          <p:cNvGrpSpPr/>
          <p:nvPr/>
        </p:nvGrpSpPr>
        <p:grpSpPr>
          <a:xfrm>
            <a:off x="577250" y="211344"/>
            <a:ext cx="1788160" cy="461665"/>
            <a:chOff x="984978" y="744313"/>
            <a:chExt cx="1788160" cy="461665"/>
          </a:xfrm>
        </p:grpSpPr>
        <p:sp>
          <p:nvSpPr>
            <p:cNvPr id="6" name="Hình chữ nhật: Góc Tròn 7">
              <a:extLst>
                <a:ext uri="{FF2B5EF4-FFF2-40B4-BE49-F238E27FC236}">
                  <a16:creationId xmlns:a16="http://schemas.microsoft.com/office/drawing/2014/main" id="{C4AAADAF-BB2D-4A38-9095-F19B94AB9136}"/>
                </a:ext>
              </a:extLst>
            </p:cNvPr>
            <p:cNvSpPr/>
            <p:nvPr/>
          </p:nvSpPr>
          <p:spPr>
            <a:xfrm>
              <a:off x="984978" y="809381"/>
              <a:ext cx="1788160" cy="365820"/>
            </a:xfrm>
            <a:custGeom>
              <a:avLst/>
              <a:gdLst>
                <a:gd name="connsiteX0" fmla="*/ 0 w 419100"/>
                <a:gd name="connsiteY0" fmla="*/ 69851 h 419100"/>
                <a:gd name="connsiteX1" fmla="*/ 69851 w 419100"/>
                <a:gd name="connsiteY1" fmla="*/ 0 h 419100"/>
                <a:gd name="connsiteX2" fmla="*/ 349249 w 419100"/>
                <a:gd name="connsiteY2" fmla="*/ 0 h 419100"/>
                <a:gd name="connsiteX3" fmla="*/ 419100 w 419100"/>
                <a:gd name="connsiteY3" fmla="*/ 69851 h 419100"/>
                <a:gd name="connsiteX4" fmla="*/ 419100 w 419100"/>
                <a:gd name="connsiteY4" fmla="*/ 349249 h 419100"/>
                <a:gd name="connsiteX5" fmla="*/ 349249 w 419100"/>
                <a:gd name="connsiteY5" fmla="*/ 419100 h 419100"/>
                <a:gd name="connsiteX6" fmla="*/ 69851 w 419100"/>
                <a:gd name="connsiteY6" fmla="*/ 419100 h 419100"/>
                <a:gd name="connsiteX7" fmla="*/ 0 w 419100"/>
                <a:gd name="connsiteY7" fmla="*/ 349249 h 419100"/>
                <a:gd name="connsiteX8" fmla="*/ 0 w 419100"/>
                <a:gd name="connsiteY8" fmla="*/ 69851 h 41910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34924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0 w 419100"/>
                <a:gd name="connsiteY7" fmla="*/ 2654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7620 w 419100"/>
                <a:gd name="connsiteY7" fmla="*/ 3035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7620 w 419100"/>
                <a:gd name="connsiteY7" fmla="*/ 303529 h 421640"/>
                <a:gd name="connsiteX8" fmla="*/ 0 w 419100"/>
                <a:gd name="connsiteY8" fmla="*/ 69851 h 421640"/>
                <a:gd name="connsiteX0" fmla="*/ 0 w 419100"/>
                <a:gd name="connsiteY0" fmla="*/ 69851 h 421640"/>
                <a:gd name="connsiteX1" fmla="*/ 69851 w 419100"/>
                <a:gd name="connsiteY1" fmla="*/ 0 h 421640"/>
                <a:gd name="connsiteX2" fmla="*/ 349249 w 419100"/>
                <a:gd name="connsiteY2" fmla="*/ 0 h 421640"/>
                <a:gd name="connsiteX3" fmla="*/ 419100 w 419100"/>
                <a:gd name="connsiteY3" fmla="*/ 69851 h 421640"/>
                <a:gd name="connsiteX4" fmla="*/ 419100 w 419100"/>
                <a:gd name="connsiteY4" fmla="*/ 349249 h 421640"/>
                <a:gd name="connsiteX5" fmla="*/ 349249 w 419100"/>
                <a:gd name="connsiteY5" fmla="*/ 419100 h 421640"/>
                <a:gd name="connsiteX6" fmla="*/ 115571 w 419100"/>
                <a:gd name="connsiteY6" fmla="*/ 421640 h 421640"/>
                <a:gd name="connsiteX7" fmla="*/ 7620 w 419100"/>
                <a:gd name="connsiteY7" fmla="*/ 303529 h 421640"/>
                <a:gd name="connsiteX8" fmla="*/ 0 w 419100"/>
                <a:gd name="connsiteY8" fmla="*/ 69851 h 421640"/>
                <a:gd name="connsiteX0" fmla="*/ 0 w 419100"/>
                <a:gd name="connsiteY0" fmla="*/ 69851 h 424180"/>
                <a:gd name="connsiteX1" fmla="*/ 69851 w 419100"/>
                <a:gd name="connsiteY1" fmla="*/ 0 h 424180"/>
                <a:gd name="connsiteX2" fmla="*/ 349249 w 419100"/>
                <a:gd name="connsiteY2" fmla="*/ 0 h 424180"/>
                <a:gd name="connsiteX3" fmla="*/ 419100 w 419100"/>
                <a:gd name="connsiteY3" fmla="*/ 69851 h 424180"/>
                <a:gd name="connsiteX4" fmla="*/ 419100 w 419100"/>
                <a:gd name="connsiteY4" fmla="*/ 349249 h 424180"/>
                <a:gd name="connsiteX5" fmla="*/ 349249 w 419100"/>
                <a:gd name="connsiteY5" fmla="*/ 419100 h 424180"/>
                <a:gd name="connsiteX6" fmla="*/ 146051 w 419100"/>
                <a:gd name="connsiteY6" fmla="*/ 424180 h 424180"/>
                <a:gd name="connsiteX7" fmla="*/ 7620 w 419100"/>
                <a:gd name="connsiteY7" fmla="*/ 303529 h 424180"/>
                <a:gd name="connsiteX8" fmla="*/ 0 w 419100"/>
                <a:gd name="connsiteY8" fmla="*/ 69851 h 424180"/>
                <a:gd name="connsiteX0" fmla="*/ 0 w 419100"/>
                <a:gd name="connsiteY0" fmla="*/ 69851 h 424180"/>
                <a:gd name="connsiteX1" fmla="*/ 69851 w 419100"/>
                <a:gd name="connsiteY1" fmla="*/ 0 h 424180"/>
                <a:gd name="connsiteX2" fmla="*/ 349249 w 419100"/>
                <a:gd name="connsiteY2" fmla="*/ 0 h 424180"/>
                <a:gd name="connsiteX3" fmla="*/ 419100 w 419100"/>
                <a:gd name="connsiteY3" fmla="*/ 69851 h 424180"/>
                <a:gd name="connsiteX4" fmla="*/ 419100 w 419100"/>
                <a:gd name="connsiteY4" fmla="*/ 349249 h 424180"/>
                <a:gd name="connsiteX5" fmla="*/ 349249 w 419100"/>
                <a:gd name="connsiteY5" fmla="*/ 419100 h 424180"/>
                <a:gd name="connsiteX6" fmla="*/ 146051 w 419100"/>
                <a:gd name="connsiteY6" fmla="*/ 424180 h 424180"/>
                <a:gd name="connsiteX7" fmla="*/ 7620 w 419100"/>
                <a:gd name="connsiteY7" fmla="*/ 303529 h 424180"/>
                <a:gd name="connsiteX8" fmla="*/ 0 w 419100"/>
                <a:gd name="connsiteY8" fmla="*/ 69851 h 424180"/>
                <a:gd name="connsiteX0" fmla="*/ 0 w 1013697"/>
                <a:gd name="connsiteY0" fmla="*/ 69851 h 424180"/>
                <a:gd name="connsiteX1" fmla="*/ 69851 w 1013697"/>
                <a:gd name="connsiteY1" fmla="*/ 0 h 424180"/>
                <a:gd name="connsiteX2" fmla="*/ 349249 w 1013697"/>
                <a:gd name="connsiteY2" fmla="*/ 0 h 424180"/>
                <a:gd name="connsiteX3" fmla="*/ 419100 w 1013697"/>
                <a:gd name="connsiteY3" fmla="*/ 69851 h 424180"/>
                <a:gd name="connsiteX4" fmla="*/ 419100 w 1013697"/>
                <a:gd name="connsiteY4" fmla="*/ 349249 h 424180"/>
                <a:gd name="connsiteX5" fmla="*/ 349249 w 1013697"/>
                <a:gd name="connsiteY5" fmla="*/ 419100 h 424180"/>
                <a:gd name="connsiteX6" fmla="*/ 146051 w 1013697"/>
                <a:gd name="connsiteY6" fmla="*/ 424180 h 424180"/>
                <a:gd name="connsiteX7" fmla="*/ 7620 w 1013697"/>
                <a:gd name="connsiteY7" fmla="*/ 303529 h 424180"/>
                <a:gd name="connsiteX8" fmla="*/ 0 w 1013697"/>
                <a:gd name="connsiteY8" fmla="*/ 69851 h 424180"/>
                <a:gd name="connsiteX0" fmla="*/ 0 w 1788238"/>
                <a:gd name="connsiteY0" fmla="*/ 69851 h 424180"/>
                <a:gd name="connsiteX1" fmla="*/ 69851 w 1788238"/>
                <a:gd name="connsiteY1" fmla="*/ 0 h 424180"/>
                <a:gd name="connsiteX2" fmla="*/ 349249 w 1788238"/>
                <a:gd name="connsiteY2" fmla="*/ 0 h 424180"/>
                <a:gd name="connsiteX3" fmla="*/ 419100 w 1788238"/>
                <a:gd name="connsiteY3" fmla="*/ 69851 h 424180"/>
                <a:gd name="connsiteX4" fmla="*/ 419100 w 1788238"/>
                <a:gd name="connsiteY4" fmla="*/ 349249 h 424180"/>
                <a:gd name="connsiteX5" fmla="*/ 1788160 w 1788238"/>
                <a:gd name="connsiteY5" fmla="*/ 405853 h 424180"/>
                <a:gd name="connsiteX6" fmla="*/ 349249 w 1788238"/>
                <a:gd name="connsiteY6" fmla="*/ 419100 h 424180"/>
                <a:gd name="connsiteX7" fmla="*/ 146051 w 1788238"/>
                <a:gd name="connsiteY7" fmla="*/ 424180 h 424180"/>
                <a:gd name="connsiteX8" fmla="*/ 7620 w 1788238"/>
                <a:gd name="connsiteY8" fmla="*/ 303529 h 424180"/>
                <a:gd name="connsiteX9" fmla="*/ 0 w 1788238"/>
                <a:gd name="connsiteY9" fmla="*/ 69851 h 424180"/>
                <a:gd name="connsiteX0" fmla="*/ 0 w 1788240"/>
                <a:gd name="connsiteY0" fmla="*/ 69851 h 424180"/>
                <a:gd name="connsiteX1" fmla="*/ 69851 w 1788240"/>
                <a:gd name="connsiteY1" fmla="*/ 0 h 424180"/>
                <a:gd name="connsiteX2" fmla="*/ 349249 w 1788240"/>
                <a:gd name="connsiteY2" fmla="*/ 0 h 424180"/>
                <a:gd name="connsiteX3" fmla="*/ 419100 w 1788240"/>
                <a:gd name="connsiteY3" fmla="*/ 69851 h 424180"/>
                <a:gd name="connsiteX4" fmla="*/ 444500 w 1788240"/>
                <a:gd name="connsiteY4" fmla="*/ 300989 h 424180"/>
                <a:gd name="connsiteX5" fmla="*/ 1788160 w 1788240"/>
                <a:gd name="connsiteY5" fmla="*/ 405853 h 424180"/>
                <a:gd name="connsiteX6" fmla="*/ 349249 w 1788240"/>
                <a:gd name="connsiteY6" fmla="*/ 419100 h 424180"/>
                <a:gd name="connsiteX7" fmla="*/ 146051 w 1788240"/>
                <a:gd name="connsiteY7" fmla="*/ 424180 h 424180"/>
                <a:gd name="connsiteX8" fmla="*/ 7620 w 1788240"/>
                <a:gd name="connsiteY8" fmla="*/ 303529 h 424180"/>
                <a:gd name="connsiteX9" fmla="*/ 0 w 1788240"/>
                <a:gd name="connsiteY9" fmla="*/ 69851 h 424180"/>
                <a:gd name="connsiteX0" fmla="*/ 0 w 1788239"/>
                <a:gd name="connsiteY0" fmla="*/ 69851 h 424180"/>
                <a:gd name="connsiteX1" fmla="*/ 69851 w 1788239"/>
                <a:gd name="connsiteY1" fmla="*/ 0 h 424180"/>
                <a:gd name="connsiteX2" fmla="*/ 349249 w 1788239"/>
                <a:gd name="connsiteY2" fmla="*/ 0 h 424180"/>
                <a:gd name="connsiteX3" fmla="*/ 419100 w 1788239"/>
                <a:gd name="connsiteY3" fmla="*/ 69851 h 424180"/>
                <a:gd name="connsiteX4" fmla="*/ 426720 w 1788239"/>
                <a:gd name="connsiteY4" fmla="*/ 285749 h 424180"/>
                <a:gd name="connsiteX5" fmla="*/ 1788160 w 1788239"/>
                <a:gd name="connsiteY5" fmla="*/ 405853 h 424180"/>
                <a:gd name="connsiteX6" fmla="*/ 349249 w 1788239"/>
                <a:gd name="connsiteY6" fmla="*/ 419100 h 424180"/>
                <a:gd name="connsiteX7" fmla="*/ 146051 w 1788239"/>
                <a:gd name="connsiteY7" fmla="*/ 424180 h 424180"/>
                <a:gd name="connsiteX8" fmla="*/ 7620 w 1788239"/>
                <a:gd name="connsiteY8" fmla="*/ 303529 h 424180"/>
                <a:gd name="connsiteX9" fmla="*/ 0 w 1788239"/>
                <a:gd name="connsiteY9" fmla="*/ 69851 h 424180"/>
                <a:gd name="connsiteX0" fmla="*/ 0 w 1788670"/>
                <a:gd name="connsiteY0" fmla="*/ 69851 h 424180"/>
                <a:gd name="connsiteX1" fmla="*/ 69851 w 1788670"/>
                <a:gd name="connsiteY1" fmla="*/ 0 h 424180"/>
                <a:gd name="connsiteX2" fmla="*/ 349249 w 1788670"/>
                <a:gd name="connsiteY2" fmla="*/ 0 h 424180"/>
                <a:gd name="connsiteX3" fmla="*/ 419100 w 1788670"/>
                <a:gd name="connsiteY3" fmla="*/ 69851 h 424180"/>
                <a:gd name="connsiteX4" fmla="*/ 426720 w 1788670"/>
                <a:gd name="connsiteY4" fmla="*/ 285749 h 424180"/>
                <a:gd name="connsiteX5" fmla="*/ 513080 w 1788670"/>
                <a:gd name="connsiteY5" fmla="*/ 327113 h 424180"/>
                <a:gd name="connsiteX6" fmla="*/ 1788160 w 1788670"/>
                <a:gd name="connsiteY6" fmla="*/ 405853 h 424180"/>
                <a:gd name="connsiteX7" fmla="*/ 349249 w 1788670"/>
                <a:gd name="connsiteY7" fmla="*/ 419100 h 424180"/>
                <a:gd name="connsiteX8" fmla="*/ 146051 w 1788670"/>
                <a:gd name="connsiteY8" fmla="*/ 424180 h 424180"/>
                <a:gd name="connsiteX9" fmla="*/ 7620 w 1788670"/>
                <a:gd name="connsiteY9" fmla="*/ 303529 h 424180"/>
                <a:gd name="connsiteX10" fmla="*/ 0 w 1788670"/>
                <a:gd name="connsiteY10" fmla="*/ 69851 h 424180"/>
                <a:gd name="connsiteX0" fmla="*/ 0 w 1788670"/>
                <a:gd name="connsiteY0" fmla="*/ 69851 h 424180"/>
                <a:gd name="connsiteX1" fmla="*/ 69851 w 1788670"/>
                <a:gd name="connsiteY1" fmla="*/ 0 h 424180"/>
                <a:gd name="connsiteX2" fmla="*/ 349249 w 1788670"/>
                <a:gd name="connsiteY2" fmla="*/ 0 h 424180"/>
                <a:gd name="connsiteX3" fmla="*/ 419100 w 1788670"/>
                <a:gd name="connsiteY3" fmla="*/ 69851 h 424180"/>
                <a:gd name="connsiteX4" fmla="*/ 426720 w 1788670"/>
                <a:gd name="connsiteY4" fmla="*/ 285749 h 424180"/>
                <a:gd name="connsiteX5" fmla="*/ 513080 w 1788670"/>
                <a:gd name="connsiteY5" fmla="*/ 327113 h 424180"/>
                <a:gd name="connsiteX6" fmla="*/ 1788160 w 1788670"/>
                <a:gd name="connsiteY6" fmla="*/ 405853 h 424180"/>
                <a:gd name="connsiteX7" fmla="*/ 349249 w 1788670"/>
                <a:gd name="connsiteY7" fmla="*/ 419100 h 424180"/>
                <a:gd name="connsiteX8" fmla="*/ 146051 w 1788670"/>
                <a:gd name="connsiteY8" fmla="*/ 424180 h 424180"/>
                <a:gd name="connsiteX9" fmla="*/ 7620 w 1788670"/>
                <a:gd name="connsiteY9" fmla="*/ 303529 h 424180"/>
                <a:gd name="connsiteX10" fmla="*/ 0 w 1788670"/>
                <a:gd name="connsiteY10" fmla="*/ 69851 h 424180"/>
                <a:gd name="connsiteX0" fmla="*/ 0 w 1788686"/>
                <a:gd name="connsiteY0" fmla="*/ 69851 h 424180"/>
                <a:gd name="connsiteX1" fmla="*/ 69851 w 1788686"/>
                <a:gd name="connsiteY1" fmla="*/ 0 h 424180"/>
                <a:gd name="connsiteX2" fmla="*/ 349249 w 1788686"/>
                <a:gd name="connsiteY2" fmla="*/ 0 h 424180"/>
                <a:gd name="connsiteX3" fmla="*/ 419100 w 1788686"/>
                <a:gd name="connsiteY3" fmla="*/ 69851 h 424180"/>
                <a:gd name="connsiteX4" fmla="*/ 426720 w 1788686"/>
                <a:gd name="connsiteY4" fmla="*/ 285749 h 424180"/>
                <a:gd name="connsiteX5" fmla="*/ 546100 w 1788686"/>
                <a:gd name="connsiteY5" fmla="*/ 334733 h 424180"/>
                <a:gd name="connsiteX6" fmla="*/ 1788160 w 1788686"/>
                <a:gd name="connsiteY6" fmla="*/ 405853 h 424180"/>
                <a:gd name="connsiteX7" fmla="*/ 349249 w 1788686"/>
                <a:gd name="connsiteY7" fmla="*/ 419100 h 424180"/>
                <a:gd name="connsiteX8" fmla="*/ 146051 w 1788686"/>
                <a:gd name="connsiteY8" fmla="*/ 424180 h 424180"/>
                <a:gd name="connsiteX9" fmla="*/ 7620 w 1788686"/>
                <a:gd name="connsiteY9" fmla="*/ 303529 h 424180"/>
                <a:gd name="connsiteX10" fmla="*/ 0 w 1788686"/>
                <a:gd name="connsiteY10" fmla="*/ 69851 h 424180"/>
                <a:gd name="connsiteX0" fmla="*/ 0 w 1788675"/>
                <a:gd name="connsiteY0" fmla="*/ 69851 h 424180"/>
                <a:gd name="connsiteX1" fmla="*/ 69851 w 1788675"/>
                <a:gd name="connsiteY1" fmla="*/ 0 h 424180"/>
                <a:gd name="connsiteX2" fmla="*/ 349249 w 1788675"/>
                <a:gd name="connsiteY2" fmla="*/ 0 h 424180"/>
                <a:gd name="connsiteX3" fmla="*/ 419100 w 1788675"/>
                <a:gd name="connsiteY3" fmla="*/ 69851 h 424180"/>
                <a:gd name="connsiteX4" fmla="*/ 426720 w 1788675"/>
                <a:gd name="connsiteY4" fmla="*/ 285749 h 424180"/>
                <a:gd name="connsiteX5" fmla="*/ 523240 w 1788675"/>
                <a:gd name="connsiteY5" fmla="*/ 376643 h 424180"/>
                <a:gd name="connsiteX6" fmla="*/ 1788160 w 1788675"/>
                <a:gd name="connsiteY6" fmla="*/ 405853 h 424180"/>
                <a:gd name="connsiteX7" fmla="*/ 349249 w 1788675"/>
                <a:gd name="connsiteY7" fmla="*/ 419100 h 424180"/>
                <a:gd name="connsiteX8" fmla="*/ 146051 w 1788675"/>
                <a:gd name="connsiteY8" fmla="*/ 424180 h 424180"/>
                <a:gd name="connsiteX9" fmla="*/ 7620 w 1788675"/>
                <a:gd name="connsiteY9" fmla="*/ 303529 h 424180"/>
                <a:gd name="connsiteX10" fmla="*/ 0 w 1788675"/>
                <a:gd name="connsiteY10" fmla="*/ 69851 h 424180"/>
                <a:gd name="connsiteX0" fmla="*/ 0 w 1788686"/>
                <a:gd name="connsiteY0" fmla="*/ 69851 h 424180"/>
                <a:gd name="connsiteX1" fmla="*/ 69851 w 1788686"/>
                <a:gd name="connsiteY1" fmla="*/ 0 h 424180"/>
                <a:gd name="connsiteX2" fmla="*/ 349249 w 1788686"/>
                <a:gd name="connsiteY2" fmla="*/ 0 h 424180"/>
                <a:gd name="connsiteX3" fmla="*/ 419100 w 1788686"/>
                <a:gd name="connsiteY3" fmla="*/ 69851 h 424180"/>
                <a:gd name="connsiteX4" fmla="*/ 426720 w 1788686"/>
                <a:gd name="connsiteY4" fmla="*/ 285749 h 424180"/>
                <a:gd name="connsiteX5" fmla="*/ 546100 w 1788686"/>
                <a:gd name="connsiteY5" fmla="*/ 395693 h 424180"/>
                <a:gd name="connsiteX6" fmla="*/ 1788160 w 1788686"/>
                <a:gd name="connsiteY6" fmla="*/ 405853 h 424180"/>
                <a:gd name="connsiteX7" fmla="*/ 349249 w 1788686"/>
                <a:gd name="connsiteY7" fmla="*/ 419100 h 424180"/>
                <a:gd name="connsiteX8" fmla="*/ 146051 w 1788686"/>
                <a:gd name="connsiteY8" fmla="*/ 424180 h 424180"/>
                <a:gd name="connsiteX9" fmla="*/ 7620 w 1788686"/>
                <a:gd name="connsiteY9" fmla="*/ 303529 h 424180"/>
                <a:gd name="connsiteX10" fmla="*/ 0 w 1788686"/>
                <a:gd name="connsiteY10" fmla="*/ 69851 h 424180"/>
                <a:gd name="connsiteX0" fmla="*/ 0 w 1788686"/>
                <a:gd name="connsiteY0" fmla="*/ 69851 h 424180"/>
                <a:gd name="connsiteX1" fmla="*/ 69851 w 1788686"/>
                <a:gd name="connsiteY1" fmla="*/ 0 h 424180"/>
                <a:gd name="connsiteX2" fmla="*/ 349249 w 1788686"/>
                <a:gd name="connsiteY2" fmla="*/ 0 h 424180"/>
                <a:gd name="connsiteX3" fmla="*/ 419100 w 1788686"/>
                <a:gd name="connsiteY3" fmla="*/ 69851 h 424180"/>
                <a:gd name="connsiteX4" fmla="*/ 426720 w 1788686"/>
                <a:gd name="connsiteY4" fmla="*/ 285749 h 424180"/>
                <a:gd name="connsiteX5" fmla="*/ 546100 w 1788686"/>
                <a:gd name="connsiteY5" fmla="*/ 395693 h 424180"/>
                <a:gd name="connsiteX6" fmla="*/ 1788160 w 1788686"/>
                <a:gd name="connsiteY6" fmla="*/ 405853 h 424180"/>
                <a:gd name="connsiteX7" fmla="*/ 349249 w 1788686"/>
                <a:gd name="connsiteY7" fmla="*/ 419100 h 424180"/>
                <a:gd name="connsiteX8" fmla="*/ 146051 w 1788686"/>
                <a:gd name="connsiteY8" fmla="*/ 424180 h 424180"/>
                <a:gd name="connsiteX9" fmla="*/ 7620 w 1788686"/>
                <a:gd name="connsiteY9" fmla="*/ 303529 h 424180"/>
                <a:gd name="connsiteX10" fmla="*/ 0 w 1788686"/>
                <a:gd name="connsiteY10" fmla="*/ 69851 h 424180"/>
                <a:gd name="connsiteX0" fmla="*/ 0 w 1788160"/>
                <a:gd name="connsiteY0" fmla="*/ 69851 h 424180"/>
                <a:gd name="connsiteX1" fmla="*/ 69851 w 1788160"/>
                <a:gd name="connsiteY1" fmla="*/ 0 h 424180"/>
                <a:gd name="connsiteX2" fmla="*/ 349249 w 1788160"/>
                <a:gd name="connsiteY2" fmla="*/ 0 h 424180"/>
                <a:gd name="connsiteX3" fmla="*/ 419100 w 1788160"/>
                <a:gd name="connsiteY3" fmla="*/ 69851 h 424180"/>
                <a:gd name="connsiteX4" fmla="*/ 426720 w 1788160"/>
                <a:gd name="connsiteY4" fmla="*/ 285749 h 424180"/>
                <a:gd name="connsiteX5" fmla="*/ 546100 w 1788160"/>
                <a:gd name="connsiteY5" fmla="*/ 395693 h 424180"/>
                <a:gd name="connsiteX6" fmla="*/ 1788160 w 1788160"/>
                <a:gd name="connsiteY6" fmla="*/ 405853 h 424180"/>
                <a:gd name="connsiteX7" fmla="*/ 349249 w 1788160"/>
                <a:gd name="connsiteY7" fmla="*/ 419100 h 424180"/>
                <a:gd name="connsiteX8" fmla="*/ 146051 w 1788160"/>
                <a:gd name="connsiteY8" fmla="*/ 424180 h 424180"/>
                <a:gd name="connsiteX9" fmla="*/ 7620 w 1788160"/>
                <a:gd name="connsiteY9" fmla="*/ 303529 h 424180"/>
                <a:gd name="connsiteX10" fmla="*/ 0 w 1788160"/>
                <a:gd name="connsiteY10" fmla="*/ 69851 h 424180"/>
                <a:gd name="connsiteX0" fmla="*/ 0 w 1788160"/>
                <a:gd name="connsiteY0" fmla="*/ 69851 h 424180"/>
                <a:gd name="connsiteX1" fmla="*/ 69851 w 1788160"/>
                <a:gd name="connsiteY1" fmla="*/ 0 h 424180"/>
                <a:gd name="connsiteX2" fmla="*/ 349249 w 1788160"/>
                <a:gd name="connsiteY2" fmla="*/ 0 h 424180"/>
                <a:gd name="connsiteX3" fmla="*/ 419100 w 1788160"/>
                <a:gd name="connsiteY3" fmla="*/ 69851 h 424180"/>
                <a:gd name="connsiteX4" fmla="*/ 426720 w 1788160"/>
                <a:gd name="connsiteY4" fmla="*/ 285749 h 424180"/>
                <a:gd name="connsiteX5" fmla="*/ 546100 w 1788160"/>
                <a:gd name="connsiteY5" fmla="*/ 395693 h 424180"/>
                <a:gd name="connsiteX6" fmla="*/ 1788160 w 1788160"/>
                <a:gd name="connsiteY6" fmla="*/ 405853 h 424180"/>
                <a:gd name="connsiteX7" fmla="*/ 349249 w 1788160"/>
                <a:gd name="connsiteY7" fmla="*/ 419100 h 424180"/>
                <a:gd name="connsiteX8" fmla="*/ 146051 w 1788160"/>
                <a:gd name="connsiteY8" fmla="*/ 424180 h 424180"/>
                <a:gd name="connsiteX9" fmla="*/ 7620 w 1788160"/>
                <a:gd name="connsiteY9" fmla="*/ 303529 h 424180"/>
                <a:gd name="connsiteX10" fmla="*/ 0 w 1788160"/>
                <a:gd name="connsiteY10" fmla="*/ 69851 h 424180"/>
                <a:gd name="connsiteX0" fmla="*/ 0 w 1788160"/>
                <a:gd name="connsiteY0" fmla="*/ 69851 h 424180"/>
                <a:gd name="connsiteX1" fmla="*/ 69851 w 1788160"/>
                <a:gd name="connsiteY1" fmla="*/ 0 h 424180"/>
                <a:gd name="connsiteX2" fmla="*/ 349249 w 1788160"/>
                <a:gd name="connsiteY2" fmla="*/ 0 h 424180"/>
                <a:gd name="connsiteX3" fmla="*/ 419100 w 1788160"/>
                <a:gd name="connsiteY3" fmla="*/ 69851 h 424180"/>
                <a:gd name="connsiteX4" fmla="*/ 426720 w 1788160"/>
                <a:gd name="connsiteY4" fmla="*/ 285749 h 424180"/>
                <a:gd name="connsiteX5" fmla="*/ 548005 w 1788160"/>
                <a:gd name="connsiteY5" fmla="*/ 388073 h 424180"/>
                <a:gd name="connsiteX6" fmla="*/ 1788160 w 1788160"/>
                <a:gd name="connsiteY6" fmla="*/ 405853 h 424180"/>
                <a:gd name="connsiteX7" fmla="*/ 349249 w 1788160"/>
                <a:gd name="connsiteY7" fmla="*/ 419100 h 424180"/>
                <a:gd name="connsiteX8" fmla="*/ 146051 w 1788160"/>
                <a:gd name="connsiteY8" fmla="*/ 424180 h 424180"/>
                <a:gd name="connsiteX9" fmla="*/ 7620 w 1788160"/>
                <a:gd name="connsiteY9" fmla="*/ 303529 h 424180"/>
                <a:gd name="connsiteX10" fmla="*/ 0 w 1788160"/>
                <a:gd name="connsiteY10" fmla="*/ 69851 h 424180"/>
                <a:gd name="connsiteX0" fmla="*/ 0 w 1788160"/>
                <a:gd name="connsiteY0" fmla="*/ 69851 h 420370"/>
                <a:gd name="connsiteX1" fmla="*/ 69851 w 1788160"/>
                <a:gd name="connsiteY1" fmla="*/ 0 h 420370"/>
                <a:gd name="connsiteX2" fmla="*/ 349249 w 1788160"/>
                <a:gd name="connsiteY2" fmla="*/ 0 h 420370"/>
                <a:gd name="connsiteX3" fmla="*/ 419100 w 1788160"/>
                <a:gd name="connsiteY3" fmla="*/ 69851 h 420370"/>
                <a:gd name="connsiteX4" fmla="*/ 426720 w 1788160"/>
                <a:gd name="connsiteY4" fmla="*/ 285749 h 420370"/>
                <a:gd name="connsiteX5" fmla="*/ 548005 w 1788160"/>
                <a:gd name="connsiteY5" fmla="*/ 388073 h 420370"/>
                <a:gd name="connsiteX6" fmla="*/ 1788160 w 1788160"/>
                <a:gd name="connsiteY6" fmla="*/ 405853 h 420370"/>
                <a:gd name="connsiteX7" fmla="*/ 349249 w 1788160"/>
                <a:gd name="connsiteY7" fmla="*/ 419100 h 420370"/>
                <a:gd name="connsiteX8" fmla="*/ 146051 w 1788160"/>
                <a:gd name="connsiteY8" fmla="*/ 420370 h 420370"/>
                <a:gd name="connsiteX9" fmla="*/ 7620 w 1788160"/>
                <a:gd name="connsiteY9" fmla="*/ 303529 h 420370"/>
                <a:gd name="connsiteX10" fmla="*/ 0 w 1788160"/>
                <a:gd name="connsiteY10" fmla="*/ 69851 h 420370"/>
                <a:gd name="connsiteX0" fmla="*/ 0 w 1788160"/>
                <a:gd name="connsiteY0" fmla="*/ 69851 h 420370"/>
                <a:gd name="connsiteX1" fmla="*/ 69851 w 1788160"/>
                <a:gd name="connsiteY1" fmla="*/ 0 h 420370"/>
                <a:gd name="connsiteX2" fmla="*/ 349249 w 1788160"/>
                <a:gd name="connsiteY2" fmla="*/ 0 h 420370"/>
                <a:gd name="connsiteX3" fmla="*/ 419100 w 1788160"/>
                <a:gd name="connsiteY3" fmla="*/ 69851 h 420370"/>
                <a:gd name="connsiteX4" fmla="*/ 426720 w 1788160"/>
                <a:gd name="connsiteY4" fmla="*/ 285749 h 420370"/>
                <a:gd name="connsiteX5" fmla="*/ 548005 w 1788160"/>
                <a:gd name="connsiteY5" fmla="*/ 388073 h 420370"/>
                <a:gd name="connsiteX6" fmla="*/ 1788160 w 1788160"/>
                <a:gd name="connsiteY6" fmla="*/ 405853 h 420370"/>
                <a:gd name="connsiteX7" fmla="*/ 349249 w 1788160"/>
                <a:gd name="connsiteY7" fmla="*/ 419100 h 420370"/>
                <a:gd name="connsiteX8" fmla="*/ 146051 w 1788160"/>
                <a:gd name="connsiteY8" fmla="*/ 420370 h 420370"/>
                <a:gd name="connsiteX9" fmla="*/ 7620 w 1788160"/>
                <a:gd name="connsiteY9" fmla="*/ 303529 h 420370"/>
                <a:gd name="connsiteX10" fmla="*/ 0 w 1788160"/>
                <a:gd name="connsiteY10" fmla="*/ 69851 h 420370"/>
                <a:gd name="connsiteX0" fmla="*/ 0 w 1788160"/>
                <a:gd name="connsiteY0" fmla="*/ 69851 h 420370"/>
                <a:gd name="connsiteX1" fmla="*/ 69851 w 1788160"/>
                <a:gd name="connsiteY1" fmla="*/ 0 h 420370"/>
                <a:gd name="connsiteX2" fmla="*/ 349249 w 1788160"/>
                <a:gd name="connsiteY2" fmla="*/ 0 h 420370"/>
                <a:gd name="connsiteX3" fmla="*/ 419100 w 1788160"/>
                <a:gd name="connsiteY3" fmla="*/ 69851 h 420370"/>
                <a:gd name="connsiteX4" fmla="*/ 426720 w 1788160"/>
                <a:gd name="connsiteY4" fmla="*/ 285749 h 420370"/>
                <a:gd name="connsiteX5" fmla="*/ 548005 w 1788160"/>
                <a:gd name="connsiteY5" fmla="*/ 388073 h 420370"/>
                <a:gd name="connsiteX6" fmla="*/ 1788160 w 1788160"/>
                <a:gd name="connsiteY6" fmla="*/ 405853 h 420370"/>
                <a:gd name="connsiteX7" fmla="*/ 349249 w 1788160"/>
                <a:gd name="connsiteY7" fmla="*/ 419100 h 420370"/>
                <a:gd name="connsiteX8" fmla="*/ 146051 w 1788160"/>
                <a:gd name="connsiteY8" fmla="*/ 420370 h 420370"/>
                <a:gd name="connsiteX9" fmla="*/ 7620 w 1788160"/>
                <a:gd name="connsiteY9" fmla="*/ 303529 h 420370"/>
                <a:gd name="connsiteX10" fmla="*/ 0 w 1788160"/>
                <a:gd name="connsiteY10" fmla="*/ 69851 h 420370"/>
                <a:gd name="connsiteX0" fmla="*/ 0 w 1788160"/>
                <a:gd name="connsiteY0" fmla="*/ 69851 h 420451"/>
                <a:gd name="connsiteX1" fmla="*/ 69851 w 1788160"/>
                <a:gd name="connsiteY1" fmla="*/ 0 h 420451"/>
                <a:gd name="connsiteX2" fmla="*/ 349249 w 1788160"/>
                <a:gd name="connsiteY2" fmla="*/ 0 h 420451"/>
                <a:gd name="connsiteX3" fmla="*/ 419100 w 1788160"/>
                <a:gd name="connsiteY3" fmla="*/ 69851 h 420451"/>
                <a:gd name="connsiteX4" fmla="*/ 426720 w 1788160"/>
                <a:gd name="connsiteY4" fmla="*/ 285749 h 420451"/>
                <a:gd name="connsiteX5" fmla="*/ 548005 w 1788160"/>
                <a:gd name="connsiteY5" fmla="*/ 388073 h 420451"/>
                <a:gd name="connsiteX6" fmla="*/ 1788160 w 1788160"/>
                <a:gd name="connsiteY6" fmla="*/ 405853 h 420451"/>
                <a:gd name="connsiteX7" fmla="*/ 349249 w 1788160"/>
                <a:gd name="connsiteY7" fmla="*/ 419100 h 420451"/>
                <a:gd name="connsiteX8" fmla="*/ 146051 w 1788160"/>
                <a:gd name="connsiteY8" fmla="*/ 420370 h 420451"/>
                <a:gd name="connsiteX9" fmla="*/ 7620 w 1788160"/>
                <a:gd name="connsiteY9" fmla="*/ 303529 h 420451"/>
                <a:gd name="connsiteX10" fmla="*/ 0 w 1788160"/>
                <a:gd name="connsiteY10" fmla="*/ 69851 h 42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8160" h="420451">
                  <a:moveTo>
                    <a:pt x="0" y="69851"/>
                  </a:moveTo>
                  <a:cubicBezTo>
                    <a:pt x="0" y="31273"/>
                    <a:pt x="31273" y="0"/>
                    <a:pt x="69851" y="0"/>
                  </a:cubicBezTo>
                  <a:lnTo>
                    <a:pt x="349249" y="0"/>
                  </a:lnTo>
                  <a:cubicBezTo>
                    <a:pt x="387827" y="0"/>
                    <a:pt x="419100" y="31273"/>
                    <a:pt x="419100" y="69851"/>
                  </a:cubicBezTo>
                  <a:lnTo>
                    <a:pt x="426720" y="285749"/>
                  </a:lnTo>
                  <a:cubicBezTo>
                    <a:pt x="442383" y="326086"/>
                    <a:pt x="445558" y="366786"/>
                    <a:pt x="548005" y="388073"/>
                  </a:cubicBezTo>
                  <a:cubicBezTo>
                    <a:pt x="774912" y="408090"/>
                    <a:pt x="1434465" y="407032"/>
                    <a:pt x="1788160" y="405853"/>
                  </a:cubicBezTo>
                  <a:cubicBezTo>
                    <a:pt x="1760855" y="423724"/>
                    <a:pt x="490854" y="415622"/>
                    <a:pt x="349249" y="419100"/>
                  </a:cubicBezTo>
                  <a:cubicBezTo>
                    <a:pt x="279611" y="421428"/>
                    <a:pt x="213784" y="419947"/>
                    <a:pt x="146051" y="420370"/>
                  </a:cubicBezTo>
                  <a:cubicBezTo>
                    <a:pt x="97313" y="412750"/>
                    <a:pt x="25400" y="395447"/>
                    <a:pt x="7620" y="303529"/>
                  </a:cubicBezTo>
                  <a:cubicBezTo>
                    <a:pt x="2540" y="238336"/>
                    <a:pt x="2540" y="147744"/>
                    <a:pt x="0" y="69851"/>
                  </a:cubicBezTo>
                  <a:close/>
                </a:path>
              </a:pathLst>
            </a:custGeom>
            <a:solidFill>
              <a:srgbClr val="CD4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Hộp Văn bản 6">
              <a:extLst>
                <a:ext uri="{FF2B5EF4-FFF2-40B4-BE49-F238E27FC236}">
                  <a16:creationId xmlns:a16="http://schemas.microsoft.com/office/drawing/2014/main" id="{FF03D783-8988-48A1-95DA-C0CA125A1A0A}"/>
                </a:ext>
              </a:extLst>
            </p:cNvPr>
            <p:cNvSpPr txBox="1"/>
            <p:nvPr/>
          </p:nvSpPr>
          <p:spPr>
            <a:xfrm>
              <a:off x="1032510" y="744313"/>
              <a:ext cx="350578" cy="461665"/>
            </a:xfrm>
            <a:prstGeom prst="rect">
              <a:avLst/>
            </a:prstGeom>
            <a:noFill/>
          </p:spPr>
          <p:txBody>
            <a:bodyPr wrap="square" rtlCol="0">
              <a:spAutoFit/>
            </a:bodyPr>
            <a:lstStyle/>
            <a:p>
              <a:r>
                <a:rPr lang="en-US" sz="2400" b="1">
                  <a:solidFill>
                    <a:schemeClr val="bg1"/>
                  </a:solidFill>
                  <a:latin typeface="AvantGarde" panose="00000400000000000000" pitchFamily="2" charset="0"/>
                  <a:ea typeface="AvantGarde" panose="00000400000000000000" pitchFamily="2" charset="0"/>
                  <a:cs typeface="AvantGarde" panose="00000400000000000000" pitchFamily="2" charset="0"/>
                </a:rPr>
                <a:t>4</a:t>
              </a:r>
            </a:p>
          </p:txBody>
        </p:sp>
      </p:grpSp>
      <p:sp>
        <p:nvSpPr>
          <p:cNvPr id="8" name="Hộp Văn bản 7">
            <a:extLst>
              <a:ext uri="{FF2B5EF4-FFF2-40B4-BE49-F238E27FC236}">
                <a16:creationId xmlns:a16="http://schemas.microsoft.com/office/drawing/2014/main" id="{50E91411-3455-4867-B882-D35F16A14203}"/>
              </a:ext>
            </a:extLst>
          </p:cNvPr>
          <p:cNvSpPr txBox="1"/>
          <p:nvPr/>
        </p:nvSpPr>
        <p:spPr>
          <a:xfrm>
            <a:off x="368270" y="660263"/>
            <a:ext cx="8389649" cy="707886"/>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Xây dựng thời gian biểu sắp xếp đồ dùng cá nhân theo mẫu gợi ý:</a:t>
            </a:r>
          </a:p>
        </p:txBody>
      </p:sp>
      <p:sp>
        <p:nvSpPr>
          <p:cNvPr id="9" name="Hộp Văn bản 8">
            <a:extLst>
              <a:ext uri="{FF2B5EF4-FFF2-40B4-BE49-F238E27FC236}">
                <a16:creationId xmlns:a16="http://schemas.microsoft.com/office/drawing/2014/main" id="{A6BD4D55-DF86-4B4D-A6E6-35ADBA62FFF5}"/>
              </a:ext>
            </a:extLst>
          </p:cNvPr>
          <p:cNvSpPr txBox="1"/>
          <p:nvPr/>
        </p:nvSpPr>
        <p:spPr>
          <a:xfrm>
            <a:off x="380942" y="4395301"/>
            <a:ext cx="8610658" cy="400110"/>
          </a:xfrm>
          <a:prstGeom prst="rect">
            <a:avLst/>
          </a:prstGeom>
          <a:noFill/>
        </p:spPr>
        <p:txBody>
          <a:bodyPr wrap="square" rtlCol="0">
            <a:spAutoFit/>
          </a:bodyPr>
          <a:lstStyle/>
          <a:p>
            <a:pPr marL="342900" indent="-342900">
              <a:buFont typeface="Arial" panose="020B0604020202020204" pitchFamily="34" charset="0"/>
              <a:buChar char="•"/>
            </a:pPr>
            <a:r>
              <a:rPr lang="en-US" sz="2000">
                <a:solidFill>
                  <a:schemeClr val="bg2">
                    <a:lumMod val="10000"/>
                  </a:schemeClr>
                </a:solidFill>
                <a:latin typeface="AvantGarde" panose="00000400000000000000" pitchFamily="2" charset="0"/>
                <a:ea typeface="AvantGarde" panose="00000400000000000000" pitchFamily="2" charset="0"/>
                <a:cs typeface="AvantGarde" panose="00000400000000000000" pitchFamily="2" charset="0"/>
              </a:rPr>
              <a:t>Chia sẻ thời gian biểu của em.</a:t>
            </a:r>
          </a:p>
        </p:txBody>
      </p:sp>
      <p:pic>
        <p:nvPicPr>
          <p:cNvPr id="10" name="Picture 9" descr="Table&#10;&#10;Description automatically generated">
            <a:extLst>
              <a:ext uri="{FF2B5EF4-FFF2-40B4-BE49-F238E27FC236}">
                <a16:creationId xmlns:a16="http://schemas.microsoft.com/office/drawing/2014/main" id="{F86962F3-5C89-41D2-ABC8-7478D92DFBEE}"/>
              </a:ext>
            </a:extLst>
          </p:cNvPr>
          <p:cNvPicPr>
            <a:picLocks noChangeAspect="1"/>
          </p:cNvPicPr>
          <p:nvPr/>
        </p:nvPicPr>
        <p:blipFill rotWithShape="1">
          <a:blip r:embed="rId2"/>
          <a:srcRect l="16778" t="22789" r="12778" b="15643"/>
          <a:stretch/>
        </p:blipFill>
        <p:spPr>
          <a:xfrm>
            <a:off x="919480" y="1297029"/>
            <a:ext cx="7305040" cy="3065115"/>
          </a:xfrm>
          <a:prstGeom prst="rect">
            <a:avLst/>
          </a:prstGeom>
        </p:spPr>
      </p:pic>
      <p:grpSp>
        <p:nvGrpSpPr>
          <p:cNvPr id="12" name="Group 11">
            <a:extLst>
              <a:ext uri="{FF2B5EF4-FFF2-40B4-BE49-F238E27FC236}">
                <a16:creationId xmlns:a16="http://schemas.microsoft.com/office/drawing/2014/main" id="{3BD74E6A-BD72-4785-BC21-F2FF9FEDB87C}"/>
              </a:ext>
            </a:extLst>
          </p:cNvPr>
          <p:cNvGrpSpPr/>
          <p:nvPr/>
        </p:nvGrpSpPr>
        <p:grpSpPr>
          <a:xfrm>
            <a:off x="6268720" y="3205718"/>
            <a:ext cx="2722880" cy="1780446"/>
            <a:chOff x="5262880" y="3464560"/>
            <a:chExt cx="2722880" cy="1780446"/>
          </a:xfrm>
        </p:grpSpPr>
        <p:pic>
          <p:nvPicPr>
            <p:cNvPr id="13" name="Picture 12" descr="Icon&#10;&#10;Description automatically generated">
              <a:extLst>
                <a:ext uri="{FF2B5EF4-FFF2-40B4-BE49-F238E27FC236}">
                  <a16:creationId xmlns:a16="http://schemas.microsoft.com/office/drawing/2014/main" id="{60F7101A-076D-408D-8B0E-76133AF328B3}"/>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4740" r="95417">
                          <a14:foregroundMark x1="4740" y1="59844" x2="13073" y2="59635"/>
                          <a14:foregroundMark x1="93281" y1="65208" x2="87135" y2="61042"/>
                          <a14:foregroundMark x1="81198" y1="32813" x2="75469" y2="37708"/>
                          <a14:foregroundMark x1="94844" y1="29219" x2="93073" y2="33385"/>
                          <a14:foregroundMark x1="84740" y1="43281" x2="84375" y2="46615"/>
                          <a14:foregroundMark x1="82396" y1="43854" x2="88333" y2="43646"/>
                          <a14:foregroundMark x1="21771" y1="49375" x2="19010" y2="57292"/>
                          <a14:foregroundMark x1="32813" y1="46823" x2="25521" y2="63021"/>
                          <a14:foregroundMark x1="18385" y1="56667" x2="76875" y2="61250"/>
                          <a14:foregroundMark x1="75260" y1="58646" x2="64323" y2="52500"/>
                          <a14:foregroundMark x1="64323" y1="52500" x2="32240" y2="52292"/>
                          <a14:foregroundMark x1="32240" y1="52292" x2="52031" y2="60417"/>
                          <a14:foregroundMark x1="52031" y1="60417" x2="58073" y2="49635"/>
                          <a14:foregroundMark x1="58073" y1="49635" x2="30208" y2="54740"/>
                          <a14:foregroundMark x1="30208" y1="54740" x2="38802" y2="59688"/>
                          <a14:foregroundMark x1="38802" y1="59688" x2="62187" y2="53073"/>
                          <a14:foregroundMark x1="62187" y1="53073" x2="71354" y2="56615"/>
                          <a14:foregroundMark x1="71354" y1="56615" x2="71719" y2="55885"/>
                          <a14:foregroundMark x1="88906" y1="33385" x2="91094" y2="35729"/>
                          <a14:foregroundMark x1="82969" y1="58490" x2="73646" y2="64844"/>
                          <a14:foregroundMark x1="73646" y1="64844" x2="36354" y2="63021"/>
                          <a14:foregroundMark x1="82969" y1="57083" x2="43073" y2="43854"/>
                          <a14:foregroundMark x1="43073" y1="43854" x2="35781" y2="47396"/>
                          <a14:foregroundMark x1="27865" y1="47188" x2="23438" y2="57552"/>
                          <a14:foregroundMark x1="23438" y1="57552" x2="28854" y2="58490"/>
                          <a14:foregroundMark x1="17813" y1="60052" x2="32344" y2="64323"/>
                          <a14:foregroundMark x1="32344" y1="64323" x2="33229" y2="64219"/>
                          <a14:foregroundMark x1="22917" y1="64375" x2="36979" y2="67135"/>
                          <a14:foregroundMark x1="36979" y1="67135" x2="37969" y2="66979"/>
                          <a14:foregroundMark x1="16406" y1="52760" x2="23125" y2="63021"/>
                          <a14:foregroundMark x1="20365" y1="62813" x2="24323" y2="68125"/>
                          <a14:foregroundMark x1="67604" y1="67135" x2="75469" y2="68542"/>
                          <a14:foregroundMark x1="64219" y1="47813" x2="72500" y2="50938"/>
                          <a14:foregroundMark x1="84948" y1="57865" x2="82813" y2="61823"/>
                          <a14:foregroundMark x1="76875" y1="71719" x2="80833" y2="66354"/>
                          <a14:foregroundMark x1="89323" y1="31979" x2="85156" y2="33385"/>
                          <a14:foregroundMark x1="95417" y1="63802" x2="95417" y2="63802"/>
                        </a14:backgroundRemoval>
                      </a14:imgEffect>
                    </a14:imgLayer>
                  </a14:imgProps>
                </a:ext>
              </a:extLst>
            </a:blip>
            <a:srcRect t="11038" b="19856"/>
            <a:stretch/>
          </p:blipFill>
          <p:spPr>
            <a:xfrm>
              <a:off x="5262880" y="3464560"/>
              <a:ext cx="2722880" cy="1678940"/>
            </a:xfrm>
            <a:prstGeom prst="rect">
              <a:avLst/>
            </a:prstGeom>
          </p:spPr>
        </p:pic>
        <p:pic>
          <p:nvPicPr>
            <p:cNvPr id="14" name="Picture 13">
              <a:extLst>
                <a:ext uri="{FF2B5EF4-FFF2-40B4-BE49-F238E27FC236}">
                  <a16:creationId xmlns:a16="http://schemas.microsoft.com/office/drawing/2014/main" id="{0245C0B2-2A8D-4893-B3CF-499D84FCAB64}"/>
                </a:ext>
              </a:extLst>
            </p:cNvPr>
            <p:cNvPicPr>
              <a:picLocks noChangeAspect="1"/>
            </p:cNvPicPr>
            <p:nvPr/>
          </p:nvPicPr>
          <p:blipFill>
            <a:blip r:embed="rId5"/>
            <a:stretch>
              <a:fillRect/>
            </a:stretch>
          </p:blipFill>
          <p:spPr>
            <a:xfrm>
              <a:off x="5792144" y="4373202"/>
              <a:ext cx="1664352" cy="871804"/>
            </a:xfrm>
            <a:prstGeom prst="rect">
              <a:avLst/>
            </a:prstGeom>
          </p:spPr>
        </p:pic>
      </p:grpSp>
    </p:spTree>
    <p:extLst>
      <p:ext uri="{BB962C8B-B14F-4D97-AF65-F5344CB8AC3E}">
        <p14:creationId xmlns:p14="http://schemas.microsoft.com/office/powerpoint/2010/main" val="304333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English Vocabulary Workshop by Slidesgo">
  <a:themeElements>
    <a:clrScheme name="Simple Light">
      <a:dk1>
        <a:srgbClr val="003849"/>
      </a:dk1>
      <a:lt1>
        <a:srgbClr val="FFFFFF"/>
      </a:lt1>
      <a:dk2>
        <a:srgbClr val="A775FE"/>
      </a:dk2>
      <a:lt2>
        <a:srgbClr val="E3E7EA"/>
      </a:lt2>
      <a:accent1>
        <a:srgbClr val="FFC86D"/>
      </a:accent1>
      <a:accent2>
        <a:srgbClr val="FEB444"/>
      </a:accent2>
      <a:accent3>
        <a:srgbClr val="FE8966"/>
      </a:accent3>
      <a:accent4>
        <a:srgbClr val="FD6A5E"/>
      </a:accent4>
      <a:accent5>
        <a:srgbClr val="9FE4F5"/>
      </a:accent5>
      <a:accent6>
        <a:srgbClr val="6ED0E7"/>
      </a:accent6>
      <a:hlink>
        <a:srgbClr val="0038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1395</TotalTime>
  <Words>454</Words>
  <Application>Microsoft Office PowerPoint</Application>
  <PresentationFormat>On-screen Show (16:9)</PresentationFormat>
  <Paragraphs>82</Paragraphs>
  <Slides>13</Slides>
  <Notes>4</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Pangolin</vt:lpstr>
      <vt:lpstr>UTM Cookies</vt:lpstr>
      <vt:lpstr>Arial</vt:lpstr>
      <vt:lpstr>AvantGarde</vt:lpstr>
      <vt:lpstr>Arial-Rounded</vt:lpstr>
      <vt:lpstr>UTM Androgyne</vt:lpstr>
      <vt:lpstr>Times New Roman</vt:lpstr>
      <vt:lpstr>HP001 4 hàng</vt:lpstr>
      <vt:lpstr>English Vocabulary Workshop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DẶN DÒ</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VOCABULARY</dc:title>
  <dc:creator>L.U</dc:creator>
  <cp:lastModifiedBy>Nguyễn Thị Tuyết Nga</cp:lastModifiedBy>
  <cp:revision>52</cp:revision>
  <dcterms:modified xsi:type="dcterms:W3CDTF">2022-02-26T15:30:40Z</dcterms:modified>
</cp:coreProperties>
</file>