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58" r:id="rId3"/>
    <p:sldId id="263" r:id="rId4"/>
    <p:sldId id="259" r:id="rId5"/>
    <p:sldId id="260" r:id="rId6"/>
    <p:sldId id="265" r:id="rId7"/>
    <p:sldId id="261" r:id="rId8"/>
    <p:sldId id="262"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Saturday, December 12, 2020</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881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Saturday, December 12, 2020</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6332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Saturday, December 12, 2020</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5243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Saturday, December 12, 2020</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1877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Saturday, December 12, 2020</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5501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Saturday, December 12, 2020</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7542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Saturday, December 12, 2020</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635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Saturday, December 12, 2020</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191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Saturday, December 12, 2020</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159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Saturday, December 12, 2020</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3714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Saturday, December 12, 2020</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2855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Saturday, December 12, 2020</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62203781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jpe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9+ Background Powerpoint Đẹp cho bài thuyết trình chuyên nghiệp - Hình Ảnh  Đẹp HD | Hình ảnh, Hình nền, Nhật ký nghệ thuật">
            <a:extLst>
              <a:ext uri="{FF2B5EF4-FFF2-40B4-BE49-F238E27FC236}">
                <a16:creationId xmlns:a16="http://schemas.microsoft.com/office/drawing/2014/main" id="{5A2C7723-0AD3-4AB4-B233-D7D316A0D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12192000" cy="753665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2AA847F9-4165-47D8-AF18-8E90E829C3A6}"/>
              </a:ext>
            </a:extLst>
          </p:cNvPr>
          <p:cNvSpPr txBox="1">
            <a:spLocks/>
          </p:cNvSpPr>
          <p:nvPr/>
        </p:nvSpPr>
        <p:spPr>
          <a:xfrm>
            <a:off x="1190625" y="2398582"/>
            <a:ext cx="10168869" cy="83602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CHÀO</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MỪNG</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CÁC</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CÔ</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GIÁO</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VỀ</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DỰ</a:t>
            </a:r>
            <a:r>
              <a:rPr lang="en-US" sz="4400" b="1" dirty="0">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chemeClr val="accent4">
                    <a:lumMod val="50000"/>
                  </a:schemeClr>
                </a:solidFill>
                <a:effectLst>
                  <a:innerShdw blurRad="63500" dist="50800" dir="13500000">
                    <a:prstClr val="black">
                      <a:alpha val="50000"/>
                    </a:prstClr>
                  </a:innerShdw>
                </a:effectLst>
              </a:rPr>
              <a:t>GIỜ</a:t>
            </a:r>
            <a:endParaRPr lang="en-US" sz="4400" dirty="0">
              <a:ln>
                <a:solidFill>
                  <a:srgbClr val="00B050"/>
                </a:solidFill>
              </a:ln>
              <a:solidFill>
                <a:schemeClr val="accent4">
                  <a:lumMod val="50000"/>
                </a:schemeClr>
              </a:solidFill>
              <a:effectLst>
                <a:innerShdw blurRad="63500" dist="50800" dir="13500000">
                  <a:prstClr val="black">
                    <a:alpha val="50000"/>
                  </a:prstClr>
                </a:innerShdw>
              </a:effectLst>
            </a:endParaRPr>
          </a:p>
        </p:txBody>
      </p:sp>
      <p:sp>
        <p:nvSpPr>
          <p:cNvPr id="6" name="TextBox 5">
            <a:extLst>
              <a:ext uri="{FF2B5EF4-FFF2-40B4-BE49-F238E27FC236}">
                <a16:creationId xmlns:a16="http://schemas.microsoft.com/office/drawing/2014/main" id="{9FD47797-B2E9-4F7C-BBDC-AEC9B522CAAC}"/>
              </a:ext>
            </a:extLst>
          </p:cNvPr>
          <p:cNvSpPr txBox="1"/>
          <p:nvPr/>
        </p:nvSpPr>
        <p:spPr>
          <a:xfrm>
            <a:off x="803931" y="729816"/>
            <a:ext cx="3512430" cy="1107996"/>
          </a:xfrm>
          <a:prstGeom prst="rect">
            <a:avLst/>
          </a:prstGeom>
          <a:noFill/>
        </p:spPr>
        <p:txBody>
          <a:bodyPr wrap="square" rtlCol="0">
            <a:spAutoFit/>
            <a:scene3d>
              <a:camera prst="orthographicFront"/>
              <a:lightRig rig="threePt" dir="t"/>
            </a:scene3d>
            <a:sp3d extrusionH="57150">
              <a:bevelT w="57150" h="38100" prst="artDeco"/>
            </a:sp3d>
          </a:bodyPr>
          <a:lstStyle/>
          <a:p>
            <a:r>
              <a:rPr lang="en-US" sz="6600" b="1" dirty="0" err="1">
                <a:ln w="9525">
                  <a:solidFill>
                    <a:srgbClr val="00B0F0"/>
                  </a:solidFill>
                  <a:prstDash val="solid"/>
                </a:ln>
                <a:effectLst>
                  <a:innerShdw blurRad="114300">
                    <a:prstClr val="black"/>
                  </a:innerShdw>
                </a:effectLst>
                <a:latin typeface="HP001 4 hàng" panose="020B0603050302020204" pitchFamily="34" charset="0"/>
              </a:rPr>
              <a:t>Lớp</a:t>
            </a:r>
            <a:r>
              <a:rPr lang="en-US" sz="6600" b="1" dirty="0">
                <a:ln w="9525">
                  <a:solidFill>
                    <a:srgbClr val="00B0F0"/>
                  </a:solidFill>
                  <a:prstDash val="solid"/>
                </a:ln>
                <a:effectLst>
                  <a:innerShdw blurRad="114300">
                    <a:prstClr val="black"/>
                  </a:innerShdw>
                </a:effectLst>
                <a:latin typeface="HP001 4 hàng" panose="020B0603050302020204" pitchFamily="34" charset="0"/>
              </a:rPr>
              <a:t> 1.5</a:t>
            </a:r>
          </a:p>
        </p:txBody>
      </p:sp>
    </p:spTree>
    <p:extLst>
      <p:ext uri="{BB962C8B-B14F-4D97-AF65-F5344CB8AC3E}">
        <p14:creationId xmlns:p14="http://schemas.microsoft.com/office/powerpoint/2010/main" val="101692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A02B2DC-EADE-456F-BDEC-ABE2CB7BAA6F}"/>
              </a:ext>
            </a:extLst>
          </p:cNvPr>
          <p:cNvGraphicFramePr>
            <a:graphicFrameLocks noGrp="1"/>
          </p:cNvGraphicFramePr>
          <p:nvPr>
            <p:extLst>
              <p:ext uri="{D42A27DB-BD31-4B8C-83A1-F6EECF244321}">
                <p14:modId xmlns:p14="http://schemas.microsoft.com/office/powerpoint/2010/main" val="2879245557"/>
              </p:ext>
            </p:extLst>
          </p:nvPr>
        </p:nvGraphicFramePr>
        <p:xfrm>
          <a:off x="243840" y="1234440"/>
          <a:ext cx="5852160" cy="438912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865758281"/>
                    </a:ext>
                  </a:extLst>
                </a:gridCol>
                <a:gridCol w="365760">
                  <a:extLst>
                    <a:ext uri="{9D8B030D-6E8A-4147-A177-3AD203B41FA5}">
                      <a16:colId xmlns:a16="http://schemas.microsoft.com/office/drawing/2014/main" val="627549600"/>
                    </a:ext>
                  </a:extLst>
                </a:gridCol>
                <a:gridCol w="365760">
                  <a:extLst>
                    <a:ext uri="{9D8B030D-6E8A-4147-A177-3AD203B41FA5}">
                      <a16:colId xmlns:a16="http://schemas.microsoft.com/office/drawing/2014/main" val="809747727"/>
                    </a:ext>
                  </a:extLst>
                </a:gridCol>
                <a:gridCol w="365760">
                  <a:extLst>
                    <a:ext uri="{9D8B030D-6E8A-4147-A177-3AD203B41FA5}">
                      <a16:colId xmlns:a16="http://schemas.microsoft.com/office/drawing/2014/main" val="2465399666"/>
                    </a:ext>
                  </a:extLst>
                </a:gridCol>
                <a:gridCol w="365760">
                  <a:extLst>
                    <a:ext uri="{9D8B030D-6E8A-4147-A177-3AD203B41FA5}">
                      <a16:colId xmlns:a16="http://schemas.microsoft.com/office/drawing/2014/main" val="2138117653"/>
                    </a:ext>
                  </a:extLst>
                </a:gridCol>
                <a:gridCol w="365760">
                  <a:extLst>
                    <a:ext uri="{9D8B030D-6E8A-4147-A177-3AD203B41FA5}">
                      <a16:colId xmlns:a16="http://schemas.microsoft.com/office/drawing/2014/main" val="2182262502"/>
                    </a:ext>
                  </a:extLst>
                </a:gridCol>
                <a:gridCol w="365760">
                  <a:extLst>
                    <a:ext uri="{9D8B030D-6E8A-4147-A177-3AD203B41FA5}">
                      <a16:colId xmlns:a16="http://schemas.microsoft.com/office/drawing/2014/main" val="2689609332"/>
                    </a:ext>
                  </a:extLst>
                </a:gridCol>
                <a:gridCol w="365760">
                  <a:extLst>
                    <a:ext uri="{9D8B030D-6E8A-4147-A177-3AD203B41FA5}">
                      <a16:colId xmlns:a16="http://schemas.microsoft.com/office/drawing/2014/main" val="889834533"/>
                    </a:ext>
                  </a:extLst>
                </a:gridCol>
                <a:gridCol w="365760">
                  <a:extLst>
                    <a:ext uri="{9D8B030D-6E8A-4147-A177-3AD203B41FA5}">
                      <a16:colId xmlns:a16="http://schemas.microsoft.com/office/drawing/2014/main" val="1569473436"/>
                    </a:ext>
                  </a:extLst>
                </a:gridCol>
                <a:gridCol w="365760">
                  <a:extLst>
                    <a:ext uri="{9D8B030D-6E8A-4147-A177-3AD203B41FA5}">
                      <a16:colId xmlns:a16="http://schemas.microsoft.com/office/drawing/2014/main" val="2117591756"/>
                    </a:ext>
                  </a:extLst>
                </a:gridCol>
                <a:gridCol w="365760">
                  <a:extLst>
                    <a:ext uri="{9D8B030D-6E8A-4147-A177-3AD203B41FA5}">
                      <a16:colId xmlns:a16="http://schemas.microsoft.com/office/drawing/2014/main" val="1814625448"/>
                    </a:ext>
                  </a:extLst>
                </a:gridCol>
                <a:gridCol w="365760">
                  <a:extLst>
                    <a:ext uri="{9D8B030D-6E8A-4147-A177-3AD203B41FA5}">
                      <a16:colId xmlns:a16="http://schemas.microsoft.com/office/drawing/2014/main" val="122250008"/>
                    </a:ext>
                  </a:extLst>
                </a:gridCol>
                <a:gridCol w="365760">
                  <a:extLst>
                    <a:ext uri="{9D8B030D-6E8A-4147-A177-3AD203B41FA5}">
                      <a16:colId xmlns:a16="http://schemas.microsoft.com/office/drawing/2014/main" val="3956811612"/>
                    </a:ext>
                  </a:extLst>
                </a:gridCol>
                <a:gridCol w="365760">
                  <a:extLst>
                    <a:ext uri="{9D8B030D-6E8A-4147-A177-3AD203B41FA5}">
                      <a16:colId xmlns:a16="http://schemas.microsoft.com/office/drawing/2014/main" val="3037550028"/>
                    </a:ext>
                  </a:extLst>
                </a:gridCol>
                <a:gridCol w="365760">
                  <a:extLst>
                    <a:ext uri="{9D8B030D-6E8A-4147-A177-3AD203B41FA5}">
                      <a16:colId xmlns:a16="http://schemas.microsoft.com/office/drawing/2014/main" val="1704123882"/>
                    </a:ext>
                  </a:extLst>
                </a:gridCol>
                <a:gridCol w="365760">
                  <a:extLst>
                    <a:ext uri="{9D8B030D-6E8A-4147-A177-3AD203B41FA5}">
                      <a16:colId xmlns:a16="http://schemas.microsoft.com/office/drawing/2014/main" val="1420723380"/>
                    </a:ext>
                  </a:extLst>
                </a:gridCol>
              </a:tblGrid>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7633298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7073766"/>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89045907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14895346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b="1" dirty="0">
                        <a:latin typeface="HP001 4 hàng" panose="020B060305030202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360771428"/>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40392710"/>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1940584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911740977"/>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25348736"/>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5750448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937847634"/>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212693387"/>
                  </a:ext>
                </a:extLst>
              </a:tr>
            </a:tbl>
          </a:graphicData>
        </a:graphic>
      </p:graphicFrame>
      <p:graphicFrame>
        <p:nvGraphicFramePr>
          <p:cNvPr id="6" name="Table 4">
            <a:extLst>
              <a:ext uri="{FF2B5EF4-FFF2-40B4-BE49-F238E27FC236}">
                <a16:creationId xmlns:a16="http://schemas.microsoft.com/office/drawing/2014/main" id="{4D4A4F81-1ABA-461E-BE73-884565F56461}"/>
              </a:ext>
            </a:extLst>
          </p:cNvPr>
          <p:cNvGraphicFramePr>
            <a:graphicFrameLocks noGrp="1"/>
          </p:cNvGraphicFramePr>
          <p:nvPr>
            <p:extLst>
              <p:ext uri="{D42A27DB-BD31-4B8C-83A1-F6EECF244321}">
                <p14:modId xmlns:p14="http://schemas.microsoft.com/office/powerpoint/2010/main" val="1041901375"/>
              </p:ext>
            </p:extLst>
          </p:nvPr>
        </p:nvGraphicFramePr>
        <p:xfrm>
          <a:off x="6096000" y="1234440"/>
          <a:ext cx="5852160" cy="4389120"/>
        </p:xfrm>
        <a:graphic>
          <a:graphicData uri="http://schemas.openxmlformats.org/drawingml/2006/table">
            <a:tbl>
              <a:tblPr firstRow="1" bandRow="1">
                <a:tableStyleId>{5C22544A-7EE6-4342-B048-85BDC9FD1C3A}</a:tableStyleId>
              </a:tblPr>
              <a:tblGrid>
                <a:gridCol w="298210">
                  <a:extLst>
                    <a:ext uri="{9D8B030D-6E8A-4147-A177-3AD203B41FA5}">
                      <a16:colId xmlns:a16="http://schemas.microsoft.com/office/drawing/2014/main" val="865758281"/>
                    </a:ext>
                  </a:extLst>
                </a:gridCol>
                <a:gridCol w="433310">
                  <a:extLst>
                    <a:ext uri="{9D8B030D-6E8A-4147-A177-3AD203B41FA5}">
                      <a16:colId xmlns:a16="http://schemas.microsoft.com/office/drawing/2014/main" val="627549600"/>
                    </a:ext>
                  </a:extLst>
                </a:gridCol>
                <a:gridCol w="365760">
                  <a:extLst>
                    <a:ext uri="{9D8B030D-6E8A-4147-A177-3AD203B41FA5}">
                      <a16:colId xmlns:a16="http://schemas.microsoft.com/office/drawing/2014/main" val="809747727"/>
                    </a:ext>
                  </a:extLst>
                </a:gridCol>
                <a:gridCol w="365760">
                  <a:extLst>
                    <a:ext uri="{9D8B030D-6E8A-4147-A177-3AD203B41FA5}">
                      <a16:colId xmlns:a16="http://schemas.microsoft.com/office/drawing/2014/main" val="2465399666"/>
                    </a:ext>
                  </a:extLst>
                </a:gridCol>
                <a:gridCol w="365760">
                  <a:extLst>
                    <a:ext uri="{9D8B030D-6E8A-4147-A177-3AD203B41FA5}">
                      <a16:colId xmlns:a16="http://schemas.microsoft.com/office/drawing/2014/main" val="2138117653"/>
                    </a:ext>
                  </a:extLst>
                </a:gridCol>
                <a:gridCol w="365760">
                  <a:extLst>
                    <a:ext uri="{9D8B030D-6E8A-4147-A177-3AD203B41FA5}">
                      <a16:colId xmlns:a16="http://schemas.microsoft.com/office/drawing/2014/main" val="2182262502"/>
                    </a:ext>
                  </a:extLst>
                </a:gridCol>
                <a:gridCol w="365760">
                  <a:extLst>
                    <a:ext uri="{9D8B030D-6E8A-4147-A177-3AD203B41FA5}">
                      <a16:colId xmlns:a16="http://schemas.microsoft.com/office/drawing/2014/main" val="2689609332"/>
                    </a:ext>
                  </a:extLst>
                </a:gridCol>
                <a:gridCol w="365760">
                  <a:extLst>
                    <a:ext uri="{9D8B030D-6E8A-4147-A177-3AD203B41FA5}">
                      <a16:colId xmlns:a16="http://schemas.microsoft.com/office/drawing/2014/main" val="889834533"/>
                    </a:ext>
                  </a:extLst>
                </a:gridCol>
                <a:gridCol w="365760">
                  <a:extLst>
                    <a:ext uri="{9D8B030D-6E8A-4147-A177-3AD203B41FA5}">
                      <a16:colId xmlns:a16="http://schemas.microsoft.com/office/drawing/2014/main" val="1569473436"/>
                    </a:ext>
                  </a:extLst>
                </a:gridCol>
                <a:gridCol w="365760">
                  <a:extLst>
                    <a:ext uri="{9D8B030D-6E8A-4147-A177-3AD203B41FA5}">
                      <a16:colId xmlns:a16="http://schemas.microsoft.com/office/drawing/2014/main" val="2117591756"/>
                    </a:ext>
                  </a:extLst>
                </a:gridCol>
                <a:gridCol w="365760">
                  <a:extLst>
                    <a:ext uri="{9D8B030D-6E8A-4147-A177-3AD203B41FA5}">
                      <a16:colId xmlns:a16="http://schemas.microsoft.com/office/drawing/2014/main" val="1814625448"/>
                    </a:ext>
                  </a:extLst>
                </a:gridCol>
                <a:gridCol w="365760">
                  <a:extLst>
                    <a:ext uri="{9D8B030D-6E8A-4147-A177-3AD203B41FA5}">
                      <a16:colId xmlns:a16="http://schemas.microsoft.com/office/drawing/2014/main" val="122250008"/>
                    </a:ext>
                  </a:extLst>
                </a:gridCol>
                <a:gridCol w="365760">
                  <a:extLst>
                    <a:ext uri="{9D8B030D-6E8A-4147-A177-3AD203B41FA5}">
                      <a16:colId xmlns:a16="http://schemas.microsoft.com/office/drawing/2014/main" val="3956811612"/>
                    </a:ext>
                  </a:extLst>
                </a:gridCol>
                <a:gridCol w="365760">
                  <a:extLst>
                    <a:ext uri="{9D8B030D-6E8A-4147-A177-3AD203B41FA5}">
                      <a16:colId xmlns:a16="http://schemas.microsoft.com/office/drawing/2014/main" val="3037550028"/>
                    </a:ext>
                  </a:extLst>
                </a:gridCol>
                <a:gridCol w="365760">
                  <a:extLst>
                    <a:ext uri="{9D8B030D-6E8A-4147-A177-3AD203B41FA5}">
                      <a16:colId xmlns:a16="http://schemas.microsoft.com/office/drawing/2014/main" val="1704123882"/>
                    </a:ext>
                  </a:extLst>
                </a:gridCol>
                <a:gridCol w="365760">
                  <a:extLst>
                    <a:ext uri="{9D8B030D-6E8A-4147-A177-3AD203B41FA5}">
                      <a16:colId xmlns:a16="http://schemas.microsoft.com/office/drawing/2014/main" val="1420723380"/>
                    </a:ext>
                  </a:extLst>
                </a:gridCol>
              </a:tblGrid>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7633298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7073766"/>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89045907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14895346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360771428"/>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40392710"/>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1940584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911740977"/>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25348736"/>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5750448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937847634"/>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212693387"/>
                  </a:ext>
                </a:extLst>
              </a:tr>
            </a:tbl>
          </a:graphicData>
        </a:graphic>
      </p:graphicFrame>
      <p:sp>
        <p:nvSpPr>
          <p:cNvPr id="2" name="TextBox 1">
            <a:extLst>
              <a:ext uri="{FF2B5EF4-FFF2-40B4-BE49-F238E27FC236}">
                <a16:creationId xmlns:a16="http://schemas.microsoft.com/office/drawing/2014/main" id="{BF210F8B-B56C-4C4E-8699-755B704E8F9C}"/>
              </a:ext>
            </a:extLst>
          </p:cNvPr>
          <p:cNvSpPr txBox="1"/>
          <p:nvPr/>
        </p:nvSpPr>
        <p:spPr>
          <a:xfrm>
            <a:off x="1359239" y="2031306"/>
            <a:ext cx="7957753" cy="2246769"/>
          </a:xfrm>
          <a:prstGeom prst="rect">
            <a:avLst/>
          </a:prstGeom>
          <a:noFill/>
        </p:spPr>
        <p:txBody>
          <a:bodyPr wrap="square" rtlCol="0">
            <a:spAutoFit/>
          </a:bodyPr>
          <a:lstStyle/>
          <a:p>
            <a:r>
              <a:rPr lang="vi-VN" sz="14000" b="1" dirty="0">
                <a:latin typeface="HP001 4 hàng" panose="020B0603050302020204" pitchFamily="34" charset="0"/>
              </a:rPr>
              <a:t>ngọn đuǬ</a:t>
            </a:r>
            <a:endParaRPr lang="en-US" sz="14000" b="1" dirty="0">
              <a:latin typeface="HP001 4 hàng" panose="020B0603050302020204" pitchFamily="34" charset="0"/>
            </a:endParaRPr>
          </a:p>
        </p:txBody>
      </p:sp>
    </p:spTree>
    <p:extLst>
      <p:ext uri="{BB962C8B-B14F-4D97-AF65-F5344CB8AC3E}">
        <p14:creationId xmlns:p14="http://schemas.microsoft.com/office/powerpoint/2010/main" val="310249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2DCCDD6-2432-4D68-A908-F274DB4C6C5E}"/>
              </a:ext>
            </a:extLst>
          </p:cNvPr>
          <p:cNvGraphicFramePr>
            <a:graphicFrameLocks noGrp="1"/>
          </p:cNvGraphicFramePr>
          <p:nvPr>
            <p:extLst>
              <p:ext uri="{D42A27DB-BD31-4B8C-83A1-F6EECF244321}">
                <p14:modId xmlns:p14="http://schemas.microsoft.com/office/powerpoint/2010/main" val="4046836529"/>
              </p:ext>
            </p:extLst>
          </p:nvPr>
        </p:nvGraphicFramePr>
        <p:xfrm>
          <a:off x="243840" y="1106072"/>
          <a:ext cx="5852160" cy="438912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865758281"/>
                    </a:ext>
                  </a:extLst>
                </a:gridCol>
                <a:gridCol w="365760">
                  <a:extLst>
                    <a:ext uri="{9D8B030D-6E8A-4147-A177-3AD203B41FA5}">
                      <a16:colId xmlns:a16="http://schemas.microsoft.com/office/drawing/2014/main" val="627549600"/>
                    </a:ext>
                  </a:extLst>
                </a:gridCol>
                <a:gridCol w="365760">
                  <a:extLst>
                    <a:ext uri="{9D8B030D-6E8A-4147-A177-3AD203B41FA5}">
                      <a16:colId xmlns:a16="http://schemas.microsoft.com/office/drawing/2014/main" val="809747727"/>
                    </a:ext>
                  </a:extLst>
                </a:gridCol>
                <a:gridCol w="365760">
                  <a:extLst>
                    <a:ext uri="{9D8B030D-6E8A-4147-A177-3AD203B41FA5}">
                      <a16:colId xmlns:a16="http://schemas.microsoft.com/office/drawing/2014/main" val="2465399666"/>
                    </a:ext>
                  </a:extLst>
                </a:gridCol>
                <a:gridCol w="365760">
                  <a:extLst>
                    <a:ext uri="{9D8B030D-6E8A-4147-A177-3AD203B41FA5}">
                      <a16:colId xmlns:a16="http://schemas.microsoft.com/office/drawing/2014/main" val="2138117653"/>
                    </a:ext>
                  </a:extLst>
                </a:gridCol>
                <a:gridCol w="365760">
                  <a:extLst>
                    <a:ext uri="{9D8B030D-6E8A-4147-A177-3AD203B41FA5}">
                      <a16:colId xmlns:a16="http://schemas.microsoft.com/office/drawing/2014/main" val="2182262502"/>
                    </a:ext>
                  </a:extLst>
                </a:gridCol>
                <a:gridCol w="365760">
                  <a:extLst>
                    <a:ext uri="{9D8B030D-6E8A-4147-A177-3AD203B41FA5}">
                      <a16:colId xmlns:a16="http://schemas.microsoft.com/office/drawing/2014/main" val="2689609332"/>
                    </a:ext>
                  </a:extLst>
                </a:gridCol>
                <a:gridCol w="365760">
                  <a:extLst>
                    <a:ext uri="{9D8B030D-6E8A-4147-A177-3AD203B41FA5}">
                      <a16:colId xmlns:a16="http://schemas.microsoft.com/office/drawing/2014/main" val="889834533"/>
                    </a:ext>
                  </a:extLst>
                </a:gridCol>
                <a:gridCol w="365760">
                  <a:extLst>
                    <a:ext uri="{9D8B030D-6E8A-4147-A177-3AD203B41FA5}">
                      <a16:colId xmlns:a16="http://schemas.microsoft.com/office/drawing/2014/main" val="1569473436"/>
                    </a:ext>
                  </a:extLst>
                </a:gridCol>
                <a:gridCol w="365760">
                  <a:extLst>
                    <a:ext uri="{9D8B030D-6E8A-4147-A177-3AD203B41FA5}">
                      <a16:colId xmlns:a16="http://schemas.microsoft.com/office/drawing/2014/main" val="2117591756"/>
                    </a:ext>
                  </a:extLst>
                </a:gridCol>
                <a:gridCol w="365760">
                  <a:extLst>
                    <a:ext uri="{9D8B030D-6E8A-4147-A177-3AD203B41FA5}">
                      <a16:colId xmlns:a16="http://schemas.microsoft.com/office/drawing/2014/main" val="1814625448"/>
                    </a:ext>
                  </a:extLst>
                </a:gridCol>
                <a:gridCol w="365760">
                  <a:extLst>
                    <a:ext uri="{9D8B030D-6E8A-4147-A177-3AD203B41FA5}">
                      <a16:colId xmlns:a16="http://schemas.microsoft.com/office/drawing/2014/main" val="122250008"/>
                    </a:ext>
                  </a:extLst>
                </a:gridCol>
                <a:gridCol w="365760">
                  <a:extLst>
                    <a:ext uri="{9D8B030D-6E8A-4147-A177-3AD203B41FA5}">
                      <a16:colId xmlns:a16="http://schemas.microsoft.com/office/drawing/2014/main" val="3956811612"/>
                    </a:ext>
                  </a:extLst>
                </a:gridCol>
                <a:gridCol w="365760">
                  <a:extLst>
                    <a:ext uri="{9D8B030D-6E8A-4147-A177-3AD203B41FA5}">
                      <a16:colId xmlns:a16="http://schemas.microsoft.com/office/drawing/2014/main" val="3037550028"/>
                    </a:ext>
                  </a:extLst>
                </a:gridCol>
                <a:gridCol w="365760">
                  <a:extLst>
                    <a:ext uri="{9D8B030D-6E8A-4147-A177-3AD203B41FA5}">
                      <a16:colId xmlns:a16="http://schemas.microsoft.com/office/drawing/2014/main" val="1704123882"/>
                    </a:ext>
                  </a:extLst>
                </a:gridCol>
                <a:gridCol w="365760">
                  <a:extLst>
                    <a:ext uri="{9D8B030D-6E8A-4147-A177-3AD203B41FA5}">
                      <a16:colId xmlns:a16="http://schemas.microsoft.com/office/drawing/2014/main" val="1420723380"/>
                    </a:ext>
                  </a:extLst>
                </a:gridCol>
              </a:tblGrid>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7633298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7073766"/>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89045907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14895346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360771428"/>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40392710"/>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1940584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911740977"/>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25348736"/>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5750448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937847634"/>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212693387"/>
                  </a:ext>
                </a:extLst>
              </a:tr>
            </a:tbl>
          </a:graphicData>
        </a:graphic>
      </p:graphicFrame>
      <p:graphicFrame>
        <p:nvGraphicFramePr>
          <p:cNvPr id="5" name="Table 4">
            <a:extLst>
              <a:ext uri="{FF2B5EF4-FFF2-40B4-BE49-F238E27FC236}">
                <a16:creationId xmlns:a16="http://schemas.microsoft.com/office/drawing/2014/main" id="{CDACFAFC-B2A6-4B33-8EA2-267F73336B06}"/>
              </a:ext>
            </a:extLst>
          </p:cNvPr>
          <p:cNvGraphicFramePr>
            <a:graphicFrameLocks noGrp="1"/>
          </p:cNvGraphicFramePr>
          <p:nvPr>
            <p:extLst>
              <p:ext uri="{D42A27DB-BD31-4B8C-83A1-F6EECF244321}">
                <p14:modId xmlns:p14="http://schemas.microsoft.com/office/powerpoint/2010/main" val="2348397269"/>
              </p:ext>
            </p:extLst>
          </p:nvPr>
        </p:nvGraphicFramePr>
        <p:xfrm>
          <a:off x="6096000" y="1106072"/>
          <a:ext cx="5852160" cy="4389120"/>
        </p:xfrm>
        <a:graphic>
          <a:graphicData uri="http://schemas.openxmlformats.org/drawingml/2006/table">
            <a:tbl>
              <a:tblPr firstRow="1" bandRow="1">
                <a:tableStyleId>{5C22544A-7EE6-4342-B048-85BDC9FD1C3A}</a:tableStyleId>
              </a:tblPr>
              <a:tblGrid>
                <a:gridCol w="298210">
                  <a:extLst>
                    <a:ext uri="{9D8B030D-6E8A-4147-A177-3AD203B41FA5}">
                      <a16:colId xmlns:a16="http://schemas.microsoft.com/office/drawing/2014/main" val="865758281"/>
                    </a:ext>
                  </a:extLst>
                </a:gridCol>
                <a:gridCol w="433310">
                  <a:extLst>
                    <a:ext uri="{9D8B030D-6E8A-4147-A177-3AD203B41FA5}">
                      <a16:colId xmlns:a16="http://schemas.microsoft.com/office/drawing/2014/main" val="627549600"/>
                    </a:ext>
                  </a:extLst>
                </a:gridCol>
                <a:gridCol w="365760">
                  <a:extLst>
                    <a:ext uri="{9D8B030D-6E8A-4147-A177-3AD203B41FA5}">
                      <a16:colId xmlns:a16="http://schemas.microsoft.com/office/drawing/2014/main" val="809747727"/>
                    </a:ext>
                  </a:extLst>
                </a:gridCol>
                <a:gridCol w="365760">
                  <a:extLst>
                    <a:ext uri="{9D8B030D-6E8A-4147-A177-3AD203B41FA5}">
                      <a16:colId xmlns:a16="http://schemas.microsoft.com/office/drawing/2014/main" val="2465399666"/>
                    </a:ext>
                  </a:extLst>
                </a:gridCol>
                <a:gridCol w="365760">
                  <a:extLst>
                    <a:ext uri="{9D8B030D-6E8A-4147-A177-3AD203B41FA5}">
                      <a16:colId xmlns:a16="http://schemas.microsoft.com/office/drawing/2014/main" val="2138117653"/>
                    </a:ext>
                  </a:extLst>
                </a:gridCol>
                <a:gridCol w="365760">
                  <a:extLst>
                    <a:ext uri="{9D8B030D-6E8A-4147-A177-3AD203B41FA5}">
                      <a16:colId xmlns:a16="http://schemas.microsoft.com/office/drawing/2014/main" val="2182262502"/>
                    </a:ext>
                  </a:extLst>
                </a:gridCol>
                <a:gridCol w="365760">
                  <a:extLst>
                    <a:ext uri="{9D8B030D-6E8A-4147-A177-3AD203B41FA5}">
                      <a16:colId xmlns:a16="http://schemas.microsoft.com/office/drawing/2014/main" val="2689609332"/>
                    </a:ext>
                  </a:extLst>
                </a:gridCol>
                <a:gridCol w="365760">
                  <a:extLst>
                    <a:ext uri="{9D8B030D-6E8A-4147-A177-3AD203B41FA5}">
                      <a16:colId xmlns:a16="http://schemas.microsoft.com/office/drawing/2014/main" val="889834533"/>
                    </a:ext>
                  </a:extLst>
                </a:gridCol>
                <a:gridCol w="365760">
                  <a:extLst>
                    <a:ext uri="{9D8B030D-6E8A-4147-A177-3AD203B41FA5}">
                      <a16:colId xmlns:a16="http://schemas.microsoft.com/office/drawing/2014/main" val="1569473436"/>
                    </a:ext>
                  </a:extLst>
                </a:gridCol>
                <a:gridCol w="365760">
                  <a:extLst>
                    <a:ext uri="{9D8B030D-6E8A-4147-A177-3AD203B41FA5}">
                      <a16:colId xmlns:a16="http://schemas.microsoft.com/office/drawing/2014/main" val="2117591756"/>
                    </a:ext>
                  </a:extLst>
                </a:gridCol>
                <a:gridCol w="365760">
                  <a:extLst>
                    <a:ext uri="{9D8B030D-6E8A-4147-A177-3AD203B41FA5}">
                      <a16:colId xmlns:a16="http://schemas.microsoft.com/office/drawing/2014/main" val="1814625448"/>
                    </a:ext>
                  </a:extLst>
                </a:gridCol>
                <a:gridCol w="365760">
                  <a:extLst>
                    <a:ext uri="{9D8B030D-6E8A-4147-A177-3AD203B41FA5}">
                      <a16:colId xmlns:a16="http://schemas.microsoft.com/office/drawing/2014/main" val="122250008"/>
                    </a:ext>
                  </a:extLst>
                </a:gridCol>
                <a:gridCol w="365760">
                  <a:extLst>
                    <a:ext uri="{9D8B030D-6E8A-4147-A177-3AD203B41FA5}">
                      <a16:colId xmlns:a16="http://schemas.microsoft.com/office/drawing/2014/main" val="3956811612"/>
                    </a:ext>
                  </a:extLst>
                </a:gridCol>
                <a:gridCol w="365760">
                  <a:extLst>
                    <a:ext uri="{9D8B030D-6E8A-4147-A177-3AD203B41FA5}">
                      <a16:colId xmlns:a16="http://schemas.microsoft.com/office/drawing/2014/main" val="3037550028"/>
                    </a:ext>
                  </a:extLst>
                </a:gridCol>
                <a:gridCol w="365760">
                  <a:extLst>
                    <a:ext uri="{9D8B030D-6E8A-4147-A177-3AD203B41FA5}">
                      <a16:colId xmlns:a16="http://schemas.microsoft.com/office/drawing/2014/main" val="1704123882"/>
                    </a:ext>
                  </a:extLst>
                </a:gridCol>
                <a:gridCol w="365760">
                  <a:extLst>
                    <a:ext uri="{9D8B030D-6E8A-4147-A177-3AD203B41FA5}">
                      <a16:colId xmlns:a16="http://schemas.microsoft.com/office/drawing/2014/main" val="1420723380"/>
                    </a:ext>
                  </a:extLst>
                </a:gridCol>
              </a:tblGrid>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7633298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7073766"/>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89045907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148953463"/>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360771428"/>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40392710"/>
                  </a:ext>
                </a:extLst>
              </a:tr>
              <a:tr h="274320">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1940584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911740977"/>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425348736"/>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57504482"/>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937847634"/>
                  </a:ext>
                </a:extLst>
              </a:tr>
              <a:tr h="274320">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381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p>
                  </a:txBody>
                  <a:tcPr>
                    <a:lnL w="127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212693387"/>
                  </a:ext>
                </a:extLst>
              </a:tr>
            </a:tbl>
          </a:graphicData>
        </a:graphic>
      </p:graphicFrame>
      <p:sp>
        <p:nvSpPr>
          <p:cNvPr id="6" name="TextBox 5">
            <a:extLst>
              <a:ext uri="{FF2B5EF4-FFF2-40B4-BE49-F238E27FC236}">
                <a16:creationId xmlns:a16="http://schemas.microsoft.com/office/drawing/2014/main" id="{AA13C8BC-8BE5-4275-ACD2-E1C3A164616E}"/>
              </a:ext>
            </a:extLst>
          </p:cNvPr>
          <p:cNvSpPr txBox="1"/>
          <p:nvPr/>
        </p:nvSpPr>
        <p:spPr>
          <a:xfrm>
            <a:off x="1631093" y="1902938"/>
            <a:ext cx="7957753" cy="2246769"/>
          </a:xfrm>
          <a:prstGeom prst="rect">
            <a:avLst/>
          </a:prstGeom>
          <a:noFill/>
        </p:spPr>
        <p:txBody>
          <a:bodyPr wrap="square" rtlCol="0">
            <a:spAutoFit/>
          </a:bodyPr>
          <a:lstStyle/>
          <a:p>
            <a:r>
              <a:rPr lang="vi-VN" sz="14000" b="1" dirty="0">
                <a:latin typeface="HP001 4 hàng" panose="020B0603050302020204" pitchFamily="34" charset="0"/>
              </a:rPr>
              <a:t>con chuŎ</a:t>
            </a:r>
            <a:endParaRPr lang="en-US" sz="14000" b="1" dirty="0">
              <a:latin typeface="HP001 4 hàng" panose="020B0603050302020204" pitchFamily="34" charset="0"/>
            </a:endParaRPr>
          </a:p>
        </p:txBody>
      </p:sp>
    </p:spTree>
    <p:extLst>
      <p:ext uri="{BB962C8B-B14F-4D97-AF65-F5344CB8AC3E}">
        <p14:creationId xmlns:p14="http://schemas.microsoft.com/office/powerpoint/2010/main" val="308489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4EDE7D-3970-4E8B-B94C-17AE8230E6F7}"/>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59946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08B2B-3081-4F7A-8110-44F8D1087DBE}"/>
              </a:ext>
            </a:extLst>
          </p:cNvPr>
          <p:cNvSpPr>
            <a:spLocks noGrp="1"/>
          </p:cNvSpPr>
          <p:nvPr>
            <p:ph idx="1"/>
          </p:nvPr>
        </p:nvSpPr>
        <p:spPr>
          <a:xfrm>
            <a:off x="580767" y="419388"/>
            <a:ext cx="10676238" cy="3959352"/>
          </a:xfrm>
        </p:spPr>
        <p:txBody>
          <a:bodyPr>
            <a:noAutofit/>
          </a:bodyPr>
          <a:lstStyle/>
          <a:p>
            <a:pPr marL="0" indent="0" algn="just">
              <a:buNone/>
            </a:pPr>
            <a:r>
              <a:rPr lang="vi-VN" sz="4800" b="1" dirty="0">
                <a:solidFill>
                  <a:schemeClr val="tx2">
                    <a:lumMod val="90000"/>
                    <a:lumOff val="10000"/>
                  </a:schemeClr>
                </a:solidFill>
                <a:latin typeface="VNI-Avo" pitchFamily="2" charset="0"/>
              </a:rPr>
              <a:t>        Meï cho Haø ñi coâng vieân. Coâ beù raát thích thuù vaø haùo höùc. Haø maëc vaùy traéng, ñi giaøy maøu hoàng. Meï coøn vuoát toùc vaø buoäc nô cho Haø. Meï baûo Haø khi ñi chôi caàn aên maëc goïn gaøng, lòch söï.</a:t>
            </a:r>
            <a:endParaRPr lang="en-US" sz="4800" b="1" dirty="0">
              <a:solidFill>
                <a:schemeClr val="tx2">
                  <a:lumMod val="90000"/>
                  <a:lumOff val="10000"/>
                </a:schemeClr>
              </a:solidFill>
              <a:latin typeface="VNI-Avo" pitchFamily="2" charset="0"/>
            </a:endParaRPr>
          </a:p>
        </p:txBody>
      </p:sp>
      <p:sp>
        <p:nvSpPr>
          <p:cNvPr id="6" name="Content Placeholder 2">
            <a:extLst>
              <a:ext uri="{FF2B5EF4-FFF2-40B4-BE49-F238E27FC236}">
                <a16:creationId xmlns:a16="http://schemas.microsoft.com/office/drawing/2014/main" id="{85DB2331-EFE3-4595-B41B-1F2925C91C50}"/>
              </a:ext>
            </a:extLst>
          </p:cNvPr>
          <p:cNvSpPr txBox="1">
            <a:spLocks/>
          </p:cNvSpPr>
          <p:nvPr/>
        </p:nvSpPr>
        <p:spPr>
          <a:xfrm>
            <a:off x="3274539" y="3051363"/>
            <a:ext cx="1816446" cy="84101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4800" b="1" dirty="0">
                <a:solidFill>
                  <a:srgbClr val="FF0000"/>
                </a:solidFill>
                <a:latin typeface="VNI-Avo" pitchFamily="2" charset="0"/>
              </a:rPr>
              <a:t>  uoât </a:t>
            </a:r>
            <a:endParaRPr lang="en-US" sz="4800" b="1" dirty="0">
              <a:solidFill>
                <a:srgbClr val="FF0000"/>
              </a:solidFill>
              <a:latin typeface="VNI-Avo" pitchFamily="2" charset="0"/>
            </a:endParaRPr>
          </a:p>
        </p:txBody>
      </p:sp>
      <p:sp>
        <p:nvSpPr>
          <p:cNvPr id="7" name="Content Placeholder 2">
            <a:extLst>
              <a:ext uri="{FF2B5EF4-FFF2-40B4-BE49-F238E27FC236}">
                <a16:creationId xmlns:a16="http://schemas.microsoft.com/office/drawing/2014/main" id="{E026EF3A-FD77-4EB2-A5C0-E7C11C775631}"/>
              </a:ext>
            </a:extLst>
          </p:cNvPr>
          <p:cNvSpPr txBox="1">
            <a:spLocks/>
          </p:cNvSpPr>
          <p:nvPr/>
        </p:nvSpPr>
        <p:spPr>
          <a:xfrm>
            <a:off x="7605589" y="3051363"/>
            <a:ext cx="1816446" cy="84101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4800" b="1" dirty="0">
                <a:solidFill>
                  <a:srgbClr val="FF0000"/>
                </a:solidFill>
                <a:latin typeface="VNI-Avo" pitchFamily="2" charset="0"/>
              </a:rPr>
              <a:t>uoâc </a:t>
            </a:r>
            <a:endParaRPr lang="en-US" sz="4800" b="1" dirty="0">
              <a:solidFill>
                <a:srgbClr val="FF0000"/>
              </a:solidFill>
              <a:latin typeface="VNI-Avo" pitchFamily="2" charset="0"/>
            </a:endParaRPr>
          </a:p>
        </p:txBody>
      </p:sp>
      <p:cxnSp>
        <p:nvCxnSpPr>
          <p:cNvPr id="4" name="Straight Connector 3">
            <a:extLst>
              <a:ext uri="{FF2B5EF4-FFF2-40B4-BE49-F238E27FC236}">
                <a16:creationId xmlns:a16="http://schemas.microsoft.com/office/drawing/2014/main" id="{9BA2B328-021B-4A68-9F40-1804A1CC5FF5}"/>
              </a:ext>
            </a:extLst>
          </p:cNvPr>
          <p:cNvCxnSpPr/>
          <p:nvPr/>
        </p:nvCxnSpPr>
        <p:spPr>
          <a:xfrm>
            <a:off x="3390900" y="3816178"/>
            <a:ext cx="23336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6E8963-84FA-4924-9A3E-E5574E06068B}"/>
              </a:ext>
            </a:extLst>
          </p:cNvPr>
          <p:cNvCxnSpPr>
            <a:cxnSpLocks/>
          </p:cNvCxnSpPr>
          <p:nvPr/>
        </p:nvCxnSpPr>
        <p:spPr>
          <a:xfrm>
            <a:off x="7211785" y="3816178"/>
            <a:ext cx="24982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45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900"/>
                                        <p:tgtEl>
                                          <p:spTgt spid="6"/>
                                        </p:tgtEl>
                                      </p:cBhvr>
                                    </p:animEffect>
                                    <p:set>
                                      <p:cBhvr>
                                        <p:cTn id="12" dur="1" fill="hold">
                                          <p:stCondLst>
                                            <p:cond delay="8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3" presetClass="exit" presetSubtype="32" fill="hold" nodeType="clickEffect">
                                  <p:stCondLst>
                                    <p:cond delay="0"/>
                                  </p:stCondLst>
                                  <p:childTnLst>
                                    <p:animEffect transition="out" filter="plus(out)">
                                      <p:cBhvr>
                                        <p:cTn id="23" dur="600"/>
                                        <p:tgtEl>
                                          <p:spTgt spid="4"/>
                                        </p:tgtEl>
                                      </p:cBhvr>
                                    </p:animEffect>
                                    <p:set>
                                      <p:cBhvr>
                                        <p:cTn id="24" dur="1" fill="hold">
                                          <p:stCondLst>
                                            <p:cond delay="5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08B2B-3081-4F7A-8110-44F8D1087DBE}"/>
              </a:ext>
            </a:extLst>
          </p:cNvPr>
          <p:cNvSpPr>
            <a:spLocks noGrp="1"/>
          </p:cNvSpPr>
          <p:nvPr>
            <p:ph idx="1"/>
          </p:nvPr>
        </p:nvSpPr>
        <p:spPr>
          <a:xfrm>
            <a:off x="580767" y="419388"/>
            <a:ext cx="10676238" cy="3959352"/>
          </a:xfrm>
        </p:spPr>
        <p:txBody>
          <a:bodyPr>
            <a:noAutofit/>
          </a:bodyPr>
          <a:lstStyle/>
          <a:p>
            <a:pPr marL="0" indent="0" algn="just">
              <a:buNone/>
            </a:pPr>
            <a:r>
              <a:rPr lang="vi-VN" sz="4800" b="1" dirty="0">
                <a:solidFill>
                  <a:schemeClr val="tx2">
                    <a:lumMod val="90000"/>
                    <a:lumOff val="10000"/>
                  </a:schemeClr>
                </a:solidFill>
                <a:latin typeface="VNI-Avo" pitchFamily="2" charset="0"/>
              </a:rPr>
              <a:t>        Meï cho Haø ñi coâng vieân. Coâ beù raát thích thuù vaø haùo höùc. Haø maëc vaùy traéng, ñi giaøy maøu hoàng. Meï coøn vuoát toùc vaø buoäc nô cho Haø. Meï baûo Haø khi ñi chôi caàn aên maëc goïn gaøng, lòch söï.</a:t>
            </a:r>
            <a:endParaRPr lang="en-US" sz="4800" b="1" dirty="0">
              <a:solidFill>
                <a:schemeClr val="tx2">
                  <a:lumMod val="90000"/>
                  <a:lumOff val="10000"/>
                </a:schemeClr>
              </a:solidFill>
              <a:latin typeface="VNI-Avo" pitchFamily="2" charset="0"/>
            </a:endParaRPr>
          </a:p>
        </p:txBody>
      </p:sp>
      <p:sp>
        <p:nvSpPr>
          <p:cNvPr id="2" name="TextBox 1">
            <a:extLst>
              <a:ext uri="{FF2B5EF4-FFF2-40B4-BE49-F238E27FC236}">
                <a16:creationId xmlns:a16="http://schemas.microsoft.com/office/drawing/2014/main" id="{157B7827-3F99-49E2-9E62-E85E5918EC75}"/>
              </a:ext>
            </a:extLst>
          </p:cNvPr>
          <p:cNvSpPr txBox="1"/>
          <p:nvPr/>
        </p:nvSpPr>
        <p:spPr>
          <a:xfrm>
            <a:off x="9829800" y="283029"/>
            <a:ext cx="478971" cy="707886"/>
          </a:xfrm>
          <a:prstGeom prst="rect">
            <a:avLst/>
          </a:prstGeom>
          <a:noFill/>
        </p:spPr>
        <p:txBody>
          <a:bodyPr wrap="square" rtlCol="0">
            <a:spAutoFit/>
          </a:bodyPr>
          <a:lstStyle/>
          <a:p>
            <a:r>
              <a:rPr lang="en-US" sz="4000" b="1" dirty="0">
                <a:solidFill>
                  <a:srgbClr val="FF0000"/>
                </a:solidFill>
              </a:rPr>
              <a:t>1</a:t>
            </a:r>
          </a:p>
        </p:txBody>
      </p:sp>
      <p:cxnSp>
        <p:nvCxnSpPr>
          <p:cNvPr id="9" name="Straight Connector 8">
            <a:extLst>
              <a:ext uri="{FF2B5EF4-FFF2-40B4-BE49-F238E27FC236}">
                <a16:creationId xmlns:a16="http://schemas.microsoft.com/office/drawing/2014/main" id="{65FC870A-1418-4DA2-AF4E-49CEC1369F46}"/>
              </a:ext>
            </a:extLst>
          </p:cNvPr>
          <p:cNvCxnSpPr/>
          <p:nvPr/>
        </p:nvCxnSpPr>
        <p:spPr>
          <a:xfrm flipH="1">
            <a:off x="10112829" y="359232"/>
            <a:ext cx="239486" cy="8055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1A0E64-DC43-4EC8-9EDA-DBB80E5A66D0}"/>
              </a:ext>
            </a:extLst>
          </p:cNvPr>
          <p:cNvSpPr txBox="1"/>
          <p:nvPr/>
        </p:nvSpPr>
        <p:spPr>
          <a:xfrm>
            <a:off x="9873344" y="1224930"/>
            <a:ext cx="478971" cy="707886"/>
          </a:xfrm>
          <a:prstGeom prst="rect">
            <a:avLst/>
          </a:prstGeom>
          <a:noFill/>
        </p:spPr>
        <p:txBody>
          <a:bodyPr wrap="square" rtlCol="0">
            <a:spAutoFit/>
          </a:bodyPr>
          <a:lstStyle/>
          <a:p>
            <a:r>
              <a:rPr lang="en-US" sz="4000" b="1" dirty="0">
                <a:solidFill>
                  <a:srgbClr val="FF0000"/>
                </a:solidFill>
              </a:rPr>
              <a:t>2</a:t>
            </a:r>
          </a:p>
        </p:txBody>
      </p:sp>
      <p:cxnSp>
        <p:nvCxnSpPr>
          <p:cNvPr id="11" name="Straight Connector 10">
            <a:extLst>
              <a:ext uri="{FF2B5EF4-FFF2-40B4-BE49-F238E27FC236}">
                <a16:creationId xmlns:a16="http://schemas.microsoft.com/office/drawing/2014/main" id="{11D6FAC2-E412-48B4-B575-440D1CAD58A5}"/>
              </a:ext>
            </a:extLst>
          </p:cNvPr>
          <p:cNvCxnSpPr/>
          <p:nvPr/>
        </p:nvCxnSpPr>
        <p:spPr>
          <a:xfrm flipH="1">
            <a:off x="10156373" y="1301133"/>
            <a:ext cx="239486" cy="8055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1FC77D-FE50-4262-89BD-DBEFEDA2E587}"/>
              </a:ext>
            </a:extLst>
          </p:cNvPr>
          <p:cNvSpPr txBox="1"/>
          <p:nvPr/>
        </p:nvSpPr>
        <p:spPr>
          <a:xfrm>
            <a:off x="11088718" y="2030472"/>
            <a:ext cx="478971" cy="707886"/>
          </a:xfrm>
          <a:prstGeom prst="rect">
            <a:avLst/>
          </a:prstGeom>
          <a:noFill/>
        </p:spPr>
        <p:txBody>
          <a:bodyPr wrap="square" rtlCol="0">
            <a:spAutoFit/>
          </a:bodyPr>
          <a:lstStyle/>
          <a:p>
            <a:r>
              <a:rPr lang="en-US" sz="4000" b="1" dirty="0">
                <a:solidFill>
                  <a:srgbClr val="FF0000"/>
                </a:solidFill>
              </a:rPr>
              <a:t>3</a:t>
            </a:r>
          </a:p>
        </p:txBody>
      </p:sp>
      <p:cxnSp>
        <p:nvCxnSpPr>
          <p:cNvPr id="13" name="Straight Connector 12">
            <a:extLst>
              <a:ext uri="{FF2B5EF4-FFF2-40B4-BE49-F238E27FC236}">
                <a16:creationId xmlns:a16="http://schemas.microsoft.com/office/drawing/2014/main" id="{85C962E4-3351-446C-A8E5-5E7462AD2669}"/>
              </a:ext>
            </a:extLst>
          </p:cNvPr>
          <p:cNvCxnSpPr/>
          <p:nvPr/>
        </p:nvCxnSpPr>
        <p:spPr>
          <a:xfrm flipH="1">
            <a:off x="11371747" y="2106675"/>
            <a:ext cx="239486" cy="8055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B0636D1-1856-495F-A370-31ECA2DF1671}"/>
              </a:ext>
            </a:extLst>
          </p:cNvPr>
          <p:cNvSpPr txBox="1"/>
          <p:nvPr/>
        </p:nvSpPr>
        <p:spPr>
          <a:xfrm>
            <a:off x="1371600" y="3807213"/>
            <a:ext cx="478971" cy="707886"/>
          </a:xfrm>
          <a:prstGeom prst="rect">
            <a:avLst/>
          </a:prstGeom>
          <a:noFill/>
        </p:spPr>
        <p:txBody>
          <a:bodyPr wrap="square" rtlCol="0">
            <a:spAutoFit/>
          </a:bodyPr>
          <a:lstStyle/>
          <a:p>
            <a:r>
              <a:rPr lang="en-US" sz="4000" b="1" dirty="0">
                <a:solidFill>
                  <a:srgbClr val="FF0000"/>
                </a:solidFill>
              </a:rPr>
              <a:t>4</a:t>
            </a:r>
          </a:p>
        </p:txBody>
      </p:sp>
      <p:cxnSp>
        <p:nvCxnSpPr>
          <p:cNvPr id="15" name="Straight Connector 14">
            <a:extLst>
              <a:ext uri="{FF2B5EF4-FFF2-40B4-BE49-F238E27FC236}">
                <a16:creationId xmlns:a16="http://schemas.microsoft.com/office/drawing/2014/main" id="{01B8828B-5091-4893-9F85-74D55AD0F694}"/>
              </a:ext>
            </a:extLst>
          </p:cNvPr>
          <p:cNvCxnSpPr/>
          <p:nvPr/>
        </p:nvCxnSpPr>
        <p:spPr>
          <a:xfrm flipH="1">
            <a:off x="1654629" y="3883416"/>
            <a:ext cx="239486" cy="8055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AD1EF0-CA38-4F7E-BCED-39185BA613F1}"/>
              </a:ext>
            </a:extLst>
          </p:cNvPr>
          <p:cNvSpPr txBox="1"/>
          <p:nvPr/>
        </p:nvSpPr>
        <p:spPr>
          <a:xfrm>
            <a:off x="7532914" y="4688958"/>
            <a:ext cx="478971" cy="707886"/>
          </a:xfrm>
          <a:prstGeom prst="rect">
            <a:avLst/>
          </a:prstGeom>
          <a:noFill/>
        </p:spPr>
        <p:txBody>
          <a:bodyPr wrap="square" rtlCol="0">
            <a:spAutoFit/>
          </a:bodyPr>
          <a:lstStyle/>
          <a:p>
            <a:r>
              <a:rPr lang="en-US" sz="4000" b="1" dirty="0">
                <a:solidFill>
                  <a:srgbClr val="FF0000"/>
                </a:solidFill>
              </a:rPr>
              <a:t>5</a:t>
            </a:r>
          </a:p>
        </p:txBody>
      </p:sp>
      <p:cxnSp>
        <p:nvCxnSpPr>
          <p:cNvPr id="17" name="Straight Connector 16">
            <a:extLst>
              <a:ext uri="{FF2B5EF4-FFF2-40B4-BE49-F238E27FC236}">
                <a16:creationId xmlns:a16="http://schemas.microsoft.com/office/drawing/2014/main" id="{FAD81FEE-4A71-4B82-9922-0F017AF05297}"/>
              </a:ext>
            </a:extLst>
          </p:cNvPr>
          <p:cNvCxnSpPr/>
          <p:nvPr/>
        </p:nvCxnSpPr>
        <p:spPr>
          <a:xfrm flipH="1">
            <a:off x="7815943" y="4765161"/>
            <a:ext cx="239486" cy="8055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6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9"/>
                                        </p:tgtEl>
                                        <p:attrNameLst>
                                          <p:attrName>ppt_x</p:attrName>
                                        </p:attrNameLst>
                                      </p:cBhvr>
                                      <p:tavLst>
                                        <p:tav tm="0">
                                          <p:val>
                                            <p:strVal val="ppt_x"/>
                                          </p:val>
                                        </p:tav>
                                        <p:tav tm="100000">
                                          <p:val>
                                            <p:strVal val="ppt_x"/>
                                          </p:val>
                                        </p:tav>
                                      </p:tavLst>
                                    </p:anim>
                                    <p:anim calcmode="lin" valueType="num">
                                      <p:cBhvr additive="base">
                                        <p:cTn id="77" dur="500"/>
                                        <p:tgtEl>
                                          <p:spTgt spid="9"/>
                                        </p:tgtEl>
                                        <p:attrNameLst>
                                          <p:attrName>ppt_y</p:attrName>
                                        </p:attrNameLst>
                                      </p:cBhvr>
                                      <p:tavLst>
                                        <p:tav tm="0">
                                          <p:val>
                                            <p:strVal val="ppt_y"/>
                                          </p:val>
                                        </p:tav>
                                        <p:tav tm="100000">
                                          <p:val>
                                            <p:strVal val="1+ppt_h/2"/>
                                          </p:val>
                                        </p:tav>
                                      </p:tavLst>
                                    </p:anim>
                                    <p:set>
                                      <p:cBhvr>
                                        <p:cTn id="78" dur="1" fill="hold">
                                          <p:stCondLst>
                                            <p:cond delay="499"/>
                                          </p:stCondLst>
                                        </p:cTn>
                                        <p:tgtEl>
                                          <p:spTgt spid="9"/>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2"/>
                                        </p:tgtEl>
                                        <p:attrNameLst>
                                          <p:attrName>ppt_x</p:attrName>
                                        </p:attrNameLst>
                                      </p:cBhvr>
                                      <p:tavLst>
                                        <p:tav tm="0">
                                          <p:val>
                                            <p:strVal val="ppt_x"/>
                                          </p:val>
                                        </p:tav>
                                        <p:tav tm="100000">
                                          <p:val>
                                            <p:strVal val="ppt_x"/>
                                          </p:val>
                                        </p:tav>
                                      </p:tavLst>
                                    </p:anim>
                                    <p:anim calcmode="lin" valueType="num">
                                      <p:cBhvr additive="base">
                                        <p:cTn id="81" dur="500"/>
                                        <p:tgtEl>
                                          <p:spTgt spid="2"/>
                                        </p:tgtEl>
                                        <p:attrNameLst>
                                          <p:attrName>ppt_y</p:attrName>
                                        </p:attrNameLst>
                                      </p:cBhvr>
                                      <p:tavLst>
                                        <p:tav tm="0">
                                          <p:val>
                                            <p:strVal val="ppt_y"/>
                                          </p:val>
                                        </p:tav>
                                        <p:tav tm="100000">
                                          <p:val>
                                            <p:strVal val="1+ppt_h/2"/>
                                          </p:val>
                                        </p:tav>
                                      </p:tavLst>
                                    </p:anim>
                                    <p:set>
                                      <p:cBhvr>
                                        <p:cTn id="82" dur="1" fill="hold">
                                          <p:stCondLst>
                                            <p:cond delay="499"/>
                                          </p:stCondLst>
                                        </p:cTn>
                                        <p:tgtEl>
                                          <p:spTgt spid="2"/>
                                        </p:tgtEl>
                                        <p:attrNameLst>
                                          <p:attrName>style.visibility</p:attrName>
                                        </p:attrNameLst>
                                      </p:cBhvr>
                                      <p:to>
                                        <p:strVal val="hidden"/>
                                      </p:to>
                                    </p:set>
                                  </p:childTnLst>
                                </p:cTn>
                              </p:par>
                              <p:par>
                                <p:cTn id="83" presetID="2" presetClass="exit" presetSubtype="4" fill="hold" nodeType="withEffect">
                                  <p:stCondLst>
                                    <p:cond delay="0"/>
                                  </p:stCondLst>
                                  <p:childTnLst>
                                    <p:anim calcmode="lin" valueType="num">
                                      <p:cBhvr additive="base">
                                        <p:cTn id="84" dur="500"/>
                                        <p:tgtEl>
                                          <p:spTgt spid="11"/>
                                        </p:tgtEl>
                                        <p:attrNameLst>
                                          <p:attrName>ppt_x</p:attrName>
                                        </p:attrNameLst>
                                      </p:cBhvr>
                                      <p:tavLst>
                                        <p:tav tm="0">
                                          <p:val>
                                            <p:strVal val="ppt_x"/>
                                          </p:val>
                                        </p:tav>
                                        <p:tav tm="100000">
                                          <p:val>
                                            <p:strVal val="ppt_x"/>
                                          </p:val>
                                        </p:tav>
                                      </p:tavLst>
                                    </p:anim>
                                    <p:anim calcmode="lin" valueType="num">
                                      <p:cBhvr additive="base">
                                        <p:cTn id="85" dur="500"/>
                                        <p:tgtEl>
                                          <p:spTgt spid="11"/>
                                        </p:tgtEl>
                                        <p:attrNameLst>
                                          <p:attrName>ppt_y</p:attrName>
                                        </p:attrNameLst>
                                      </p:cBhvr>
                                      <p:tavLst>
                                        <p:tav tm="0">
                                          <p:val>
                                            <p:strVal val="ppt_y"/>
                                          </p:val>
                                        </p:tav>
                                        <p:tav tm="100000">
                                          <p:val>
                                            <p:strVal val="1+ppt_h/2"/>
                                          </p:val>
                                        </p:tav>
                                      </p:tavLst>
                                    </p:anim>
                                    <p:set>
                                      <p:cBhvr>
                                        <p:cTn id="86" dur="1" fill="hold">
                                          <p:stCondLst>
                                            <p:cond delay="499"/>
                                          </p:stCondLst>
                                        </p:cTn>
                                        <p:tgtEl>
                                          <p:spTgt spid="11"/>
                                        </p:tgtEl>
                                        <p:attrNameLst>
                                          <p:attrName>style.visibility</p:attrName>
                                        </p:attrNameLst>
                                      </p:cBhvr>
                                      <p:to>
                                        <p:strVal val="hidden"/>
                                      </p:to>
                                    </p:set>
                                  </p:childTnLst>
                                </p:cTn>
                              </p:par>
                              <p:par>
                                <p:cTn id="87" presetID="2" presetClass="exit" presetSubtype="4" fill="hold" grpId="1" nodeType="withEffect">
                                  <p:stCondLst>
                                    <p:cond delay="0"/>
                                  </p:stCondLst>
                                  <p:childTnLst>
                                    <p:anim calcmode="lin" valueType="num">
                                      <p:cBhvr additive="base">
                                        <p:cTn id="88" dur="500"/>
                                        <p:tgtEl>
                                          <p:spTgt spid="10"/>
                                        </p:tgtEl>
                                        <p:attrNameLst>
                                          <p:attrName>ppt_x</p:attrName>
                                        </p:attrNameLst>
                                      </p:cBhvr>
                                      <p:tavLst>
                                        <p:tav tm="0">
                                          <p:val>
                                            <p:strVal val="ppt_x"/>
                                          </p:val>
                                        </p:tav>
                                        <p:tav tm="100000">
                                          <p:val>
                                            <p:strVal val="ppt_x"/>
                                          </p:val>
                                        </p:tav>
                                      </p:tavLst>
                                    </p:anim>
                                    <p:anim calcmode="lin" valueType="num">
                                      <p:cBhvr additive="base">
                                        <p:cTn id="89" dur="500"/>
                                        <p:tgtEl>
                                          <p:spTgt spid="10"/>
                                        </p:tgtEl>
                                        <p:attrNameLst>
                                          <p:attrName>ppt_y</p:attrName>
                                        </p:attrNameLst>
                                      </p:cBhvr>
                                      <p:tavLst>
                                        <p:tav tm="0">
                                          <p:val>
                                            <p:strVal val="ppt_y"/>
                                          </p:val>
                                        </p:tav>
                                        <p:tav tm="100000">
                                          <p:val>
                                            <p:strVal val="1+ppt_h/2"/>
                                          </p:val>
                                        </p:tav>
                                      </p:tavLst>
                                    </p:anim>
                                    <p:set>
                                      <p:cBhvr>
                                        <p:cTn id="90" dur="1" fill="hold">
                                          <p:stCondLst>
                                            <p:cond delay="499"/>
                                          </p:stCondLst>
                                        </p:cTn>
                                        <p:tgtEl>
                                          <p:spTgt spid="10"/>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13"/>
                                        </p:tgtEl>
                                        <p:attrNameLst>
                                          <p:attrName>ppt_x</p:attrName>
                                        </p:attrNameLst>
                                      </p:cBhvr>
                                      <p:tavLst>
                                        <p:tav tm="0">
                                          <p:val>
                                            <p:strVal val="ppt_x"/>
                                          </p:val>
                                        </p:tav>
                                        <p:tav tm="100000">
                                          <p:val>
                                            <p:strVal val="ppt_x"/>
                                          </p:val>
                                        </p:tav>
                                      </p:tavLst>
                                    </p:anim>
                                    <p:anim calcmode="lin" valueType="num">
                                      <p:cBhvr additive="base">
                                        <p:cTn id="93" dur="500"/>
                                        <p:tgtEl>
                                          <p:spTgt spid="13"/>
                                        </p:tgtEl>
                                        <p:attrNameLst>
                                          <p:attrName>ppt_y</p:attrName>
                                        </p:attrNameLst>
                                      </p:cBhvr>
                                      <p:tavLst>
                                        <p:tav tm="0">
                                          <p:val>
                                            <p:strVal val="ppt_y"/>
                                          </p:val>
                                        </p:tav>
                                        <p:tav tm="100000">
                                          <p:val>
                                            <p:strVal val="1+ppt_h/2"/>
                                          </p:val>
                                        </p:tav>
                                      </p:tavLst>
                                    </p:anim>
                                    <p:set>
                                      <p:cBhvr>
                                        <p:cTn id="94" dur="1" fill="hold">
                                          <p:stCondLst>
                                            <p:cond delay="499"/>
                                          </p:stCondLst>
                                        </p:cTn>
                                        <p:tgtEl>
                                          <p:spTgt spid="13"/>
                                        </p:tgtEl>
                                        <p:attrNameLst>
                                          <p:attrName>style.visibility</p:attrName>
                                        </p:attrNameLst>
                                      </p:cBhvr>
                                      <p:to>
                                        <p:strVal val="hidden"/>
                                      </p:to>
                                    </p:set>
                                  </p:childTnLst>
                                </p:cTn>
                              </p:par>
                              <p:par>
                                <p:cTn id="95" presetID="2" presetClass="exit" presetSubtype="4" fill="hold" grpId="1" nodeType="withEffect">
                                  <p:stCondLst>
                                    <p:cond delay="0"/>
                                  </p:stCondLst>
                                  <p:childTnLst>
                                    <p:anim calcmode="lin" valueType="num">
                                      <p:cBhvr additive="base">
                                        <p:cTn id="96" dur="500"/>
                                        <p:tgtEl>
                                          <p:spTgt spid="12"/>
                                        </p:tgtEl>
                                        <p:attrNameLst>
                                          <p:attrName>ppt_x</p:attrName>
                                        </p:attrNameLst>
                                      </p:cBhvr>
                                      <p:tavLst>
                                        <p:tav tm="0">
                                          <p:val>
                                            <p:strVal val="ppt_x"/>
                                          </p:val>
                                        </p:tav>
                                        <p:tav tm="100000">
                                          <p:val>
                                            <p:strVal val="ppt_x"/>
                                          </p:val>
                                        </p:tav>
                                      </p:tavLst>
                                    </p:anim>
                                    <p:anim calcmode="lin" valueType="num">
                                      <p:cBhvr additive="base">
                                        <p:cTn id="97" dur="500"/>
                                        <p:tgtEl>
                                          <p:spTgt spid="12"/>
                                        </p:tgtEl>
                                        <p:attrNameLst>
                                          <p:attrName>ppt_y</p:attrName>
                                        </p:attrNameLst>
                                      </p:cBhvr>
                                      <p:tavLst>
                                        <p:tav tm="0">
                                          <p:val>
                                            <p:strVal val="ppt_y"/>
                                          </p:val>
                                        </p:tav>
                                        <p:tav tm="100000">
                                          <p:val>
                                            <p:strVal val="1+ppt_h/2"/>
                                          </p:val>
                                        </p:tav>
                                      </p:tavLst>
                                    </p:anim>
                                    <p:set>
                                      <p:cBhvr>
                                        <p:cTn id="98" dur="1" fill="hold">
                                          <p:stCondLst>
                                            <p:cond delay="499"/>
                                          </p:stCondLst>
                                        </p:cTn>
                                        <p:tgtEl>
                                          <p:spTgt spid="12"/>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15"/>
                                        </p:tgtEl>
                                        <p:attrNameLst>
                                          <p:attrName>ppt_x</p:attrName>
                                        </p:attrNameLst>
                                      </p:cBhvr>
                                      <p:tavLst>
                                        <p:tav tm="0">
                                          <p:val>
                                            <p:strVal val="ppt_x"/>
                                          </p:val>
                                        </p:tav>
                                        <p:tav tm="100000">
                                          <p:val>
                                            <p:strVal val="ppt_x"/>
                                          </p:val>
                                        </p:tav>
                                      </p:tavLst>
                                    </p:anim>
                                    <p:anim calcmode="lin" valueType="num">
                                      <p:cBhvr additive="base">
                                        <p:cTn id="101" dur="500"/>
                                        <p:tgtEl>
                                          <p:spTgt spid="15"/>
                                        </p:tgtEl>
                                        <p:attrNameLst>
                                          <p:attrName>ppt_y</p:attrName>
                                        </p:attrNameLst>
                                      </p:cBhvr>
                                      <p:tavLst>
                                        <p:tav tm="0">
                                          <p:val>
                                            <p:strVal val="ppt_y"/>
                                          </p:val>
                                        </p:tav>
                                        <p:tav tm="100000">
                                          <p:val>
                                            <p:strVal val="1+ppt_h/2"/>
                                          </p:val>
                                        </p:tav>
                                      </p:tavLst>
                                    </p:anim>
                                    <p:set>
                                      <p:cBhvr>
                                        <p:cTn id="102" dur="1" fill="hold">
                                          <p:stCondLst>
                                            <p:cond delay="499"/>
                                          </p:stCondLst>
                                        </p:cTn>
                                        <p:tgtEl>
                                          <p:spTgt spid="15"/>
                                        </p:tgtEl>
                                        <p:attrNameLst>
                                          <p:attrName>style.visibility</p:attrName>
                                        </p:attrNameLst>
                                      </p:cBhvr>
                                      <p:to>
                                        <p:strVal val="hidden"/>
                                      </p:to>
                                    </p:set>
                                  </p:childTnLst>
                                </p:cTn>
                              </p:par>
                              <p:par>
                                <p:cTn id="103" presetID="2" presetClass="exit" presetSubtype="4" fill="hold" grpId="1" nodeType="withEffect">
                                  <p:stCondLst>
                                    <p:cond delay="0"/>
                                  </p:stCondLst>
                                  <p:childTnLst>
                                    <p:anim calcmode="lin" valueType="num">
                                      <p:cBhvr additive="base">
                                        <p:cTn id="104" dur="500"/>
                                        <p:tgtEl>
                                          <p:spTgt spid="14"/>
                                        </p:tgtEl>
                                        <p:attrNameLst>
                                          <p:attrName>ppt_x</p:attrName>
                                        </p:attrNameLst>
                                      </p:cBhvr>
                                      <p:tavLst>
                                        <p:tav tm="0">
                                          <p:val>
                                            <p:strVal val="ppt_x"/>
                                          </p:val>
                                        </p:tav>
                                        <p:tav tm="100000">
                                          <p:val>
                                            <p:strVal val="ppt_x"/>
                                          </p:val>
                                        </p:tav>
                                      </p:tavLst>
                                    </p:anim>
                                    <p:anim calcmode="lin" valueType="num">
                                      <p:cBhvr additive="base">
                                        <p:cTn id="105" dur="500"/>
                                        <p:tgtEl>
                                          <p:spTgt spid="14"/>
                                        </p:tgtEl>
                                        <p:attrNameLst>
                                          <p:attrName>ppt_y</p:attrName>
                                        </p:attrNameLst>
                                      </p:cBhvr>
                                      <p:tavLst>
                                        <p:tav tm="0">
                                          <p:val>
                                            <p:strVal val="ppt_y"/>
                                          </p:val>
                                        </p:tav>
                                        <p:tav tm="100000">
                                          <p:val>
                                            <p:strVal val="1+ppt_h/2"/>
                                          </p:val>
                                        </p:tav>
                                      </p:tavLst>
                                    </p:anim>
                                    <p:set>
                                      <p:cBhvr>
                                        <p:cTn id="106" dur="1" fill="hold">
                                          <p:stCondLst>
                                            <p:cond delay="499"/>
                                          </p:stCondLst>
                                        </p:cTn>
                                        <p:tgtEl>
                                          <p:spTgt spid="14"/>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17"/>
                                        </p:tgtEl>
                                        <p:attrNameLst>
                                          <p:attrName>ppt_x</p:attrName>
                                        </p:attrNameLst>
                                      </p:cBhvr>
                                      <p:tavLst>
                                        <p:tav tm="0">
                                          <p:val>
                                            <p:strVal val="ppt_x"/>
                                          </p:val>
                                        </p:tav>
                                        <p:tav tm="100000">
                                          <p:val>
                                            <p:strVal val="ppt_x"/>
                                          </p:val>
                                        </p:tav>
                                      </p:tavLst>
                                    </p:anim>
                                    <p:anim calcmode="lin" valueType="num">
                                      <p:cBhvr additive="base">
                                        <p:cTn id="109" dur="500"/>
                                        <p:tgtEl>
                                          <p:spTgt spid="17"/>
                                        </p:tgtEl>
                                        <p:attrNameLst>
                                          <p:attrName>ppt_y</p:attrName>
                                        </p:attrNameLst>
                                      </p:cBhvr>
                                      <p:tavLst>
                                        <p:tav tm="0">
                                          <p:val>
                                            <p:strVal val="ppt_y"/>
                                          </p:val>
                                        </p:tav>
                                        <p:tav tm="100000">
                                          <p:val>
                                            <p:strVal val="1+ppt_h/2"/>
                                          </p:val>
                                        </p:tav>
                                      </p:tavLst>
                                    </p:anim>
                                    <p:set>
                                      <p:cBhvr>
                                        <p:cTn id="110" dur="1" fill="hold">
                                          <p:stCondLst>
                                            <p:cond delay="499"/>
                                          </p:stCondLst>
                                        </p:cTn>
                                        <p:tgtEl>
                                          <p:spTgt spid="17"/>
                                        </p:tgtEl>
                                        <p:attrNameLst>
                                          <p:attrName>style.visibility</p:attrName>
                                        </p:attrNameLst>
                                      </p:cBhvr>
                                      <p:to>
                                        <p:strVal val="hidden"/>
                                      </p:to>
                                    </p:set>
                                  </p:childTnLst>
                                </p:cTn>
                              </p:par>
                              <p:par>
                                <p:cTn id="111" presetID="2" presetClass="exit" presetSubtype="4" fill="hold" grpId="1" nodeType="withEffect">
                                  <p:stCondLst>
                                    <p:cond delay="0"/>
                                  </p:stCondLst>
                                  <p:childTnLst>
                                    <p:anim calcmode="lin" valueType="num">
                                      <p:cBhvr additive="base">
                                        <p:cTn id="112" dur="500"/>
                                        <p:tgtEl>
                                          <p:spTgt spid="16"/>
                                        </p:tgtEl>
                                        <p:attrNameLst>
                                          <p:attrName>ppt_x</p:attrName>
                                        </p:attrNameLst>
                                      </p:cBhvr>
                                      <p:tavLst>
                                        <p:tav tm="0">
                                          <p:val>
                                            <p:strVal val="ppt_x"/>
                                          </p:val>
                                        </p:tav>
                                        <p:tav tm="100000">
                                          <p:val>
                                            <p:strVal val="ppt_x"/>
                                          </p:val>
                                        </p:tav>
                                      </p:tavLst>
                                    </p:anim>
                                    <p:anim calcmode="lin" valueType="num">
                                      <p:cBhvr additive="base">
                                        <p:cTn id="113" dur="500"/>
                                        <p:tgtEl>
                                          <p:spTgt spid="16"/>
                                        </p:tgtEl>
                                        <p:attrNameLst>
                                          <p:attrName>ppt_y</p:attrName>
                                        </p:attrNameLst>
                                      </p:cBhvr>
                                      <p:tavLst>
                                        <p:tav tm="0">
                                          <p:val>
                                            <p:strVal val="ppt_y"/>
                                          </p:val>
                                        </p:tav>
                                        <p:tav tm="100000">
                                          <p:val>
                                            <p:strVal val="1+ppt_h/2"/>
                                          </p:val>
                                        </p:tav>
                                      </p:tavLst>
                                    </p:anim>
                                    <p:set>
                                      <p:cBhvr>
                                        <p:cTn id="1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2" grpId="0"/>
      <p:bldP spid="12" grpId="1"/>
      <p:bldP spid="14" grpId="0"/>
      <p:bldP spid="14"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ppy Birthday to you">
            <a:hlinkClick r:id="" action="ppaction://media"/>
            <a:extLst>
              <a:ext uri="{FF2B5EF4-FFF2-40B4-BE49-F238E27FC236}">
                <a16:creationId xmlns:a16="http://schemas.microsoft.com/office/drawing/2014/main" id="{595E0DA4-81EE-4AD1-971A-7A17170A51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728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F634EA-D5DC-47A2-BAC7-15B392910837}"/>
              </a:ext>
            </a:extLst>
          </p:cNvPr>
          <p:cNvPicPr>
            <a:picLocks noChangeAspect="1"/>
          </p:cNvPicPr>
          <p:nvPr/>
        </p:nvPicPr>
        <p:blipFill>
          <a:blip r:embed="rId2"/>
          <a:stretch>
            <a:fillRect/>
          </a:stretch>
        </p:blipFill>
        <p:spPr>
          <a:xfrm>
            <a:off x="0" y="0"/>
            <a:ext cx="12192000" cy="7080422"/>
          </a:xfrm>
          <a:prstGeom prst="rect">
            <a:avLst/>
          </a:prstGeom>
        </p:spPr>
      </p:pic>
    </p:spTree>
    <p:extLst>
      <p:ext uri="{BB962C8B-B14F-4D97-AF65-F5344CB8AC3E}">
        <p14:creationId xmlns:p14="http://schemas.microsoft.com/office/powerpoint/2010/main" val="2874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9+ Background Powerpoint Đẹp cho bài thuyết trình chuyên nghiệp - Hình Ảnh  Đẹp HD | Hình ảnh, Hình nền, Nhật ký nghệ thuật">
            <a:extLst>
              <a:ext uri="{FF2B5EF4-FFF2-40B4-BE49-F238E27FC236}">
                <a16:creationId xmlns:a16="http://schemas.microsoft.com/office/drawing/2014/main" id="{5A2C7723-0AD3-4AB4-B233-D7D316A0D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12192000" cy="753665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2AA847F9-4165-47D8-AF18-8E90E829C3A6}"/>
              </a:ext>
            </a:extLst>
          </p:cNvPr>
          <p:cNvSpPr txBox="1">
            <a:spLocks/>
          </p:cNvSpPr>
          <p:nvPr/>
        </p:nvSpPr>
        <p:spPr>
          <a:xfrm>
            <a:off x="819151" y="273844"/>
            <a:ext cx="4343400" cy="836023"/>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err="1">
                <a:ln w="12700" cmpd="sng">
                  <a:solidFill>
                    <a:srgbClr val="00B050"/>
                  </a:solidFill>
                  <a:prstDash val="solid"/>
                </a:ln>
                <a:solidFill>
                  <a:srgbClr val="FF0000"/>
                </a:solidFill>
                <a:effectLst>
                  <a:innerShdw blurRad="63500" dist="50800" dir="13500000">
                    <a:prstClr val="black">
                      <a:alpha val="50000"/>
                    </a:prstClr>
                  </a:innerShdw>
                </a:effectLst>
              </a:rPr>
              <a:t>HỘP</a:t>
            </a:r>
            <a:r>
              <a:rPr lang="en-US" sz="4400" b="1" dirty="0">
                <a:ln w="12700" cmpd="sng">
                  <a:solidFill>
                    <a:srgbClr val="00B050"/>
                  </a:solidFill>
                  <a:prstDash val="solid"/>
                </a:ln>
                <a:solidFill>
                  <a:srgbClr val="FF0000"/>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rgbClr val="FF0000"/>
                </a:solidFill>
                <a:effectLst>
                  <a:innerShdw blurRad="63500" dist="50800" dir="13500000">
                    <a:prstClr val="black">
                      <a:alpha val="50000"/>
                    </a:prstClr>
                  </a:innerShdw>
                </a:effectLst>
              </a:rPr>
              <a:t>QUÀ</a:t>
            </a:r>
            <a:r>
              <a:rPr lang="en-US" sz="4400" b="1" dirty="0">
                <a:ln w="12700" cmpd="sng">
                  <a:solidFill>
                    <a:srgbClr val="00B050"/>
                  </a:solidFill>
                  <a:prstDash val="solid"/>
                </a:ln>
                <a:solidFill>
                  <a:srgbClr val="FF0000"/>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rgbClr val="FF0000"/>
                </a:solidFill>
                <a:effectLst>
                  <a:innerShdw blurRad="63500" dist="50800" dir="13500000">
                    <a:prstClr val="black">
                      <a:alpha val="50000"/>
                    </a:prstClr>
                  </a:innerShdw>
                </a:effectLst>
              </a:rPr>
              <a:t>BÍ</a:t>
            </a:r>
            <a:r>
              <a:rPr lang="en-US" sz="4400" b="1" dirty="0">
                <a:ln w="12700" cmpd="sng">
                  <a:solidFill>
                    <a:srgbClr val="00B050"/>
                  </a:solidFill>
                  <a:prstDash val="solid"/>
                </a:ln>
                <a:solidFill>
                  <a:srgbClr val="FF0000"/>
                </a:solidFill>
                <a:effectLst>
                  <a:innerShdw blurRad="63500" dist="50800" dir="13500000">
                    <a:prstClr val="black">
                      <a:alpha val="50000"/>
                    </a:prstClr>
                  </a:innerShdw>
                </a:effectLst>
              </a:rPr>
              <a:t> </a:t>
            </a:r>
            <a:r>
              <a:rPr lang="en-US" sz="4400" b="1" dirty="0" err="1">
                <a:ln w="12700" cmpd="sng">
                  <a:solidFill>
                    <a:srgbClr val="00B050"/>
                  </a:solidFill>
                  <a:prstDash val="solid"/>
                </a:ln>
                <a:solidFill>
                  <a:srgbClr val="FF0000"/>
                </a:solidFill>
                <a:effectLst>
                  <a:innerShdw blurRad="63500" dist="50800" dir="13500000">
                    <a:prstClr val="black">
                      <a:alpha val="50000"/>
                    </a:prstClr>
                  </a:innerShdw>
                </a:effectLst>
              </a:rPr>
              <a:t>MẬT</a:t>
            </a:r>
            <a:endParaRPr lang="en-US" sz="4400" dirty="0">
              <a:ln>
                <a:solidFill>
                  <a:srgbClr val="00B050"/>
                </a:solidFill>
              </a:ln>
              <a:solidFill>
                <a:srgbClr val="FF0000"/>
              </a:solidFill>
              <a:effectLst>
                <a:innerShdw blurRad="63500" dist="50800" dir="13500000">
                  <a:prstClr val="black">
                    <a:alpha val="50000"/>
                  </a:prstClr>
                </a:innerShdw>
              </a:effectLst>
            </a:endParaRPr>
          </a:p>
        </p:txBody>
      </p:sp>
      <p:pic>
        <p:nvPicPr>
          <p:cNvPr id="2" name="Picture 1">
            <a:extLst>
              <a:ext uri="{FF2B5EF4-FFF2-40B4-BE49-F238E27FC236}">
                <a16:creationId xmlns:a16="http://schemas.microsoft.com/office/drawing/2014/main" id="{2C922F14-08DB-49F7-845C-F9AA25B5F4DD}"/>
              </a:ext>
            </a:extLst>
          </p:cNvPr>
          <p:cNvPicPr>
            <a:picLocks noChangeAspect="1"/>
          </p:cNvPicPr>
          <p:nvPr/>
        </p:nvPicPr>
        <p:blipFill>
          <a:blip r:embed="rId5"/>
          <a:stretch>
            <a:fillRect/>
          </a:stretch>
        </p:blipFill>
        <p:spPr>
          <a:xfrm>
            <a:off x="819151" y="1495425"/>
            <a:ext cx="2828924" cy="2990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795C9119-E4C5-48A1-BF5F-D92596714CC4}"/>
              </a:ext>
            </a:extLst>
          </p:cNvPr>
          <p:cNvPicPr>
            <a:picLocks noChangeAspect="1"/>
          </p:cNvPicPr>
          <p:nvPr/>
        </p:nvPicPr>
        <p:blipFill>
          <a:blip r:embed="rId6"/>
          <a:stretch>
            <a:fillRect/>
          </a:stretch>
        </p:blipFill>
        <p:spPr>
          <a:xfrm>
            <a:off x="3648075" y="1495425"/>
            <a:ext cx="2543175" cy="2990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DA3CB910-AE90-40CD-ABBE-8DA1C93F72F3}"/>
              </a:ext>
            </a:extLst>
          </p:cNvPr>
          <p:cNvPicPr>
            <a:picLocks noChangeAspect="1"/>
          </p:cNvPicPr>
          <p:nvPr/>
        </p:nvPicPr>
        <p:blipFill>
          <a:blip r:embed="rId7"/>
          <a:stretch>
            <a:fillRect/>
          </a:stretch>
        </p:blipFill>
        <p:spPr>
          <a:xfrm>
            <a:off x="6200774" y="1495425"/>
            <a:ext cx="2686052" cy="29908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024E4206-7BA3-4961-B9AF-DD6E6A7CD6B0}"/>
              </a:ext>
            </a:extLst>
          </p:cNvPr>
          <p:cNvPicPr>
            <a:picLocks noChangeAspect="1"/>
          </p:cNvPicPr>
          <p:nvPr/>
        </p:nvPicPr>
        <p:blipFill>
          <a:blip r:embed="rId8"/>
          <a:stretch>
            <a:fillRect/>
          </a:stretch>
        </p:blipFill>
        <p:spPr>
          <a:xfrm>
            <a:off x="8886826" y="1495425"/>
            <a:ext cx="2990851" cy="29908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HappyBirthday-VA_9ey">
            <a:hlinkClick r:id="" action="ppaction://media"/>
            <a:extLst>
              <a:ext uri="{FF2B5EF4-FFF2-40B4-BE49-F238E27FC236}">
                <a16:creationId xmlns:a16="http://schemas.microsoft.com/office/drawing/2014/main" id="{A9A2FA37-58E4-40B2-8328-20670A4586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1635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3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 calcmode="lin" valueType="num">
                                      <p:cBhvr>
                                        <p:cTn id="11" dur="1000" fill="hold"/>
                                        <p:tgtEl>
                                          <p:spTgt spid="5"/>
                                        </p:tgtEl>
                                        <p:attrNameLst>
                                          <p:attrName>style.rotation</p:attrName>
                                        </p:attrNameLst>
                                      </p:cBhvr>
                                      <p:tavLst>
                                        <p:tav tm="0">
                                          <p:val>
                                            <p:fltVal val="90"/>
                                          </p:val>
                                        </p:tav>
                                        <p:tav tm="100000">
                                          <p:val>
                                            <p:fltVal val="0"/>
                                          </p:val>
                                        </p:tav>
                                      </p:tavLst>
                                    </p:anim>
                                    <p:animEffect transition="in" filter="fade">
                                      <p:cBhvr>
                                        <p:cTn id="12" dur="1000"/>
                                        <p:tgtEl>
                                          <p:spTgt spid="5"/>
                                        </p:tgtEl>
                                      </p:cBhvr>
                                    </p:animEffect>
                                  </p:childTnLst>
                                </p:cTn>
                              </p:par>
                              <p:par>
                                <p:cTn id="13" presetID="45"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36" repeatCount="indefinite" fill="hold" display="0">
                  <p:stCondLst>
                    <p:cond delay="indefinite"/>
                  </p:stCondLst>
                  <p:endCondLst>
                    <p:cond evt="onStopAudio" delay="0">
                      <p:tgtEl>
                        <p:sldTgt/>
                      </p:tgtEl>
                    </p:cond>
                  </p:endCondLst>
                </p:cTn>
                <p:tgtEl>
                  <p:spTgt spid="8"/>
                </p:tgtEl>
              </p:cMediaNode>
            </p:audio>
          </p:childTnLst>
        </p:cTn>
      </p:par>
    </p:tnLst>
    <p:bldLst>
      <p:bldP spid="5" grpId="0"/>
      <p:bldP spid="5" grpId="1"/>
    </p:bldLst>
  </p:timing>
</p:sld>
</file>

<file path=ppt/theme/theme1.xml><?xml version="1.0" encoding="utf-8"?>
<a:theme xmlns:a="http://schemas.openxmlformats.org/drawingml/2006/main" name="GradientRiseVTI">
  <a:themeElements>
    <a:clrScheme name="AnalogousFromRegularSeedLeftStep">
      <a:dk1>
        <a:srgbClr val="000000"/>
      </a:dk1>
      <a:lt1>
        <a:srgbClr val="FFFFFF"/>
      </a:lt1>
      <a:dk2>
        <a:srgbClr val="303920"/>
      </a:dk2>
      <a:lt2>
        <a:srgbClr val="E8E4E2"/>
      </a:lt2>
      <a:accent1>
        <a:srgbClr val="4D99C3"/>
      </a:accent1>
      <a:accent2>
        <a:srgbClr val="3BB1AA"/>
      </a:accent2>
      <a:accent3>
        <a:srgbClr val="46B37F"/>
      </a:accent3>
      <a:accent4>
        <a:srgbClr val="3BB147"/>
      </a:accent4>
      <a:accent5>
        <a:srgbClr val="68B346"/>
      </a:accent5>
      <a:accent6>
        <a:srgbClr val="8DAD39"/>
      </a:accent6>
      <a:hlink>
        <a:srgbClr val="BF6D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235</TotalTime>
  <Words>130</Words>
  <PresentationFormat>Widescreen</PresentationFormat>
  <Paragraphs>14</Paragraphs>
  <Slides>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HP001 4 hàng</vt:lpstr>
      <vt:lpstr>Tw Cen MT</vt:lpstr>
      <vt:lpstr>VNI-Avo</vt:lpstr>
      <vt:lpstr>GradientRiseVTI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2020-12-01T04:00:08Z</dcterms:created>
  <dcterms:modified xsi:type="dcterms:W3CDTF">2020-12-12T09:37:19Z</dcterms:modified>
</cp:coreProperties>
</file>