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FE6F9"/>
    <a:srgbClr val="FF0000"/>
    <a:srgbClr val="00FF00"/>
    <a:srgbClr val="006600"/>
    <a:srgbClr val="990000"/>
    <a:srgbClr val="00CC00"/>
    <a:srgbClr val="75E5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F84A9-40CB-445D-BFED-06ECB06685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085843"/>
      </p:ext>
    </p:extLst>
  </p:cSld>
  <p:clrMapOvr>
    <a:masterClrMapping/>
  </p:clrMapOvr>
  <p:transition advClick="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8F9B8-AFF7-4952-8A3D-1A068DDFBD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415097"/>
      </p:ext>
    </p:extLst>
  </p:cSld>
  <p:clrMapOvr>
    <a:masterClrMapping/>
  </p:clrMapOvr>
  <p:transition advClick="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7869-76E4-4E25-9C0F-CBEBE03A65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895461"/>
      </p:ext>
    </p:extLst>
  </p:cSld>
  <p:clrMapOvr>
    <a:masterClrMapping/>
  </p:clrMapOvr>
  <p:transition advClick="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4FD50-0685-4CD0-A3FF-98055B67A6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963216"/>
      </p:ext>
    </p:extLst>
  </p:cSld>
  <p:clrMapOvr>
    <a:masterClrMapping/>
  </p:clrMapOvr>
  <p:transition advClick="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1C926-13C1-42FB-9A3C-7E3ADFD8F7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377047"/>
      </p:ext>
    </p:extLst>
  </p:cSld>
  <p:clrMapOvr>
    <a:masterClrMapping/>
  </p:clrMapOvr>
  <p:transition advClick="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D156D-4D29-4E2B-BCE8-4886D01AD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301376"/>
      </p:ext>
    </p:extLst>
  </p:cSld>
  <p:clrMapOvr>
    <a:masterClrMapping/>
  </p:clrMapOvr>
  <p:transition advClick="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19C4B-E8AB-4560-8258-CE0BB90B72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211547"/>
      </p:ext>
    </p:extLst>
  </p:cSld>
  <p:clrMapOvr>
    <a:masterClrMapping/>
  </p:clrMapOvr>
  <p:transition advClick="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80B2B-8295-49EE-AD0A-1FD8511C1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250814"/>
      </p:ext>
    </p:extLst>
  </p:cSld>
  <p:clrMapOvr>
    <a:masterClrMapping/>
  </p:clrMapOvr>
  <p:transition advClick="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10A8D-5248-4775-8E0E-7C1C5F558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164677"/>
      </p:ext>
    </p:extLst>
  </p:cSld>
  <p:clrMapOvr>
    <a:masterClrMapping/>
  </p:clrMapOvr>
  <p:transition advClick="0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1B81C-C470-40B5-8D96-2C51A41DEA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032106"/>
      </p:ext>
    </p:extLst>
  </p:cSld>
  <p:clrMapOvr>
    <a:masterClrMapping/>
  </p:clrMapOvr>
  <p:transition advClick="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E4895-A8DF-4190-9805-D20C0AB91D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005975"/>
      </p:ext>
    </p:extLst>
  </p:cSld>
  <p:clrMapOvr>
    <a:masterClrMapping/>
  </p:clrMapOvr>
  <p:transition advClick="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4571475-2002-4A9D-BB45-4906D4964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circl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Cloud"/>
          <p:cNvSpPr>
            <a:spLocks noChangeAspect="1" noEditPoints="1" noChangeArrowheads="1"/>
          </p:cNvSpPr>
          <p:nvPr/>
        </p:nvSpPr>
        <p:spPr bwMode="auto">
          <a:xfrm>
            <a:off x="1981200" y="509588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1357545"/>
            <a:ext cx="8001000" cy="3752195"/>
          </a:xfrm>
          <a:prstGeom prst="horizontalScroll">
            <a:avLst/>
          </a:prstGeom>
          <a:solidFill>
            <a:schemeClr val="accent5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n-US" sz="4400" b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ONG ĐI </a:t>
            </a:r>
          </a:p>
          <a:p>
            <a:r>
              <a:rPr lang="en-US" sz="4400" b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TÌM MẬT</a:t>
            </a:r>
            <a:endParaRPr lang="en-US" sz="4400" b="1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7"/>
          <a:stretch>
            <a:fillRect/>
          </a:stretch>
        </p:blipFill>
        <p:spPr bwMode="auto">
          <a:xfrm>
            <a:off x="0" y="2026359"/>
            <a:ext cx="9153525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Cloud"/>
          <p:cNvSpPr>
            <a:spLocks noChangeAspect="1" noEditPoints="1" noChangeArrowheads="1"/>
          </p:cNvSpPr>
          <p:nvPr/>
        </p:nvSpPr>
        <p:spPr bwMode="auto">
          <a:xfrm>
            <a:off x="1981200" y="464952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4" name="WordArt 62"/>
          <p:cNvSpPr>
            <a:spLocks noChangeArrowheads="1" noChangeShapeType="1" noTextEdit="1"/>
          </p:cNvSpPr>
          <p:nvPr/>
        </p:nvSpPr>
        <p:spPr bwMode="auto">
          <a:xfrm rot="437919">
            <a:off x="6863577" y="3312111"/>
            <a:ext cx="581269" cy="395285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bi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5" name="WordArt 63"/>
          <p:cNvSpPr>
            <a:spLocks noChangeArrowheads="1" noChangeShapeType="1" noTextEdit="1"/>
          </p:cNvSpPr>
          <p:nvPr/>
        </p:nvSpPr>
        <p:spPr bwMode="auto">
          <a:xfrm>
            <a:off x="762000" y="3830963"/>
            <a:ext cx="681585" cy="36165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6" name="WordArt 64"/>
          <p:cNvSpPr>
            <a:spLocks noChangeArrowheads="1" noChangeShapeType="1" noTextEdit="1"/>
          </p:cNvSpPr>
          <p:nvPr/>
        </p:nvSpPr>
        <p:spPr bwMode="auto">
          <a:xfrm rot="21093578">
            <a:off x="2327821" y="2998126"/>
            <a:ext cx="914400" cy="4953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phấn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7" name="WordArt 65"/>
          <p:cNvSpPr>
            <a:spLocks noChangeArrowheads="1" noChangeShapeType="1" noTextEdit="1"/>
          </p:cNvSpPr>
          <p:nvPr/>
        </p:nvSpPr>
        <p:spPr bwMode="auto">
          <a:xfrm rot="267907">
            <a:off x="3530606" y="4213680"/>
            <a:ext cx="719720" cy="461557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sỏi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8" name="WordArt 66"/>
          <p:cNvSpPr>
            <a:spLocks noChangeArrowheads="1" noChangeShapeType="1" noTextEdit="1"/>
          </p:cNvSpPr>
          <p:nvPr/>
        </p:nvSpPr>
        <p:spPr bwMode="auto">
          <a:xfrm>
            <a:off x="7467600" y="4520874"/>
            <a:ext cx="1066800" cy="581616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thuốc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266700" y="554869"/>
            <a:ext cx="8420100" cy="707886"/>
          </a:xfrm>
          <a:prstGeom prst="homePlate">
            <a:avLst/>
          </a:prstGeom>
          <a:solidFill>
            <a:schemeClr val="accent5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EFE6F9"/>
                </a:solidFill>
                <a:latin typeface="+mn-lt"/>
              </a:rPr>
              <a:t>Viên……… dùng để viết lên bảng</a:t>
            </a:r>
            <a:endParaRPr lang="en-US" altLang="en-US" sz="4000" b="1">
              <a:solidFill>
                <a:srgbClr val="EFE6F9"/>
              </a:solidFill>
              <a:latin typeface="+mn-lt"/>
            </a:endParaRPr>
          </a:p>
        </p:txBody>
      </p:sp>
      <p:sp>
        <p:nvSpPr>
          <p:cNvPr id="3141" name="Text Box 69"/>
          <p:cNvSpPr txBox="1">
            <a:spLocks noChangeArrowheads="1"/>
          </p:cNvSpPr>
          <p:nvPr/>
        </p:nvSpPr>
        <p:spPr bwMode="auto">
          <a:xfrm>
            <a:off x="1619250" y="384914"/>
            <a:ext cx="1594941" cy="871359"/>
          </a:xfrm>
          <a:prstGeom prst="roundRect">
            <a:avLst>
              <a:gd name="adj" fmla="val 45083"/>
            </a:avLst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smtClean="0">
                <a:solidFill>
                  <a:srgbClr val="FFFF00"/>
                </a:solidFill>
                <a:latin typeface="+mn-lt"/>
              </a:rPr>
              <a:t>phấn</a:t>
            </a:r>
            <a:endParaRPr lang="en-US" altLang="en-US" sz="3600" b="1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226" name="WordArt 154"/>
          <p:cNvSpPr>
            <a:spLocks noChangeArrowheads="1" noChangeShapeType="1" noTextEdit="1"/>
          </p:cNvSpPr>
          <p:nvPr/>
        </p:nvSpPr>
        <p:spPr bwMode="auto">
          <a:xfrm>
            <a:off x="4566628" y="2933700"/>
            <a:ext cx="843572" cy="594066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kẹo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86" name="Text Box 19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382000" y="6186488"/>
            <a:ext cx="609600" cy="733663"/>
          </a:xfrm>
          <a:prstGeom prst="rightArrow">
            <a:avLst/>
          </a:prstGeom>
          <a:solidFill>
            <a:schemeClr val="accent4">
              <a:lumMod val="65000"/>
              <a:lumOff val="3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b="1">
                <a:solidFill>
                  <a:srgbClr val="00FF0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altLang="en-US"/>
          </a:p>
        </p:txBody>
      </p:sp>
      <p:pic>
        <p:nvPicPr>
          <p:cNvPr id="3329" name="Picture 257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ement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48350"/>
            <a:ext cx="9144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25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7048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2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69942E-6 C -0.03021 0.0555 -0.10452 0.04995 -0.16545 -0.00971 C -0.22813 -0.07052 -0.25417 -0.16254 -0.22309 -0.21734 C -0.19254 -0.27398 -0.21875 -0.36485 -0.28142 -0.42566 C -0.34254 -0.48555 -0.41597 -0.49086 -0.44653 -0.43514 " pathEditMode="relative" rAng="2171444" ptsTypes="fffff">
                                      <p:cBhvr>
                                        <p:cTn id="50" dur="2000" fill="hold"/>
                                        <p:tgtEl>
                                          <p:spTgt spid="3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26" y="-2175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</p:childTnLst>
        </p:cTn>
      </p:par>
    </p:tnLst>
    <p:bldLst>
      <p:bldP spid="3140" grpId="0" animBg="1"/>
      <p:bldP spid="31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7"/>
          <a:stretch>
            <a:fillRect/>
          </a:stretch>
        </p:blipFill>
        <p:spPr bwMode="auto">
          <a:xfrm>
            <a:off x="0" y="2009775"/>
            <a:ext cx="9153525" cy="48482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Cloud"/>
          <p:cNvSpPr>
            <a:spLocks noChangeAspect="1" noEditPoints="1" noChangeArrowheads="1"/>
          </p:cNvSpPr>
          <p:nvPr/>
        </p:nvSpPr>
        <p:spPr bwMode="auto">
          <a:xfrm>
            <a:off x="1981200" y="509588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8" name="WordArt 62"/>
          <p:cNvSpPr>
            <a:spLocks noChangeArrowheads="1" noChangeShapeType="1" noTextEdit="1"/>
          </p:cNvSpPr>
          <p:nvPr/>
        </p:nvSpPr>
        <p:spPr bwMode="auto">
          <a:xfrm rot="437919">
            <a:off x="6598124" y="3192870"/>
            <a:ext cx="1107971" cy="421697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đàn</a:t>
            </a:r>
          </a:p>
        </p:txBody>
      </p:sp>
      <p:sp>
        <p:nvSpPr>
          <p:cNvPr id="4159" name="WordArt 63"/>
          <p:cNvSpPr>
            <a:spLocks noChangeArrowheads="1" noChangeShapeType="1" noTextEdit="1"/>
          </p:cNvSpPr>
          <p:nvPr/>
        </p:nvSpPr>
        <p:spPr bwMode="auto">
          <a:xfrm>
            <a:off x="609600" y="3848100"/>
            <a:ext cx="914400" cy="4953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giấy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60" name="WordArt 64"/>
          <p:cNvSpPr>
            <a:spLocks noChangeArrowheads="1" noChangeShapeType="1" noTextEdit="1"/>
          </p:cNvSpPr>
          <p:nvPr/>
        </p:nvSpPr>
        <p:spPr bwMode="auto">
          <a:xfrm rot="21093578">
            <a:off x="2363191" y="3061423"/>
            <a:ext cx="738556" cy="49478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vở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61" name="WordArt 65"/>
          <p:cNvSpPr>
            <a:spLocks noChangeArrowheads="1" noChangeShapeType="1" noTextEdit="1"/>
          </p:cNvSpPr>
          <p:nvPr/>
        </p:nvSpPr>
        <p:spPr bwMode="auto">
          <a:xfrm rot="267907">
            <a:off x="3509642" y="4186901"/>
            <a:ext cx="858943" cy="493973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62" name="WordArt 66"/>
          <p:cNvSpPr>
            <a:spLocks noChangeArrowheads="1" noChangeShapeType="1" noTextEdit="1"/>
          </p:cNvSpPr>
          <p:nvPr/>
        </p:nvSpPr>
        <p:spPr bwMode="auto">
          <a:xfrm>
            <a:off x="7581900" y="4548698"/>
            <a:ext cx="838200" cy="431256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hát</a:t>
            </a: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787680" y="472534"/>
            <a:ext cx="7696200" cy="1200329"/>
          </a:xfrm>
          <a:prstGeom prst="homePlate">
            <a:avLst/>
          </a:prstGeom>
          <a:solidFill>
            <a:schemeClr val="accent5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4000" b="1">
                <a:solidFill>
                  <a:srgbClr val="EFE6F9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z="3600"/>
              <a:t>Tập ………… ghi ngày tháng trong năm. </a:t>
            </a: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1951146" y="379520"/>
            <a:ext cx="2514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FFFF00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l</a:t>
            </a:r>
            <a:r>
              <a:rPr lang="en-US" altLang="en-US" smtClean="0"/>
              <a:t>ịch</a:t>
            </a:r>
            <a:endParaRPr lang="en-US" altLang="en-US"/>
          </a:p>
        </p:txBody>
      </p:sp>
      <p:sp>
        <p:nvSpPr>
          <p:cNvPr id="4250" name="WordArt 154"/>
          <p:cNvSpPr>
            <a:spLocks noChangeArrowheads="1" noChangeShapeType="1" noTextEdit="1"/>
          </p:cNvSpPr>
          <p:nvPr/>
        </p:nvSpPr>
        <p:spPr bwMode="auto">
          <a:xfrm>
            <a:off x="4486567" y="3098505"/>
            <a:ext cx="1112380" cy="404235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ịch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0" name="Text Box 19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229600" y="6186488"/>
            <a:ext cx="762000" cy="733663"/>
          </a:xfrm>
          <a:prstGeom prst="rightArrow">
            <a:avLst/>
          </a:prstGeom>
          <a:solidFill>
            <a:schemeClr val="accent4">
              <a:lumMod val="65000"/>
              <a:lumOff val="3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b="1">
                <a:solidFill>
                  <a:srgbClr val="00FF0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altLang="en-US"/>
          </a:p>
        </p:txBody>
      </p:sp>
      <p:pic>
        <p:nvPicPr>
          <p:cNvPr id="4353" name="Picture 257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ement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72150"/>
            <a:ext cx="9144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25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048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5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0.02335 C -0.00799 0.0037 0.00816 -0.06821 -0.01059 -0.13549 C -0.02986 -0.20601 -0.07587 -0.24601 -0.11771 -0.2259 C -0.15955 -0.20624 -0.20695 -0.2474 -0.2257 -0.3163 C -0.2441 -0.3852 -0.22691 -0.45526 -0.18594 -0.47514 " pathEditMode="relative" rAng="4206837" ptsTypes="fffff">
                                      <p:cBhvr>
                                        <p:cTn id="44" dur="2000" fill="hold"/>
                                        <p:tgtEl>
                                          <p:spTgt spid="4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88" y="-2490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5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0"/>
                  </p:tgtEl>
                </p:cond>
              </p:nextCondLst>
            </p:seq>
          </p:childTnLst>
        </p:cTn>
      </p:par>
    </p:tnLst>
    <p:bldLst>
      <p:bldP spid="4164" grpId="0" animBg="1"/>
      <p:bldP spid="41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7"/>
          <a:stretch>
            <a:fillRect/>
          </a:stretch>
        </p:blipFill>
        <p:spPr bwMode="auto">
          <a:xfrm>
            <a:off x="0" y="2009775"/>
            <a:ext cx="9153525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4" name="Cloud"/>
          <p:cNvSpPr>
            <a:spLocks noChangeAspect="1" noEditPoints="1" noChangeArrowheads="1"/>
          </p:cNvSpPr>
          <p:nvPr/>
        </p:nvSpPr>
        <p:spPr bwMode="auto">
          <a:xfrm>
            <a:off x="1981200" y="509588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2" name="WordArt 62"/>
          <p:cNvSpPr>
            <a:spLocks noChangeArrowheads="1" noChangeShapeType="1" noTextEdit="1"/>
          </p:cNvSpPr>
          <p:nvPr/>
        </p:nvSpPr>
        <p:spPr bwMode="auto">
          <a:xfrm rot="437919">
            <a:off x="6644923" y="3320733"/>
            <a:ext cx="1188154" cy="41638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</a:t>
            </a:r>
          </a:p>
        </p:txBody>
      </p:sp>
      <p:sp>
        <p:nvSpPr>
          <p:cNvPr id="5183" name="WordArt 63"/>
          <p:cNvSpPr>
            <a:spLocks noChangeArrowheads="1" noChangeShapeType="1" noTextEdit="1"/>
          </p:cNvSpPr>
          <p:nvPr/>
        </p:nvSpPr>
        <p:spPr bwMode="auto">
          <a:xfrm>
            <a:off x="609600" y="3810899"/>
            <a:ext cx="914400" cy="4953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bút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84" name="WordArt 64"/>
          <p:cNvSpPr>
            <a:spLocks noChangeArrowheads="1" noChangeShapeType="1" noTextEdit="1"/>
          </p:cNvSpPr>
          <p:nvPr/>
        </p:nvSpPr>
        <p:spPr bwMode="auto">
          <a:xfrm rot="-506422">
            <a:off x="2362200" y="3048000"/>
            <a:ext cx="914400" cy="4953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mực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85" name="WordArt 65"/>
          <p:cNvSpPr>
            <a:spLocks noChangeArrowheads="1" noChangeShapeType="1" noTextEdit="1"/>
          </p:cNvSpPr>
          <p:nvPr/>
        </p:nvSpPr>
        <p:spPr bwMode="auto">
          <a:xfrm rot="267907">
            <a:off x="3499837" y="4205278"/>
            <a:ext cx="938985" cy="457215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thước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86" name="WordArt 66"/>
          <p:cNvSpPr>
            <a:spLocks noChangeArrowheads="1" noChangeShapeType="1" noTextEdit="1"/>
          </p:cNvSpPr>
          <p:nvPr/>
        </p:nvSpPr>
        <p:spPr bwMode="auto">
          <a:xfrm>
            <a:off x="7543800" y="4477417"/>
            <a:ext cx="1066800" cy="64227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hấn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88" name="Text Box 68"/>
          <p:cNvSpPr txBox="1">
            <a:spLocks noChangeArrowheads="1"/>
          </p:cNvSpPr>
          <p:nvPr/>
        </p:nvSpPr>
        <p:spPr bwMode="auto">
          <a:xfrm>
            <a:off x="381000" y="457200"/>
            <a:ext cx="8610600" cy="646331"/>
          </a:xfrm>
          <a:prstGeom prst="homePlate">
            <a:avLst/>
          </a:prstGeom>
          <a:solidFill>
            <a:schemeClr val="accent5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4000" b="1">
                <a:solidFill>
                  <a:srgbClr val="EFE6F9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z="3600"/>
              <a:t> …….. dùng để viết chữ trên giấy. </a:t>
            </a:r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381000" y="391378"/>
            <a:ext cx="2514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FFFF00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Bút</a:t>
            </a:r>
          </a:p>
        </p:txBody>
      </p:sp>
      <p:sp>
        <p:nvSpPr>
          <p:cNvPr id="5274" name="WordArt 154"/>
          <p:cNvSpPr>
            <a:spLocks noChangeArrowheads="1" noChangeShapeType="1" noTextEdit="1"/>
          </p:cNvSpPr>
          <p:nvPr/>
        </p:nvSpPr>
        <p:spPr bwMode="auto">
          <a:xfrm rot="20794357">
            <a:off x="4494756" y="2946799"/>
            <a:ext cx="970882" cy="455016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gậy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34" name="Text Box 19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366760" y="6109097"/>
            <a:ext cx="762000" cy="733663"/>
          </a:xfrm>
          <a:prstGeom prst="rightArrow">
            <a:avLst/>
          </a:prstGeom>
          <a:solidFill>
            <a:schemeClr val="accent4">
              <a:lumMod val="65000"/>
              <a:lumOff val="3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b="1">
                <a:solidFill>
                  <a:srgbClr val="00FF0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altLang="en-US"/>
          </a:p>
        </p:txBody>
      </p:sp>
      <p:pic>
        <p:nvPicPr>
          <p:cNvPr id="5377" name="Picture 257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72150"/>
            <a:ext cx="9144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7" name="Picture 25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048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4335E-6 C 0.03316 -0.12601 -0.01302 -0.25664 -0.10052 -0.29826 C -0.19098 -0.34127 -0.28837 -0.27861 -0.32205 -0.15283 C -0.35556 -0.02659 -0.454 0.03584 -0.5441 -0.00693 C -0.63195 -0.04855 -0.67761 -0.17942 -0.64375 -0.30566 " pathEditMode="relative" rAng="1179305" ptsTypes="fffff">
                                      <p:cBhvr>
                                        <p:cTn id="32" dur="2000" fill="hold"/>
                                        <p:tgtEl>
                                          <p:spTgt spid="5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05" y="-1526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5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5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7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4"/>
                  </p:tgtEl>
                </p:cond>
              </p:nextCondLst>
            </p:seq>
          </p:childTnLst>
        </p:cTn>
      </p:par>
    </p:tnLst>
    <p:bldLst>
      <p:bldP spid="5188" grpId="0" animBg="1"/>
      <p:bldP spid="51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2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7"/>
          <a:stretch>
            <a:fillRect/>
          </a:stretch>
        </p:blipFill>
        <p:spPr bwMode="auto">
          <a:xfrm>
            <a:off x="0" y="1967345"/>
            <a:ext cx="9153525" cy="48482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Cloud"/>
          <p:cNvSpPr>
            <a:spLocks noChangeAspect="1" noEditPoints="1" noChangeArrowheads="1"/>
          </p:cNvSpPr>
          <p:nvPr/>
        </p:nvSpPr>
        <p:spPr bwMode="auto">
          <a:xfrm>
            <a:off x="1981200" y="509588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6" name="WordArt 62"/>
          <p:cNvSpPr>
            <a:spLocks noChangeArrowheads="1" noChangeShapeType="1" noTextEdit="1"/>
          </p:cNvSpPr>
          <p:nvPr/>
        </p:nvSpPr>
        <p:spPr bwMode="auto">
          <a:xfrm rot="437919">
            <a:off x="6611968" y="3144222"/>
            <a:ext cx="1195527" cy="545593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bảy</a:t>
            </a:r>
          </a:p>
        </p:txBody>
      </p:sp>
      <p:sp>
        <p:nvSpPr>
          <p:cNvPr id="6207" name="WordArt 63"/>
          <p:cNvSpPr>
            <a:spLocks noChangeArrowheads="1" noChangeShapeType="1" noTextEdit="1"/>
          </p:cNvSpPr>
          <p:nvPr/>
        </p:nvSpPr>
        <p:spPr bwMode="auto">
          <a:xfrm>
            <a:off x="676680" y="3808633"/>
            <a:ext cx="762000" cy="505738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tư</a:t>
            </a:r>
          </a:p>
        </p:txBody>
      </p:sp>
      <p:sp>
        <p:nvSpPr>
          <p:cNvPr id="6208" name="WordArt 64"/>
          <p:cNvSpPr>
            <a:spLocks noChangeArrowheads="1" noChangeShapeType="1" noTextEdit="1"/>
          </p:cNvSpPr>
          <p:nvPr/>
        </p:nvSpPr>
        <p:spPr bwMode="auto">
          <a:xfrm rot="175893">
            <a:off x="2362200" y="3048000"/>
            <a:ext cx="914400" cy="4953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hai</a:t>
            </a:r>
          </a:p>
        </p:txBody>
      </p:sp>
      <p:sp>
        <p:nvSpPr>
          <p:cNvPr id="6209" name="WordArt 65"/>
          <p:cNvSpPr>
            <a:spLocks noChangeArrowheads="1" noChangeShapeType="1" noTextEdit="1"/>
          </p:cNvSpPr>
          <p:nvPr/>
        </p:nvSpPr>
        <p:spPr bwMode="auto">
          <a:xfrm rot="267907">
            <a:off x="3424379" y="4143808"/>
            <a:ext cx="919375" cy="4953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năm</a:t>
            </a:r>
          </a:p>
        </p:txBody>
      </p:sp>
      <p:sp>
        <p:nvSpPr>
          <p:cNvPr id="6210" name="WordArt 66"/>
          <p:cNvSpPr>
            <a:spLocks noChangeArrowheads="1" noChangeShapeType="1" noTextEdit="1"/>
          </p:cNvSpPr>
          <p:nvPr/>
        </p:nvSpPr>
        <p:spPr bwMode="auto">
          <a:xfrm>
            <a:off x="7610929" y="4594263"/>
            <a:ext cx="876300" cy="389279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CN</a:t>
            </a: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453474" y="566031"/>
            <a:ext cx="8233326" cy="646331"/>
          </a:xfrm>
          <a:prstGeom prst="homePlate">
            <a:avLst/>
          </a:prstGeom>
          <a:solidFill>
            <a:schemeClr val="accent5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EFE6F9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Sau thứ ba là thứ…….. 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5067300" y="491571"/>
            <a:ext cx="2514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FFFF00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tư</a:t>
            </a:r>
          </a:p>
        </p:txBody>
      </p:sp>
      <p:sp>
        <p:nvSpPr>
          <p:cNvPr id="6298" name="WordArt 154"/>
          <p:cNvSpPr>
            <a:spLocks noChangeArrowheads="1" noChangeShapeType="1" noTextEdit="1"/>
          </p:cNvSpPr>
          <p:nvPr/>
        </p:nvSpPr>
        <p:spPr bwMode="auto">
          <a:xfrm rot="188851">
            <a:off x="4423736" y="2954566"/>
            <a:ext cx="1023352" cy="522215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sáu</a:t>
            </a:r>
          </a:p>
        </p:txBody>
      </p:sp>
      <p:sp>
        <p:nvSpPr>
          <p:cNvPr id="6158" name="Text Box 19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287657" y="6031107"/>
            <a:ext cx="762000" cy="733663"/>
          </a:xfrm>
          <a:prstGeom prst="rightArrow">
            <a:avLst/>
          </a:prstGeom>
          <a:solidFill>
            <a:schemeClr val="accent4">
              <a:lumMod val="65000"/>
              <a:lumOff val="3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b="1">
                <a:solidFill>
                  <a:srgbClr val="00FF0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altLang="en-US"/>
          </a:p>
        </p:txBody>
      </p:sp>
      <p:pic>
        <p:nvPicPr>
          <p:cNvPr id="6160" name="Picture 2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048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03" name="Picture 2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72150"/>
            <a:ext cx="9144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4335E-6 C 0.03316 -0.12601 -0.01302 -0.25664 -0.10052 -0.29826 C -0.19098 -0.34127 -0.28837 -0.27861 -0.32205 -0.15283 C -0.35556 -0.02659 -0.454 0.03584 -0.5441 -0.00693 C -0.63195 -0.04855 -0.67761 -0.17942 -0.64375 -0.30566 " pathEditMode="relative" rAng="1179305" ptsTypes="fffff">
                                      <p:cBhvr>
                                        <p:cTn id="32" dur="2000" fill="hold"/>
                                        <p:tgtEl>
                                          <p:spTgt spid="6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05" y="-1526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6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1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6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8"/>
                  </p:tgtEl>
                </p:cond>
              </p:nextCondLst>
            </p:seq>
          </p:childTnLst>
        </p:cTn>
      </p:par>
    </p:tnLst>
    <p:bldLst>
      <p:bldP spid="6212" grpId="0" animBg="1"/>
      <p:bldP spid="62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7"/>
          <a:stretch>
            <a:fillRect/>
          </a:stretch>
        </p:blipFill>
        <p:spPr bwMode="auto">
          <a:xfrm>
            <a:off x="-53068" y="2028371"/>
            <a:ext cx="9153525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Cloud"/>
          <p:cNvSpPr>
            <a:spLocks noChangeAspect="1" noEditPoints="1" noChangeArrowheads="1"/>
          </p:cNvSpPr>
          <p:nvPr/>
        </p:nvSpPr>
        <p:spPr bwMode="auto">
          <a:xfrm>
            <a:off x="1981200" y="509588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0" name="WordArt 62"/>
          <p:cNvSpPr>
            <a:spLocks noChangeArrowheads="1" noChangeShapeType="1" noTextEdit="1"/>
          </p:cNvSpPr>
          <p:nvPr/>
        </p:nvSpPr>
        <p:spPr bwMode="auto">
          <a:xfrm rot="437919">
            <a:off x="6502404" y="3275129"/>
            <a:ext cx="1264106" cy="480562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T. Học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31" name="WordArt 63"/>
          <p:cNvSpPr>
            <a:spLocks noChangeArrowheads="1" noChangeShapeType="1" noTextEdit="1"/>
          </p:cNvSpPr>
          <p:nvPr/>
        </p:nvSpPr>
        <p:spPr bwMode="auto">
          <a:xfrm>
            <a:off x="609600" y="3834041"/>
            <a:ext cx="838200" cy="509359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nhà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32" name="WordArt 64"/>
          <p:cNvSpPr>
            <a:spLocks noChangeArrowheads="1" noChangeShapeType="1" noTextEdit="1"/>
          </p:cNvSpPr>
          <p:nvPr/>
        </p:nvSpPr>
        <p:spPr bwMode="auto">
          <a:xfrm rot="-506422">
            <a:off x="2165595" y="3039902"/>
            <a:ext cx="1110407" cy="517905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ưởng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33" name="WordArt 65"/>
          <p:cNvSpPr>
            <a:spLocks noChangeArrowheads="1" noChangeShapeType="1" noTextEdit="1"/>
          </p:cNvSpPr>
          <p:nvPr/>
        </p:nvSpPr>
        <p:spPr bwMode="auto">
          <a:xfrm rot="267907">
            <a:off x="3599639" y="4204833"/>
            <a:ext cx="685800" cy="4953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ếp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34" name="WordArt 66"/>
          <p:cNvSpPr>
            <a:spLocks noChangeArrowheads="1" noChangeShapeType="1" noTextEdit="1"/>
          </p:cNvSpPr>
          <p:nvPr/>
        </p:nvSpPr>
        <p:spPr bwMode="auto">
          <a:xfrm>
            <a:off x="7696200" y="4531061"/>
            <a:ext cx="914400" cy="379323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isn't</a:t>
            </a:r>
          </a:p>
        </p:txBody>
      </p:sp>
      <p:sp>
        <p:nvSpPr>
          <p:cNvPr id="7236" name="Text Box 68"/>
          <p:cNvSpPr txBox="1">
            <a:spLocks noChangeArrowheads="1"/>
          </p:cNvSpPr>
          <p:nvPr/>
        </p:nvSpPr>
        <p:spPr bwMode="auto">
          <a:xfrm>
            <a:off x="76200" y="848183"/>
            <a:ext cx="9067800" cy="646331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EFE6F9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mtClean="0"/>
              <a:t>…….. là nơi thợ làm việc</a:t>
            </a:r>
            <a:endParaRPr lang="en-US" altLang="en-US"/>
          </a:p>
        </p:txBody>
      </p:sp>
      <p:sp>
        <p:nvSpPr>
          <p:cNvPr id="7237" name="Text Box 69"/>
          <p:cNvSpPr txBox="1">
            <a:spLocks noChangeArrowheads="1"/>
          </p:cNvSpPr>
          <p:nvPr/>
        </p:nvSpPr>
        <p:spPr bwMode="auto">
          <a:xfrm>
            <a:off x="1279628" y="791946"/>
            <a:ext cx="2057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FFFF00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Xưởng</a:t>
            </a:r>
          </a:p>
        </p:txBody>
      </p:sp>
      <p:sp>
        <p:nvSpPr>
          <p:cNvPr id="7322" name="WordArt 154"/>
          <p:cNvSpPr>
            <a:spLocks noChangeArrowheads="1" noChangeShapeType="1" noTextEdit="1"/>
          </p:cNvSpPr>
          <p:nvPr/>
        </p:nvSpPr>
        <p:spPr bwMode="auto">
          <a:xfrm rot="-805643">
            <a:off x="4351054" y="3014423"/>
            <a:ext cx="1366144" cy="56886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ông ty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82" name="Text Box 19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305800" y="6106194"/>
            <a:ext cx="762000" cy="733663"/>
          </a:xfrm>
          <a:prstGeom prst="rightArrow">
            <a:avLst/>
          </a:prstGeom>
          <a:solidFill>
            <a:schemeClr val="accent4">
              <a:lumMod val="65000"/>
              <a:lumOff val="3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b="1">
                <a:solidFill>
                  <a:srgbClr val="00FF0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altLang="en-US"/>
          </a:p>
        </p:txBody>
      </p:sp>
      <p:pic>
        <p:nvPicPr>
          <p:cNvPr id="7184" name="Picture 2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048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27" name="Picture 2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48350"/>
            <a:ext cx="9144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7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7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69942E-6 C -0.03021 0.0555 -0.10452 0.04995 -0.16545 -0.00971 C -0.22813 -0.07052 -0.25417 -0.16254 -0.22309 -0.21734 C -0.19254 -0.27398 -0.21875 -0.36485 -0.28142 -0.42566 C -0.34254 -0.48555 -0.41597 -0.49086 -0.44653 -0.43514 " pathEditMode="relative" rAng="2171444" ptsTypes="fffff">
                                      <p:cBhvr>
                                        <p:cTn id="50" dur="2000" fill="hold"/>
                                        <p:tgtEl>
                                          <p:spTgt spid="7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26" y="-2175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2"/>
                  </p:tgtEl>
                </p:cond>
              </p:nextCondLst>
            </p:seq>
          </p:childTnLst>
        </p:cTn>
      </p:par>
    </p:tnLst>
    <p:bldLst>
      <p:bldP spid="7236" grpId="0" animBg="1"/>
      <p:bldP spid="72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1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7"/>
          <a:stretch>
            <a:fillRect/>
          </a:stretch>
        </p:blipFill>
        <p:spPr bwMode="auto">
          <a:xfrm>
            <a:off x="-9525" y="2006456"/>
            <a:ext cx="9153525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6" name="Cloud"/>
          <p:cNvSpPr>
            <a:spLocks noChangeAspect="1" noEditPoints="1" noChangeArrowheads="1"/>
          </p:cNvSpPr>
          <p:nvPr/>
        </p:nvSpPr>
        <p:spPr bwMode="auto">
          <a:xfrm>
            <a:off x="1981200" y="509588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4" name="WordArt 62"/>
          <p:cNvSpPr>
            <a:spLocks noChangeArrowheads="1" noChangeShapeType="1" noTextEdit="1"/>
          </p:cNvSpPr>
          <p:nvPr/>
        </p:nvSpPr>
        <p:spPr bwMode="auto">
          <a:xfrm rot="437919">
            <a:off x="6710655" y="3220917"/>
            <a:ext cx="896842" cy="4658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đỏ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55" name="WordArt 63"/>
          <p:cNvSpPr>
            <a:spLocks noChangeArrowheads="1" noChangeShapeType="1" noTextEdit="1"/>
          </p:cNvSpPr>
          <p:nvPr/>
        </p:nvSpPr>
        <p:spPr bwMode="auto">
          <a:xfrm>
            <a:off x="609600" y="3837662"/>
            <a:ext cx="838200" cy="3810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cam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56" name="WordArt 64"/>
          <p:cNvSpPr>
            <a:spLocks noChangeArrowheads="1" noChangeShapeType="1" noTextEdit="1"/>
          </p:cNvSpPr>
          <p:nvPr/>
        </p:nvSpPr>
        <p:spPr bwMode="auto">
          <a:xfrm rot="-506422">
            <a:off x="2372380" y="3185967"/>
            <a:ext cx="868187" cy="3599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xám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57" name="WordArt 65"/>
          <p:cNvSpPr>
            <a:spLocks noChangeArrowheads="1" noChangeShapeType="1" noTextEdit="1"/>
          </p:cNvSpPr>
          <p:nvPr/>
        </p:nvSpPr>
        <p:spPr bwMode="auto">
          <a:xfrm rot="267907">
            <a:off x="3448956" y="4236030"/>
            <a:ext cx="899991" cy="45445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vàng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58" name="WordArt 66"/>
          <p:cNvSpPr>
            <a:spLocks noChangeArrowheads="1" noChangeShapeType="1" noTextEdit="1"/>
          </p:cNvSpPr>
          <p:nvPr/>
        </p:nvSpPr>
        <p:spPr bwMode="auto">
          <a:xfrm>
            <a:off x="7467600" y="4520603"/>
            <a:ext cx="1066800" cy="380575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đen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60" name="Text Box 68"/>
          <p:cNvSpPr txBox="1">
            <a:spLocks noChangeArrowheads="1"/>
          </p:cNvSpPr>
          <p:nvPr/>
        </p:nvSpPr>
        <p:spPr bwMode="auto">
          <a:xfrm>
            <a:off x="1157287" y="725737"/>
            <a:ext cx="7529513" cy="584775"/>
          </a:xfrm>
          <a:prstGeom prst="homePlate">
            <a:avLst/>
          </a:prstGeom>
          <a:solidFill>
            <a:schemeClr val="accent5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EFE6F9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z="3200" smtClean="0"/>
              <a:t>Màu </a:t>
            </a:r>
            <a:r>
              <a:rPr lang="en-US" altLang="en-US" sz="3200"/>
              <a:t>……… </a:t>
            </a:r>
            <a:r>
              <a:rPr lang="en-US" altLang="en-US" sz="3200" smtClean="0"/>
              <a:t>trái nghĩa với từ trắng</a:t>
            </a:r>
            <a:endParaRPr lang="en-US" altLang="en-US" sz="3200"/>
          </a:p>
        </p:txBody>
      </p:sp>
      <p:sp>
        <p:nvSpPr>
          <p:cNvPr id="8261" name="Text Box 69"/>
          <p:cNvSpPr txBox="1">
            <a:spLocks noChangeArrowheads="1"/>
          </p:cNvSpPr>
          <p:nvPr/>
        </p:nvSpPr>
        <p:spPr bwMode="auto">
          <a:xfrm>
            <a:off x="2347913" y="608251"/>
            <a:ext cx="144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FFFF00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đen</a:t>
            </a:r>
            <a:endParaRPr lang="en-US" altLang="en-US"/>
          </a:p>
        </p:txBody>
      </p:sp>
      <p:sp>
        <p:nvSpPr>
          <p:cNvPr id="8346" name="WordArt 154"/>
          <p:cNvSpPr>
            <a:spLocks noChangeArrowheads="1" noChangeShapeType="1" noTextEdit="1"/>
          </p:cNvSpPr>
          <p:nvPr/>
        </p:nvSpPr>
        <p:spPr bwMode="auto">
          <a:xfrm rot="-805643">
            <a:off x="4383853" y="3111235"/>
            <a:ext cx="1325503" cy="3473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xanh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6" name="Text Box 19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305800" y="6150047"/>
            <a:ext cx="762000" cy="733663"/>
          </a:xfrm>
          <a:prstGeom prst="rightArrow">
            <a:avLst/>
          </a:prstGeom>
          <a:solidFill>
            <a:schemeClr val="accent4">
              <a:lumMod val="65000"/>
              <a:lumOff val="3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b="1">
                <a:solidFill>
                  <a:srgbClr val="00FF0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altLang="en-US"/>
          </a:p>
        </p:txBody>
      </p:sp>
      <p:pic>
        <p:nvPicPr>
          <p:cNvPr id="8391" name="Picture 1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72150"/>
            <a:ext cx="9144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9" name="Picture 2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048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5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5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5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86 0.02104 C 0.07066 0.05734 0.11649 0.05942 0.13055 0.02867 C 0.14531 -0.0037 0.12274 -0.05711 0.07795 -0.09341 C 0.03298 -0.12971 0.01041 -0.18266 0.025 -0.2148 C 0.03906 -0.24578 0.08541 -0.24393 0.13003 -0.20763 " pathEditMode="relative" rAng="-3522417" ptsTypes="fffff">
                                      <p:cBhvr>
                                        <p:cTn id="38" dur="2000" fill="hold"/>
                                        <p:tgtEl>
                                          <p:spTgt spid="8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-1144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5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56"/>
                  </p:tgtEl>
                </p:cond>
              </p:nextCondLst>
            </p:seq>
          </p:childTnLst>
        </p:cTn>
      </p:par>
    </p:tnLst>
    <p:bldLst>
      <p:bldP spid="8260" grpId="0" animBg="1"/>
      <p:bldP spid="82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1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7"/>
          <a:stretch>
            <a:fillRect/>
          </a:stretch>
        </p:blipFill>
        <p:spPr bwMode="auto">
          <a:xfrm>
            <a:off x="23030" y="2027918"/>
            <a:ext cx="9153525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0" name="Cloud"/>
          <p:cNvSpPr>
            <a:spLocks noChangeAspect="1" noEditPoints="1" noChangeArrowheads="1"/>
          </p:cNvSpPr>
          <p:nvPr/>
        </p:nvSpPr>
        <p:spPr bwMode="auto">
          <a:xfrm>
            <a:off x="1981200" y="509588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0" name="WordArt 64"/>
          <p:cNvSpPr>
            <a:spLocks noChangeArrowheads="1" noChangeShapeType="1" noTextEdit="1"/>
          </p:cNvSpPr>
          <p:nvPr/>
        </p:nvSpPr>
        <p:spPr bwMode="auto">
          <a:xfrm rot="437919">
            <a:off x="6614054" y="3215875"/>
            <a:ext cx="1019171" cy="328443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cũi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81" name="WordArt 65"/>
          <p:cNvSpPr>
            <a:spLocks noChangeArrowheads="1" noChangeShapeType="1" noTextEdit="1"/>
          </p:cNvSpPr>
          <p:nvPr/>
        </p:nvSpPr>
        <p:spPr bwMode="auto">
          <a:xfrm>
            <a:off x="704850" y="3868691"/>
            <a:ext cx="914400" cy="4953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ghế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82" name="WordArt 66"/>
          <p:cNvSpPr>
            <a:spLocks noChangeArrowheads="1" noChangeShapeType="1" noTextEdit="1"/>
          </p:cNvSpPr>
          <p:nvPr/>
        </p:nvSpPr>
        <p:spPr bwMode="auto">
          <a:xfrm rot="-506422">
            <a:off x="2364356" y="3077214"/>
            <a:ext cx="951390" cy="463197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bàn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83" name="WordArt 67"/>
          <p:cNvSpPr>
            <a:spLocks noChangeArrowheads="1" noChangeShapeType="1" noTextEdit="1"/>
          </p:cNvSpPr>
          <p:nvPr/>
        </p:nvSpPr>
        <p:spPr bwMode="auto">
          <a:xfrm rot="267907">
            <a:off x="3594905" y="4229575"/>
            <a:ext cx="849648" cy="380049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sàn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84" name="WordArt 68"/>
          <p:cNvSpPr>
            <a:spLocks noChangeArrowheads="1" noChangeShapeType="1" noTextEdit="1"/>
          </p:cNvSpPr>
          <p:nvPr/>
        </p:nvSpPr>
        <p:spPr bwMode="auto">
          <a:xfrm>
            <a:off x="7504799" y="4642121"/>
            <a:ext cx="1023257" cy="463279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yên xe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86" name="Text Box 70"/>
          <p:cNvSpPr txBox="1">
            <a:spLocks noChangeArrowheads="1"/>
          </p:cNvSpPr>
          <p:nvPr/>
        </p:nvSpPr>
        <p:spPr bwMode="auto">
          <a:xfrm>
            <a:off x="914400" y="777010"/>
            <a:ext cx="7500257" cy="646331"/>
          </a:xfrm>
          <a:prstGeom prst="homePlate">
            <a:avLst/>
          </a:prstGeom>
          <a:solidFill>
            <a:schemeClr val="accent5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EFE6F9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mtClean="0"/>
              <a:t>Cái………dung để ngồi. </a:t>
            </a:r>
            <a:endParaRPr lang="en-US" altLang="en-US"/>
          </a:p>
        </p:txBody>
      </p:sp>
      <p:sp>
        <p:nvSpPr>
          <p:cNvPr id="9287" name="Text Box 71"/>
          <p:cNvSpPr txBox="1">
            <a:spLocks noChangeArrowheads="1"/>
          </p:cNvSpPr>
          <p:nvPr/>
        </p:nvSpPr>
        <p:spPr bwMode="auto">
          <a:xfrm>
            <a:off x="2682281" y="733454"/>
            <a:ext cx="144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FFFF00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ghế</a:t>
            </a:r>
            <a:endParaRPr lang="en-US" altLang="en-US"/>
          </a:p>
        </p:txBody>
      </p:sp>
      <p:sp>
        <p:nvSpPr>
          <p:cNvPr id="9372" name="WordArt 156"/>
          <p:cNvSpPr>
            <a:spLocks noChangeArrowheads="1" noChangeShapeType="1" noTextEdit="1"/>
          </p:cNvSpPr>
          <p:nvPr/>
        </p:nvSpPr>
        <p:spPr bwMode="auto">
          <a:xfrm rot="-805643">
            <a:off x="4326021" y="2990983"/>
            <a:ext cx="1340410" cy="496663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giường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0" name="Text Box 19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255000" y="6124337"/>
            <a:ext cx="762000" cy="733663"/>
          </a:xfrm>
          <a:prstGeom prst="rightArrow">
            <a:avLst/>
          </a:prstGeom>
          <a:solidFill>
            <a:schemeClr val="accent4">
              <a:lumMod val="65000"/>
              <a:lumOff val="3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b="1">
                <a:solidFill>
                  <a:srgbClr val="00FF0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altLang="en-US"/>
          </a:p>
        </p:txBody>
      </p:sp>
      <p:pic>
        <p:nvPicPr>
          <p:cNvPr id="9232" name="Picture 2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048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18" name="Picture 2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48350"/>
            <a:ext cx="9144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9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7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69942E-6 C -0.03021 0.0555 -0.10452 0.04995 -0.16545 -0.00971 C -0.22813 -0.07052 -0.25417 -0.16254 -0.22309 -0.21734 C -0.19254 -0.27398 -0.21875 -0.36485 -0.28142 -0.42566 C -0.34254 -0.48555 -0.41597 -0.49086 -0.44653 -0.43514 " pathEditMode="relative" rAng="2171444" ptsTypes="fffff">
                                      <p:cBhvr>
                                        <p:cTn id="50" dur="2000" fill="hold"/>
                                        <p:tgtEl>
                                          <p:spTgt spid="9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26" y="-2175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2"/>
                  </p:tgtEl>
                </p:cond>
              </p:nextCondLst>
            </p:seq>
          </p:childTnLst>
        </p:cTn>
      </p:par>
    </p:tnLst>
    <p:bldLst>
      <p:bldP spid="9286" grpId="0" animBg="1"/>
      <p:bldP spid="92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1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7"/>
          <a:stretch>
            <a:fillRect/>
          </a:stretch>
        </p:blipFill>
        <p:spPr bwMode="auto">
          <a:xfrm>
            <a:off x="-9525" y="1995487"/>
            <a:ext cx="9153525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Cloud"/>
          <p:cNvSpPr>
            <a:spLocks noChangeAspect="1" noEditPoints="1" noChangeArrowheads="1"/>
          </p:cNvSpPr>
          <p:nvPr/>
        </p:nvSpPr>
        <p:spPr bwMode="auto">
          <a:xfrm>
            <a:off x="1981200" y="509588"/>
            <a:ext cx="990600" cy="614362"/>
          </a:xfrm>
          <a:custGeom>
            <a:avLst/>
            <a:gdLst>
              <a:gd name="T0" fmla="*/ 3073 w 21600"/>
              <a:gd name="T1" fmla="*/ 307181 h 21600"/>
              <a:gd name="T2" fmla="*/ 495300 w 21600"/>
              <a:gd name="T3" fmla="*/ 613708 h 21600"/>
              <a:gd name="T4" fmla="*/ 989775 w 21600"/>
              <a:gd name="T5" fmla="*/ 307181 h 21600"/>
              <a:gd name="T6" fmla="*/ 495300 w 21600"/>
              <a:gd name="T7" fmla="*/ 35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Cloud"/>
          <p:cNvSpPr>
            <a:spLocks noChangeAspect="1" noEditPoints="1" noChangeArrowheads="1"/>
          </p:cNvSpPr>
          <p:nvPr/>
        </p:nvSpPr>
        <p:spPr bwMode="auto">
          <a:xfrm rot="384651">
            <a:off x="5334000" y="381000"/>
            <a:ext cx="1447800" cy="898525"/>
          </a:xfrm>
          <a:custGeom>
            <a:avLst/>
            <a:gdLst>
              <a:gd name="T0" fmla="*/ 4491 w 21600"/>
              <a:gd name="T1" fmla="*/ 449262 h 21600"/>
              <a:gd name="T2" fmla="*/ 723900 w 21600"/>
              <a:gd name="T3" fmla="*/ 897568 h 21600"/>
              <a:gd name="T4" fmla="*/ 1446593 w 21600"/>
              <a:gd name="T5" fmla="*/ 449262 h 21600"/>
              <a:gd name="T6" fmla="*/ 723900 w 21600"/>
              <a:gd name="T7" fmla="*/ 513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4" name="WordArt 64"/>
          <p:cNvSpPr>
            <a:spLocks noChangeArrowheads="1" noChangeShapeType="1" noTextEdit="1"/>
          </p:cNvSpPr>
          <p:nvPr/>
        </p:nvSpPr>
        <p:spPr bwMode="auto">
          <a:xfrm rot="437919">
            <a:off x="6798875" y="3259843"/>
            <a:ext cx="960576" cy="388392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sáu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05" name="WordArt 65"/>
          <p:cNvSpPr>
            <a:spLocks noChangeArrowheads="1" noChangeShapeType="1" noTextEdit="1"/>
          </p:cNvSpPr>
          <p:nvPr/>
        </p:nvSpPr>
        <p:spPr bwMode="auto">
          <a:xfrm>
            <a:off x="609600" y="3848100"/>
            <a:ext cx="838200" cy="4191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hai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06" name="WordArt 66"/>
          <p:cNvSpPr>
            <a:spLocks noChangeArrowheads="1" noChangeShapeType="1" noTextEdit="1"/>
          </p:cNvSpPr>
          <p:nvPr/>
        </p:nvSpPr>
        <p:spPr bwMode="auto">
          <a:xfrm rot="-506422">
            <a:off x="2356986" y="3063452"/>
            <a:ext cx="637254" cy="41456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07" name="WordArt 67"/>
          <p:cNvSpPr>
            <a:spLocks noChangeArrowheads="1" noChangeShapeType="1" noTextEdit="1"/>
          </p:cNvSpPr>
          <p:nvPr/>
        </p:nvSpPr>
        <p:spPr bwMode="auto">
          <a:xfrm rot="267907">
            <a:off x="3718853" y="4290756"/>
            <a:ext cx="619172" cy="359832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tư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08" name="WordArt 68"/>
          <p:cNvSpPr>
            <a:spLocks noChangeArrowheads="1" noChangeShapeType="1" noTextEdit="1"/>
          </p:cNvSpPr>
          <p:nvPr/>
        </p:nvSpPr>
        <p:spPr bwMode="auto">
          <a:xfrm>
            <a:off x="7587213" y="4674144"/>
            <a:ext cx="870987" cy="355056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CN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76200" y="1295400"/>
            <a:ext cx="9067800" cy="646331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EFE6F9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mtClean="0"/>
              <a:t>Trước thứ 7 là thứ ………</a:t>
            </a:r>
            <a:endParaRPr lang="en-US" altLang="en-US"/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5562600" y="1222367"/>
            <a:ext cx="20571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defRPr sz="3600" b="1">
                <a:solidFill>
                  <a:srgbClr val="FFFF00"/>
                </a:solidFill>
                <a:latin typeface="+mn-lt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sáu</a:t>
            </a:r>
            <a:endParaRPr lang="en-US" altLang="en-US"/>
          </a:p>
        </p:txBody>
      </p:sp>
      <p:sp>
        <p:nvSpPr>
          <p:cNvPr id="10396" name="WordArt 156"/>
          <p:cNvSpPr>
            <a:spLocks noChangeArrowheads="1" noChangeShapeType="1" noTextEdit="1"/>
          </p:cNvSpPr>
          <p:nvPr/>
        </p:nvSpPr>
        <p:spPr bwMode="auto">
          <a:xfrm rot="-805643">
            <a:off x="4430220" y="3067450"/>
            <a:ext cx="1195679" cy="40444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năm</a:t>
            </a:r>
            <a:endParaRPr lang="en-US" sz="3600" b="1" kern="1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4" name="Text Box 19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291286" y="6091990"/>
            <a:ext cx="762000" cy="733663"/>
          </a:xfrm>
          <a:prstGeom prst="rightArrow">
            <a:avLst/>
          </a:prstGeom>
          <a:solidFill>
            <a:schemeClr val="accent4">
              <a:lumMod val="65000"/>
              <a:lumOff val="3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b="1">
                <a:solidFill>
                  <a:srgbClr val="00FF0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altLang="en-US"/>
          </a:p>
        </p:txBody>
      </p:sp>
      <p:pic>
        <p:nvPicPr>
          <p:cNvPr id="10256" name="Picture 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048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1" name="Picture 2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72150"/>
            <a:ext cx="9144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2 -0.01318 C 0.01823 0.00647 0.06875 -0.02381 0.08055 -0.07977 C 0.09271 -0.13711 0.06146 -0.19838 0.00781 -0.2185 C -0.04514 -0.23861 -0.07709 -0.29988 -0.06493 -0.35722 C -0.0533 -0.41295 -0.00243 -0.4437 0.05173 -0.42358 " pathEditMode="relative" rAng="-4455167" ptsTypes="fffff">
                                      <p:cBhvr>
                                        <p:cTn id="26" dur="2000" fill="hold"/>
                                        <p:tgtEl>
                                          <p:spTgt spid="10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2053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0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0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0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9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0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6"/>
                  </p:tgtEl>
                </p:cond>
              </p:nextCondLst>
            </p:seq>
          </p:childTnLst>
        </p:cTn>
      </p:par>
    </p:tnLst>
    <p:bldLst>
      <p:bldP spid="10310" grpId="0" animBg="1"/>
      <p:bldP spid="103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119</Words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2010-01-03T18:51:02Z</dcterms:created>
  <dcterms:modified xsi:type="dcterms:W3CDTF">2021-06-02T01:56:29Z</dcterms:modified>
</cp:coreProperties>
</file>