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302" r:id="rId4"/>
    <p:sldId id="279" r:id="rId5"/>
    <p:sldId id="355" r:id="rId6"/>
    <p:sldId id="363" r:id="rId7"/>
    <p:sldId id="364" r:id="rId8"/>
    <p:sldId id="357" r:id="rId9"/>
    <p:sldId id="359" r:id="rId10"/>
    <p:sldId id="366" r:id="rId11"/>
    <p:sldId id="358" r:id="rId12"/>
    <p:sldId id="360" r:id="rId13"/>
    <p:sldId id="361" r:id="rId14"/>
    <p:sldId id="3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BCDCD"/>
    <a:srgbClr val="F37D91"/>
    <a:srgbClr val="F7A5A5"/>
    <a:srgbClr val="7192A9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9017B-D01B-A542-A6C2-02245B6E7DF1}" v="162" dt="2022-12-15T17:56:25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2109017B-D01B-A542-A6C2-02245B6E7DF1}"/>
    <pc:docChg chg="undo custSel addSld delSld modSld">
      <pc:chgData name="Trúc Quỳnh Võ Thị" userId="d3a72b9751383f94" providerId="LiveId" clId="{2109017B-D01B-A542-A6C2-02245B6E7DF1}" dt="2022-12-15T17:56:47.859" v="804" actId="20577"/>
      <pc:docMkLst>
        <pc:docMk/>
      </pc:docMkLst>
      <pc:sldChg chg="delSp modSp mod">
        <pc:chgData name="Trúc Quỳnh Võ Thị" userId="d3a72b9751383f94" providerId="LiveId" clId="{2109017B-D01B-A542-A6C2-02245B6E7DF1}" dt="2022-12-15T17:28:05.687" v="6" actId="1076"/>
        <pc:sldMkLst>
          <pc:docMk/>
          <pc:sldMk cId="252621157" sldId="256"/>
        </pc:sldMkLst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4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00.152" v="4" actId="1076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28:03.396" v="5" actId="478"/>
          <ac:spMkLst>
            <pc:docMk/>
            <pc:sldMk cId="252621157" sldId="256"/>
            <ac:spMk id="43" creationId="{607B7897-B16D-44E3-91AE-9D0FF2697117}"/>
          </ac:spMkLst>
        </pc:spChg>
        <pc:picChg chg="mod">
          <ac:chgData name="Trúc Quỳnh Võ Thị" userId="d3a72b9751383f94" providerId="LiveId" clId="{2109017B-D01B-A542-A6C2-02245B6E7DF1}" dt="2022-12-15T17:28:05.687" v="6" actId="1076"/>
          <ac:picMkLst>
            <pc:docMk/>
            <pc:sldMk cId="252621157" sldId="256"/>
            <ac:picMk id="2" creationId="{106DD946-CE37-5729-A238-DBD61159527D}"/>
          </ac:picMkLst>
        </pc:picChg>
        <pc:picChg chg="mod">
          <ac:chgData name="Trúc Quỳnh Võ Thị" userId="d3a72b9751383f94" providerId="LiveId" clId="{2109017B-D01B-A542-A6C2-02245B6E7DF1}" dt="2022-12-15T17:28:00.152" v="4" actId="1076"/>
          <ac:picMkLst>
            <pc:docMk/>
            <pc:sldMk cId="252621157" sldId="256"/>
            <ac:picMk id="35" creationId="{00000000-0000-0000-0000-000000000000}"/>
          </ac:picMkLst>
        </pc:picChg>
      </pc:sldChg>
      <pc:sldChg chg="del">
        <pc:chgData name="Trúc Quỳnh Võ Thị" userId="d3a72b9751383f94" providerId="LiveId" clId="{2109017B-D01B-A542-A6C2-02245B6E7DF1}" dt="2022-12-15T17:36:04.907" v="176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2109017B-D01B-A542-A6C2-02245B6E7DF1}" dt="2022-12-15T17:35:10.048" v="169" actId="114"/>
        <pc:sldMkLst>
          <pc:docMk/>
          <pc:sldMk cId="3404845292" sldId="279"/>
        </pc:sldMkLst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2" creationId="{892EDFE8-6036-92C4-7718-04D7CC698BE6}"/>
          </ac:spMkLst>
        </pc:spChg>
        <pc:spChg chg="mod">
          <ac:chgData name="Trúc Quỳnh Võ Thị" userId="d3a72b9751383f94" providerId="LiveId" clId="{2109017B-D01B-A542-A6C2-02245B6E7DF1}" dt="2022-12-15T17:33:45.251" v="110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2109017B-D01B-A542-A6C2-02245B6E7DF1}" dt="2022-12-15T17:35:06.591" v="168" actId="14100"/>
          <ac:spMkLst>
            <pc:docMk/>
            <pc:sldMk cId="3404845292" sldId="279"/>
            <ac:spMk id="4" creationId="{4946ED0D-61A2-4A27-2A1E-D11A3C35EF6D}"/>
          </ac:spMkLst>
        </pc:spChg>
        <pc:spChg chg="del">
          <ac:chgData name="Trúc Quỳnh Võ Thị" userId="d3a72b9751383f94" providerId="LiveId" clId="{2109017B-D01B-A542-A6C2-02245B6E7DF1}" dt="2022-12-15T17:33:50.747" v="111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2109017B-D01B-A542-A6C2-02245B6E7DF1}" dt="2022-12-15T17:35:10.048" v="169" actId="114"/>
          <ac:spMkLst>
            <pc:docMk/>
            <pc:sldMk cId="3404845292" sldId="279"/>
            <ac:spMk id="9" creationId="{3E7AA609-E991-FAE5-2B51-F5337EC1B171}"/>
          </ac:spMkLst>
        </pc:spChg>
        <pc:picChg chg="del">
          <ac:chgData name="Trúc Quỳnh Võ Thị" userId="d3a72b9751383f94" providerId="LiveId" clId="{2109017B-D01B-A542-A6C2-02245B6E7DF1}" dt="2022-12-15T17:33:50.747" v="111" actId="478"/>
          <ac:picMkLst>
            <pc:docMk/>
            <pc:sldMk cId="3404845292" sldId="279"/>
            <ac:picMk id="7" creationId="{1737CE6B-8312-68AE-92CF-5E987793B1F1}"/>
          </ac:picMkLst>
        </pc:picChg>
      </pc:sldChg>
      <pc:sldChg chg="modSp mod">
        <pc:chgData name="Trúc Quỳnh Võ Thị" userId="d3a72b9751383f94" providerId="LiveId" clId="{2109017B-D01B-A542-A6C2-02245B6E7DF1}" dt="2022-12-15T17:33:27.104" v="108" actId="20577"/>
        <pc:sldMkLst>
          <pc:docMk/>
          <pc:sldMk cId="658201877" sldId="302"/>
        </pc:sldMkLst>
        <pc:spChg chg="mod">
          <ac:chgData name="Trúc Quỳnh Võ Thị" userId="d3a72b9751383f94" providerId="LiveId" clId="{2109017B-D01B-A542-A6C2-02245B6E7DF1}" dt="2022-12-15T17:28:19.363" v="9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3.321" v="1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27.822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28:43.544" v="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0:10.206" v="45" actId="14100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1:02.856" v="82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3:27.104" v="108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delAnim">
        <pc:chgData name="Trúc Quỳnh Võ Thị" userId="d3a72b9751383f94" providerId="LiveId" clId="{2109017B-D01B-A542-A6C2-02245B6E7DF1}" dt="2022-12-15T17:40:39.208" v="297" actId="14100"/>
        <pc:sldMkLst>
          <pc:docMk/>
          <pc:sldMk cId="2275727840" sldId="314"/>
        </pc:sldMkLst>
        <pc:spChg chg="add mod">
          <ac:chgData name="Trúc Quỳnh Võ Thị" userId="d3a72b9751383f94" providerId="LiveId" clId="{2109017B-D01B-A542-A6C2-02245B6E7DF1}" dt="2022-12-15T17:40:39.208" v="297" actId="14100"/>
          <ac:spMkLst>
            <pc:docMk/>
            <pc:sldMk cId="2275727840" sldId="314"/>
            <ac:spMk id="3" creationId="{2E79A12D-D11A-5F1F-D12A-524790E9BE6C}"/>
          </ac:spMkLst>
        </pc:spChg>
        <pc:spChg chg="del mod">
          <ac:chgData name="Trúc Quỳnh Võ Thị" userId="d3a72b9751383f94" providerId="LiveId" clId="{2109017B-D01B-A542-A6C2-02245B6E7DF1}" dt="2022-12-15T17:38:26.807" v="227" actId="478"/>
          <ac:spMkLst>
            <pc:docMk/>
            <pc:sldMk cId="2275727840" sldId="314"/>
            <ac:spMk id="9" creationId="{3985D3B7-A40A-4421-9C5F-777653C71BC7}"/>
          </ac:spMkLst>
        </pc:spChg>
        <pc:picChg chg="add mod">
          <ac:chgData name="Trúc Quỳnh Võ Thị" userId="d3a72b9751383f94" providerId="LiveId" clId="{2109017B-D01B-A542-A6C2-02245B6E7DF1}" dt="2022-12-15T17:38:27.103" v="228"/>
          <ac:picMkLst>
            <pc:docMk/>
            <pc:sldMk cId="2275727840" sldId="314"/>
            <ac:picMk id="2" creationId="{AB543D0D-5EF9-F10E-8D93-71F9B5120345}"/>
          </ac:picMkLst>
        </pc:picChg>
        <pc:picChg chg="del">
          <ac:chgData name="Trúc Quỳnh Võ Thị" userId="d3a72b9751383f94" providerId="LiveId" clId="{2109017B-D01B-A542-A6C2-02245B6E7DF1}" dt="2022-12-15T17:38:22.744" v="225" actId="478"/>
          <ac:picMkLst>
            <pc:docMk/>
            <pc:sldMk cId="2275727840" sldId="314"/>
            <ac:picMk id="2050" creationId="{FE7FA83B-BF66-4478-AC2F-3619125C5CDE}"/>
          </ac:picMkLst>
        </pc:picChg>
      </pc:sldChg>
      <pc:sldChg chg="modSp add del mod">
        <pc:chgData name="Trúc Quỳnh Võ Thị" userId="d3a72b9751383f94" providerId="LiveId" clId="{2109017B-D01B-A542-A6C2-02245B6E7DF1}" dt="2022-12-15T17:36:18.292" v="189" actId="2696"/>
        <pc:sldMkLst>
          <pc:docMk/>
          <pc:sldMk cId="2817977460" sldId="316"/>
        </pc:sldMkLst>
        <pc:spChg chg="mod">
          <ac:chgData name="Trúc Quỳnh Võ Thị" userId="d3a72b9751383f94" providerId="LiveId" clId="{2109017B-D01B-A542-A6C2-02245B6E7DF1}" dt="2022-12-15T17:36:01.756" v="170"/>
          <ac:spMkLst>
            <pc:docMk/>
            <pc:sldMk cId="2817977460" sldId="316"/>
            <ac:spMk id="9" creationId="{8801185B-0D41-9410-BCF2-BF4CC574B16B}"/>
          </ac:spMkLst>
        </pc:spChg>
      </pc:sldChg>
      <pc:sldChg chg="modSp mod">
        <pc:chgData name="Trúc Quỳnh Võ Thị" userId="d3a72b9751383f94" providerId="LiveId" clId="{2109017B-D01B-A542-A6C2-02245B6E7DF1}" dt="2022-12-15T17:40:47.400" v="298"/>
        <pc:sldMkLst>
          <pc:docMk/>
          <pc:sldMk cId="387957963" sldId="330"/>
        </pc:sldMkLst>
        <pc:spChg chg="mod">
          <ac:chgData name="Trúc Quỳnh Võ Thị" userId="d3a72b9751383f94" providerId="LiveId" clId="{2109017B-D01B-A542-A6C2-02245B6E7DF1}" dt="2022-12-15T17:40:47.400" v="298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2109017B-D01B-A542-A6C2-02245B6E7DF1}" dt="2022-12-15T17:36:03.791" v="171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2109017B-D01B-A542-A6C2-02245B6E7DF1}" dt="2022-12-15T17:36:03.949" v="172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2109017B-D01B-A542-A6C2-02245B6E7DF1}" dt="2022-12-15T17:36:04.141" v="173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2109017B-D01B-A542-A6C2-02245B6E7DF1}" dt="2022-12-15T17:36:04.382" v="174" actId="2696"/>
        <pc:sldMkLst>
          <pc:docMk/>
          <pc:sldMk cId="556382188" sldId="353"/>
        </pc:sldMkLst>
      </pc:sldChg>
      <pc:sldChg chg="del">
        <pc:chgData name="Trúc Quỳnh Võ Thị" userId="d3a72b9751383f94" providerId="LiveId" clId="{2109017B-D01B-A542-A6C2-02245B6E7DF1}" dt="2022-12-15T17:36:04.631" v="175" actId="2696"/>
        <pc:sldMkLst>
          <pc:docMk/>
          <pc:sldMk cId="947084810" sldId="354"/>
        </pc:sldMkLst>
      </pc:sldChg>
      <pc:sldChg chg="addSp delSp modSp add del mod delAnim modAnim">
        <pc:chgData name="Trúc Quỳnh Võ Thị" userId="d3a72b9751383f94" providerId="LiveId" clId="{2109017B-D01B-A542-A6C2-02245B6E7DF1}" dt="2022-12-15T17:46:43.699" v="384" actId="20577"/>
        <pc:sldMkLst>
          <pc:docMk/>
          <pc:sldMk cId="2780557566" sldId="355"/>
        </pc:sldMkLst>
        <pc:spChg chg="add mod">
          <ac:chgData name="Trúc Quỳnh Võ Thị" userId="d3a72b9751383f94" providerId="LiveId" clId="{2109017B-D01B-A542-A6C2-02245B6E7DF1}" dt="2022-12-15T17:46:43.699" v="384" actId="20577"/>
          <ac:spMkLst>
            <pc:docMk/>
            <pc:sldMk cId="2780557566" sldId="355"/>
            <ac:spMk id="3" creationId="{25E6D173-B6A7-5CB7-D7B0-0E157A9F7418}"/>
          </ac:spMkLst>
        </pc:spChg>
        <pc:spChg chg="mod">
          <ac:chgData name="Trúc Quỳnh Võ Thị" userId="d3a72b9751383f94" providerId="LiveId" clId="{2109017B-D01B-A542-A6C2-02245B6E7DF1}" dt="2022-12-15T17:36:31.527" v="204" actId="20577"/>
          <ac:spMkLst>
            <pc:docMk/>
            <pc:sldMk cId="2780557566" sldId="355"/>
            <ac:spMk id="8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2109017B-D01B-A542-A6C2-02245B6E7DF1}" dt="2022-12-15T17:36:49.220" v="211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2109017B-D01B-A542-A6C2-02245B6E7DF1}" dt="2022-12-15T17:36:47.009" v="210" actId="20577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36:33.890" v="206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2109017B-D01B-A542-A6C2-02245B6E7DF1}" dt="2022-12-15T17:36:49.220" v="211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  <pc:picChg chg="add mod">
          <ac:chgData name="Trúc Quỳnh Võ Thị" userId="d3a72b9751383f94" providerId="LiveId" clId="{2109017B-D01B-A542-A6C2-02245B6E7DF1}" dt="2022-12-15T17:46:05.051" v="369" actId="1076"/>
          <ac:picMkLst>
            <pc:docMk/>
            <pc:sldMk cId="2780557566" sldId="355"/>
            <ac:picMk id="2" creationId="{74265F17-8E16-BADD-9CFF-85CA4A3AE035}"/>
          </ac:picMkLst>
        </pc:picChg>
      </pc:sldChg>
      <pc:sldChg chg="add del">
        <pc:chgData name="Trúc Quỳnh Võ Thị" userId="d3a72b9751383f94" providerId="LiveId" clId="{2109017B-D01B-A542-A6C2-02245B6E7DF1}" dt="2022-12-15T17:36:26.376" v="194" actId="2696"/>
        <pc:sldMkLst>
          <pc:docMk/>
          <pc:sldMk cId="406269209" sldId="356"/>
        </pc:sldMkLst>
      </pc:sldChg>
      <pc:sldChg chg="addSp delSp modSp add mod modAnim">
        <pc:chgData name="Trúc Quỳnh Võ Thị" userId="d3a72b9751383f94" providerId="LiveId" clId="{2109017B-D01B-A542-A6C2-02245B6E7DF1}" dt="2022-12-15T17:49:43.732" v="502" actId="1036"/>
        <pc:sldMkLst>
          <pc:docMk/>
          <pc:sldMk cId="1903302281" sldId="356"/>
        </pc:sldMkLst>
        <pc:spChg chg="add mod">
          <ac:chgData name="Trúc Quỳnh Võ Thị" userId="d3a72b9751383f94" providerId="LiveId" clId="{2109017B-D01B-A542-A6C2-02245B6E7DF1}" dt="2022-12-15T17:48:15.577" v="431"/>
          <ac:spMkLst>
            <pc:docMk/>
            <pc:sldMk cId="1903302281" sldId="356"/>
            <ac:spMk id="4" creationId="{65715573-743A-8B4E-6B0E-9C51CCE15031}"/>
          </ac:spMkLst>
        </pc:spChg>
        <pc:spChg chg="add mod">
          <ac:chgData name="Trúc Quỳnh Võ Thị" userId="d3a72b9751383f94" providerId="LiveId" clId="{2109017B-D01B-A542-A6C2-02245B6E7DF1}" dt="2022-12-15T17:48:44.839" v="448" actId="14100"/>
          <ac:spMkLst>
            <pc:docMk/>
            <pc:sldMk cId="1903302281" sldId="356"/>
            <ac:spMk id="7" creationId="{53E636AD-127D-A1E4-E9DC-637D6CB7B877}"/>
          </ac:spMkLst>
        </pc:spChg>
        <pc:spChg chg="add mod">
          <ac:chgData name="Trúc Quỳnh Võ Thị" userId="d3a72b9751383f94" providerId="LiveId" clId="{2109017B-D01B-A542-A6C2-02245B6E7DF1}" dt="2022-12-15T17:49:04.632" v="463" actId="1036"/>
          <ac:spMkLst>
            <pc:docMk/>
            <pc:sldMk cId="1903302281" sldId="356"/>
            <ac:spMk id="9" creationId="{7CC4785D-E30E-3CF6-A8A6-77DA11AACD3D}"/>
          </ac:spMkLst>
        </pc:spChg>
        <pc:spChg chg="add mod">
          <ac:chgData name="Trúc Quỳnh Võ Thị" userId="d3a72b9751383f94" providerId="LiveId" clId="{2109017B-D01B-A542-A6C2-02245B6E7DF1}" dt="2022-12-15T17:49:43.732" v="502" actId="1036"/>
          <ac:spMkLst>
            <pc:docMk/>
            <pc:sldMk cId="1903302281" sldId="356"/>
            <ac:spMk id="10" creationId="{5C5FC6F1-871A-193B-856A-3C89EBEB37B6}"/>
          </ac:spMkLst>
        </pc:spChg>
        <pc:spChg chg="add mod">
          <ac:chgData name="Trúc Quỳnh Võ Thị" userId="d3a72b9751383f94" providerId="LiveId" clId="{2109017B-D01B-A542-A6C2-02245B6E7DF1}" dt="2022-12-15T17:49:23.579" v="490" actId="20577"/>
          <ac:spMkLst>
            <pc:docMk/>
            <pc:sldMk cId="1903302281" sldId="356"/>
            <ac:spMk id="11" creationId="{774FE628-6083-C44C-1E44-54A325ED537A}"/>
          </ac:spMkLst>
        </pc:spChg>
        <pc:spChg chg="mod">
          <ac:chgData name="Trúc Quỳnh Võ Thị" userId="d3a72b9751383f94" providerId="LiveId" clId="{2109017B-D01B-A542-A6C2-02245B6E7DF1}" dt="2022-12-15T17:37:27.929" v="224" actId="20577"/>
          <ac:spMkLst>
            <pc:docMk/>
            <pc:sldMk cId="1903302281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9:31.419" v="500" actId="20577"/>
          <ac:spMkLst>
            <pc:docMk/>
            <pc:sldMk cId="1903302281" sldId="356"/>
            <ac:spMk id="13" creationId="{102DF287-A2BD-4DA3-454C-FB8721873BE2}"/>
          </ac:spMkLst>
        </pc:spChg>
        <pc:spChg chg="mod">
          <ac:chgData name="Trúc Quỳnh Võ Thị" userId="d3a72b9751383f94" providerId="LiveId" clId="{2109017B-D01B-A542-A6C2-02245B6E7DF1}" dt="2022-12-15T17:41:00.397" v="303" actId="20577"/>
          <ac:spMkLst>
            <pc:docMk/>
            <pc:sldMk cId="1903302281" sldId="356"/>
            <ac:spMk id="17" creationId="{00000000-0000-0000-0000-000000000000}"/>
          </ac:spMkLst>
        </pc:spChg>
        <pc:picChg chg="del">
          <ac:chgData name="Trúc Quỳnh Võ Thị" userId="d3a72b9751383f94" providerId="LiveId" clId="{2109017B-D01B-A542-A6C2-02245B6E7DF1}" dt="2022-12-15T17:40:57.983" v="299" actId="478"/>
          <ac:picMkLst>
            <pc:docMk/>
            <pc:sldMk cId="1903302281" sldId="356"/>
            <ac:picMk id="2" creationId="{74265F17-8E16-BADD-9CFF-85CA4A3AE035}"/>
          </ac:picMkLst>
        </pc:picChg>
        <pc:picChg chg="add mod">
          <ac:chgData name="Trúc Quỳnh Võ Thị" userId="d3a72b9751383f94" providerId="LiveId" clId="{2109017B-D01B-A542-A6C2-02245B6E7DF1}" dt="2022-12-15T17:48:02.737" v="416" actId="1076"/>
          <ac:picMkLst>
            <pc:docMk/>
            <pc:sldMk cId="1903302281" sldId="356"/>
            <ac:picMk id="5" creationId="{918391A6-3758-48F1-ED40-E6C7A2A22CCB}"/>
          </ac:picMkLst>
        </pc:picChg>
      </pc:sldChg>
      <pc:sldChg chg="addSp modSp add mod modAnim">
        <pc:chgData name="Trúc Quỳnh Võ Thị" userId="d3a72b9751383f94" providerId="LiveId" clId="{2109017B-D01B-A542-A6C2-02245B6E7DF1}" dt="2022-12-15T17:52:18.774" v="635" actId="20577"/>
        <pc:sldMkLst>
          <pc:docMk/>
          <pc:sldMk cId="571583153" sldId="357"/>
        </pc:sldMkLst>
        <pc:spChg chg="add mod">
          <ac:chgData name="Trúc Quỳnh Võ Thị" userId="d3a72b9751383f94" providerId="LiveId" clId="{2109017B-D01B-A542-A6C2-02245B6E7DF1}" dt="2022-12-15T17:52:18.774" v="635" actId="20577"/>
          <ac:spMkLst>
            <pc:docMk/>
            <pc:sldMk cId="571583153" sldId="357"/>
            <ac:spMk id="3" creationId="{A7BF03EE-8241-F764-6E34-60B5166C2BBD}"/>
          </ac:spMkLst>
        </pc:spChg>
        <pc:spChg chg="add mod">
          <ac:chgData name="Trúc Quỳnh Võ Thị" userId="d3a72b9751383f94" providerId="LiveId" clId="{2109017B-D01B-A542-A6C2-02245B6E7DF1}" dt="2022-12-15T17:51:01.704" v="561" actId="14100"/>
          <ac:spMkLst>
            <pc:docMk/>
            <pc:sldMk cId="571583153" sldId="357"/>
            <ac:spMk id="4" creationId="{32469C5C-D60B-45D2-5AE3-9D6F132215BE}"/>
          </ac:spMkLst>
        </pc:spChg>
        <pc:spChg chg="add mod">
          <ac:chgData name="Trúc Quỳnh Võ Thị" userId="d3a72b9751383f94" providerId="LiveId" clId="{2109017B-D01B-A542-A6C2-02245B6E7DF1}" dt="2022-12-15T17:51:18.682" v="579" actId="20577"/>
          <ac:spMkLst>
            <pc:docMk/>
            <pc:sldMk cId="571583153" sldId="357"/>
            <ac:spMk id="5" creationId="{FF258193-3573-6D1C-C7CB-EF1B94393773}"/>
          </ac:spMkLst>
        </pc:spChg>
        <pc:spChg chg="add mod">
          <ac:chgData name="Trúc Quỳnh Võ Thị" userId="d3a72b9751383f94" providerId="LiveId" clId="{2109017B-D01B-A542-A6C2-02245B6E7DF1}" dt="2022-12-15T17:51:41.506" v="603" actId="14100"/>
          <ac:spMkLst>
            <pc:docMk/>
            <pc:sldMk cId="571583153" sldId="357"/>
            <ac:spMk id="6" creationId="{67DFE0C6-6240-A3B4-989B-F1A1C433D840}"/>
          </ac:spMkLst>
        </pc:spChg>
        <pc:spChg chg="add mod">
          <ac:chgData name="Trúc Quỳnh Võ Thị" userId="d3a72b9751383f94" providerId="LiveId" clId="{2109017B-D01B-A542-A6C2-02245B6E7DF1}" dt="2022-12-15T17:51:57.672" v="615" actId="14100"/>
          <ac:spMkLst>
            <pc:docMk/>
            <pc:sldMk cId="571583153" sldId="357"/>
            <ac:spMk id="7" creationId="{E27A687D-3BCA-005B-B407-F6015B6AD556}"/>
          </ac:spMkLst>
        </pc:spChg>
        <pc:spChg chg="mod">
          <ac:chgData name="Trúc Quỳnh Võ Thị" userId="d3a72b9751383f94" providerId="LiveId" clId="{2109017B-D01B-A542-A6C2-02245B6E7DF1}" dt="2022-12-15T17:41:07.527" v="313" actId="20577"/>
          <ac:spMkLst>
            <pc:docMk/>
            <pc:sldMk cId="571583153" sldId="357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2:07.839" v="622" actId="14100"/>
          <ac:spMkLst>
            <pc:docMk/>
            <pc:sldMk cId="571583153" sldId="357"/>
            <ac:spMk id="9" creationId="{C38E9F43-B9D3-6CFE-046E-C00515A1FB9F}"/>
          </ac:spMkLst>
        </pc:spChg>
        <pc:spChg chg="add mod">
          <ac:chgData name="Trúc Quỳnh Võ Thị" userId="d3a72b9751383f94" providerId="LiveId" clId="{2109017B-D01B-A542-A6C2-02245B6E7DF1}" dt="2022-12-15T17:52:14.980" v="631" actId="20577"/>
          <ac:spMkLst>
            <pc:docMk/>
            <pc:sldMk cId="571583153" sldId="357"/>
            <ac:spMk id="10" creationId="{761183AC-143F-709F-E2B6-29926E93D47D}"/>
          </ac:spMkLst>
        </pc:spChg>
        <pc:spChg chg="mod">
          <ac:chgData name="Trúc Quỳnh Võ Thị" userId="d3a72b9751383f94" providerId="LiveId" clId="{2109017B-D01B-A542-A6C2-02245B6E7DF1}" dt="2022-12-15T17:41:22.605" v="323" actId="14100"/>
          <ac:spMkLst>
            <pc:docMk/>
            <pc:sldMk cId="571583153" sldId="357"/>
            <ac:spMk id="12" creationId="{00000000-0000-0000-0000-000000000000}"/>
          </ac:spMkLst>
        </pc:spChg>
        <pc:spChg chg="mod">
          <ac:chgData name="Trúc Quỳnh Võ Thị" userId="d3a72b9751383f94" providerId="LiveId" clId="{2109017B-D01B-A542-A6C2-02245B6E7DF1}" dt="2022-12-15T17:41:05.681" v="306" actId="20577"/>
          <ac:spMkLst>
            <pc:docMk/>
            <pc:sldMk cId="571583153" sldId="357"/>
            <ac:spMk id="17" creationId="{00000000-0000-0000-0000-000000000000}"/>
          </ac:spMkLst>
        </pc:spChg>
      </pc:sldChg>
      <pc:sldChg chg="modSp add del mod">
        <pc:chgData name="Trúc Quỳnh Võ Thị" userId="d3a72b9751383f94" providerId="LiveId" clId="{2109017B-D01B-A542-A6C2-02245B6E7DF1}" dt="2022-12-15T17:36:23.535" v="190" actId="2696"/>
        <pc:sldMkLst>
          <pc:docMk/>
          <pc:sldMk cId="3470374486" sldId="357"/>
        </pc:sldMkLst>
        <pc:spChg chg="mod">
          <ac:chgData name="Trúc Quỳnh Võ Thị" userId="d3a72b9751383f94" providerId="LiveId" clId="{2109017B-D01B-A542-A6C2-02245B6E7DF1}" dt="2022-12-15T17:36:13.064" v="185"/>
          <ac:spMkLst>
            <pc:docMk/>
            <pc:sldMk cId="3470374486" sldId="357"/>
            <ac:spMk id="8" creationId="{00000000-0000-0000-0000-000000000000}"/>
          </ac:spMkLst>
        </pc:spChg>
      </pc:sldChg>
      <pc:sldChg chg="add del">
        <pc:chgData name="Trúc Quỳnh Võ Thị" userId="d3a72b9751383f94" providerId="LiveId" clId="{2109017B-D01B-A542-A6C2-02245B6E7DF1}" dt="2022-12-15T17:36:23.785" v="191" actId="2696"/>
        <pc:sldMkLst>
          <pc:docMk/>
          <pc:sldMk cId="104512685" sldId="358"/>
        </pc:sldMkLst>
      </pc:sldChg>
      <pc:sldChg chg="addSp delSp modSp add mod modAnim">
        <pc:chgData name="Trúc Quỳnh Võ Thị" userId="d3a72b9751383f94" providerId="LiveId" clId="{2109017B-D01B-A542-A6C2-02245B6E7DF1}" dt="2022-12-15T17:45:58.082" v="368" actId="1076"/>
        <pc:sldMkLst>
          <pc:docMk/>
          <pc:sldMk cId="2880010345" sldId="358"/>
        </pc:sldMkLst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5" creationId="{FB80E433-9245-EA3C-73C0-43F4188633EF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6" creationId="{A0B1885D-8451-EE01-20EA-1D01352C3290}"/>
          </ac:spMkLst>
        </pc:spChg>
        <pc:spChg chg="add del mod">
          <ac:chgData name="Trúc Quỳnh Võ Thị" userId="d3a72b9751383f94" providerId="LiveId" clId="{2109017B-D01B-A542-A6C2-02245B6E7DF1}" dt="2022-12-15T17:45:12.994" v="351"/>
          <ac:spMkLst>
            <pc:docMk/>
            <pc:sldMk cId="2880010345" sldId="358"/>
            <ac:spMk id="7" creationId="{5F82A979-A934-9612-C98A-3CAF9FB93CA9}"/>
          </ac:spMkLst>
        </pc:spChg>
        <pc:spChg chg="mod">
          <ac:chgData name="Trúc Quỳnh Võ Thị" userId="d3a72b9751383f94" providerId="LiveId" clId="{2109017B-D01B-A542-A6C2-02245B6E7DF1}" dt="2022-12-15T17:41:28.177" v="331" actId="20577"/>
          <ac:spMkLst>
            <pc:docMk/>
            <pc:sldMk cId="2880010345" sldId="358"/>
            <ac:spMk id="8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18.321" v="353" actId="1076"/>
          <ac:spMkLst>
            <pc:docMk/>
            <pc:sldMk cId="2880010345" sldId="358"/>
            <ac:spMk id="9" creationId="{E8DFBC24-F4E2-97B0-D69D-5154EA13DB5D}"/>
          </ac:spMkLst>
        </pc:spChg>
        <pc:spChg chg="add mod">
          <ac:chgData name="Trúc Quỳnh Võ Thị" userId="d3a72b9751383f94" providerId="LiveId" clId="{2109017B-D01B-A542-A6C2-02245B6E7DF1}" dt="2022-12-15T17:45:38.636" v="363" actId="14100"/>
          <ac:spMkLst>
            <pc:docMk/>
            <pc:sldMk cId="2880010345" sldId="358"/>
            <ac:spMk id="10" creationId="{26698F06-1067-F0A5-5827-B8F5202055D1}"/>
          </ac:spMkLst>
        </pc:spChg>
        <pc:spChg chg="add mod">
          <ac:chgData name="Trúc Quỳnh Võ Thị" userId="d3a72b9751383f94" providerId="LiveId" clId="{2109017B-D01B-A542-A6C2-02245B6E7DF1}" dt="2022-12-15T17:45:51.969" v="366" actId="1076"/>
          <ac:spMkLst>
            <pc:docMk/>
            <pc:sldMk cId="2880010345" sldId="358"/>
            <ac:spMk id="11" creationId="{CF27975B-C31C-1645-C30C-5E49E653FC47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45:49.003" v="365" actId="1076"/>
          <ac:spMkLst>
            <pc:docMk/>
            <pc:sldMk cId="2880010345" sldId="358"/>
            <ac:spMk id="13" creationId="{09749229-DA66-BE48-E7F0-DAF9FF5BA20E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6" creationId="{00000000-0000-0000-0000-000000000000}"/>
          </ac:spMkLst>
        </pc:spChg>
        <pc:spChg chg="del">
          <ac:chgData name="Trúc Quỳnh Võ Thị" userId="d3a72b9751383f94" providerId="LiveId" clId="{2109017B-D01B-A542-A6C2-02245B6E7DF1}" dt="2022-12-15T17:41:51.056" v="333" actId="478"/>
          <ac:spMkLst>
            <pc:docMk/>
            <pc:sldMk cId="288001034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2109017B-D01B-A542-A6C2-02245B6E7DF1}" dt="2022-12-15T17:41:54.188" v="334" actId="1076"/>
          <ac:picMkLst>
            <pc:docMk/>
            <pc:sldMk cId="2880010345" sldId="358"/>
            <ac:picMk id="2" creationId="{23157B94-6A17-DEDF-E1C5-2A4A686E25F0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3" creationId="{91340892-8173-5BEE-BB59-D926BCB5B88D}"/>
          </ac:picMkLst>
        </pc:picChg>
        <pc:picChg chg="add del mod">
          <ac:chgData name="Trúc Quỳnh Võ Thị" userId="d3a72b9751383f94" providerId="LiveId" clId="{2109017B-D01B-A542-A6C2-02245B6E7DF1}" dt="2022-12-15T17:42:26.095" v="344" actId="478"/>
          <ac:picMkLst>
            <pc:docMk/>
            <pc:sldMk cId="2880010345" sldId="358"/>
            <ac:picMk id="4" creationId="{38B89E30-DCA2-CB23-04F8-ED5225104997}"/>
          </ac:picMkLst>
        </pc:picChg>
        <pc:picChg chg="add mod">
          <ac:chgData name="Trúc Quỳnh Võ Thị" userId="d3a72b9751383f94" providerId="LiveId" clId="{2109017B-D01B-A542-A6C2-02245B6E7DF1}" dt="2022-12-15T17:45:58.082" v="368" actId="1076"/>
          <ac:picMkLst>
            <pc:docMk/>
            <pc:sldMk cId="2880010345" sldId="358"/>
            <ac:picMk id="1026" creationId="{F33802A3-7027-437A-98BD-AB1AEB283007}"/>
          </ac:picMkLst>
        </pc:picChg>
      </pc:sldChg>
      <pc:sldChg chg="addSp delSp modSp add mod delAnim modAnim">
        <pc:chgData name="Trúc Quỳnh Võ Thị" userId="d3a72b9751383f94" providerId="LiveId" clId="{2109017B-D01B-A542-A6C2-02245B6E7DF1}" dt="2022-12-15T17:56:47.859" v="804" actId="20577"/>
        <pc:sldMkLst>
          <pc:docMk/>
          <pc:sldMk cId="444381935" sldId="359"/>
        </pc:sldMkLst>
        <pc:spChg chg="mod">
          <ac:chgData name="Trúc Quỳnh Võ Thị" userId="d3a72b9751383f94" providerId="LiveId" clId="{2109017B-D01B-A542-A6C2-02245B6E7DF1}" dt="2022-12-15T17:56:47.859" v="804" actId="20577"/>
          <ac:spMkLst>
            <pc:docMk/>
            <pc:sldMk cId="444381935" sldId="359"/>
            <ac:spMk id="3" creationId="{A7BF03EE-8241-F764-6E34-60B5166C2BBD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4" creationId="{32469C5C-D60B-45D2-5AE3-9D6F132215BE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5" creationId="{FF258193-3573-6D1C-C7CB-EF1B94393773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6" creationId="{67DFE0C6-6240-A3B4-989B-F1A1C433D840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7" creationId="{E27A687D-3BCA-005B-B407-F6015B6AD556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9" creationId="{C38E9F43-B9D3-6CFE-046E-C00515A1FB9F}"/>
          </ac:spMkLst>
        </pc:spChg>
        <pc:spChg chg="del">
          <ac:chgData name="Trúc Quỳnh Võ Thị" userId="d3a72b9751383f94" providerId="LiveId" clId="{2109017B-D01B-A542-A6C2-02245B6E7DF1}" dt="2022-12-15T17:52:52.148" v="641" actId="478"/>
          <ac:spMkLst>
            <pc:docMk/>
            <pc:sldMk cId="444381935" sldId="359"/>
            <ac:spMk id="10" creationId="{761183AC-143F-709F-E2B6-29926E93D47D}"/>
          </ac:spMkLst>
        </pc:spChg>
        <pc:spChg chg="add mod">
          <ac:chgData name="Trúc Quỳnh Võ Thị" userId="d3a72b9751383f94" providerId="LiveId" clId="{2109017B-D01B-A542-A6C2-02245B6E7DF1}" dt="2022-12-15T17:56:15.238" v="763" actId="20577"/>
          <ac:spMkLst>
            <pc:docMk/>
            <pc:sldMk cId="444381935" sldId="359"/>
            <ac:spMk id="11" creationId="{BC49AAE1-59AA-5E3F-C259-595158CA7A49}"/>
          </ac:spMkLst>
        </pc:spChg>
        <pc:spChg chg="mod">
          <ac:chgData name="Trúc Quỳnh Võ Thị" userId="d3a72b9751383f94" providerId="LiveId" clId="{2109017B-D01B-A542-A6C2-02245B6E7DF1}" dt="2022-12-15T17:53:03.304" v="647" actId="20577"/>
          <ac:spMkLst>
            <pc:docMk/>
            <pc:sldMk cId="444381935" sldId="359"/>
            <ac:spMk id="12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18.338" v="764" actId="20577"/>
          <ac:spMkLst>
            <pc:docMk/>
            <pc:sldMk cId="444381935" sldId="359"/>
            <ac:spMk id="13" creationId="{176D255D-7F4C-A65C-6619-3926BF468889}"/>
          </ac:spMkLst>
        </pc:spChg>
        <pc:spChg chg="add mod">
          <ac:chgData name="Trúc Quỳnh Võ Thị" userId="d3a72b9751383f94" providerId="LiveId" clId="{2109017B-D01B-A542-A6C2-02245B6E7DF1}" dt="2022-12-15T17:56:20.624" v="765" actId="20577"/>
          <ac:spMkLst>
            <pc:docMk/>
            <pc:sldMk cId="444381935" sldId="359"/>
            <ac:spMk id="14" creationId="{14C86E80-AA0C-FABC-8AA1-A71F7E017283}"/>
          </ac:spMkLst>
        </pc:spChg>
        <pc:spChg chg="add mod">
          <ac:chgData name="Trúc Quỳnh Võ Thị" userId="d3a72b9751383f94" providerId="LiveId" clId="{2109017B-D01B-A542-A6C2-02245B6E7DF1}" dt="2022-12-15T17:56:22.508" v="766" actId="20577"/>
          <ac:spMkLst>
            <pc:docMk/>
            <pc:sldMk cId="444381935" sldId="359"/>
            <ac:spMk id="15" creationId="{116A31CD-4C72-A8B2-DF52-F7F7648E50D8}"/>
          </ac:spMkLst>
        </pc:spChg>
        <pc:spChg chg="mod">
          <ac:chgData name="Trúc Quỳnh Võ Thị" userId="d3a72b9751383f94" providerId="LiveId" clId="{2109017B-D01B-A542-A6C2-02245B6E7DF1}" dt="2022-12-15T17:52:33.562" v="640" actId="20577"/>
          <ac:spMkLst>
            <pc:docMk/>
            <pc:sldMk cId="444381935" sldId="359"/>
            <ac:spMk id="17" creationId="{00000000-0000-0000-0000-000000000000}"/>
          </ac:spMkLst>
        </pc:spChg>
        <pc:spChg chg="add mod">
          <ac:chgData name="Trúc Quỳnh Võ Thị" userId="d3a72b9751383f94" providerId="LiveId" clId="{2109017B-D01B-A542-A6C2-02245B6E7DF1}" dt="2022-12-15T17:56:25.627" v="767" actId="20577"/>
          <ac:spMkLst>
            <pc:docMk/>
            <pc:sldMk cId="444381935" sldId="359"/>
            <ac:spMk id="22" creationId="{0AB114F5-5F61-1D5F-A916-ABD652E5C8B0}"/>
          </ac:spMkLst>
        </pc:spChg>
      </pc:sldChg>
      <pc:sldChg chg="del">
        <pc:chgData name="Trúc Quỳnh Võ Thị" userId="d3a72b9751383f94" providerId="LiveId" clId="{2109017B-D01B-A542-A6C2-02245B6E7DF1}" dt="2022-12-15T17:36:24.479" v="193" actId="2696"/>
        <pc:sldMkLst>
          <pc:docMk/>
          <pc:sldMk cId="1279074173" sldId="359"/>
        </pc:sldMkLst>
      </pc:sldChg>
      <pc:sldChg chg="new del">
        <pc:chgData name="Trúc Quỳnh Võ Thị" userId="d3a72b9751383f94" providerId="LiveId" clId="{2109017B-D01B-A542-A6C2-02245B6E7DF1}" dt="2022-12-15T17:52:29.918" v="637" actId="680"/>
        <pc:sldMkLst>
          <pc:docMk/>
          <pc:sldMk cId="1468913268" sldId="359"/>
        </pc:sldMkLst>
      </pc:sldChg>
      <pc:sldChg chg="del">
        <pc:chgData name="Trúc Quỳnh Võ Thị" userId="d3a72b9751383f94" providerId="LiveId" clId="{2109017B-D01B-A542-A6C2-02245B6E7DF1}" dt="2022-12-15T17:36:24.034" v="192" actId="2696"/>
        <pc:sldMkLst>
          <pc:docMk/>
          <pc:sldMk cId="1203191528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</a:t>
          </a:r>
          <a:r>
            <a:rPr lang="en-US" smtClean="0"/>
            <a:t>Interesting lifestyle around the world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Project</a:t>
          </a:r>
          <a:r>
            <a:rPr lang="en-US" sz="2400" kern="1200"/>
            <a:t>: </a:t>
          </a:r>
          <a:r>
            <a:rPr lang="en-US" sz="2400" kern="1200" smtClean="0"/>
            <a:t>Interesting lifestyle around the world</a:t>
          </a:r>
          <a:endParaRPr lang="en-US" sz="24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3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8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7069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357346" y="2283492"/>
            <a:ext cx="11377454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you don’t hurry up, you will be late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 ________________________.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Unless the teacher explains the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lesson again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we won’t understand it very well.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 ____________________________________</a:t>
            </a:r>
          </a:p>
          <a:p>
            <a:pPr lvl="0">
              <a:spcBef>
                <a:spcPts val="600"/>
              </a:spcBef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__________________________.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063671" y="2752997"/>
            <a:ext cx="48839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you hurry up, you will be late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285506" y="5191350"/>
            <a:ext cx="5455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cs typeface="Arial" panose="020B0604020202020204" pitchFamily="34" charset="0"/>
              </a:rPr>
              <a:t>we won’t understand </a:t>
            </a:r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very well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285506" y="4637352"/>
            <a:ext cx="7286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the teacher doesn’t explain the lesson again</a:t>
            </a:r>
            <a:r>
              <a:rPr lang="en-US" sz="3000" b="1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83" t="2809" r="5224" b="2466"/>
          <a:stretch/>
        </p:blipFill>
        <p:spPr>
          <a:xfrm>
            <a:off x="487067" y="1099587"/>
            <a:ext cx="10691921" cy="5701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3" y="6048375"/>
            <a:ext cx="2724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6997179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 Students</a:t>
            </a:r>
            <a:r>
              <a:rPr lang="en-US" sz="3600"/>
              <a:t>’ workbook.</a:t>
            </a:r>
            <a:endParaRPr lang="en-US" sz="36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smtClean="0"/>
              <a:t> 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5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7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658009" y="1726624"/>
            <a:ext cx="4685225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13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25365" y="1839389"/>
            <a:ext cx="417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7" y="2942074"/>
            <a:ext cx="3781926" cy="31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1925" y="472147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Warm-up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110227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</a:rPr>
              <a:t>Match each word or phrase with its meaning.</a:t>
            </a:r>
          </a:p>
          <a:p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>
                <a:solidFill>
                  <a:schemeClr val="tx1"/>
                </a:solidFill>
              </a:rPr>
              <a:t>﻿</a:t>
            </a:r>
            <a:r>
              <a:rPr lang="en-US" smtClean="0">
                <a:solidFill>
                  <a:schemeClr val="tx1"/>
                </a:solidFill>
              </a:rPr>
              <a:t>Complete </a:t>
            </a:r>
            <a:r>
              <a:rPr lang="en-US" dirty="0">
                <a:solidFill>
                  <a:schemeClr val="tx1"/>
                </a:solidFill>
              </a:rPr>
              <a:t>each sentence with a word or phrase from the box.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317884"/>
            <a:ext cx="5755112" cy="118038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﻿Task 3: Complete the sentences, using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tense of the verbs in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brackets.</a:t>
            </a:r>
          </a:p>
          <a:p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Rewrite the following sentences, so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their meaning stays the same.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92258"/>
            <a:ext cx="5743692" cy="68064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Interesting lifestyles around the world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144807" cy="93323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96011" y="575786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13969" y="5022201"/>
            <a:ext cx="917957" cy="7356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3571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6B2BA6-1309-AD7F-A25A-6ED29C9BE18A}"/>
              </a:ext>
            </a:extLst>
          </p:cNvPr>
          <p:cNvSpPr txBox="1"/>
          <p:nvPr/>
        </p:nvSpPr>
        <p:spPr>
          <a:xfrm>
            <a:off x="-296424" y="2564238"/>
            <a:ext cx="466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4" r="6188" b="66488"/>
          <a:stretch/>
        </p:blipFill>
        <p:spPr>
          <a:xfrm>
            <a:off x="5600699" y="1380707"/>
            <a:ext cx="6154179" cy="117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08" y="3756694"/>
            <a:ext cx="3952875" cy="1533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774" t="31678" r="6188" b="41055"/>
          <a:stretch/>
        </p:blipFill>
        <p:spPr>
          <a:xfrm>
            <a:off x="5600698" y="3159039"/>
            <a:ext cx="6154179" cy="9583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774" t="57851" r="6188"/>
          <a:stretch/>
        </p:blipFill>
        <p:spPr>
          <a:xfrm>
            <a:off x="5600697" y="4717876"/>
            <a:ext cx="6154179" cy="14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83280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﻿Match each word or phrase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5599" b="6491"/>
          <a:stretch/>
        </p:blipFill>
        <p:spPr>
          <a:xfrm>
            <a:off x="617432" y="1718716"/>
            <a:ext cx="1871141" cy="49678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34511" t="78032" r="1" b="2605"/>
          <a:stretch/>
        </p:blipFill>
        <p:spPr>
          <a:xfrm>
            <a:off x="7719719" y="5663113"/>
            <a:ext cx="3561955" cy="102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34511" t="58810" r="1" b="23691"/>
          <a:stretch/>
        </p:blipFill>
        <p:spPr>
          <a:xfrm>
            <a:off x="7719720" y="4733473"/>
            <a:ext cx="3561955" cy="9296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4511" t="35527" r="1" b="42663"/>
          <a:stretch/>
        </p:blipFill>
        <p:spPr>
          <a:xfrm>
            <a:off x="7719721" y="3566114"/>
            <a:ext cx="3561955" cy="11587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4511" t="18076" r="1" b="64282"/>
          <a:stretch/>
        </p:blipFill>
        <p:spPr>
          <a:xfrm>
            <a:off x="7719724" y="2661943"/>
            <a:ext cx="3561955" cy="9372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4511" r="1" b="81413"/>
          <a:stretch/>
        </p:blipFill>
        <p:spPr>
          <a:xfrm>
            <a:off x="7719725" y="1710080"/>
            <a:ext cx="3561955" cy="9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35886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5521 -0.2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35456 -0.296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521 0.4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35378 0.460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17565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maintain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in the habit of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greeted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lifestyle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online lesson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6921" y="3160114"/>
            <a:ext cx="11656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/>
              <a:t>My younger sister is </a:t>
            </a:r>
            <a:r>
              <a:rPr lang="en-US" sz="3200" smtClean="0"/>
              <a:t>_____________ </a:t>
            </a:r>
            <a:r>
              <a:rPr lang="en-US" sz="3200"/>
              <a:t>listening </a:t>
            </a:r>
            <a:r>
              <a:rPr lang="en-US" sz="3200" smtClean="0"/>
              <a:t>to music </a:t>
            </a:r>
            <a:r>
              <a:rPr lang="en-US" sz="3200"/>
              <a:t>while studying.</a:t>
            </a:r>
            <a:endParaRPr lang="en-US" sz="3200" smtClean="0"/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The native people there </a:t>
            </a:r>
            <a:r>
              <a:rPr lang="en-US" sz="3200" smtClean="0"/>
              <a:t>________ us warmly </a:t>
            </a:r>
            <a:r>
              <a:rPr lang="en-US" sz="3200"/>
              <a:t>when we arrived</a:t>
            </a:r>
            <a:r>
              <a:rPr lang="en-US" sz="3200" smtClean="0"/>
              <a:t>.</a:t>
            </a:r>
            <a:r>
              <a:rPr lang="en-US" sz="3200"/>
              <a:t>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Many people are trying to adopt </a:t>
            </a:r>
            <a:r>
              <a:rPr lang="en-US" sz="3200" smtClean="0"/>
              <a:t>a healthy ________ </a:t>
            </a:r>
            <a:r>
              <a:rPr lang="en-US" sz="3200"/>
              <a:t>these days.	</a:t>
            </a:r>
            <a:endParaRPr lang="en-US" sz="3200" smtClean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E636AD-127D-A1E4-E9DC-637D6CB7B877}"/>
              </a:ext>
            </a:extLst>
          </p:cNvPr>
          <p:cNvSpPr txBox="1"/>
          <p:nvPr/>
        </p:nvSpPr>
        <p:spPr>
          <a:xfrm>
            <a:off x="4334582" y="3166813"/>
            <a:ext cx="2711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﻿in the habit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4785D-E30E-3CF6-A8A6-77DA11AACD3D}"/>
              </a:ext>
            </a:extLst>
          </p:cNvPr>
          <p:cNvSpPr txBox="1"/>
          <p:nvPr/>
        </p:nvSpPr>
        <p:spPr>
          <a:xfrm>
            <a:off x="5012672" y="4375831"/>
            <a:ext cx="158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greeted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5FC6F1-871A-193B-856A-3C89EBEB37B6}"/>
              </a:ext>
            </a:extLst>
          </p:cNvPr>
          <p:cNvSpPr txBox="1"/>
          <p:nvPr/>
        </p:nvSpPr>
        <p:spPr>
          <a:xfrm>
            <a:off x="8048273" y="5094235"/>
            <a:ext cx="15186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lifestyle</a:t>
            </a:r>
          </a:p>
        </p:txBody>
      </p:sp>
    </p:spTree>
    <p:extLst>
      <p:ext uri="{BB962C8B-B14F-4D97-AF65-F5344CB8AC3E}">
        <p14:creationId xmlns:p14="http://schemas.microsoft.com/office/powerpoint/2010/main" val="26511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323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﻿Complete each sentence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22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817565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maintain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in the habit of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greeted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lifestyle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online lesson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36921" y="3160114"/>
            <a:ext cx="116561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I believe </a:t>
            </a:r>
            <a:r>
              <a:rPr lang="en-US" sz="3200"/>
              <a:t>that </a:t>
            </a:r>
            <a:r>
              <a:rPr lang="en-US" sz="3200" smtClean="0"/>
              <a:t>____________ </a:t>
            </a:r>
            <a:r>
              <a:rPr lang="en-US" sz="3200"/>
              <a:t>are not </a:t>
            </a:r>
            <a:r>
              <a:rPr lang="en-US" sz="3200" smtClean="0"/>
              <a:t>as interesting </a:t>
            </a:r>
            <a:r>
              <a:rPr lang="en-US" sz="3200"/>
              <a:t>as offline lessons.</a:t>
            </a:r>
            <a:endParaRPr lang="en-US" sz="3200" smtClean="0"/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The native people there </a:t>
            </a:r>
            <a:r>
              <a:rPr lang="en-US" sz="3200" smtClean="0"/>
              <a:t>__________ us warmly </a:t>
            </a:r>
            <a:r>
              <a:rPr lang="en-US" sz="3200"/>
              <a:t>when we </a:t>
            </a:r>
            <a:r>
              <a:rPr lang="en-US" sz="3200" smtClean="0"/>
              <a:t>arrived.	</a:t>
            </a:r>
          </a:p>
          <a:p>
            <a:endParaRPr lang="en-US" sz="1500" smtClean="0"/>
          </a:p>
          <a:p>
            <a:r>
              <a:rPr lang="en-US" sz="3200" smtClean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4FE628-6083-C44C-1E44-54A325ED537A}"/>
              </a:ext>
            </a:extLst>
          </p:cNvPr>
          <p:cNvSpPr txBox="1"/>
          <p:nvPr/>
        </p:nvSpPr>
        <p:spPr>
          <a:xfrm>
            <a:off x="3106307" y="3160114"/>
            <a:ext cx="2599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online lessons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2DF287-A2BD-4DA3-454C-FB8721873BE2}"/>
              </a:ext>
            </a:extLst>
          </p:cNvPr>
          <p:cNvSpPr txBox="1"/>
          <p:nvPr/>
        </p:nvSpPr>
        <p:spPr>
          <a:xfrm>
            <a:off x="5137224" y="4375831"/>
            <a:ext cx="1735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b="1" dirty="0">
                <a:solidFill>
                  <a:srgbClr val="0070C0"/>
                </a:solidFill>
                <a:cs typeface="Arial" panose="020B0604020202020204" pitchFamily="34" charset="0"/>
              </a:rPr>
              <a:t>maintain</a:t>
            </a:r>
          </a:p>
        </p:txBody>
      </p:sp>
    </p:spTree>
    <p:extLst>
      <p:ext uri="{BB962C8B-B14F-4D97-AF65-F5344CB8AC3E}">
        <p14:creationId xmlns:p14="http://schemas.microsoft.com/office/powerpoint/2010/main" val="365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097104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﻿Complete the sentences, using the correct tense of the verbs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7067" y="1775991"/>
            <a:ext cx="115074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smtClean="0">
                <a:solidFill>
                  <a:srgbClr val="F26548"/>
                </a:solidFill>
              </a:rPr>
              <a:t>1. </a:t>
            </a:r>
            <a:r>
              <a:rPr lang="en-US" sz="3000" smtClean="0">
                <a:solidFill>
                  <a:srgbClr val="242021"/>
                </a:solidFill>
              </a:rPr>
              <a:t>No </a:t>
            </a:r>
            <a:r>
              <a:rPr lang="en-US" sz="3000">
                <a:solidFill>
                  <a:srgbClr val="242021"/>
                </a:solidFill>
              </a:rPr>
              <a:t>worries. The organisers (send) </a:t>
            </a:r>
            <a:r>
              <a:rPr lang="en-US" sz="3000" smtClean="0">
                <a:solidFill>
                  <a:srgbClr val="242021"/>
                </a:solidFill>
              </a:rPr>
              <a:t>_________ us </a:t>
            </a:r>
            <a:r>
              <a:rPr lang="en-US" sz="3000">
                <a:solidFill>
                  <a:srgbClr val="242021"/>
                </a:solidFill>
              </a:rPr>
              <a:t>an invitation soon</a:t>
            </a:r>
            <a:r>
              <a:rPr lang="en-US" sz="3000" smtClean="0">
                <a:solidFill>
                  <a:srgbClr val="242021"/>
                </a:solidFill>
              </a:rPr>
              <a:t>.</a:t>
            </a:r>
          </a:p>
          <a:p>
            <a:endParaRPr lang="en-US" sz="1500" smtClean="0">
              <a:solidFill>
                <a:srgbClr val="242021"/>
              </a:solidFill>
            </a:endParaRPr>
          </a:p>
          <a:p>
            <a:r>
              <a:rPr lang="en-US" sz="3000" b="1" smtClean="0">
                <a:solidFill>
                  <a:srgbClr val="F26548"/>
                </a:solidFill>
              </a:rPr>
              <a:t>2</a:t>
            </a:r>
            <a:r>
              <a:rPr lang="en-US" sz="3000" b="1">
                <a:solidFill>
                  <a:srgbClr val="F26548"/>
                </a:solidFill>
              </a:rPr>
              <a:t>. </a:t>
            </a:r>
            <a:r>
              <a:rPr lang="en-US" sz="3000">
                <a:solidFill>
                  <a:srgbClr val="242021"/>
                </a:solidFill>
              </a:rPr>
              <a:t>Unless they behave, those </a:t>
            </a:r>
            <a:r>
              <a:rPr lang="en-US" sz="3000" smtClean="0">
                <a:solidFill>
                  <a:srgbClr val="242021"/>
                </a:solidFill>
              </a:rPr>
              <a:t>children (not </a:t>
            </a:r>
            <a:r>
              <a:rPr lang="en-US" sz="3000">
                <a:solidFill>
                  <a:srgbClr val="242021"/>
                </a:solidFill>
              </a:rPr>
              <a:t>be) </a:t>
            </a:r>
            <a:r>
              <a:rPr lang="en-US" sz="3000" smtClean="0">
                <a:solidFill>
                  <a:srgbClr val="242021"/>
                </a:solidFill>
              </a:rPr>
              <a:t>________ </a:t>
            </a:r>
            <a:r>
              <a:rPr lang="en-US" sz="3000">
                <a:solidFill>
                  <a:srgbClr val="242021"/>
                </a:solidFill>
              </a:rPr>
              <a:t>welcome </a:t>
            </a:r>
            <a:r>
              <a:rPr lang="en-US" sz="3000" smtClean="0">
                <a:solidFill>
                  <a:srgbClr val="242021"/>
                </a:solidFill>
              </a:rPr>
              <a:t>here.</a:t>
            </a:r>
          </a:p>
          <a:p>
            <a:endParaRPr lang="en-US" sz="1500" b="1">
              <a:solidFill>
                <a:srgbClr val="242021"/>
              </a:solidFill>
            </a:endParaRPr>
          </a:p>
          <a:p>
            <a:r>
              <a:rPr lang="en-US" sz="3000" b="1" smtClean="0">
                <a:solidFill>
                  <a:srgbClr val="F26548"/>
                </a:solidFill>
              </a:rPr>
              <a:t>3</a:t>
            </a:r>
            <a:r>
              <a:rPr lang="en-US" sz="3000" b="1">
                <a:solidFill>
                  <a:srgbClr val="FF0000"/>
                </a:solidFill>
              </a:rPr>
              <a:t>. </a:t>
            </a:r>
            <a:r>
              <a:rPr lang="en-US" sz="3000" smtClean="0">
                <a:cs typeface="ChronicaPro-Book" charset="0"/>
              </a:rPr>
              <a:t>Do </a:t>
            </a:r>
            <a:r>
              <a:rPr lang="en-US" sz="3000">
                <a:cs typeface="ChronicaPro-Book" charset="0"/>
              </a:rPr>
              <a:t>you think online learning (become</a:t>
            </a:r>
            <a:r>
              <a:rPr lang="en-US" sz="3000" smtClean="0">
                <a:cs typeface="ChronicaPro-Book" charset="0"/>
              </a:rPr>
              <a:t>) ___________ </a:t>
            </a:r>
            <a:r>
              <a:rPr lang="en-US" sz="3000">
                <a:cs typeface="ChronicaPro-Book" charset="0"/>
              </a:rPr>
              <a:t>the new mode of education</a:t>
            </a:r>
            <a:r>
              <a:rPr lang="en-US" sz="3000" smtClean="0">
                <a:cs typeface="ChronicaPro-Book" charset="0"/>
              </a:rPr>
              <a:t>?</a:t>
            </a:r>
          </a:p>
          <a:p>
            <a:endParaRPr lang="en-US" sz="1500" smtClean="0">
              <a:cs typeface="ChronicaPro-Book" charset="0"/>
            </a:endParaRPr>
          </a:p>
          <a:p>
            <a:r>
              <a:rPr lang="en-US" sz="3000" b="1" smtClean="0">
                <a:solidFill>
                  <a:srgbClr val="F26548"/>
                </a:solidFill>
              </a:rPr>
              <a:t>4</a:t>
            </a:r>
            <a:r>
              <a:rPr lang="en-US" sz="3000" b="1">
                <a:solidFill>
                  <a:srgbClr val="F26548"/>
                </a:solidFill>
              </a:rPr>
              <a:t>. </a:t>
            </a:r>
            <a:r>
              <a:rPr lang="en-US" sz="3000">
                <a:solidFill>
                  <a:srgbClr val="242021"/>
                </a:solidFill>
              </a:rPr>
              <a:t>If I (win) ______ the </a:t>
            </a:r>
            <a:r>
              <a:rPr lang="en-US" sz="3000" smtClean="0">
                <a:solidFill>
                  <a:srgbClr val="242021"/>
                </a:solidFill>
              </a:rPr>
              <a:t>competition, I </a:t>
            </a:r>
            <a:r>
              <a:rPr lang="en-US" sz="3000">
                <a:solidFill>
                  <a:srgbClr val="242021"/>
                </a:solidFill>
              </a:rPr>
              <a:t>will donate half of the prize money </a:t>
            </a:r>
            <a:r>
              <a:rPr lang="en-US" sz="3000" smtClean="0">
                <a:solidFill>
                  <a:srgbClr val="242021"/>
                </a:solidFill>
              </a:rPr>
              <a:t>to charity.</a:t>
            </a:r>
          </a:p>
          <a:p>
            <a:endParaRPr lang="en-US" sz="1500" dirty="0">
              <a:solidFill>
                <a:srgbClr val="242021"/>
              </a:solidFill>
            </a:endParaRPr>
          </a:p>
          <a:p>
            <a:r>
              <a:rPr lang="en-US" sz="3000" b="1" dirty="0">
                <a:solidFill>
                  <a:srgbClr val="F26548"/>
                </a:solidFill>
              </a:rPr>
              <a:t>5</a:t>
            </a:r>
            <a:r>
              <a:rPr lang="en-US" sz="3000" b="1">
                <a:solidFill>
                  <a:srgbClr val="F26548"/>
                </a:solidFill>
              </a:rPr>
              <a:t>.</a:t>
            </a:r>
            <a:r>
              <a:rPr lang="en-US" sz="3000">
                <a:solidFill>
                  <a:srgbClr val="F26548"/>
                </a:solidFill>
              </a:rPr>
              <a:t> </a:t>
            </a:r>
            <a:r>
              <a:rPr lang="en-US" sz="3000">
                <a:cs typeface="ChronicaPro-Book" charset="0"/>
              </a:rPr>
              <a:t>______ we (have to) </a:t>
            </a:r>
            <a:r>
              <a:rPr lang="en-US" sz="3000" smtClean="0">
                <a:cs typeface="ChronicaPro-Book" charset="0"/>
              </a:rPr>
              <a:t>_______ </a:t>
            </a:r>
            <a:r>
              <a:rPr lang="en-US" sz="3000">
                <a:cs typeface="ChronicaPro-Book" charset="0"/>
              </a:rPr>
              <a:t>keep to </a:t>
            </a:r>
            <a:r>
              <a:rPr lang="en-US" sz="3000" smtClean="0">
                <a:cs typeface="ChronicaPro-Book" charset="0"/>
              </a:rPr>
              <a:t>the left </a:t>
            </a:r>
            <a:r>
              <a:rPr lang="en-US" sz="3000">
                <a:cs typeface="ChronicaPro-Book" charset="0"/>
              </a:rPr>
              <a:t>when we drive in Singapore next week? </a:t>
            </a:r>
            <a:endParaRPr lang="en-US" sz="3000" dirty="0">
              <a:solidFill>
                <a:schemeClr val="tx1"/>
              </a:solidFill>
              <a:cs typeface="ChronicaPro-Book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6240798" y="1784028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 send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258193-3573-6D1C-C7CB-EF1B94393773}"/>
              </a:ext>
            </a:extLst>
          </p:cNvPr>
          <p:cNvSpPr txBox="1"/>
          <p:nvPr/>
        </p:nvSpPr>
        <p:spPr>
          <a:xfrm>
            <a:off x="7601992" y="2499139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won’t be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DFE0C6-6240-A3B4-989B-F1A1C433D840}"/>
              </a:ext>
            </a:extLst>
          </p:cNvPr>
          <p:cNvSpPr txBox="1"/>
          <p:nvPr/>
        </p:nvSpPr>
        <p:spPr>
          <a:xfrm>
            <a:off x="6940978" y="3167719"/>
            <a:ext cx="21275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 become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7A687D-3BCA-005B-B407-F6015B6AD556}"/>
              </a:ext>
            </a:extLst>
          </p:cNvPr>
          <p:cNvSpPr txBox="1"/>
          <p:nvPr/>
        </p:nvSpPr>
        <p:spPr>
          <a:xfrm>
            <a:off x="2387003" y="4310683"/>
            <a:ext cx="9913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E9F43-B9D3-6CFE-046E-C00515A1FB9F}"/>
              </a:ext>
            </a:extLst>
          </p:cNvPr>
          <p:cNvSpPr txBox="1"/>
          <p:nvPr/>
        </p:nvSpPr>
        <p:spPr>
          <a:xfrm>
            <a:off x="1011826" y="5428353"/>
            <a:ext cx="1017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Will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183AC-143F-709F-E2B6-29926E93D47D}"/>
              </a:ext>
            </a:extLst>
          </p:cNvPr>
          <p:cNvSpPr txBox="1"/>
          <p:nvPr/>
        </p:nvSpPr>
        <p:spPr>
          <a:xfrm>
            <a:off x="3988495" y="5428353"/>
            <a:ext cx="1658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000" b="1" dirty="0">
                <a:solidFill>
                  <a:srgbClr val="0070C0"/>
                </a:solidFill>
                <a:cs typeface="Arial" panose="020B0604020202020204" pitchFamily="34" charset="0"/>
              </a:rPr>
              <a:t>have to</a:t>
            </a:r>
          </a:p>
        </p:txBody>
      </p:sp>
    </p:spTree>
    <p:extLst>
      <p:ext uri="{BB962C8B-B14F-4D97-AF65-F5344CB8AC3E}">
        <p14:creationId xmlns:p14="http://schemas.microsoft.com/office/powerpoint/2010/main" val="5715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70697"/>
            <a:ext cx="110042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﻿Rewrite the following sentences, so that their meaning stays the same.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347957" y="1718716"/>
            <a:ext cx="11645984" cy="47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Don’t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play computer games for too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long. You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harm your eyes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If you play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___________________________________________.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 careful with what you eat, or you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get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overweight.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will 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_____________________________________________.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We’ll go to the beach unless it rains</a:t>
            </a:r>
          </a:p>
          <a:p>
            <a:pPr lvl="0">
              <a:spcBef>
                <a:spcPts val="600"/>
              </a:spcBef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If _____________________________.</a:t>
            </a:r>
          </a:p>
          <a:p>
            <a:pPr lvl="0">
              <a:spcBef>
                <a:spcPts val="600"/>
              </a:spcBef>
            </a:pP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→ ﻿If _____________________________.</a:t>
            </a:r>
          </a:p>
          <a:p>
            <a:pPr lvl="0">
              <a:spcBef>
                <a:spcPts val="600"/>
              </a:spcBef>
            </a:pP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619058" y="2256417"/>
            <a:ext cx="88968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computer games for too long, you will harm your </a:t>
            </a:r>
            <a:r>
              <a:rPr lang="en-US" sz="3000" b="1" smtClean="0">
                <a:solidFill>
                  <a:srgbClr val="0070C0"/>
                </a:solidFill>
                <a:cs typeface="Arial" panose="020B0604020202020204" pitchFamily="34" charset="0"/>
              </a:rPr>
              <a:t>eyes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2188752" y="3618762"/>
            <a:ext cx="91426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get overweight unless you are careful with what you eat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79018" y="4963177"/>
            <a:ext cx="5888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doesn’t rain, we’ll go to the beach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469C5C-D60B-45D2-5AE3-9D6F132215BE}"/>
              </a:ext>
            </a:extLst>
          </p:cNvPr>
          <p:cNvSpPr txBox="1"/>
          <p:nvPr/>
        </p:nvSpPr>
        <p:spPr>
          <a:xfrm>
            <a:off x="1179018" y="5500878"/>
            <a:ext cx="58884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cs typeface="Arial" panose="020B0604020202020204" pitchFamily="34" charset="0"/>
              </a:rPr>
              <a:t>it rains, we won’t go to the beach</a:t>
            </a:r>
            <a:endParaRPr lang="en-VN" sz="3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3490</TotalTime>
  <Words>319</Words>
  <PresentationFormat>Widescreen</PresentationFormat>
  <Paragraphs>126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ChronicaPro-Book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2023-06-27T08:37:16Z</dcterms:modified>
</cp:coreProperties>
</file>