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1" r:id="rId2"/>
    <p:sldId id="257" r:id="rId3"/>
    <p:sldId id="278" r:id="rId4"/>
    <p:sldId id="258" r:id="rId5"/>
    <p:sldId id="272" r:id="rId6"/>
    <p:sldId id="259" r:id="rId7"/>
    <p:sldId id="279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57E71-92F7-4681-BDFE-B9068E97D5D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012D4-C627-41C8-8F43-A8A8AE4B4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3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00" y="1294881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40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09281"/>
            <a:ext cx="6400800" cy="196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063436" cy="327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9950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39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9950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572159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05000"/>
            <a:ext cx="9144000" cy="378565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ra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bãi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tìm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cái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ăn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phấn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chấn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khi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thấy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vô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số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quả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chín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thơm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ngon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vội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chạy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chồn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Cả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quay 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lại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ăn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no </a:t>
            </a:r>
            <a:r>
              <a:rPr lang="en-US" sz="4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nê</a:t>
            </a: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  <a:endParaRPr lang="en-US" sz="4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9950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3706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990600" y="2362200"/>
            <a:ext cx="6934200" cy="14452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7000" dirty="0" err="1" smtClean="0">
                <a:latin typeface="Times New Roman" panose="02020603050405020304" charset="0"/>
                <a:cs typeface="Times New Roman" panose="02020603050405020304" charset="0"/>
              </a:rPr>
              <a:t>Voi</a:t>
            </a:r>
            <a:r>
              <a:rPr lang="en-US" sz="7000" dirty="0" smtClean="0"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7000" dirty="0" err="1" smtClean="0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7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000" dirty="0" err="1" smtClean="0">
                <a:latin typeface="Times New Roman" panose="02020603050405020304" charset="0"/>
                <a:cs typeface="Times New Roman" panose="02020603050405020304" charset="0"/>
              </a:rPr>
              <a:t>vòi</a:t>
            </a:r>
            <a:r>
              <a:rPr lang="en-US" sz="7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000" dirty="0" err="1" smtClean="0">
                <a:latin typeface="Times New Roman" panose="02020603050405020304" charset="0"/>
                <a:cs typeface="Times New Roman" panose="02020603050405020304" charset="0"/>
              </a:rPr>
              <a:t>dài</a:t>
            </a:r>
            <a:endParaRPr lang="en-US" sz="7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343400" cy="301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43200" y="0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09600"/>
            <a:ext cx="44958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338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679403"/>
            <a:ext cx="4419600" cy="317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00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180&quot;&gt;&lt;object type=&quot;3&quot; unique_id=&quot;10182&quot;&gt;&lt;property id=&quot;20148&quot; value=&quot;5&quot;/&gt;&lt;property id=&quot;20300&quot; value=&quot;Slide 1&quot;/&gt;&lt;property id=&quot;20307&quot; value=&quot;271&quot;/&gt;&lt;/object&gt;&lt;object type=&quot;3&quot; unique_id=&quot;10183&quot;&gt;&lt;property id=&quot;20148&quot; value=&quot;5&quot;/&gt;&lt;property id=&quot;20300&quot; value=&quot;Slide 2&quot;/&gt;&lt;property id=&quot;20307&quot; value=&quot;257&quot;/&gt;&lt;/object&gt;&lt;object type=&quot;3&quot; unique_id=&quot;10184&quot;&gt;&lt;property id=&quot;20148&quot; value=&quot;5&quot;/&gt;&lt;property id=&quot;20300&quot; value=&quot;Slide 4&quot;/&gt;&lt;property id=&quot;20307&quot; value=&quot;258&quot;/&gt;&lt;/object&gt;&lt;object type=&quot;3&quot; unique_id=&quot;10185&quot;&gt;&lt;property id=&quot;20148&quot; value=&quot;5&quot;/&gt;&lt;property id=&quot;20300&quot; value=&quot;Slide 5&quot;/&gt;&lt;property id=&quot;20307&quot; value=&quot;272&quot;/&gt;&lt;/object&gt;&lt;object type=&quot;3&quot; unique_id=&quot;10186&quot;&gt;&lt;property id=&quot;20148&quot; value=&quot;5&quot;/&gt;&lt;property id=&quot;20300&quot; value=&quot;Slide 6&quot;/&gt;&lt;property id=&quot;20307&quot; value=&quot;259&quot;/&gt;&lt;/object&gt;&lt;object type=&quot;3&quot; unique_id=&quot;10254&quot;&gt;&lt;property id=&quot;20148&quot; value=&quot;5&quot;/&gt;&lt;property id=&quot;20300&quot; value=&quot;Slide 3&quot;/&gt;&lt;property id=&quot;20307&quot; value=&quot;278&quot;/&gt;&lt;/object&gt;&lt;object type=&quot;3&quot; unique_id=&quot;10255&quot;&gt;&lt;property id=&quot;20148&quot; value=&quot;5&quot;/&gt;&lt;property id=&quot;20300&quot; value=&quot;Slide 7&quot;/&gt;&lt;property id=&quot;20307&quot; value=&quot;279&quot;/&gt;&lt;/object&gt;&lt;/object&gt;&lt;object type=&quot;8&quot; unique_id=&quot;1019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53</Words>
  <PresentationFormat>On-screen Show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2020-08-12T11:52:00Z</dcterms:created>
  <dcterms:modified xsi:type="dcterms:W3CDTF">2020-11-02T15:09:37Z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