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08" r:id="rId2"/>
    <p:sldMasterId id="2147483720" r:id="rId3"/>
    <p:sldMasterId id="2147483732" r:id="rId4"/>
    <p:sldMasterId id="2147483768" r:id="rId5"/>
  </p:sldMasterIdLst>
  <p:notesMasterIdLst>
    <p:notesMasterId r:id="rId18"/>
  </p:notesMasterIdLst>
  <p:sldIdLst>
    <p:sldId id="346" r:id="rId6"/>
    <p:sldId id="347" r:id="rId7"/>
    <p:sldId id="348" r:id="rId8"/>
    <p:sldId id="377" r:id="rId9"/>
    <p:sldId id="378" r:id="rId10"/>
    <p:sldId id="379" r:id="rId11"/>
    <p:sldId id="351" r:id="rId12"/>
    <p:sldId id="352" r:id="rId13"/>
    <p:sldId id="264" r:id="rId14"/>
    <p:sldId id="265" r:id="rId15"/>
    <p:sldId id="266" r:id="rId16"/>
    <p:sldId id="3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9" autoAdjust="0"/>
    <p:restoredTop sz="92936" autoAdjust="0"/>
  </p:normalViewPr>
  <p:slideViewPr>
    <p:cSldViewPr>
      <p:cViewPr varScale="1">
        <p:scale>
          <a:sx n="114" d="100"/>
          <a:sy n="114" d="100"/>
        </p:scale>
        <p:origin x="4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369B4-BC58-40B6-8988-86EE9EF62853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C39B7-58C1-4F3C-8C92-77340BBA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00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7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01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50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A97E-F892-478B-9338-EACEF9ED7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E3F2FD-D9D3-43F7-BDAF-17D3E834B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C027-FDE3-4A60-8CA7-D7F7D6BB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752E-115C-4171-A0F8-43304712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6B70-BC8C-4974-B547-1AD83BEF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D1D1-0E45-4BFC-BB50-29EA4808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A5E0F-DB4F-4265-AF1B-471A8628B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B1B0-4E3C-4835-B6D5-D9295860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34C0B-4E05-41FD-B07C-702D7EA2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D4EE-704D-4667-A7D4-39238971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6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79A37-6AAA-46C9-B79E-3E7A701B9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429FE-CEB5-48B2-A1A4-62118B623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EE68B-10BF-4592-8167-3D12DC3D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DBA6E-625F-4D06-BA1B-51445108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D33E-1DDB-4D5B-B133-ED6C1E31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3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6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1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0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8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5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F66D-FEF9-4B07-84B6-4A50AF8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88524-BC97-472A-9EE5-0C9AA80DE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8192F-958D-4473-A7CF-2BCF44E0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A2CD0-6D7C-4AD9-B7DD-61AD7EB1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9A80E-B051-4623-8427-7359FC71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2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0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7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2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1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3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83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4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4AB9-FBA6-4997-A65B-B1DAAA46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5A5F9-7111-41DC-BBEA-742B2A8C4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4499D-FC9D-4682-848B-884157AE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7739-D7E0-47A8-9188-06C6C1A6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7163-80E4-4D7F-9A57-6AF41BA2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4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4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5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8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3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5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5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4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6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2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10D9-6284-41EC-9F76-F143869A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C64E-DB6A-4E50-859C-CF78CA75E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09C1A-DC19-4ABD-9955-762C14A5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893D7-9B13-4CDB-A3EC-2395041D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6447A-E3DB-48EB-B9ED-8EAB2573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CAB00-E2CC-46C9-BB28-EA8AC505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0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7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3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3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9DC4-1BAD-4D00-9D88-3F7A6FA2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72C29-4E64-4E74-BC02-11AE693EF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E4023-D4D3-4840-A634-A1D80140D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5F5E3-F223-4F75-B208-473FAC8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4DD93-C2A8-4F92-AA7D-B98A42BB0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66E05-2325-4C6C-84E5-74783F4A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9356A-21BA-4842-9ACB-FED9DD77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232D1-9EB9-43A8-A2DD-8F280EDA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25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B3F0-D52C-498A-B9D3-A0957701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8B654-BCBC-4C8C-A20C-0FE6C0A2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F1F01-88E8-41A3-ABAE-2688EB2C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90FC9-B4F4-4114-ADF4-380FF670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146DA-CD7D-4447-B573-76202C20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47974-3675-427D-83D6-2C107399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34F78-4338-4491-B3B6-4064D8AA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0940-5A49-47C9-B10D-91F8D8A3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C0598-491A-4C55-9AD5-598E93326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D0CBC-4674-4850-B819-8C29CD3CA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7DC5A-AD66-400B-8AEF-A7F6A2F2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EED3C-A424-4800-A987-39BBC974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22FBB-2834-48D3-905B-84DF9FCF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4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160A-1CC4-4BEE-AC4A-C3623EB6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D3074-C730-4DA6-B7D9-D253F1FD9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FD5A8-64F7-4DDF-B980-77331013B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9A59E-5B57-4D3B-A5EE-2D28C34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D83D-AB9B-49DA-9C1E-CCE3B264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2D83F-2233-420E-B564-A82A7F48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848440B-657D-4BB1-9FA2-1BE8EAF1870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1A338-2C23-4405-AED8-72ECF38C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E326-9B3A-4C94-A858-7136D4E12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48782-82D7-4FC7-A801-3876FCA2C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3955-ABA4-42BA-B881-E469DB466AA5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B7CB-CEE7-4AD1-ABE4-0A2B4297A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ED412-A6B0-4C9D-8D8B-6022EC65D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9BD9-4470-4134-995D-CD34192D0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7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108E0D4-2B51-43BE-B298-2A7B2F228D1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3975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2D79E24-239D-4859-8F9D-AAE518AD1E1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9414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142D642-5A07-4493-9D2C-CD34A78C5C1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0783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59382AD-7361-4AE8-A9BB-E2AA37B6F030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114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201753" y="3124200"/>
            <a:ext cx="9788493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Tuần</a:t>
            </a: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  <a:r>
              <a:rPr kumimoji="0" lang="vi-VN" sz="6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  <a:buClr>
                <a:srgbClr val="000000"/>
              </a:buClr>
              <a:buSzPts val="4400"/>
              <a:defRPr/>
            </a:pPr>
            <a:r>
              <a:rPr lang="en-US" sz="6000" b="1" ker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Bài 51</a:t>
            </a:r>
            <a:r>
              <a:rPr lang="vi-VN" sz="6000" b="1" ker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6000" b="1" ker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Em vui học Toán Tiết 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07249" y="1926055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5832" y="1926055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930637" y="209286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2725" y="206730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060" y="3151954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310" y="3099645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810F42FC-79D7-1029-E0CC-F4A535131F09}"/>
              </a:ext>
            </a:extLst>
          </p:cNvPr>
          <p:cNvGrpSpPr/>
          <p:nvPr/>
        </p:nvGrpSpPr>
        <p:grpSpPr>
          <a:xfrm>
            <a:off x="3967889" y="4156573"/>
            <a:ext cx="4235260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804F7702-D1B0-B25E-1A8A-E1071C143D6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3B4E7149-D0C7-C536-53AE-2DFEDC964FBA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3F4BA2A6-8B1D-9106-892B-21D67F2AD90F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F2E92673-6BAF-8323-8381-8865534F31BD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4C28A039-D48D-1F88-169D-E765A1A8535C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34261B0-F262-5A22-90B1-12810B92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136" y="5533944"/>
            <a:ext cx="932769" cy="93276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54A39B7-C5AA-6AB1-02D0-AEC7B9815E74}"/>
              </a:ext>
            </a:extLst>
          </p:cNvPr>
          <p:cNvSpPr txBox="1"/>
          <p:nvPr/>
        </p:nvSpPr>
        <p:spPr>
          <a:xfrm>
            <a:off x="4397359" y="4339237"/>
            <a:ext cx="3397282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  <a:buClr>
                <a:srgbClr val="000000"/>
              </a:buClr>
              <a:defRPr/>
            </a:pPr>
            <a:r>
              <a:rPr lang="pt-BR" sz="2000" b="1" kern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Bài 52: Ôn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88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146B8DF3-DAED-49CB-9E4A-284D45753A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vi-VN" sz="2200" b="1" kern="0" noProof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203F2-B117-4D35-852F-5DC7C7A0D637}"/>
              </a:ext>
            </a:extLst>
          </p:cNvPr>
          <p:cNvSpPr txBox="1"/>
          <p:nvPr/>
        </p:nvSpPr>
        <p:spPr>
          <a:xfrm>
            <a:off x="8915400" y="790936"/>
            <a:ext cx="2895600" cy="116853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 BỐN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6671E-6AE8-4CC6-8823-E6A1DD1DC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172460"/>
            <a:ext cx="10363200" cy="3338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22EA31-E5C2-457B-0A81-EBF47C396879}"/>
              </a:ext>
            </a:extLst>
          </p:cNvPr>
          <p:cNvSpPr txBox="1"/>
          <p:nvPr/>
        </p:nvSpPr>
        <p:spPr>
          <a:xfrm>
            <a:off x="1574113" y="1710795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vi-VN" sz="2200" b="1" kern="0" noProof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A18A4-12A8-4A36-8A24-8B243D71C3C4}"/>
              </a:ext>
            </a:extLst>
          </p:cNvPr>
          <p:cNvSpPr txBox="1"/>
          <p:nvPr/>
        </p:nvSpPr>
        <p:spPr>
          <a:xfrm>
            <a:off x="6096000" y="2218352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nhạc dừng thì người có bóng mở tờ phiếu, đọc và trả lời câu hỏi.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79C4C-8826-45C5-91A4-65931AA53C04}"/>
              </a:ext>
            </a:extLst>
          </p:cNvPr>
          <p:cNvSpPr txBox="1"/>
          <p:nvPr/>
        </p:nvSpPr>
        <p:spPr>
          <a:xfrm>
            <a:off x="812800" y="2362200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Chuyền bóng theo nhạc.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01D50-82DC-491B-949C-5B4824794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30" y="3149469"/>
            <a:ext cx="4903384" cy="2258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5CA84-EBAC-411F-8590-835C27E39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786" y="3151090"/>
            <a:ext cx="5237228" cy="2374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C24F4-42E5-FDCA-FC66-C80EC299D03E}"/>
              </a:ext>
            </a:extLst>
          </p:cNvPr>
          <p:cNvSpPr txBox="1"/>
          <p:nvPr/>
        </p:nvSpPr>
        <p:spPr>
          <a:xfrm>
            <a:off x="1574113" y="1710795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86802" y="164265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vi-VN" sz="2200" b="1" kern="0" noProof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A18A4-12A8-4A36-8A24-8B243D71C3C4}"/>
              </a:ext>
            </a:extLst>
          </p:cNvPr>
          <p:cNvSpPr txBox="1"/>
          <p:nvPr/>
        </p:nvSpPr>
        <p:spPr>
          <a:xfrm>
            <a:off x="1810041" y="2099851"/>
            <a:ext cx="9067800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 trả lời đúng, người chơi được nhận 50 000 đồng.</a:t>
            </a:r>
          </a:p>
          <a:p>
            <a:pPr algn="ctr">
              <a:spcAft>
                <a:spcPts val="667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Nếu trả lời sai, người chơi không được nhận tiền. 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325BE-6F72-4C5F-AE7B-1F48AFAC9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124200"/>
            <a:ext cx="7310074" cy="3422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6F62F-9BB4-CC3F-2288-C823DE49E40C}"/>
              </a:ext>
            </a:extLst>
          </p:cNvPr>
          <p:cNvSpPr txBox="1"/>
          <p:nvPr/>
        </p:nvSpPr>
        <p:spPr>
          <a:xfrm>
            <a:off x="1621268" y="1660022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</a:t>
            </a:r>
            <a:r>
              <a:rPr lang="vi-VN" sz="2200" b="1" kern="0" noProof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2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A18A4-12A8-4A36-8A24-8B243D71C3C4}"/>
              </a:ext>
            </a:extLst>
          </p:cNvPr>
          <p:cNvSpPr txBox="1"/>
          <p:nvPr/>
        </p:nvSpPr>
        <p:spPr>
          <a:xfrm>
            <a:off x="6198466" y="2376471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US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 tiền lấy phần quà bí ẩn thích hợp với giá tiền ghi trên hộp. 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79C4C-8826-45C5-91A4-65931AA53C04}"/>
              </a:ext>
            </a:extLst>
          </p:cNvPr>
          <p:cNvSpPr txBox="1"/>
          <p:nvPr/>
        </p:nvSpPr>
        <p:spPr>
          <a:xfrm>
            <a:off x="354736" y="2376472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vi-VN" sz="24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 hiện nhiều lần cho đến hết thời gian. Đếm tổng số tiền có được. 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2AC19-CE01-4565-BC26-230D357EE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22" y="3245661"/>
            <a:ext cx="5237228" cy="2344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E4B1D-9CF1-4080-A2BE-EE3D71838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069" y="3276600"/>
            <a:ext cx="5464432" cy="2390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F1701-EB9F-2791-9EB0-4CB9B9698D7F}"/>
              </a:ext>
            </a:extLst>
          </p:cNvPr>
          <p:cNvSpPr txBox="1"/>
          <p:nvPr/>
        </p:nvSpPr>
        <p:spPr>
          <a:xfrm>
            <a:off x="1502358" y="1748135"/>
            <a:ext cx="4722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EC374826-F4ED-48C3-B269-CE6157ACFE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42BAD7-44CD-4C7B-B962-80A7DC27DD2D}"/>
              </a:ext>
            </a:extLst>
          </p:cNvPr>
          <p:cNvSpPr txBox="1"/>
          <p:nvPr/>
        </p:nvSpPr>
        <p:spPr>
          <a:xfrm>
            <a:off x="2598351" y="2651486"/>
            <a:ext cx="6995297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nay. </a:t>
            </a: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E005B6-4D99-455C-910D-7FE1AF160524}"/>
              </a:ext>
            </a:extLst>
          </p:cNvPr>
          <p:cNvSpPr/>
          <p:nvPr/>
        </p:nvSpPr>
        <p:spPr>
          <a:xfrm>
            <a:off x="3891657" y="1920539"/>
            <a:ext cx="4633649" cy="675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VN" sz="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8069E-07D6-4887-AEB2-0B290D661924}"/>
              </a:ext>
            </a:extLst>
          </p:cNvPr>
          <p:cNvSpPr txBox="1"/>
          <p:nvPr/>
        </p:nvSpPr>
        <p:spPr>
          <a:xfrm>
            <a:off x="4124492" y="1864599"/>
            <a:ext cx="4167977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9361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652203CE-09FD-4596-BCE8-6A6BE353E8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</TotalTime>
  <Words>217</Words>
  <PresentationFormat>Widescreen</PresentationFormat>
  <Paragraphs>30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UTM Avo</vt:lpstr>
      <vt:lpstr>Calibri</vt:lpstr>
      <vt:lpstr>Arial</vt:lpstr>
      <vt:lpstr>Calibri Light</vt:lpstr>
      <vt:lpstr>Office Theme</vt:lpstr>
      <vt:lpstr>3_Office Theme</vt:lpstr>
      <vt:lpstr>6_Office Theme</vt:lpstr>
      <vt:lpstr>7_Office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2023-10-30T08:44:37Z</dcterms:created>
  <dcterms:modified xsi:type="dcterms:W3CDTF">2023-11-14T09:34:14Z</dcterms:modified>
</cp:coreProperties>
</file>