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E490D2-6B13-4948-B03C-724CB4805F72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AF0065-064B-4948-B715-3E15B4E83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045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714500" y="685800"/>
            <a:ext cx="3429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8327CE-9C48-42EC-A174-D90BEA2C1883}" type="slidenum">
              <a:rPr lang="zh-CN" altLang="en-US" smtClean="0"/>
              <a:pPr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4973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6F0-18E6-4475-8DBF-3876B29CC22B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92C86-BFFE-4A92-93EB-F32946CB1E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546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6F0-18E6-4475-8DBF-3876B29CC22B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92C86-BFFE-4A92-93EB-F32946CB1E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357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6F0-18E6-4475-8DBF-3876B29CC22B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92C86-BFFE-4A92-93EB-F32946CB1E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852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6F0-18E6-4475-8DBF-3876B29CC22B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92C86-BFFE-4A92-93EB-F32946CB1E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628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6F0-18E6-4475-8DBF-3876B29CC22B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92C86-BFFE-4A92-93EB-F32946CB1E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341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6F0-18E6-4475-8DBF-3876B29CC22B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92C86-BFFE-4A92-93EB-F32946CB1E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406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6F0-18E6-4475-8DBF-3876B29CC22B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92C86-BFFE-4A92-93EB-F32946CB1E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778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6F0-18E6-4475-8DBF-3876B29CC22B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92C86-BFFE-4A92-93EB-F32946CB1E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923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6F0-18E6-4475-8DBF-3876B29CC22B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92C86-BFFE-4A92-93EB-F32946CB1E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736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6F0-18E6-4475-8DBF-3876B29CC22B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92C86-BFFE-4A92-93EB-F32946CB1E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89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6F0-18E6-4475-8DBF-3876B29CC22B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92C86-BFFE-4A92-93EB-F32946CB1E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925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4816F0-18E6-4475-8DBF-3876B29CC22B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192C86-BFFE-4A92-93EB-F32946CB1E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321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7200" i="1" dirty="0" smtClean="0">
                <a:solidFill>
                  <a:srgbClr val="FFFF00"/>
                </a:solidFill>
                <a:latin typeface="Bahnschrift SemiBold Condensed" pitchFamily="34" charset="0"/>
              </a:rPr>
              <a:t>ÔN TẬP CÁC SỐ</a:t>
            </a:r>
            <a:br>
              <a:rPr lang="en-US" sz="7200" i="1" dirty="0" smtClean="0">
                <a:solidFill>
                  <a:srgbClr val="FFFF00"/>
                </a:solidFill>
                <a:latin typeface="Bahnschrift SemiBold Condensed" pitchFamily="34" charset="0"/>
              </a:rPr>
            </a:br>
            <a:r>
              <a:rPr lang="en-US" sz="7200" i="1" dirty="0" smtClean="0">
                <a:solidFill>
                  <a:srgbClr val="FFFF00"/>
                </a:solidFill>
                <a:latin typeface="Bahnschrift SemiBold Condensed" pitchFamily="34" charset="0"/>
              </a:rPr>
              <a:t>TRONG PHẠM VI 10</a:t>
            </a:r>
            <a:endParaRPr lang="en-US" sz="7200" i="1" dirty="0">
              <a:solidFill>
                <a:srgbClr val="FFFF00"/>
              </a:solidFill>
              <a:latin typeface="Bahnschrift SemiBold Condense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2270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9570"/>
            <a:ext cx="9144000" cy="6858000"/>
          </a:xfrm>
        </p:spPr>
      </p:pic>
      <p:cxnSp>
        <p:nvCxnSpPr>
          <p:cNvPr id="3" name="Straight Connector 2"/>
          <p:cNvCxnSpPr/>
          <p:nvPr/>
        </p:nvCxnSpPr>
        <p:spPr>
          <a:xfrm>
            <a:off x="1905000" y="838200"/>
            <a:ext cx="533400" cy="3048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V="1">
            <a:off x="2743200" y="742098"/>
            <a:ext cx="4189863" cy="40090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reeform 8"/>
          <p:cNvSpPr/>
          <p:nvPr/>
        </p:nvSpPr>
        <p:spPr>
          <a:xfrm>
            <a:off x="1869743" y="1433015"/>
            <a:ext cx="1487606" cy="928048"/>
          </a:xfrm>
          <a:custGeom>
            <a:avLst/>
            <a:gdLst>
              <a:gd name="connsiteX0" fmla="*/ 0 w 1487606"/>
              <a:gd name="connsiteY0" fmla="*/ 0 h 928048"/>
              <a:gd name="connsiteX1" fmla="*/ 13648 w 1487606"/>
              <a:gd name="connsiteY1" fmla="*/ 191069 h 928048"/>
              <a:gd name="connsiteX2" fmla="*/ 40944 w 1487606"/>
              <a:gd name="connsiteY2" fmla="*/ 272955 h 928048"/>
              <a:gd name="connsiteX3" fmla="*/ 81887 w 1487606"/>
              <a:gd name="connsiteY3" fmla="*/ 286603 h 928048"/>
              <a:gd name="connsiteX4" fmla="*/ 95535 w 1487606"/>
              <a:gd name="connsiteY4" fmla="*/ 327546 h 928048"/>
              <a:gd name="connsiteX5" fmla="*/ 163773 w 1487606"/>
              <a:gd name="connsiteY5" fmla="*/ 423081 h 928048"/>
              <a:gd name="connsiteX6" fmla="*/ 191069 w 1487606"/>
              <a:gd name="connsiteY6" fmla="*/ 464024 h 928048"/>
              <a:gd name="connsiteX7" fmla="*/ 272956 w 1487606"/>
              <a:gd name="connsiteY7" fmla="*/ 532263 h 928048"/>
              <a:gd name="connsiteX8" fmla="*/ 300251 w 1487606"/>
              <a:gd name="connsiteY8" fmla="*/ 573206 h 928048"/>
              <a:gd name="connsiteX9" fmla="*/ 382138 w 1487606"/>
              <a:gd name="connsiteY9" fmla="*/ 627797 h 928048"/>
              <a:gd name="connsiteX10" fmla="*/ 436729 w 1487606"/>
              <a:gd name="connsiteY10" fmla="*/ 696036 h 928048"/>
              <a:gd name="connsiteX11" fmla="*/ 504967 w 1487606"/>
              <a:gd name="connsiteY11" fmla="*/ 777922 h 928048"/>
              <a:gd name="connsiteX12" fmla="*/ 600502 w 1487606"/>
              <a:gd name="connsiteY12" fmla="*/ 873457 h 928048"/>
              <a:gd name="connsiteX13" fmla="*/ 641445 w 1487606"/>
              <a:gd name="connsiteY13" fmla="*/ 900752 h 928048"/>
              <a:gd name="connsiteX14" fmla="*/ 805218 w 1487606"/>
              <a:gd name="connsiteY14" fmla="*/ 928048 h 928048"/>
              <a:gd name="connsiteX15" fmla="*/ 928048 w 1487606"/>
              <a:gd name="connsiteY15" fmla="*/ 914400 h 928048"/>
              <a:gd name="connsiteX16" fmla="*/ 1050878 w 1487606"/>
              <a:gd name="connsiteY16" fmla="*/ 859809 h 928048"/>
              <a:gd name="connsiteX17" fmla="*/ 1160060 w 1487606"/>
              <a:gd name="connsiteY17" fmla="*/ 832513 h 928048"/>
              <a:gd name="connsiteX18" fmla="*/ 1214651 w 1487606"/>
              <a:gd name="connsiteY18" fmla="*/ 818866 h 928048"/>
              <a:gd name="connsiteX19" fmla="*/ 1296538 w 1487606"/>
              <a:gd name="connsiteY19" fmla="*/ 764275 h 928048"/>
              <a:gd name="connsiteX20" fmla="*/ 1323833 w 1487606"/>
              <a:gd name="connsiteY20" fmla="*/ 723331 h 928048"/>
              <a:gd name="connsiteX21" fmla="*/ 1378424 w 1487606"/>
              <a:gd name="connsiteY21" fmla="*/ 709684 h 928048"/>
              <a:gd name="connsiteX22" fmla="*/ 1419367 w 1487606"/>
              <a:gd name="connsiteY22" fmla="*/ 696036 h 928048"/>
              <a:gd name="connsiteX23" fmla="*/ 1460311 w 1487606"/>
              <a:gd name="connsiteY23" fmla="*/ 668740 h 928048"/>
              <a:gd name="connsiteX24" fmla="*/ 1487606 w 1487606"/>
              <a:gd name="connsiteY24" fmla="*/ 655092 h 928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487606" h="928048">
                <a:moveTo>
                  <a:pt x="0" y="0"/>
                </a:moveTo>
                <a:cubicBezTo>
                  <a:pt x="4549" y="63690"/>
                  <a:pt x="4176" y="127924"/>
                  <a:pt x="13648" y="191069"/>
                </a:cubicBezTo>
                <a:cubicBezTo>
                  <a:pt x="17916" y="219523"/>
                  <a:pt x="13649" y="263856"/>
                  <a:pt x="40944" y="272955"/>
                </a:cubicBezTo>
                <a:lnTo>
                  <a:pt x="81887" y="286603"/>
                </a:lnTo>
                <a:cubicBezTo>
                  <a:pt x="86436" y="300251"/>
                  <a:pt x="89101" y="314679"/>
                  <a:pt x="95535" y="327546"/>
                </a:cubicBezTo>
                <a:cubicBezTo>
                  <a:pt x="106255" y="348987"/>
                  <a:pt x="153472" y="408659"/>
                  <a:pt x="163773" y="423081"/>
                </a:cubicBezTo>
                <a:cubicBezTo>
                  <a:pt x="173307" y="436428"/>
                  <a:pt x="179471" y="452426"/>
                  <a:pt x="191069" y="464024"/>
                </a:cubicBezTo>
                <a:cubicBezTo>
                  <a:pt x="298418" y="571371"/>
                  <a:pt x="161170" y="398119"/>
                  <a:pt x="272956" y="532263"/>
                </a:cubicBezTo>
                <a:cubicBezTo>
                  <a:pt x="283457" y="544864"/>
                  <a:pt x="287907" y="562405"/>
                  <a:pt x="300251" y="573206"/>
                </a:cubicBezTo>
                <a:cubicBezTo>
                  <a:pt x="324939" y="594808"/>
                  <a:pt x="382138" y="627797"/>
                  <a:pt x="382138" y="627797"/>
                </a:cubicBezTo>
                <a:cubicBezTo>
                  <a:pt x="414721" y="725551"/>
                  <a:pt x="368138" y="613727"/>
                  <a:pt x="436729" y="696036"/>
                </a:cubicBezTo>
                <a:cubicBezTo>
                  <a:pt x="523306" y="799928"/>
                  <a:pt x="405216" y="711422"/>
                  <a:pt x="504967" y="777922"/>
                </a:cubicBezTo>
                <a:cubicBezTo>
                  <a:pt x="528989" y="849988"/>
                  <a:pt x="506645" y="810886"/>
                  <a:pt x="600502" y="873457"/>
                </a:cubicBezTo>
                <a:cubicBezTo>
                  <a:pt x="614150" y="882555"/>
                  <a:pt x="625884" y="895565"/>
                  <a:pt x="641445" y="900752"/>
                </a:cubicBezTo>
                <a:cubicBezTo>
                  <a:pt x="721469" y="927427"/>
                  <a:pt x="668090" y="912811"/>
                  <a:pt x="805218" y="928048"/>
                </a:cubicBezTo>
                <a:cubicBezTo>
                  <a:pt x="846161" y="923499"/>
                  <a:pt x="887653" y="922479"/>
                  <a:pt x="928048" y="914400"/>
                </a:cubicBezTo>
                <a:cubicBezTo>
                  <a:pt x="1045412" y="890927"/>
                  <a:pt x="974641" y="897928"/>
                  <a:pt x="1050878" y="859809"/>
                </a:cubicBezTo>
                <a:cubicBezTo>
                  <a:pt x="1080144" y="845176"/>
                  <a:pt x="1132027" y="838742"/>
                  <a:pt x="1160060" y="832513"/>
                </a:cubicBezTo>
                <a:cubicBezTo>
                  <a:pt x="1178370" y="828444"/>
                  <a:pt x="1196454" y="823415"/>
                  <a:pt x="1214651" y="818866"/>
                </a:cubicBezTo>
                <a:cubicBezTo>
                  <a:pt x="1241947" y="800669"/>
                  <a:pt x="1278341" y="791571"/>
                  <a:pt x="1296538" y="764275"/>
                </a:cubicBezTo>
                <a:cubicBezTo>
                  <a:pt x="1305636" y="750627"/>
                  <a:pt x="1310185" y="732430"/>
                  <a:pt x="1323833" y="723331"/>
                </a:cubicBezTo>
                <a:cubicBezTo>
                  <a:pt x="1339440" y="712926"/>
                  <a:pt x="1360389" y="714837"/>
                  <a:pt x="1378424" y="709684"/>
                </a:cubicBezTo>
                <a:cubicBezTo>
                  <a:pt x="1392256" y="705732"/>
                  <a:pt x="1406500" y="702470"/>
                  <a:pt x="1419367" y="696036"/>
                </a:cubicBezTo>
                <a:cubicBezTo>
                  <a:pt x="1434038" y="688700"/>
                  <a:pt x="1446246" y="677179"/>
                  <a:pt x="1460311" y="668740"/>
                </a:cubicBezTo>
                <a:cubicBezTo>
                  <a:pt x="1469034" y="663506"/>
                  <a:pt x="1478508" y="659641"/>
                  <a:pt x="1487606" y="655092"/>
                </a:cubicBez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4353636" y="313899"/>
            <a:ext cx="2579427" cy="1433014"/>
          </a:xfrm>
          <a:custGeom>
            <a:avLst/>
            <a:gdLst>
              <a:gd name="connsiteX0" fmla="*/ 0 w 2579427"/>
              <a:gd name="connsiteY0" fmla="*/ 1433014 h 1433014"/>
              <a:gd name="connsiteX1" fmla="*/ 27295 w 2579427"/>
              <a:gd name="connsiteY1" fmla="*/ 1310185 h 1433014"/>
              <a:gd name="connsiteX2" fmla="*/ 40943 w 2579427"/>
              <a:gd name="connsiteY2" fmla="*/ 1269241 h 1433014"/>
              <a:gd name="connsiteX3" fmla="*/ 81886 w 2579427"/>
              <a:gd name="connsiteY3" fmla="*/ 1228298 h 1433014"/>
              <a:gd name="connsiteX4" fmla="*/ 122830 w 2579427"/>
              <a:gd name="connsiteY4" fmla="*/ 1146411 h 1433014"/>
              <a:gd name="connsiteX5" fmla="*/ 136477 w 2579427"/>
              <a:gd name="connsiteY5" fmla="*/ 1105468 h 1433014"/>
              <a:gd name="connsiteX6" fmla="*/ 191068 w 2579427"/>
              <a:gd name="connsiteY6" fmla="*/ 1023582 h 1433014"/>
              <a:gd name="connsiteX7" fmla="*/ 218364 w 2579427"/>
              <a:gd name="connsiteY7" fmla="*/ 982638 h 1433014"/>
              <a:gd name="connsiteX8" fmla="*/ 259307 w 2579427"/>
              <a:gd name="connsiteY8" fmla="*/ 955343 h 1433014"/>
              <a:gd name="connsiteX9" fmla="*/ 286603 w 2579427"/>
              <a:gd name="connsiteY9" fmla="*/ 914400 h 1433014"/>
              <a:gd name="connsiteX10" fmla="*/ 327546 w 2579427"/>
              <a:gd name="connsiteY10" fmla="*/ 818865 h 1433014"/>
              <a:gd name="connsiteX11" fmla="*/ 423080 w 2579427"/>
              <a:gd name="connsiteY11" fmla="*/ 696035 h 1433014"/>
              <a:gd name="connsiteX12" fmla="*/ 450376 w 2579427"/>
              <a:gd name="connsiteY12" fmla="*/ 655092 h 1433014"/>
              <a:gd name="connsiteX13" fmla="*/ 491319 w 2579427"/>
              <a:gd name="connsiteY13" fmla="*/ 614149 h 1433014"/>
              <a:gd name="connsiteX14" fmla="*/ 518615 w 2579427"/>
              <a:gd name="connsiteY14" fmla="*/ 573205 h 1433014"/>
              <a:gd name="connsiteX15" fmla="*/ 614149 w 2579427"/>
              <a:gd name="connsiteY15" fmla="*/ 491319 h 1433014"/>
              <a:gd name="connsiteX16" fmla="*/ 723331 w 2579427"/>
              <a:gd name="connsiteY16" fmla="*/ 368489 h 1433014"/>
              <a:gd name="connsiteX17" fmla="*/ 764274 w 2579427"/>
              <a:gd name="connsiteY17" fmla="*/ 327546 h 1433014"/>
              <a:gd name="connsiteX18" fmla="*/ 791570 w 2579427"/>
              <a:gd name="connsiteY18" fmla="*/ 286602 h 1433014"/>
              <a:gd name="connsiteX19" fmla="*/ 873457 w 2579427"/>
              <a:gd name="connsiteY19" fmla="*/ 245659 h 1433014"/>
              <a:gd name="connsiteX20" fmla="*/ 914400 w 2579427"/>
              <a:gd name="connsiteY20" fmla="*/ 204716 h 1433014"/>
              <a:gd name="connsiteX21" fmla="*/ 1037230 w 2579427"/>
              <a:gd name="connsiteY21" fmla="*/ 136477 h 1433014"/>
              <a:gd name="connsiteX22" fmla="*/ 1105468 w 2579427"/>
              <a:gd name="connsiteY22" fmla="*/ 122829 h 1433014"/>
              <a:gd name="connsiteX23" fmla="*/ 1160060 w 2579427"/>
              <a:gd name="connsiteY23" fmla="*/ 81886 h 1433014"/>
              <a:gd name="connsiteX24" fmla="*/ 1228298 w 2579427"/>
              <a:gd name="connsiteY24" fmla="*/ 68238 h 1433014"/>
              <a:gd name="connsiteX25" fmla="*/ 1310185 w 2579427"/>
              <a:gd name="connsiteY25" fmla="*/ 40943 h 1433014"/>
              <a:gd name="connsiteX26" fmla="*/ 1364776 w 2579427"/>
              <a:gd name="connsiteY26" fmla="*/ 27295 h 1433014"/>
              <a:gd name="connsiteX27" fmla="*/ 1446663 w 2579427"/>
              <a:gd name="connsiteY27" fmla="*/ 0 h 1433014"/>
              <a:gd name="connsiteX28" fmla="*/ 1692322 w 2579427"/>
              <a:gd name="connsiteY28" fmla="*/ 27295 h 1433014"/>
              <a:gd name="connsiteX29" fmla="*/ 1774209 w 2579427"/>
              <a:gd name="connsiteY29" fmla="*/ 54591 h 1433014"/>
              <a:gd name="connsiteX30" fmla="*/ 1856095 w 2579427"/>
              <a:gd name="connsiteY30" fmla="*/ 95534 h 1433014"/>
              <a:gd name="connsiteX31" fmla="*/ 1992573 w 2579427"/>
              <a:gd name="connsiteY31" fmla="*/ 136477 h 1433014"/>
              <a:gd name="connsiteX32" fmla="*/ 2033516 w 2579427"/>
              <a:gd name="connsiteY32" fmla="*/ 150125 h 1433014"/>
              <a:gd name="connsiteX33" fmla="*/ 2074460 w 2579427"/>
              <a:gd name="connsiteY33" fmla="*/ 177420 h 1433014"/>
              <a:gd name="connsiteX34" fmla="*/ 2115403 w 2579427"/>
              <a:gd name="connsiteY34" fmla="*/ 259307 h 1433014"/>
              <a:gd name="connsiteX35" fmla="*/ 2129051 w 2579427"/>
              <a:gd name="connsiteY35" fmla="*/ 300250 h 1433014"/>
              <a:gd name="connsiteX36" fmla="*/ 2169994 w 2579427"/>
              <a:gd name="connsiteY36" fmla="*/ 313898 h 1433014"/>
              <a:gd name="connsiteX37" fmla="*/ 2224585 w 2579427"/>
              <a:gd name="connsiteY37" fmla="*/ 395785 h 1433014"/>
              <a:gd name="connsiteX38" fmla="*/ 2306471 w 2579427"/>
              <a:gd name="connsiteY38" fmla="*/ 450376 h 1433014"/>
              <a:gd name="connsiteX39" fmla="*/ 2402006 w 2579427"/>
              <a:gd name="connsiteY39" fmla="*/ 559558 h 1433014"/>
              <a:gd name="connsiteX40" fmla="*/ 2429301 w 2579427"/>
              <a:gd name="connsiteY40" fmla="*/ 641444 h 1433014"/>
              <a:gd name="connsiteX41" fmla="*/ 2442949 w 2579427"/>
              <a:gd name="connsiteY41" fmla="*/ 682388 h 1433014"/>
              <a:gd name="connsiteX42" fmla="*/ 2470245 w 2579427"/>
              <a:gd name="connsiteY42" fmla="*/ 723331 h 1433014"/>
              <a:gd name="connsiteX43" fmla="*/ 2497540 w 2579427"/>
              <a:gd name="connsiteY43" fmla="*/ 818865 h 1433014"/>
              <a:gd name="connsiteX44" fmla="*/ 2524836 w 2579427"/>
              <a:gd name="connsiteY44" fmla="*/ 900752 h 1433014"/>
              <a:gd name="connsiteX45" fmla="*/ 2579427 w 2579427"/>
              <a:gd name="connsiteY45" fmla="*/ 1023582 h 1433014"/>
              <a:gd name="connsiteX46" fmla="*/ 2579427 w 2579427"/>
              <a:gd name="connsiteY46" fmla="*/ 1064525 h 14330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2579427" h="1433014">
                <a:moveTo>
                  <a:pt x="0" y="1433014"/>
                </a:moveTo>
                <a:cubicBezTo>
                  <a:pt x="9379" y="1386122"/>
                  <a:pt x="14449" y="1355146"/>
                  <a:pt x="27295" y="1310185"/>
                </a:cubicBezTo>
                <a:cubicBezTo>
                  <a:pt x="31247" y="1296352"/>
                  <a:pt x="32963" y="1281211"/>
                  <a:pt x="40943" y="1269241"/>
                </a:cubicBezTo>
                <a:cubicBezTo>
                  <a:pt x="51649" y="1253182"/>
                  <a:pt x="68238" y="1241946"/>
                  <a:pt x="81886" y="1228298"/>
                </a:cubicBezTo>
                <a:cubicBezTo>
                  <a:pt x="116193" y="1125381"/>
                  <a:pt x="69914" y="1252245"/>
                  <a:pt x="122830" y="1146411"/>
                </a:cubicBezTo>
                <a:cubicBezTo>
                  <a:pt x="129263" y="1133544"/>
                  <a:pt x="129491" y="1118043"/>
                  <a:pt x="136477" y="1105468"/>
                </a:cubicBezTo>
                <a:cubicBezTo>
                  <a:pt x="152408" y="1076791"/>
                  <a:pt x="172871" y="1050877"/>
                  <a:pt x="191068" y="1023582"/>
                </a:cubicBezTo>
                <a:cubicBezTo>
                  <a:pt x="200167" y="1009934"/>
                  <a:pt x="204716" y="991737"/>
                  <a:pt x="218364" y="982638"/>
                </a:cubicBezTo>
                <a:lnTo>
                  <a:pt x="259307" y="955343"/>
                </a:lnTo>
                <a:cubicBezTo>
                  <a:pt x="268406" y="941695"/>
                  <a:pt x="279267" y="929071"/>
                  <a:pt x="286603" y="914400"/>
                </a:cubicBezTo>
                <a:cubicBezTo>
                  <a:pt x="343081" y="801445"/>
                  <a:pt x="242346" y="960866"/>
                  <a:pt x="327546" y="818865"/>
                </a:cubicBezTo>
                <a:cubicBezTo>
                  <a:pt x="416237" y="671047"/>
                  <a:pt x="345177" y="789519"/>
                  <a:pt x="423080" y="696035"/>
                </a:cubicBezTo>
                <a:cubicBezTo>
                  <a:pt x="433581" y="683434"/>
                  <a:pt x="439875" y="667693"/>
                  <a:pt x="450376" y="655092"/>
                </a:cubicBezTo>
                <a:cubicBezTo>
                  <a:pt x="462732" y="640265"/>
                  <a:pt x="478963" y="628976"/>
                  <a:pt x="491319" y="614149"/>
                </a:cubicBezTo>
                <a:cubicBezTo>
                  <a:pt x="501820" y="601548"/>
                  <a:pt x="507940" y="585659"/>
                  <a:pt x="518615" y="573205"/>
                </a:cubicBezTo>
                <a:cubicBezTo>
                  <a:pt x="562741" y="521724"/>
                  <a:pt x="565856" y="523514"/>
                  <a:pt x="614149" y="491319"/>
                </a:cubicBezTo>
                <a:cubicBezTo>
                  <a:pt x="662857" y="418258"/>
                  <a:pt x="629847" y="461973"/>
                  <a:pt x="723331" y="368489"/>
                </a:cubicBezTo>
                <a:cubicBezTo>
                  <a:pt x="736979" y="354841"/>
                  <a:pt x="753568" y="343605"/>
                  <a:pt x="764274" y="327546"/>
                </a:cubicBezTo>
                <a:cubicBezTo>
                  <a:pt x="773373" y="313898"/>
                  <a:pt x="779971" y="298201"/>
                  <a:pt x="791570" y="286602"/>
                </a:cubicBezTo>
                <a:cubicBezTo>
                  <a:pt x="818026" y="260146"/>
                  <a:pt x="840157" y="256759"/>
                  <a:pt x="873457" y="245659"/>
                </a:cubicBezTo>
                <a:cubicBezTo>
                  <a:pt x="887105" y="232011"/>
                  <a:pt x="899165" y="216566"/>
                  <a:pt x="914400" y="204716"/>
                </a:cubicBezTo>
                <a:cubicBezTo>
                  <a:pt x="962551" y="167265"/>
                  <a:pt x="985208" y="149483"/>
                  <a:pt x="1037230" y="136477"/>
                </a:cubicBezTo>
                <a:cubicBezTo>
                  <a:pt x="1059734" y="130851"/>
                  <a:pt x="1082722" y="127378"/>
                  <a:pt x="1105468" y="122829"/>
                </a:cubicBezTo>
                <a:cubicBezTo>
                  <a:pt x="1123665" y="109181"/>
                  <a:pt x="1139274" y="91124"/>
                  <a:pt x="1160060" y="81886"/>
                </a:cubicBezTo>
                <a:cubicBezTo>
                  <a:pt x="1181257" y="72465"/>
                  <a:pt x="1205919" y="74341"/>
                  <a:pt x="1228298" y="68238"/>
                </a:cubicBezTo>
                <a:cubicBezTo>
                  <a:pt x="1256056" y="60668"/>
                  <a:pt x="1282272" y="47921"/>
                  <a:pt x="1310185" y="40943"/>
                </a:cubicBezTo>
                <a:cubicBezTo>
                  <a:pt x="1328382" y="36394"/>
                  <a:pt x="1346810" y="32685"/>
                  <a:pt x="1364776" y="27295"/>
                </a:cubicBezTo>
                <a:cubicBezTo>
                  <a:pt x="1392335" y="19027"/>
                  <a:pt x="1446663" y="0"/>
                  <a:pt x="1446663" y="0"/>
                </a:cubicBezTo>
                <a:cubicBezTo>
                  <a:pt x="1486190" y="3593"/>
                  <a:pt x="1638357" y="14841"/>
                  <a:pt x="1692322" y="27295"/>
                </a:cubicBezTo>
                <a:cubicBezTo>
                  <a:pt x="1720357" y="33765"/>
                  <a:pt x="1750269" y="38631"/>
                  <a:pt x="1774209" y="54591"/>
                </a:cubicBezTo>
                <a:cubicBezTo>
                  <a:pt x="1819068" y="84497"/>
                  <a:pt x="1806655" y="81408"/>
                  <a:pt x="1856095" y="95534"/>
                </a:cubicBezTo>
                <a:cubicBezTo>
                  <a:pt x="2000483" y="136789"/>
                  <a:pt x="1797965" y="71608"/>
                  <a:pt x="1992573" y="136477"/>
                </a:cubicBezTo>
                <a:cubicBezTo>
                  <a:pt x="2006221" y="141026"/>
                  <a:pt x="2021546" y="142145"/>
                  <a:pt x="2033516" y="150125"/>
                </a:cubicBezTo>
                <a:lnTo>
                  <a:pt x="2074460" y="177420"/>
                </a:lnTo>
                <a:cubicBezTo>
                  <a:pt x="2108759" y="280324"/>
                  <a:pt x="2062494" y="153492"/>
                  <a:pt x="2115403" y="259307"/>
                </a:cubicBezTo>
                <a:cubicBezTo>
                  <a:pt x="2121837" y="272174"/>
                  <a:pt x="2118879" y="290078"/>
                  <a:pt x="2129051" y="300250"/>
                </a:cubicBezTo>
                <a:cubicBezTo>
                  <a:pt x="2139223" y="310422"/>
                  <a:pt x="2156346" y="309349"/>
                  <a:pt x="2169994" y="313898"/>
                </a:cubicBezTo>
                <a:cubicBezTo>
                  <a:pt x="2188191" y="341194"/>
                  <a:pt x="2197289" y="377588"/>
                  <a:pt x="2224585" y="395785"/>
                </a:cubicBezTo>
                <a:lnTo>
                  <a:pt x="2306471" y="450376"/>
                </a:lnTo>
                <a:cubicBezTo>
                  <a:pt x="2370162" y="545910"/>
                  <a:pt x="2333768" y="514065"/>
                  <a:pt x="2402006" y="559558"/>
                </a:cubicBezTo>
                <a:lnTo>
                  <a:pt x="2429301" y="641444"/>
                </a:lnTo>
                <a:cubicBezTo>
                  <a:pt x="2433850" y="655092"/>
                  <a:pt x="2434969" y="670418"/>
                  <a:pt x="2442949" y="682388"/>
                </a:cubicBezTo>
                <a:lnTo>
                  <a:pt x="2470245" y="723331"/>
                </a:lnTo>
                <a:cubicBezTo>
                  <a:pt x="2516125" y="860976"/>
                  <a:pt x="2446110" y="647433"/>
                  <a:pt x="2497540" y="818865"/>
                </a:cubicBezTo>
                <a:cubicBezTo>
                  <a:pt x="2505808" y="846424"/>
                  <a:pt x="2508876" y="876812"/>
                  <a:pt x="2524836" y="900752"/>
                </a:cubicBezTo>
                <a:cubicBezTo>
                  <a:pt x="2549573" y="937858"/>
                  <a:pt x="2579427" y="974859"/>
                  <a:pt x="2579427" y="1023582"/>
                </a:cubicBezTo>
                <a:lnTo>
                  <a:pt x="2579427" y="1064525"/>
                </a:ln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1856096" y="682388"/>
            <a:ext cx="3220871" cy="1433015"/>
          </a:xfrm>
          <a:custGeom>
            <a:avLst/>
            <a:gdLst>
              <a:gd name="connsiteX0" fmla="*/ 0 w 3220871"/>
              <a:gd name="connsiteY0" fmla="*/ 1433015 h 1433015"/>
              <a:gd name="connsiteX1" fmla="*/ 40943 w 3220871"/>
              <a:gd name="connsiteY1" fmla="*/ 1323833 h 1433015"/>
              <a:gd name="connsiteX2" fmla="*/ 54591 w 3220871"/>
              <a:gd name="connsiteY2" fmla="*/ 1282890 h 1433015"/>
              <a:gd name="connsiteX3" fmla="*/ 68238 w 3220871"/>
              <a:gd name="connsiteY3" fmla="*/ 1228299 h 1433015"/>
              <a:gd name="connsiteX4" fmla="*/ 109182 w 3220871"/>
              <a:gd name="connsiteY4" fmla="*/ 1187355 h 1433015"/>
              <a:gd name="connsiteX5" fmla="*/ 136477 w 3220871"/>
              <a:gd name="connsiteY5" fmla="*/ 887105 h 1433015"/>
              <a:gd name="connsiteX6" fmla="*/ 163773 w 3220871"/>
              <a:gd name="connsiteY6" fmla="*/ 805218 h 1433015"/>
              <a:gd name="connsiteX7" fmla="*/ 204716 w 3220871"/>
              <a:gd name="connsiteY7" fmla="*/ 709684 h 1433015"/>
              <a:gd name="connsiteX8" fmla="*/ 245659 w 3220871"/>
              <a:gd name="connsiteY8" fmla="*/ 586854 h 1433015"/>
              <a:gd name="connsiteX9" fmla="*/ 259307 w 3220871"/>
              <a:gd name="connsiteY9" fmla="*/ 545911 h 1433015"/>
              <a:gd name="connsiteX10" fmla="*/ 286603 w 3220871"/>
              <a:gd name="connsiteY10" fmla="*/ 504967 h 1433015"/>
              <a:gd name="connsiteX11" fmla="*/ 327546 w 3220871"/>
              <a:gd name="connsiteY11" fmla="*/ 382137 h 1433015"/>
              <a:gd name="connsiteX12" fmla="*/ 341194 w 3220871"/>
              <a:gd name="connsiteY12" fmla="*/ 341194 h 1433015"/>
              <a:gd name="connsiteX13" fmla="*/ 395785 w 3220871"/>
              <a:gd name="connsiteY13" fmla="*/ 259308 h 1433015"/>
              <a:gd name="connsiteX14" fmla="*/ 450376 w 3220871"/>
              <a:gd name="connsiteY14" fmla="*/ 177421 h 1433015"/>
              <a:gd name="connsiteX15" fmla="*/ 477671 w 3220871"/>
              <a:gd name="connsiteY15" fmla="*/ 136478 h 1433015"/>
              <a:gd name="connsiteX16" fmla="*/ 559558 w 3220871"/>
              <a:gd name="connsiteY16" fmla="*/ 81887 h 1433015"/>
              <a:gd name="connsiteX17" fmla="*/ 600501 w 3220871"/>
              <a:gd name="connsiteY17" fmla="*/ 54591 h 1433015"/>
              <a:gd name="connsiteX18" fmla="*/ 682388 w 3220871"/>
              <a:gd name="connsiteY18" fmla="*/ 27296 h 1433015"/>
              <a:gd name="connsiteX19" fmla="*/ 723331 w 3220871"/>
              <a:gd name="connsiteY19" fmla="*/ 13648 h 1433015"/>
              <a:gd name="connsiteX20" fmla="*/ 791570 w 3220871"/>
              <a:gd name="connsiteY20" fmla="*/ 0 h 1433015"/>
              <a:gd name="connsiteX21" fmla="*/ 1351128 w 3220871"/>
              <a:gd name="connsiteY21" fmla="*/ 13648 h 1433015"/>
              <a:gd name="connsiteX22" fmla="*/ 1405719 w 3220871"/>
              <a:gd name="connsiteY22" fmla="*/ 27296 h 1433015"/>
              <a:gd name="connsiteX23" fmla="*/ 1501253 w 3220871"/>
              <a:gd name="connsiteY23" fmla="*/ 54591 h 1433015"/>
              <a:gd name="connsiteX24" fmla="*/ 1692322 w 3220871"/>
              <a:gd name="connsiteY24" fmla="*/ 81887 h 1433015"/>
              <a:gd name="connsiteX25" fmla="*/ 1801504 w 3220871"/>
              <a:gd name="connsiteY25" fmla="*/ 95534 h 1433015"/>
              <a:gd name="connsiteX26" fmla="*/ 2019868 w 3220871"/>
              <a:gd name="connsiteY26" fmla="*/ 136478 h 1433015"/>
              <a:gd name="connsiteX27" fmla="*/ 2115403 w 3220871"/>
              <a:gd name="connsiteY27" fmla="*/ 177421 h 1433015"/>
              <a:gd name="connsiteX28" fmla="*/ 2142698 w 3220871"/>
              <a:gd name="connsiteY28" fmla="*/ 218364 h 1433015"/>
              <a:gd name="connsiteX29" fmla="*/ 2183641 w 3220871"/>
              <a:gd name="connsiteY29" fmla="*/ 232012 h 1433015"/>
              <a:gd name="connsiteX30" fmla="*/ 2224585 w 3220871"/>
              <a:gd name="connsiteY30" fmla="*/ 259308 h 1433015"/>
              <a:gd name="connsiteX31" fmla="*/ 2251880 w 3220871"/>
              <a:gd name="connsiteY31" fmla="*/ 300251 h 1433015"/>
              <a:gd name="connsiteX32" fmla="*/ 2292823 w 3220871"/>
              <a:gd name="connsiteY32" fmla="*/ 327546 h 1433015"/>
              <a:gd name="connsiteX33" fmla="*/ 2347414 w 3220871"/>
              <a:gd name="connsiteY33" fmla="*/ 382137 h 1433015"/>
              <a:gd name="connsiteX34" fmla="*/ 2415653 w 3220871"/>
              <a:gd name="connsiteY34" fmla="*/ 464024 h 1433015"/>
              <a:gd name="connsiteX35" fmla="*/ 2456597 w 3220871"/>
              <a:gd name="connsiteY35" fmla="*/ 491319 h 1433015"/>
              <a:gd name="connsiteX36" fmla="*/ 2483892 w 3220871"/>
              <a:gd name="connsiteY36" fmla="*/ 573206 h 1433015"/>
              <a:gd name="connsiteX37" fmla="*/ 2606722 w 3220871"/>
              <a:gd name="connsiteY37" fmla="*/ 655093 h 1433015"/>
              <a:gd name="connsiteX38" fmla="*/ 2647665 w 3220871"/>
              <a:gd name="connsiteY38" fmla="*/ 682388 h 1433015"/>
              <a:gd name="connsiteX39" fmla="*/ 2715904 w 3220871"/>
              <a:gd name="connsiteY39" fmla="*/ 696036 h 1433015"/>
              <a:gd name="connsiteX40" fmla="*/ 2797791 w 3220871"/>
              <a:gd name="connsiteY40" fmla="*/ 723331 h 1433015"/>
              <a:gd name="connsiteX41" fmla="*/ 2838734 w 3220871"/>
              <a:gd name="connsiteY41" fmla="*/ 736979 h 1433015"/>
              <a:gd name="connsiteX42" fmla="*/ 3029803 w 3220871"/>
              <a:gd name="connsiteY42" fmla="*/ 764275 h 1433015"/>
              <a:gd name="connsiteX43" fmla="*/ 3220871 w 3220871"/>
              <a:gd name="connsiteY43" fmla="*/ 764275 h 14330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3220871" h="1433015">
                <a:moveTo>
                  <a:pt x="0" y="1433015"/>
                </a:moveTo>
                <a:cubicBezTo>
                  <a:pt x="26329" y="1301363"/>
                  <a:pt x="-5913" y="1417544"/>
                  <a:pt x="40943" y="1323833"/>
                </a:cubicBezTo>
                <a:cubicBezTo>
                  <a:pt x="47377" y="1310966"/>
                  <a:pt x="50639" y="1296722"/>
                  <a:pt x="54591" y="1282890"/>
                </a:cubicBezTo>
                <a:cubicBezTo>
                  <a:pt x="59744" y="1264855"/>
                  <a:pt x="58932" y="1244585"/>
                  <a:pt x="68238" y="1228299"/>
                </a:cubicBezTo>
                <a:cubicBezTo>
                  <a:pt x="77814" y="1211541"/>
                  <a:pt x="95534" y="1201003"/>
                  <a:pt x="109182" y="1187355"/>
                </a:cubicBezTo>
                <a:cubicBezTo>
                  <a:pt x="110609" y="1170231"/>
                  <a:pt x="130745" y="917673"/>
                  <a:pt x="136477" y="887105"/>
                </a:cubicBezTo>
                <a:cubicBezTo>
                  <a:pt x="141779" y="858826"/>
                  <a:pt x="156795" y="833131"/>
                  <a:pt x="163773" y="805218"/>
                </a:cubicBezTo>
                <a:cubicBezTo>
                  <a:pt x="181398" y="734714"/>
                  <a:pt x="167015" y="766234"/>
                  <a:pt x="204716" y="709684"/>
                </a:cubicBezTo>
                <a:lnTo>
                  <a:pt x="245659" y="586854"/>
                </a:lnTo>
                <a:cubicBezTo>
                  <a:pt x="250208" y="573206"/>
                  <a:pt x="251327" y="557881"/>
                  <a:pt x="259307" y="545911"/>
                </a:cubicBezTo>
                <a:lnTo>
                  <a:pt x="286603" y="504967"/>
                </a:lnTo>
                <a:lnTo>
                  <a:pt x="327546" y="382137"/>
                </a:lnTo>
                <a:cubicBezTo>
                  <a:pt x="332095" y="368489"/>
                  <a:pt x="333214" y="353164"/>
                  <a:pt x="341194" y="341194"/>
                </a:cubicBezTo>
                <a:lnTo>
                  <a:pt x="395785" y="259308"/>
                </a:lnTo>
                <a:cubicBezTo>
                  <a:pt x="419768" y="187353"/>
                  <a:pt x="393580" y="245575"/>
                  <a:pt x="450376" y="177421"/>
                </a:cubicBezTo>
                <a:cubicBezTo>
                  <a:pt x="460877" y="164820"/>
                  <a:pt x="465327" y="147279"/>
                  <a:pt x="477671" y="136478"/>
                </a:cubicBezTo>
                <a:cubicBezTo>
                  <a:pt x="502359" y="114876"/>
                  <a:pt x="532262" y="100084"/>
                  <a:pt x="559558" y="81887"/>
                </a:cubicBezTo>
                <a:cubicBezTo>
                  <a:pt x="573206" y="72788"/>
                  <a:pt x="584940" y="59778"/>
                  <a:pt x="600501" y="54591"/>
                </a:cubicBezTo>
                <a:lnTo>
                  <a:pt x="682388" y="27296"/>
                </a:lnTo>
                <a:cubicBezTo>
                  <a:pt x="696036" y="22747"/>
                  <a:pt x="709224" y="16469"/>
                  <a:pt x="723331" y="13648"/>
                </a:cubicBezTo>
                <a:lnTo>
                  <a:pt x="791570" y="0"/>
                </a:lnTo>
                <a:cubicBezTo>
                  <a:pt x="978089" y="4549"/>
                  <a:pt x="1164737" y="5364"/>
                  <a:pt x="1351128" y="13648"/>
                </a:cubicBezTo>
                <a:cubicBezTo>
                  <a:pt x="1369867" y="14481"/>
                  <a:pt x="1387684" y="22143"/>
                  <a:pt x="1405719" y="27296"/>
                </a:cubicBezTo>
                <a:cubicBezTo>
                  <a:pt x="1485500" y="50090"/>
                  <a:pt x="1405268" y="33261"/>
                  <a:pt x="1501253" y="54591"/>
                </a:cubicBezTo>
                <a:cubicBezTo>
                  <a:pt x="1591934" y="74743"/>
                  <a:pt x="1578321" y="68475"/>
                  <a:pt x="1692322" y="81887"/>
                </a:cubicBezTo>
                <a:lnTo>
                  <a:pt x="1801504" y="95534"/>
                </a:lnTo>
                <a:cubicBezTo>
                  <a:pt x="1926764" y="137288"/>
                  <a:pt x="1854762" y="119967"/>
                  <a:pt x="2019868" y="136478"/>
                </a:cubicBezTo>
                <a:cubicBezTo>
                  <a:pt x="2048314" y="145959"/>
                  <a:pt x="2092915" y="158681"/>
                  <a:pt x="2115403" y="177421"/>
                </a:cubicBezTo>
                <a:cubicBezTo>
                  <a:pt x="2128004" y="187922"/>
                  <a:pt x="2129890" y="208117"/>
                  <a:pt x="2142698" y="218364"/>
                </a:cubicBezTo>
                <a:cubicBezTo>
                  <a:pt x="2153931" y="227351"/>
                  <a:pt x="2170774" y="225578"/>
                  <a:pt x="2183641" y="232012"/>
                </a:cubicBezTo>
                <a:cubicBezTo>
                  <a:pt x="2198312" y="239348"/>
                  <a:pt x="2210937" y="250209"/>
                  <a:pt x="2224585" y="259308"/>
                </a:cubicBezTo>
                <a:cubicBezTo>
                  <a:pt x="2233683" y="272956"/>
                  <a:pt x="2240282" y="288653"/>
                  <a:pt x="2251880" y="300251"/>
                </a:cubicBezTo>
                <a:cubicBezTo>
                  <a:pt x="2263478" y="311849"/>
                  <a:pt x="2282577" y="314738"/>
                  <a:pt x="2292823" y="327546"/>
                </a:cubicBezTo>
                <a:cubicBezTo>
                  <a:pt x="2345759" y="393717"/>
                  <a:pt x="2258085" y="352362"/>
                  <a:pt x="2347414" y="382137"/>
                </a:cubicBezTo>
                <a:cubicBezTo>
                  <a:pt x="2374252" y="422394"/>
                  <a:pt x="2376248" y="431187"/>
                  <a:pt x="2415653" y="464024"/>
                </a:cubicBezTo>
                <a:cubicBezTo>
                  <a:pt x="2428254" y="474525"/>
                  <a:pt x="2442949" y="482221"/>
                  <a:pt x="2456597" y="491319"/>
                </a:cubicBezTo>
                <a:cubicBezTo>
                  <a:pt x="2465695" y="518615"/>
                  <a:pt x="2459952" y="557246"/>
                  <a:pt x="2483892" y="573206"/>
                </a:cubicBezTo>
                <a:lnTo>
                  <a:pt x="2606722" y="655093"/>
                </a:lnTo>
                <a:cubicBezTo>
                  <a:pt x="2620370" y="664191"/>
                  <a:pt x="2631581" y="679171"/>
                  <a:pt x="2647665" y="682388"/>
                </a:cubicBezTo>
                <a:cubicBezTo>
                  <a:pt x="2670411" y="686937"/>
                  <a:pt x="2693525" y="689933"/>
                  <a:pt x="2715904" y="696036"/>
                </a:cubicBezTo>
                <a:cubicBezTo>
                  <a:pt x="2743662" y="703606"/>
                  <a:pt x="2770495" y="714233"/>
                  <a:pt x="2797791" y="723331"/>
                </a:cubicBezTo>
                <a:cubicBezTo>
                  <a:pt x="2811439" y="727880"/>
                  <a:pt x="2824544" y="734614"/>
                  <a:pt x="2838734" y="736979"/>
                </a:cubicBezTo>
                <a:cubicBezTo>
                  <a:pt x="2889147" y="745381"/>
                  <a:pt x="2982831" y="762140"/>
                  <a:pt x="3029803" y="764275"/>
                </a:cubicBezTo>
                <a:cubicBezTo>
                  <a:pt x="3093427" y="767167"/>
                  <a:pt x="3157182" y="764275"/>
                  <a:pt x="3220871" y="764275"/>
                </a:cubicBezTo>
              </a:path>
            </a:pathLst>
          </a:cu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6477000" y="1676400"/>
            <a:ext cx="456063" cy="220639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869743" y="2590800"/>
            <a:ext cx="416257" cy="76200"/>
          </a:xfrm>
          <a:prstGeom prst="line">
            <a:avLst/>
          </a:prstGeom>
          <a:ln w="38100"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7" name="Freeform 16"/>
          <p:cNvSpPr/>
          <p:nvPr/>
        </p:nvSpPr>
        <p:spPr>
          <a:xfrm>
            <a:off x="3821373" y="2647666"/>
            <a:ext cx="3098042" cy="537619"/>
          </a:xfrm>
          <a:custGeom>
            <a:avLst/>
            <a:gdLst>
              <a:gd name="connsiteX0" fmla="*/ 0 w 3098042"/>
              <a:gd name="connsiteY0" fmla="*/ 150125 h 537619"/>
              <a:gd name="connsiteX1" fmla="*/ 423081 w 3098042"/>
              <a:gd name="connsiteY1" fmla="*/ 136477 h 537619"/>
              <a:gd name="connsiteX2" fmla="*/ 464024 w 3098042"/>
              <a:gd name="connsiteY2" fmla="*/ 109182 h 537619"/>
              <a:gd name="connsiteX3" fmla="*/ 545911 w 3098042"/>
              <a:gd name="connsiteY3" fmla="*/ 81886 h 537619"/>
              <a:gd name="connsiteX4" fmla="*/ 709684 w 3098042"/>
              <a:gd name="connsiteY4" fmla="*/ 54591 h 537619"/>
              <a:gd name="connsiteX5" fmla="*/ 1105469 w 3098042"/>
              <a:gd name="connsiteY5" fmla="*/ 81886 h 537619"/>
              <a:gd name="connsiteX6" fmla="*/ 1187355 w 3098042"/>
              <a:gd name="connsiteY6" fmla="*/ 109182 h 537619"/>
              <a:gd name="connsiteX7" fmla="*/ 1228299 w 3098042"/>
              <a:gd name="connsiteY7" fmla="*/ 122830 h 537619"/>
              <a:gd name="connsiteX8" fmla="*/ 1542197 w 3098042"/>
              <a:gd name="connsiteY8" fmla="*/ 150125 h 537619"/>
              <a:gd name="connsiteX9" fmla="*/ 1583140 w 3098042"/>
              <a:gd name="connsiteY9" fmla="*/ 163773 h 537619"/>
              <a:gd name="connsiteX10" fmla="*/ 1678675 w 3098042"/>
              <a:gd name="connsiteY10" fmla="*/ 204716 h 537619"/>
              <a:gd name="connsiteX11" fmla="*/ 1787857 w 3098042"/>
              <a:gd name="connsiteY11" fmla="*/ 218364 h 537619"/>
              <a:gd name="connsiteX12" fmla="*/ 1828800 w 3098042"/>
              <a:gd name="connsiteY12" fmla="*/ 232012 h 537619"/>
              <a:gd name="connsiteX13" fmla="*/ 1910687 w 3098042"/>
              <a:gd name="connsiteY13" fmla="*/ 286603 h 537619"/>
              <a:gd name="connsiteX14" fmla="*/ 1951630 w 3098042"/>
              <a:gd name="connsiteY14" fmla="*/ 300250 h 537619"/>
              <a:gd name="connsiteX15" fmla="*/ 1992573 w 3098042"/>
              <a:gd name="connsiteY15" fmla="*/ 327546 h 537619"/>
              <a:gd name="connsiteX16" fmla="*/ 2115403 w 3098042"/>
              <a:gd name="connsiteY16" fmla="*/ 354841 h 537619"/>
              <a:gd name="connsiteX17" fmla="*/ 2224585 w 3098042"/>
              <a:gd name="connsiteY17" fmla="*/ 382137 h 537619"/>
              <a:gd name="connsiteX18" fmla="*/ 2306472 w 3098042"/>
              <a:gd name="connsiteY18" fmla="*/ 409433 h 537619"/>
              <a:gd name="connsiteX19" fmla="*/ 2347415 w 3098042"/>
              <a:gd name="connsiteY19" fmla="*/ 423080 h 537619"/>
              <a:gd name="connsiteX20" fmla="*/ 2388358 w 3098042"/>
              <a:gd name="connsiteY20" fmla="*/ 436728 h 537619"/>
              <a:gd name="connsiteX21" fmla="*/ 2429302 w 3098042"/>
              <a:gd name="connsiteY21" fmla="*/ 450376 h 537619"/>
              <a:gd name="connsiteX22" fmla="*/ 2524836 w 3098042"/>
              <a:gd name="connsiteY22" fmla="*/ 491319 h 537619"/>
              <a:gd name="connsiteX23" fmla="*/ 2606723 w 3098042"/>
              <a:gd name="connsiteY23" fmla="*/ 504967 h 537619"/>
              <a:gd name="connsiteX24" fmla="*/ 2934269 w 3098042"/>
              <a:gd name="connsiteY24" fmla="*/ 518615 h 537619"/>
              <a:gd name="connsiteX25" fmla="*/ 2975212 w 3098042"/>
              <a:gd name="connsiteY25" fmla="*/ 491319 h 537619"/>
              <a:gd name="connsiteX26" fmla="*/ 3043451 w 3098042"/>
              <a:gd name="connsiteY26" fmla="*/ 409433 h 537619"/>
              <a:gd name="connsiteX27" fmla="*/ 3029803 w 3098042"/>
              <a:gd name="connsiteY27" fmla="*/ 300250 h 537619"/>
              <a:gd name="connsiteX28" fmla="*/ 3016155 w 3098042"/>
              <a:gd name="connsiteY28" fmla="*/ 259307 h 537619"/>
              <a:gd name="connsiteX29" fmla="*/ 3029803 w 3098042"/>
              <a:gd name="connsiteY29" fmla="*/ 122830 h 537619"/>
              <a:gd name="connsiteX30" fmla="*/ 3070746 w 3098042"/>
              <a:gd name="connsiteY30" fmla="*/ 40943 h 537619"/>
              <a:gd name="connsiteX31" fmla="*/ 3084394 w 3098042"/>
              <a:gd name="connsiteY31" fmla="*/ 0 h 537619"/>
              <a:gd name="connsiteX32" fmla="*/ 3098042 w 3098042"/>
              <a:gd name="connsiteY32" fmla="*/ 13647 h 5376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3098042" h="537619">
                <a:moveTo>
                  <a:pt x="0" y="150125"/>
                </a:moveTo>
                <a:cubicBezTo>
                  <a:pt x="141027" y="145576"/>
                  <a:pt x="282527" y="148879"/>
                  <a:pt x="423081" y="136477"/>
                </a:cubicBezTo>
                <a:cubicBezTo>
                  <a:pt x="439420" y="135035"/>
                  <a:pt x="449035" y="115844"/>
                  <a:pt x="464024" y="109182"/>
                </a:cubicBezTo>
                <a:cubicBezTo>
                  <a:pt x="490316" y="97497"/>
                  <a:pt x="517998" y="88864"/>
                  <a:pt x="545911" y="81886"/>
                </a:cubicBezTo>
                <a:cubicBezTo>
                  <a:pt x="636084" y="59342"/>
                  <a:pt x="581890" y="70564"/>
                  <a:pt x="709684" y="54591"/>
                </a:cubicBezTo>
                <a:cubicBezTo>
                  <a:pt x="747825" y="56407"/>
                  <a:pt x="1010713" y="61581"/>
                  <a:pt x="1105469" y="81886"/>
                </a:cubicBezTo>
                <a:cubicBezTo>
                  <a:pt x="1133602" y="87915"/>
                  <a:pt x="1160060" y="100083"/>
                  <a:pt x="1187355" y="109182"/>
                </a:cubicBezTo>
                <a:cubicBezTo>
                  <a:pt x="1201003" y="113731"/>
                  <a:pt x="1213967" y="121584"/>
                  <a:pt x="1228299" y="122830"/>
                </a:cubicBezTo>
                <a:lnTo>
                  <a:pt x="1542197" y="150125"/>
                </a:lnTo>
                <a:cubicBezTo>
                  <a:pt x="1555845" y="154674"/>
                  <a:pt x="1569917" y="158106"/>
                  <a:pt x="1583140" y="163773"/>
                </a:cubicBezTo>
                <a:cubicBezTo>
                  <a:pt x="1617810" y="178632"/>
                  <a:pt x="1641616" y="197978"/>
                  <a:pt x="1678675" y="204716"/>
                </a:cubicBezTo>
                <a:cubicBezTo>
                  <a:pt x="1714761" y="211277"/>
                  <a:pt x="1751463" y="213815"/>
                  <a:pt x="1787857" y="218364"/>
                </a:cubicBezTo>
                <a:cubicBezTo>
                  <a:pt x="1801505" y="222913"/>
                  <a:pt x="1816224" y="225026"/>
                  <a:pt x="1828800" y="232012"/>
                </a:cubicBezTo>
                <a:cubicBezTo>
                  <a:pt x="1857477" y="247944"/>
                  <a:pt x="1879565" y="276230"/>
                  <a:pt x="1910687" y="286603"/>
                </a:cubicBezTo>
                <a:lnTo>
                  <a:pt x="1951630" y="300250"/>
                </a:lnTo>
                <a:cubicBezTo>
                  <a:pt x="1965278" y="309349"/>
                  <a:pt x="1977902" y="320210"/>
                  <a:pt x="1992573" y="327546"/>
                </a:cubicBezTo>
                <a:cubicBezTo>
                  <a:pt x="2026171" y="344345"/>
                  <a:pt x="2083951" y="349599"/>
                  <a:pt x="2115403" y="354841"/>
                </a:cubicBezTo>
                <a:cubicBezTo>
                  <a:pt x="2239630" y="396251"/>
                  <a:pt x="2043431" y="332731"/>
                  <a:pt x="2224585" y="382137"/>
                </a:cubicBezTo>
                <a:cubicBezTo>
                  <a:pt x="2252343" y="389708"/>
                  <a:pt x="2279176" y="400335"/>
                  <a:pt x="2306472" y="409433"/>
                </a:cubicBezTo>
                <a:lnTo>
                  <a:pt x="2347415" y="423080"/>
                </a:lnTo>
                <a:lnTo>
                  <a:pt x="2388358" y="436728"/>
                </a:lnTo>
                <a:cubicBezTo>
                  <a:pt x="2402006" y="441277"/>
                  <a:pt x="2416434" y="443942"/>
                  <a:pt x="2429302" y="450376"/>
                </a:cubicBezTo>
                <a:cubicBezTo>
                  <a:pt x="2462678" y="467064"/>
                  <a:pt x="2488692" y="483287"/>
                  <a:pt x="2524836" y="491319"/>
                </a:cubicBezTo>
                <a:cubicBezTo>
                  <a:pt x="2551849" y="497322"/>
                  <a:pt x="2579427" y="500418"/>
                  <a:pt x="2606723" y="504967"/>
                </a:cubicBezTo>
                <a:cubicBezTo>
                  <a:pt x="2766413" y="558196"/>
                  <a:pt x="2659882" y="533858"/>
                  <a:pt x="2934269" y="518615"/>
                </a:cubicBezTo>
                <a:cubicBezTo>
                  <a:pt x="2947917" y="509516"/>
                  <a:pt x="2962611" y="501820"/>
                  <a:pt x="2975212" y="491319"/>
                </a:cubicBezTo>
                <a:cubicBezTo>
                  <a:pt x="3014618" y="458481"/>
                  <a:pt x="3016612" y="449691"/>
                  <a:pt x="3043451" y="409433"/>
                </a:cubicBezTo>
                <a:cubicBezTo>
                  <a:pt x="3038902" y="373039"/>
                  <a:pt x="3036364" y="336336"/>
                  <a:pt x="3029803" y="300250"/>
                </a:cubicBezTo>
                <a:cubicBezTo>
                  <a:pt x="3027230" y="286096"/>
                  <a:pt x="3016155" y="273693"/>
                  <a:pt x="3016155" y="259307"/>
                </a:cubicBezTo>
                <a:cubicBezTo>
                  <a:pt x="3016155" y="213588"/>
                  <a:pt x="3022851" y="168018"/>
                  <a:pt x="3029803" y="122830"/>
                </a:cubicBezTo>
                <a:cubicBezTo>
                  <a:pt x="3037426" y="73280"/>
                  <a:pt x="3048254" y="85927"/>
                  <a:pt x="3070746" y="40943"/>
                </a:cubicBezTo>
                <a:cubicBezTo>
                  <a:pt x="3077180" y="28076"/>
                  <a:pt x="3074222" y="10172"/>
                  <a:pt x="3084394" y="0"/>
                </a:cubicBezTo>
                <a:lnTo>
                  <a:pt x="3098042" y="13647"/>
                </a:lnTo>
              </a:path>
            </a:pathLst>
          </a:custGeom>
          <a:ln w="28575"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1869743" y="2333767"/>
            <a:ext cx="3070771" cy="1146412"/>
          </a:xfrm>
          <a:custGeom>
            <a:avLst/>
            <a:gdLst>
              <a:gd name="connsiteX0" fmla="*/ 0 w 3070771"/>
              <a:gd name="connsiteY0" fmla="*/ 1009934 h 1146412"/>
              <a:gd name="connsiteX1" fmla="*/ 109182 w 3070771"/>
              <a:gd name="connsiteY1" fmla="*/ 1037230 h 1146412"/>
              <a:gd name="connsiteX2" fmla="*/ 136478 w 3070771"/>
              <a:gd name="connsiteY2" fmla="*/ 1078173 h 1146412"/>
              <a:gd name="connsiteX3" fmla="*/ 218364 w 3070771"/>
              <a:gd name="connsiteY3" fmla="*/ 1105469 h 1146412"/>
              <a:gd name="connsiteX4" fmla="*/ 395785 w 3070771"/>
              <a:gd name="connsiteY4" fmla="*/ 1146412 h 1146412"/>
              <a:gd name="connsiteX5" fmla="*/ 764275 w 3070771"/>
              <a:gd name="connsiteY5" fmla="*/ 1132764 h 1146412"/>
              <a:gd name="connsiteX6" fmla="*/ 805218 w 3070771"/>
              <a:gd name="connsiteY6" fmla="*/ 1119117 h 1146412"/>
              <a:gd name="connsiteX7" fmla="*/ 996287 w 3070771"/>
              <a:gd name="connsiteY7" fmla="*/ 1105469 h 1146412"/>
              <a:gd name="connsiteX8" fmla="*/ 1037230 w 3070771"/>
              <a:gd name="connsiteY8" fmla="*/ 1091821 h 1146412"/>
              <a:gd name="connsiteX9" fmla="*/ 1351129 w 3070771"/>
              <a:gd name="connsiteY9" fmla="*/ 1050878 h 1146412"/>
              <a:gd name="connsiteX10" fmla="*/ 1433015 w 3070771"/>
              <a:gd name="connsiteY10" fmla="*/ 1037230 h 1146412"/>
              <a:gd name="connsiteX11" fmla="*/ 1473958 w 3070771"/>
              <a:gd name="connsiteY11" fmla="*/ 1023582 h 1146412"/>
              <a:gd name="connsiteX12" fmla="*/ 1583141 w 3070771"/>
              <a:gd name="connsiteY12" fmla="*/ 1009934 h 1146412"/>
              <a:gd name="connsiteX13" fmla="*/ 1787857 w 3070771"/>
              <a:gd name="connsiteY13" fmla="*/ 982639 h 1146412"/>
              <a:gd name="connsiteX14" fmla="*/ 1828800 w 3070771"/>
              <a:gd name="connsiteY14" fmla="*/ 968991 h 1146412"/>
              <a:gd name="connsiteX15" fmla="*/ 1910687 w 3070771"/>
              <a:gd name="connsiteY15" fmla="*/ 914400 h 1146412"/>
              <a:gd name="connsiteX16" fmla="*/ 1992573 w 3070771"/>
              <a:gd name="connsiteY16" fmla="*/ 873457 h 1146412"/>
              <a:gd name="connsiteX17" fmla="*/ 2019869 w 3070771"/>
              <a:gd name="connsiteY17" fmla="*/ 832514 h 1146412"/>
              <a:gd name="connsiteX18" fmla="*/ 2101756 w 3070771"/>
              <a:gd name="connsiteY18" fmla="*/ 777923 h 1146412"/>
              <a:gd name="connsiteX19" fmla="*/ 2129051 w 3070771"/>
              <a:gd name="connsiteY19" fmla="*/ 736979 h 1146412"/>
              <a:gd name="connsiteX20" fmla="*/ 2169994 w 3070771"/>
              <a:gd name="connsiteY20" fmla="*/ 709684 h 1146412"/>
              <a:gd name="connsiteX21" fmla="*/ 2210938 w 3070771"/>
              <a:gd name="connsiteY21" fmla="*/ 668740 h 1146412"/>
              <a:gd name="connsiteX22" fmla="*/ 2251881 w 3070771"/>
              <a:gd name="connsiteY22" fmla="*/ 641445 h 1146412"/>
              <a:gd name="connsiteX23" fmla="*/ 2320120 w 3070771"/>
              <a:gd name="connsiteY23" fmla="*/ 559558 h 1146412"/>
              <a:gd name="connsiteX24" fmla="*/ 2402006 w 3070771"/>
              <a:gd name="connsiteY24" fmla="*/ 491320 h 1146412"/>
              <a:gd name="connsiteX25" fmla="*/ 2470245 w 3070771"/>
              <a:gd name="connsiteY25" fmla="*/ 436729 h 1146412"/>
              <a:gd name="connsiteX26" fmla="*/ 2497541 w 3070771"/>
              <a:gd name="connsiteY26" fmla="*/ 395785 h 1146412"/>
              <a:gd name="connsiteX27" fmla="*/ 2579427 w 3070771"/>
              <a:gd name="connsiteY27" fmla="*/ 313899 h 1146412"/>
              <a:gd name="connsiteX28" fmla="*/ 2579427 w 3070771"/>
              <a:gd name="connsiteY28" fmla="*/ 313899 h 1146412"/>
              <a:gd name="connsiteX29" fmla="*/ 2674961 w 3070771"/>
              <a:gd name="connsiteY29" fmla="*/ 245660 h 1146412"/>
              <a:gd name="connsiteX30" fmla="*/ 2715905 w 3070771"/>
              <a:gd name="connsiteY30" fmla="*/ 232012 h 1146412"/>
              <a:gd name="connsiteX31" fmla="*/ 2756848 w 3070771"/>
              <a:gd name="connsiteY31" fmla="*/ 204717 h 1146412"/>
              <a:gd name="connsiteX32" fmla="*/ 2797791 w 3070771"/>
              <a:gd name="connsiteY32" fmla="*/ 191069 h 1146412"/>
              <a:gd name="connsiteX33" fmla="*/ 2920621 w 3070771"/>
              <a:gd name="connsiteY33" fmla="*/ 122830 h 1146412"/>
              <a:gd name="connsiteX34" fmla="*/ 2947917 w 3070771"/>
              <a:gd name="connsiteY34" fmla="*/ 81887 h 1146412"/>
              <a:gd name="connsiteX35" fmla="*/ 2988860 w 3070771"/>
              <a:gd name="connsiteY35" fmla="*/ 68239 h 1146412"/>
              <a:gd name="connsiteX36" fmla="*/ 3070747 w 3070771"/>
              <a:gd name="connsiteY36" fmla="*/ 0 h 11464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070771" h="1146412">
                <a:moveTo>
                  <a:pt x="0" y="1009934"/>
                </a:moveTo>
                <a:cubicBezTo>
                  <a:pt x="3399" y="1010614"/>
                  <a:pt x="95193" y="1026038"/>
                  <a:pt x="109182" y="1037230"/>
                </a:cubicBezTo>
                <a:cubicBezTo>
                  <a:pt x="121990" y="1047477"/>
                  <a:pt x="122569" y="1069480"/>
                  <a:pt x="136478" y="1078173"/>
                </a:cubicBezTo>
                <a:cubicBezTo>
                  <a:pt x="160876" y="1093422"/>
                  <a:pt x="190151" y="1099826"/>
                  <a:pt x="218364" y="1105469"/>
                </a:cubicBezTo>
                <a:cubicBezTo>
                  <a:pt x="368949" y="1135585"/>
                  <a:pt x="310829" y="1118093"/>
                  <a:pt x="395785" y="1146412"/>
                </a:cubicBezTo>
                <a:cubicBezTo>
                  <a:pt x="518615" y="1141863"/>
                  <a:pt x="641633" y="1140940"/>
                  <a:pt x="764275" y="1132764"/>
                </a:cubicBezTo>
                <a:cubicBezTo>
                  <a:pt x="778629" y="1131807"/>
                  <a:pt x="790931" y="1120798"/>
                  <a:pt x="805218" y="1119117"/>
                </a:cubicBezTo>
                <a:cubicBezTo>
                  <a:pt x="868633" y="1111657"/>
                  <a:pt x="932597" y="1110018"/>
                  <a:pt x="996287" y="1105469"/>
                </a:cubicBezTo>
                <a:cubicBezTo>
                  <a:pt x="1009935" y="1100920"/>
                  <a:pt x="1023063" y="1094321"/>
                  <a:pt x="1037230" y="1091821"/>
                </a:cubicBezTo>
                <a:cubicBezTo>
                  <a:pt x="1238676" y="1056272"/>
                  <a:pt x="1183825" y="1073186"/>
                  <a:pt x="1351129" y="1050878"/>
                </a:cubicBezTo>
                <a:cubicBezTo>
                  <a:pt x="1378558" y="1047221"/>
                  <a:pt x="1406002" y="1043233"/>
                  <a:pt x="1433015" y="1037230"/>
                </a:cubicBezTo>
                <a:cubicBezTo>
                  <a:pt x="1447058" y="1034109"/>
                  <a:pt x="1459804" y="1026155"/>
                  <a:pt x="1473958" y="1023582"/>
                </a:cubicBezTo>
                <a:cubicBezTo>
                  <a:pt x="1510044" y="1017021"/>
                  <a:pt x="1546832" y="1015121"/>
                  <a:pt x="1583141" y="1009934"/>
                </a:cubicBezTo>
                <a:cubicBezTo>
                  <a:pt x="1797547" y="979305"/>
                  <a:pt x="1500735" y="1014542"/>
                  <a:pt x="1787857" y="982639"/>
                </a:cubicBezTo>
                <a:cubicBezTo>
                  <a:pt x="1801505" y="978090"/>
                  <a:pt x="1816224" y="975977"/>
                  <a:pt x="1828800" y="968991"/>
                </a:cubicBezTo>
                <a:cubicBezTo>
                  <a:pt x="1857477" y="953059"/>
                  <a:pt x="1879565" y="924774"/>
                  <a:pt x="1910687" y="914400"/>
                </a:cubicBezTo>
                <a:cubicBezTo>
                  <a:pt x="1967191" y="895565"/>
                  <a:pt x="1939660" y="908732"/>
                  <a:pt x="1992573" y="873457"/>
                </a:cubicBezTo>
                <a:cubicBezTo>
                  <a:pt x="2001672" y="859809"/>
                  <a:pt x="2007525" y="843315"/>
                  <a:pt x="2019869" y="832514"/>
                </a:cubicBezTo>
                <a:cubicBezTo>
                  <a:pt x="2044558" y="810912"/>
                  <a:pt x="2101756" y="777923"/>
                  <a:pt x="2101756" y="777923"/>
                </a:cubicBezTo>
                <a:cubicBezTo>
                  <a:pt x="2110854" y="764275"/>
                  <a:pt x="2117453" y="748578"/>
                  <a:pt x="2129051" y="736979"/>
                </a:cubicBezTo>
                <a:cubicBezTo>
                  <a:pt x="2140649" y="725381"/>
                  <a:pt x="2157393" y="720185"/>
                  <a:pt x="2169994" y="709684"/>
                </a:cubicBezTo>
                <a:cubicBezTo>
                  <a:pt x="2184822" y="697328"/>
                  <a:pt x="2196110" y="681096"/>
                  <a:pt x="2210938" y="668740"/>
                </a:cubicBezTo>
                <a:cubicBezTo>
                  <a:pt x="2223539" y="658239"/>
                  <a:pt x="2239280" y="651946"/>
                  <a:pt x="2251881" y="641445"/>
                </a:cubicBezTo>
                <a:cubicBezTo>
                  <a:pt x="2317125" y="587076"/>
                  <a:pt x="2271323" y="618115"/>
                  <a:pt x="2320120" y="559558"/>
                </a:cubicBezTo>
                <a:cubicBezTo>
                  <a:pt x="2352958" y="520152"/>
                  <a:pt x="2361748" y="518158"/>
                  <a:pt x="2402006" y="491320"/>
                </a:cubicBezTo>
                <a:cubicBezTo>
                  <a:pt x="2480234" y="373978"/>
                  <a:pt x="2376070" y="512068"/>
                  <a:pt x="2470245" y="436729"/>
                </a:cubicBezTo>
                <a:cubicBezTo>
                  <a:pt x="2483053" y="426482"/>
                  <a:pt x="2486644" y="408045"/>
                  <a:pt x="2497541" y="395785"/>
                </a:cubicBezTo>
                <a:cubicBezTo>
                  <a:pt x="2523186" y="366934"/>
                  <a:pt x="2552132" y="341194"/>
                  <a:pt x="2579427" y="313899"/>
                </a:cubicBezTo>
                <a:lnTo>
                  <a:pt x="2579427" y="313899"/>
                </a:lnTo>
                <a:cubicBezTo>
                  <a:pt x="2767937" y="219642"/>
                  <a:pt x="2508964" y="356324"/>
                  <a:pt x="2674961" y="245660"/>
                </a:cubicBezTo>
                <a:cubicBezTo>
                  <a:pt x="2686931" y="237680"/>
                  <a:pt x="2703038" y="238446"/>
                  <a:pt x="2715905" y="232012"/>
                </a:cubicBezTo>
                <a:cubicBezTo>
                  <a:pt x="2730576" y="224677"/>
                  <a:pt x="2742177" y="212052"/>
                  <a:pt x="2756848" y="204717"/>
                </a:cubicBezTo>
                <a:cubicBezTo>
                  <a:pt x="2769715" y="198283"/>
                  <a:pt x="2785215" y="198055"/>
                  <a:pt x="2797791" y="191069"/>
                </a:cubicBezTo>
                <a:cubicBezTo>
                  <a:pt x="2938576" y="112855"/>
                  <a:pt x="2827977" y="153712"/>
                  <a:pt x="2920621" y="122830"/>
                </a:cubicBezTo>
                <a:cubicBezTo>
                  <a:pt x="2929720" y="109182"/>
                  <a:pt x="2935109" y="92134"/>
                  <a:pt x="2947917" y="81887"/>
                </a:cubicBezTo>
                <a:cubicBezTo>
                  <a:pt x="2959151" y="72900"/>
                  <a:pt x="2976284" y="75225"/>
                  <a:pt x="2988860" y="68239"/>
                </a:cubicBezTo>
                <a:cubicBezTo>
                  <a:pt x="3074532" y="20643"/>
                  <a:pt x="3070747" y="45133"/>
                  <a:pt x="3070747" y="0"/>
                </a:cubicBezTo>
              </a:path>
            </a:pathLst>
          </a:cu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/>
          <p:cNvCxnSpPr/>
          <p:nvPr/>
        </p:nvCxnSpPr>
        <p:spPr>
          <a:xfrm>
            <a:off x="6324600" y="2743200"/>
            <a:ext cx="608463" cy="533400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1" name="Freeform 20"/>
          <p:cNvSpPr/>
          <p:nvPr/>
        </p:nvSpPr>
        <p:spPr>
          <a:xfrm>
            <a:off x="1869743" y="3698543"/>
            <a:ext cx="2651956" cy="1188766"/>
          </a:xfrm>
          <a:custGeom>
            <a:avLst/>
            <a:gdLst>
              <a:gd name="connsiteX0" fmla="*/ 0 w 2651956"/>
              <a:gd name="connsiteY0" fmla="*/ 218364 h 1188766"/>
              <a:gd name="connsiteX1" fmla="*/ 40944 w 2651956"/>
              <a:gd name="connsiteY1" fmla="*/ 327547 h 1188766"/>
              <a:gd name="connsiteX2" fmla="*/ 54591 w 2651956"/>
              <a:gd name="connsiteY2" fmla="*/ 368490 h 1188766"/>
              <a:gd name="connsiteX3" fmla="*/ 95535 w 2651956"/>
              <a:gd name="connsiteY3" fmla="*/ 395785 h 1188766"/>
              <a:gd name="connsiteX4" fmla="*/ 136478 w 2651956"/>
              <a:gd name="connsiteY4" fmla="*/ 532263 h 1188766"/>
              <a:gd name="connsiteX5" fmla="*/ 163773 w 2651956"/>
              <a:gd name="connsiteY5" fmla="*/ 573206 h 1188766"/>
              <a:gd name="connsiteX6" fmla="*/ 191069 w 2651956"/>
              <a:gd name="connsiteY6" fmla="*/ 655093 h 1188766"/>
              <a:gd name="connsiteX7" fmla="*/ 204717 w 2651956"/>
              <a:gd name="connsiteY7" fmla="*/ 696036 h 1188766"/>
              <a:gd name="connsiteX8" fmla="*/ 245660 w 2651956"/>
              <a:gd name="connsiteY8" fmla="*/ 736979 h 1188766"/>
              <a:gd name="connsiteX9" fmla="*/ 272956 w 2651956"/>
              <a:gd name="connsiteY9" fmla="*/ 818866 h 1188766"/>
              <a:gd name="connsiteX10" fmla="*/ 354842 w 2651956"/>
              <a:gd name="connsiteY10" fmla="*/ 873457 h 1188766"/>
              <a:gd name="connsiteX11" fmla="*/ 409433 w 2651956"/>
              <a:gd name="connsiteY11" fmla="*/ 941696 h 1188766"/>
              <a:gd name="connsiteX12" fmla="*/ 423081 w 2651956"/>
              <a:gd name="connsiteY12" fmla="*/ 982639 h 1188766"/>
              <a:gd name="connsiteX13" fmla="*/ 504967 w 2651956"/>
              <a:gd name="connsiteY13" fmla="*/ 1050878 h 1188766"/>
              <a:gd name="connsiteX14" fmla="*/ 600502 w 2651956"/>
              <a:gd name="connsiteY14" fmla="*/ 1146412 h 1188766"/>
              <a:gd name="connsiteX15" fmla="*/ 887105 w 2651956"/>
              <a:gd name="connsiteY15" fmla="*/ 1187356 h 1188766"/>
              <a:gd name="connsiteX16" fmla="*/ 1542197 w 2651956"/>
              <a:gd name="connsiteY16" fmla="*/ 1173708 h 1188766"/>
              <a:gd name="connsiteX17" fmla="*/ 1583141 w 2651956"/>
              <a:gd name="connsiteY17" fmla="*/ 1160060 h 1188766"/>
              <a:gd name="connsiteX18" fmla="*/ 1692323 w 2651956"/>
              <a:gd name="connsiteY18" fmla="*/ 1146412 h 1188766"/>
              <a:gd name="connsiteX19" fmla="*/ 1774209 w 2651956"/>
              <a:gd name="connsiteY19" fmla="*/ 1119117 h 1188766"/>
              <a:gd name="connsiteX20" fmla="*/ 1787857 w 2651956"/>
              <a:gd name="connsiteY20" fmla="*/ 1078173 h 1188766"/>
              <a:gd name="connsiteX21" fmla="*/ 1842448 w 2651956"/>
              <a:gd name="connsiteY21" fmla="*/ 1064526 h 1188766"/>
              <a:gd name="connsiteX22" fmla="*/ 1937982 w 2651956"/>
              <a:gd name="connsiteY22" fmla="*/ 1037230 h 1188766"/>
              <a:gd name="connsiteX23" fmla="*/ 2019869 w 2651956"/>
              <a:gd name="connsiteY23" fmla="*/ 996287 h 1188766"/>
              <a:gd name="connsiteX24" fmla="*/ 2101756 w 2651956"/>
              <a:gd name="connsiteY24" fmla="*/ 955344 h 1188766"/>
              <a:gd name="connsiteX25" fmla="*/ 2169994 w 2651956"/>
              <a:gd name="connsiteY25" fmla="*/ 887105 h 1188766"/>
              <a:gd name="connsiteX26" fmla="*/ 2197290 w 2651956"/>
              <a:gd name="connsiteY26" fmla="*/ 846161 h 1188766"/>
              <a:gd name="connsiteX27" fmla="*/ 2238233 w 2651956"/>
              <a:gd name="connsiteY27" fmla="*/ 805218 h 1188766"/>
              <a:gd name="connsiteX28" fmla="*/ 2306472 w 2651956"/>
              <a:gd name="connsiteY28" fmla="*/ 736979 h 1188766"/>
              <a:gd name="connsiteX29" fmla="*/ 2374711 w 2651956"/>
              <a:gd name="connsiteY29" fmla="*/ 600502 h 1188766"/>
              <a:gd name="connsiteX30" fmla="*/ 2402006 w 2651956"/>
              <a:gd name="connsiteY30" fmla="*/ 559558 h 1188766"/>
              <a:gd name="connsiteX31" fmla="*/ 2429302 w 2651956"/>
              <a:gd name="connsiteY31" fmla="*/ 464024 h 1188766"/>
              <a:gd name="connsiteX32" fmla="*/ 2456597 w 2651956"/>
              <a:gd name="connsiteY32" fmla="*/ 382138 h 1188766"/>
              <a:gd name="connsiteX33" fmla="*/ 2470245 w 2651956"/>
              <a:gd name="connsiteY33" fmla="*/ 341194 h 1188766"/>
              <a:gd name="connsiteX34" fmla="*/ 2511188 w 2651956"/>
              <a:gd name="connsiteY34" fmla="*/ 286603 h 1188766"/>
              <a:gd name="connsiteX35" fmla="*/ 2538484 w 2651956"/>
              <a:gd name="connsiteY35" fmla="*/ 204717 h 1188766"/>
              <a:gd name="connsiteX36" fmla="*/ 2593075 w 2651956"/>
              <a:gd name="connsiteY36" fmla="*/ 122830 h 1188766"/>
              <a:gd name="connsiteX37" fmla="*/ 2620370 w 2651956"/>
              <a:gd name="connsiteY37" fmla="*/ 40944 h 1188766"/>
              <a:gd name="connsiteX38" fmla="*/ 2647666 w 2651956"/>
              <a:gd name="connsiteY38" fmla="*/ 0 h 1188766"/>
              <a:gd name="connsiteX39" fmla="*/ 2634018 w 2651956"/>
              <a:gd name="connsiteY39" fmla="*/ 40944 h 1188766"/>
              <a:gd name="connsiteX40" fmla="*/ 2634018 w 2651956"/>
              <a:gd name="connsiteY40" fmla="*/ 109182 h 11887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2651956" h="1188766">
                <a:moveTo>
                  <a:pt x="0" y="218364"/>
                </a:moveTo>
                <a:cubicBezTo>
                  <a:pt x="26332" y="350023"/>
                  <a:pt x="-5914" y="233830"/>
                  <a:pt x="40944" y="327547"/>
                </a:cubicBezTo>
                <a:cubicBezTo>
                  <a:pt x="47377" y="340414"/>
                  <a:pt x="45604" y="357257"/>
                  <a:pt x="54591" y="368490"/>
                </a:cubicBezTo>
                <a:cubicBezTo>
                  <a:pt x="64838" y="381298"/>
                  <a:pt x="81887" y="386687"/>
                  <a:pt x="95535" y="395785"/>
                </a:cubicBezTo>
                <a:cubicBezTo>
                  <a:pt x="103165" y="426305"/>
                  <a:pt x="123185" y="512323"/>
                  <a:pt x="136478" y="532263"/>
                </a:cubicBezTo>
                <a:cubicBezTo>
                  <a:pt x="145576" y="545911"/>
                  <a:pt x="157111" y="558217"/>
                  <a:pt x="163773" y="573206"/>
                </a:cubicBezTo>
                <a:cubicBezTo>
                  <a:pt x="175458" y="599498"/>
                  <a:pt x="181970" y="627797"/>
                  <a:pt x="191069" y="655093"/>
                </a:cubicBezTo>
                <a:cubicBezTo>
                  <a:pt x="195618" y="668741"/>
                  <a:pt x="194545" y="685864"/>
                  <a:pt x="204717" y="696036"/>
                </a:cubicBezTo>
                <a:lnTo>
                  <a:pt x="245660" y="736979"/>
                </a:lnTo>
                <a:cubicBezTo>
                  <a:pt x="254759" y="764275"/>
                  <a:pt x="249016" y="802906"/>
                  <a:pt x="272956" y="818866"/>
                </a:cubicBezTo>
                <a:lnTo>
                  <a:pt x="354842" y="873457"/>
                </a:lnTo>
                <a:cubicBezTo>
                  <a:pt x="389147" y="976368"/>
                  <a:pt x="338882" y="853507"/>
                  <a:pt x="409433" y="941696"/>
                </a:cubicBezTo>
                <a:cubicBezTo>
                  <a:pt x="418420" y="952930"/>
                  <a:pt x="415101" y="970669"/>
                  <a:pt x="423081" y="982639"/>
                </a:cubicBezTo>
                <a:cubicBezTo>
                  <a:pt x="444097" y="1014163"/>
                  <a:pt x="474756" y="1030737"/>
                  <a:pt x="504967" y="1050878"/>
                </a:cubicBezTo>
                <a:cubicBezTo>
                  <a:pt x="528989" y="1122943"/>
                  <a:pt x="506645" y="1083840"/>
                  <a:pt x="600502" y="1146412"/>
                </a:cubicBezTo>
                <a:cubicBezTo>
                  <a:pt x="709686" y="1219201"/>
                  <a:pt x="625056" y="1172797"/>
                  <a:pt x="887105" y="1187356"/>
                </a:cubicBezTo>
                <a:lnTo>
                  <a:pt x="1542197" y="1173708"/>
                </a:lnTo>
                <a:cubicBezTo>
                  <a:pt x="1556572" y="1173144"/>
                  <a:pt x="1568987" y="1162634"/>
                  <a:pt x="1583141" y="1160060"/>
                </a:cubicBezTo>
                <a:cubicBezTo>
                  <a:pt x="1619227" y="1153499"/>
                  <a:pt x="1655929" y="1150961"/>
                  <a:pt x="1692323" y="1146412"/>
                </a:cubicBezTo>
                <a:cubicBezTo>
                  <a:pt x="1719618" y="1137314"/>
                  <a:pt x="1765111" y="1146412"/>
                  <a:pt x="1774209" y="1119117"/>
                </a:cubicBezTo>
                <a:cubicBezTo>
                  <a:pt x="1778758" y="1105469"/>
                  <a:pt x="1776623" y="1087160"/>
                  <a:pt x="1787857" y="1078173"/>
                </a:cubicBezTo>
                <a:cubicBezTo>
                  <a:pt x="1802504" y="1066456"/>
                  <a:pt x="1824413" y="1069679"/>
                  <a:pt x="1842448" y="1064526"/>
                </a:cubicBezTo>
                <a:cubicBezTo>
                  <a:pt x="1979543" y="1025357"/>
                  <a:pt x="1767269" y="1079909"/>
                  <a:pt x="1937982" y="1037230"/>
                </a:cubicBezTo>
                <a:cubicBezTo>
                  <a:pt x="2055337" y="958996"/>
                  <a:pt x="1906847" y="1052799"/>
                  <a:pt x="2019869" y="996287"/>
                </a:cubicBezTo>
                <a:cubicBezTo>
                  <a:pt x="2125684" y="943378"/>
                  <a:pt x="1998852" y="989643"/>
                  <a:pt x="2101756" y="955344"/>
                </a:cubicBezTo>
                <a:cubicBezTo>
                  <a:pt x="2174541" y="846163"/>
                  <a:pt x="2079012" y="978087"/>
                  <a:pt x="2169994" y="887105"/>
                </a:cubicBezTo>
                <a:cubicBezTo>
                  <a:pt x="2181593" y="875506"/>
                  <a:pt x="2186789" y="858762"/>
                  <a:pt x="2197290" y="846161"/>
                </a:cubicBezTo>
                <a:cubicBezTo>
                  <a:pt x="2209646" y="831334"/>
                  <a:pt x="2225877" y="820045"/>
                  <a:pt x="2238233" y="805218"/>
                </a:cubicBezTo>
                <a:cubicBezTo>
                  <a:pt x="2295099" y="736979"/>
                  <a:pt x="2231410" y="787022"/>
                  <a:pt x="2306472" y="736979"/>
                </a:cubicBezTo>
                <a:cubicBezTo>
                  <a:pt x="2447029" y="526145"/>
                  <a:pt x="2309902" y="751724"/>
                  <a:pt x="2374711" y="600502"/>
                </a:cubicBezTo>
                <a:cubicBezTo>
                  <a:pt x="2381172" y="585426"/>
                  <a:pt x="2394671" y="574229"/>
                  <a:pt x="2402006" y="559558"/>
                </a:cubicBezTo>
                <a:cubicBezTo>
                  <a:pt x="2413473" y="536623"/>
                  <a:pt x="2422742" y="485890"/>
                  <a:pt x="2429302" y="464024"/>
                </a:cubicBezTo>
                <a:cubicBezTo>
                  <a:pt x="2437569" y="436466"/>
                  <a:pt x="2447499" y="409433"/>
                  <a:pt x="2456597" y="382138"/>
                </a:cubicBezTo>
                <a:cubicBezTo>
                  <a:pt x="2461146" y="368490"/>
                  <a:pt x="2461613" y="352703"/>
                  <a:pt x="2470245" y="341194"/>
                </a:cubicBezTo>
                <a:lnTo>
                  <a:pt x="2511188" y="286603"/>
                </a:lnTo>
                <a:cubicBezTo>
                  <a:pt x="2520287" y="259308"/>
                  <a:pt x="2522524" y="228657"/>
                  <a:pt x="2538484" y="204717"/>
                </a:cubicBezTo>
                <a:cubicBezTo>
                  <a:pt x="2556681" y="177421"/>
                  <a:pt x="2582701" y="153952"/>
                  <a:pt x="2593075" y="122830"/>
                </a:cubicBezTo>
                <a:cubicBezTo>
                  <a:pt x="2602173" y="95535"/>
                  <a:pt x="2604410" y="64884"/>
                  <a:pt x="2620370" y="40944"/>
                </a:cubicBezTo>
                <a:cubicBezTo>
                  <a:pt x="2629469" y="27296"/>
                  <a:pt x="2631263" y="0"/>
                  <a:pt x="2647666" y="0"/>
                </a:cubicBezTo>
                <a:cubicBezTo>
                  <a:pt x="2662052" y="0"/>
                  <a:pt x="2635802" y="26669"/>
                  <a:pt x="2634018" y="40944"/>
                </a:cubicBezTo>
                <a:cubicBezTo>
                  <a:pt x="2631197" y="63514"/>
                  <a:pt x="2634018" y="86436"/>
                  <a:pt x="2634018" y="109182"/>
                </a:cubicBezTo>
              </a:path>
            </a:pathLst>
          </a:custGeom>
          <a:ln w="3810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>
            <a:off x="5643349" y="3276600"/>
            <a:ext cx="1289714" cy="421943"/>
          </a:xfrm>
          <a:prstGeom prst="line">
            <a:avLst/>
          </a:prstGeom>
          <a:ln w="3810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1856096" y="4292926"/>
            <a:ext cx="757450" cy="202874"/>
          </a:xfrm>
          <a:prstGeom prst="line">
            <a:avLst/>
          </a:prstGeom>
          <a:ln w="38100"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26" name="Freeform 25"/>
          <p:cNvSpPr/>
          <p:nvPr/>
        </p:nvSpPr>
        <p:spPr>
          <a:xfrm>
            <a:off x="4203510" y="3480179"/>
            <a:ext cx="2743200" cy="750627"/>
          </a:xfrm>
          <a:custGeom>
            <a:avLst/>
            <a:gdLst>
              <a:gd name="connsiteX0" fmla="*/ 0 w 2743200"/>
              <a:gd name="connsiteY0" fmla="*/ 545911 h 750627"/>
              <a:gd name="connsiteX1" fmla="*/ 81887 w 2743200"/>
              <a:gd name="connsiteY1" fmla="*/ 532263 h 750627"/>
              <a:gd name="connsiteX2" fmla="*/ 409433 w 2743200"/>
              <a:gd name="connsiteY2" fmla="*/ 518615 h 750627"/>
              <a:gd name="connsiteX3" fmla="*/ 491320 w 2743200"/>
              <a:gd name="connsiteY3" fmla="*/ 450376 h 750627"/>
              <a:gd name="connsiteX4" fmla="*/ 532263 w 2743200"/>
              <a:gd name="connsiteY4" fmla="*/ 436728 h 750627"/>
              <a:gd name="connsiteX5" fmla="*/ 573206 w 2743200"/>
              <a:gd name="connsiteY5" fmla="*/ 409433 h 750627"/>
              <a:gd name="connsiteX6" fmla="*/ 614150 w 2743200"/>
              <a:gd name="connsiteY6" fmla="*/ 395785 h 750627"/>
              <a:gd name="connsiteX7" fmla="*/ 655093 w 2743200"/>
              <a:gd name="connsiteY7" fmla="*/ 368490 h 750627"/>
              <a:gd name="connsiteX8" fmla="*/ 791571 w 2743200"/>
              <a:gd name="connsiteY8" fmla="*/ 341194 h 750627"/>
              <a:gd name="connsiteX9" fmla="*/ 873457 w 2743200"/>
              <a:gd name="connsiteY9" fmla="*/ 313899 h 750627"/>
              <a:gd name="connsiteX10" fmla="*/ 914400 w 2743200"/>
              <a:gd name="connsiteY10" fmla="*/ 300251 h 750627"/>
              <a:gd name="connsiteX11" fmla="*/ 955344 w 2743200"/>
              <a:gd name="connsiteY11" fmla="*/ 272955 h 750627"/>
              <a:gd name="connsiteX12" fmla="*/ 1037230 w 2743200"/>
              <a:gd name="connsiteY12" fmla="*/ 259308 h 750627"/>
              <a:gd name="connsiteX13" fmla="*/ 1160060 w 2743200"/>
              <a:gd name="connsiteY13" fmla="*/ 218364 h 750627"/>
              <a:gd name="connsiteX14" fmla="*/ 1201003 w 2743200"/>
              <a:gd name="connsiteY14" fmla="*/ 204717 h 750627"/>
              <a:gd name="connsiteX15" fmla="*/ 1241947 w 2743200"/>
              <a:gd name="connsiteY15" fmla="*/ 191069 h 750627"/>
              <a:gd name="connsiteX16" fmla="*/ 1296538 w 2743200"/>
              <a:gd name="connsiteY16" fmla="*/ 177421 h 750627"/>
              <a:gd name="connsiteX17" fmla="*/ 1378424 w 2743200"/>
              <a:gd name="connsiteY17" fmla="*/ 122830 h 750627"/>
              <a:gd name="connsiteX18" fmla="*/ 1501254 w 2743200"/>
              <a:gd name="connsiteY18" fmla="*/ 81887 h 750627"/>
              <a:gd name="connsiteX19" fmla="*/ 1542197 w 2743200"/>
              <a:gd name="connsiteY19" fmla="*/ 68239 h 750627"/>
              <a:gd name="connsiteX20" fmla="*/ 1583141 w 2743200"/>
              <a:gd name="connsiteY20" fmla="*/ 40943 h 750627"/>
              <a:gd name="connsiteX21" fmla="*/ 1651380 w 2743200"/>
              <a:gd name="connsiteY21" fmla="*/ 27296 h 750627"/>
              <a:gd name="connsiteX22" fmla="*/ 1733266 w 2743200"/>
              <a:gd name="connsiteY22" fmla="*/ 0 h 750627"/>
              <a:gd name="connsiteX23" fmla="*/ 1856096 w 2743200"/>
              <a:gd name="connsiteY23" fmla="*/ 27296 h 750627"/>
              <a:gd name="connsiteX24" fmla="*/ 1924335 w 2743200"/>
              <a:gd name="connsiteY24" fmla="*/ 81887 h 750627"/>
              <a:gd name="connsiteX25" fmla="*/ 2006221 w 2743200"/>
              <a:gd name="connsiteY25" fmla="*/ 136478 h 750627"/>
              <a:gd name="connsiteX26" fmla="*/ 2088108 w 2743200"/>
              <a:gd name="connsiteY26" fmla="*/ 177421 h 750627"/>
              <a:gd name="connsiteX27" fmla="*/ 2101756 w 2743200"/>
              <a:gd name="connsiteY27" fmla="*/ 218364 h 750627"/>
              <a:gd name="connsiteX28" fmla="*/ 2142699 w 2743200"/>
              <a:gd name="connsiteY28" fmla="*/ 232012 h 750627"/>
              <a:gd name="connsiteX29" fmla="*/ 2183642 w 2743200"/>
              <a:gd name="connsiteY29" fmla="*/ 259308 h 750627"/>
              <a:gd name="connsiteX30" fmla="*/ 2238233 w 2743200"/>
              <a:gd name="connsiteY30" fmla="*/ 286603 h 750627"/>
              <a:gd name="connsiteX31" fmla="*/ 2265529 w 2743200"/>
              <a:gd name="connsiteY31" fmla="*/ 327546 h 750627"/>
              <a:gd name="connsiteX32" fmla="*/ 2306472 w 2743200"/>
              <a:gd name="connsiteY32" fmla="*/ 341194 h 750627"/>
              <a:gd name="connsiteX33" fmla="*/ 2347415 w 2743200"/>
              <a:gd name="connsiteY33" fmla="*/ 368490 h 750627"/>
              <a:gd name="connsiteX34" fmla="*/ 2415654 w 2743200"/>
              <a:gd name="connsiteY34" fmla="*/ 423081 h 750627"/>
              <a:gd name="connsiteX35" fmla="*/ 2483893 w 2743200"/>
              <a:gd name="connsiteY35" fmla="*/ 477672 h 750627"/>
              <a:gd name="connsiteX36" fmla="*/ 2579427 w 2743200"/>
              <a:gd name="connsiteY36" fmla="*/ 586854 h 750627"/>
              <a:gd name="connsiteX37" fmla="*/ 2606723 w 2743200"/>
              <a:gd name="connsiteY37" fmla="*/ 627797 h 750627"/>
              <a:gd name="connsiteX38" fmla="*/ 2647666 w 2743200"/>
              <a:gd name="connsiteY38" fmla="*/ 641445 h 750627"/>
              <a:gd name="connsiteX39" fmla="*/ 2702257 w 2743200"/>
              <a:gd name="connsiteY39" fmla="*/ 696036 h 750627"/>
              <a:gd name="connsiteX40" fmla="*/ 2743200 w 2743200"/>
              <a:gd name="connsiteY40" fmla="*/ 750627 h 7506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2743200" h="750627">
                <a:moveTo>
                  <a:pt x="0" y="545911"/>
                </a:moveTo>
                <a:cubicBezTo>
                  <a:pt x="27296" y="541362"/>
                  <a:pt x="54276" y="534104"/>
                  <a:pt x="81887" y="532263"/>
                </a:cubicBezTo>
                <a:cubicBezTo>
                  <a:pt x="190922" y="524994"/>
                  <a:pt x="300825" y="530682"/>
                  <a:pt x="409433" y="518615"/>
                </a:cubicBezTo>
                <a:cubicBezTo>
                  <a:pt x="436228" y="515638"/>
                  <a:pt x="474325" y="461706"/>
                  <a:pt x="491320" y="450376"/>
                </a:cubicBezTo>
                <a:cubicBezTo>
                  <a:pt x="503290" y="442396"/>
                  <a:pt x="519396" y="443162"/>
                  <a:pt x="532263" y="436728"/>
                </a:cubicBezTo>
                <a:cubicBezTo>
                  <a:pt x="546934" y="429393"/>
                  <a:pt x="558535" y="416768"/>
                  <a:pt x="573206" y="409433"/>
                </a:cubicBezTo>
                <a:cubicBezTo>
                  <a:pt x="586073" y="402999"/>
                  <a:pt x="601283" y="402219"/>
                  <a:pt x="614150" y="395785"/>
                </a:cubicBezTo>
                <a:cubicBezTo>
                  <a:pt x="628821" y="388450"/>
                  <a:pt x="640422" y="375825"/>
                  <a:pt x="655093" y="368490"/>
                </a:cubicBezTo>
                <a:cubicBezTo>
                  <a:pt x="693207" y="349433"/>
                  <a:pt x="756361" y="346224"/>
                  <a:pt x="791571" y="341194"/>
                </a:cubicBezTo>
                <a:lnTo>
                  <a:pt x="873457" y="313899"/>
                </a:lnTo>
                <a:cubicBezTo>
                  <a:pt x="887105" y="309350"/>
                  <a:pt x="902430" y="308231"/>
                  <a:pt x="914400" y="300251"/>
                </a:cubicBezTo>
                <a:cubicBezTo>
                  <a:pt x="928048" y="291152"/>
                  <a:pt x="939783" y="278142"/>
                  <a:pt x="955344" y="272955"/>
                </a:cubicBezTo>
                <a:cubicBezTo>
                  <a:pt x="981596" y="264204"/>
                  <a:pt x="1009935" y="263857"/>
                  <a:pt x="1037230" y="259308"/>
                </a:cubicBezTo>
                <a:lnTo>
                  <a:pt x="1160060" y="218364"/>
                </a:lnTo>
                <a:lnTo>
                  <a:pt x="1201003" y="204717"/>
                </a:lnTo>
                <a:cubicBezTo>
                  <a:pt x="1214651" y="200168"/>
                  <a:pt x="1227990" y="194558"/>
                  <a:pt x="1241947" y="191069"/>
                </a:cubicBezTo>
                <a:lnTo>
                  <a:pt x="1296538" y="177421"/>
                </a:lnTo>
                <a:cubicBezTo>
                  <a:pt x="1323833" y="159224"/>
                  <a:pt x="1347303" y="133204"/>
                  <a:pt x="1378424" y="122830"/>
                </a:cubicBezTo>
                <a:lnTo>
                  <a:pt x="1501254" y="81887"/>
                </a:lnTo>
                <a:cubicBezTo>
                  <a:pt x="1514902" y="77338"/>
                  <a:pt x="1530227" y="76219"/>
                  <a:pt x="1542197" y="68239"/>
                </a:cubicBezTo>
                <a:cubicBezTo>
                  <a:pt x="1555845" y="59140"/>
                  <a:pt x="1567782" y="46702"/>
                  <a:pt x="1583141" y="40943"/>
                </a:cubicBezTo>
                <a:cubicBezTo>
                  <a:pt x="1604861" y="32798"/>
                  <a:pt x="1629001" y="33399"/>
                  <a:pt x="1651380" y="27296"/>
                </a:cubicBezTo>
                <a:cubicBezTo>
                  <a:pt x="1679138" y="19726"/>
                  <a:pt x="1733266" y="0"/>
                  <a:pt x="1733266" y="0"/>
                </a:cubicBezTo>
                <a:cubicBezTo>
                  <a:pt x="1734105" y="140"/>
                  <a:pt x="1838413" y="13149"/>
                  <a:pt x="1856096" y="27296"/>
                </a:cubicBezTo>
                <a:cubicBezTo>
                  <a:pt x="1944283" y="97847"/>
                  <a:pt x="1821422" y="47583"/>
                  <a:pt x="1924335" y="81887"/>
                </a:cubicBezTo>
                <a:cubicBezTo>
                  <a:pt x="2001947" y="159499"/>
                  <a:pt x="1927219" y="96977"/>
                  <a:pt x="2006221" y="136478"/>
                </a:cubicBezTo>
                <a:cubicBezTo>
                  <a:pt x="2112048" y="189391"/>
                  <a:pt x="1985197" y="143117"/>
                  <a:pt x="2088108" y="177421"/>
                </a:cubicBezTo>
                <a:cubicBezTo>
                  <a:pt x="2092657" y="191069"/>
                  <a:pt x="2091584" y="208192"/>
                  <a:pt x="2101756" y="218364"/>
                </a:cubicBezTo>
                <a:cubicBezTo>
                  <a:pt x="2111928" y="228536"/>
                  <a:pt x="2129832" y="225578"/>
                  <a:pt x="2142699" y="232012"/>
                </a:cubicBezTo>
                <a:cubicBezTo>
                  <a:pt x="2157370" y="239348"/>
                  <a:pt x="2169401" y="251170"/>
                  <a:pt x="2183642" y="259308"/>
                </a:cubicBezTo>
                <a:cubicBezTo>
                  <a:pt x="2201306" y="269402"/>
                  <a:pt x="2220036" y="277505"/>
                  <a:pt x="2238233" y="286603"/>
                </a:cubicBezTo>
                <a:cubicBezTo>
                  <a:pt x="2247332" y="300251"/>
                  <a:pt x="2252721" y="317299"/>
                  <a:pt x="2265529" y="327546"/>
                </a:cubicBezTo>
                <a:cubicBezTo>
                  <a:pt x="2276763" y="336533"/>
                  <a:pt x="2293605" y="334760"/>
                  <a:pt x="2306472" y="341194"/>
                </a:cubicBezTo>
                <a:cubicBezTo>
                  <a:pt x="2321143" y="348530"/>
                  <a:pt x="2333767" y="359391"/>
                  <a:pt x="2347415" y="368490"/>
                </a:cubicBezTo>
                <a:cubicBezTo>
                  <a:pt x="2425642" y="485827"/>
                  <a:pt x="2321480" y="347742"/>
                  <a:pt x="2415654" y="423081"/>
                </a:cubicBezTo>
                <a:cubicBezTo>
                  <a:pt x="2503843" y="493632"/>
                  <a:pt x="2380982" y="443367"/>
                  <a:pt x="2483893" y="477672"/>
                </a:cubicBezTo>
                <a:cubicBezTo>
                  <a:pt x="2547583" y="573206"/>
                  <a:pt x="2511189" y="541361"/>
                  <a:pt x="2579427" y="586854"/>
                </a:cubicBezTo>
                <a:cubicBezTo>
                  <a:pt x="2588526" y="600502"/>
                  <a:pt x="2593915" y="617550"/>
                  <a:pt x="2606723" y="627797"/>
                </a:cubicBezTo>
                <a:cubicBezTo>
                  <a:pt x="2617957" y="636784"/>
                  <a:pt x="2637494" y="631273"/>
                  <a:pt x="2647666" y="641445"/>
                </a:cubicBezTo>
                <a:cubicBezTo>
                  <a:pt x="2720454" y="714233"/>
                  <a:pt x="2593076" y="659641"/>
                  <a:pt x="2702257" y="696036"/>
                </a:cubicBezTo>
                <a:cubicBezTo>
                  <a:pt x="2733122" y="742332"/>
                  <a:pt x="2717955" y="725380"/>
                  <a:pt x="2743200" y="750627"/>
                </a:cubicBezTo>
              </a:path>
            </a:pathLst>
          </a:custGeom>
          <a:ln w="38100"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Connector 27"/>
          <p:cNvCxnSpPr/>
          <p:nvPr/>
        </p:nvCxnSpPr>
        <p:spPr>
          <a:xfrm flipV="1">
            <a:off x="1856096" y="4887309"/>
            <a:ext cx="2868304" cy="141891"/>
          </a:xfrm>
          <a:prstGeom prst="line">
            <a:avLst/>
          </a:prstGeom>
          <a:ln w="3810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6288206" y="4800600"/>
            <a:ext cx="658504" cy="228600"/>
          </a:xfrm>
          <a:prstGeom prst="line">
            <a:avLst/>
          </a:prstGeom>
          <a:ln w="3810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V="1">
            <a:off x="1856096" y="5638800"/>
            <a:ext cx="429904" cy="762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4203510" y="5181600"/>
            <a:ext cx="2743200" cy="3048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V="1">
            <a:off x="1905000" y="6324600"/>
            <a:ext cx="3465394" cy="762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6400800" y="6019800"/>
            <a:ext cx="545910" cy="3048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0926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2" grpId="0" animBg="1"/>
      <p:bldP spid="17" grpId="0" animBg="1"/>
      <p:bldP spid="18" grpId="0" animBg="1"/>
      <p:bldP spid="21" grpId="0" animBg="1"/>
      <p:bldP spid="2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" y="1437044"/>
            <a:ext cx="8915400" cy="3810000"/>
          </a:xfrm>
        </p:spPr>
      </p:pic>
      <p:sp>
        <p:nvSpPr>
          <p:cNvPr id="3" name="TextBox 2"/>
          <p:cNvSpPr txBox="1"/>
          <p:nvPr/>
        </p:nvSpPr>
        <p:spPr>
          <a:xfrm>
            <a:off x="2590800" y="2574878"/>
            <a:ext cx="457200" cy="76944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4400" b="1" dirty="0" smtClean="0"/>
              <a:t>&lt;</a:t>
            </a:r>
            <a:endParaRPr lang="en-US" sz="4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267200" y="2574877"/>
            <a:ext cx="457200" cy="76944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4400" b="1" dirty="0" smtClean="0"/>
              <a:t>&lt;</a:t>
            </a:r>
            <a:endParaRPr lang="en-US" sz="4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943600" y="2574878"/>
            <a:ext cx="457200" cy="76944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4400" b="1" dirty="0"/>
              <a:t>&gt;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943600" y="3962400"/>
            <a:ext cx="457200" cy="76944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4400" b="1" dirty="0" smtClean="0"/>
              <a:t>&lt;</a:t>
            </a:r>
            <a:endParaRPr lang="en-US" sz="4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7620000" y="2572603"/>
            <a:ext cx="457200" cy="76944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4400" b="1" dirty="0"/>
              <a:t>=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598761" y="3962400"/>
            <a:ext cx="457200" cy="76944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4400" b="1" dirty="0"/>
              <a:t>=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620000" y="4038600"/>
            <a:ext cx="457200" cy="76944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4400" b="1" dirty="0"/>
              <a:t>&gt;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43400" y="4036326"/>
            <a:ext cx="457200" cy="76944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4400" b="1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882294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3551" y="0"/>
            <a:ext cx="9144000" cy="5257800"/>
          </a:xfrm>
        </p:spPr>
      </p:pic>
      <p:sp>
        <p:nvSpPr>
          <p:cNvPr id="3" name="TextBox 2"/>
          <p:cNvSpPr txBox="1"/>
          <p:nvPr/>
        </p:nvSpPr>
        <p:spPr>
          <a:xfrm>
            <a:off x="3779861" y="3200400"/>
            <a:ext cx="533400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9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52800" y="3723620"/>
            <a:ext cx="533400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629400" y="4246840"/>
            <a:ext cx="1524000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3, 6, 7, 9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7700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19200"/>
            <a:ext cx="9144000" cy="3276600"/>
          </a:xfrm>
        </p:spPr>
      </p:pic>
      <p:sp>
        <p:nvSpPr>
          <p:cNvPr id="3" name="TextBox 2"/>
          <p:cNvSpPr txBox="1"/>
          <p:nvPr/>
        </p:nvSpPr>
        <p:spPr>
          <a:xfrm>
            <a:off x="2111991" y="2438400"/>
            <a:ext cx="457200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10000" y="2463421"/>
            <a:ext cx="457200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8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934200" y="2474794"/>
            <a:ext cx="457200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9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181600" y="2436125"/>
            <a:ext cx="457200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78239" y="3355075"/>
            <a:ext cx="457200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399430" y="3352800"/>
            <a:ext cx="457200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391400" y="3352800"/>
            <a:ext cx="457200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638800" y="3352800"/>
            <a:ext cx="457200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181600" y="3352800"/>
            <a:ext cx="457200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391400" y="2474794"/>
            <a:ext cx="609600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10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2795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8" y="0"/>
            <a:ext cx="9139451" cy="6858000"/>
          </a:xfrm>
        </p:spPr>
      </p:pic>
      <p:sp>
        <p:nvSpPr>
          <p:cNvPr id="3" name="TextBox 2"/>
          <p:cNvSpPr txBox="1"/>
          <p:nvPr/>
        </p:nvSpPr>
        <p:spPr>
          <a:xfrm>
            <a:off x="3695700" y="3728113"/>
            <a:ext cx="381000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943600" y="1295400"/>
            <a:ext cx="457200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71600" y="2700010"/>
            <a:ext cx="457200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95600" y="1557010"/>
            <a:ext cx="457200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7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86200" y="1143000"/>
            <a:ext cx="457200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29200" y="4343400"/>
            <a:ext cx="457200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343400" y="2942286"/>
            <a:ext cx="457200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7062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943" y="676275"/>
            <a:ext cx="8817428" cy="417803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524000" y="3886200"/>
            <a:ext cx="55626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Củng cố</a:t>
            </a:r>
          </a:p>
        </p:txBody>
      </p:sp>
    </p:spTree>
    <p:extLst>
      <p:ext uri="{BB962C8B-B14F-4D97-AF65-F5344CB8AC3E}">
        <p14:creationId xmlns:p14="http://schemas.microsoft.com/office/powerpoint/2010/main" val="515672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181"/>
          <a:stretch/>
        </p:blipFill>
        <p:spPr>
          <a:xfrm>
            <a:off x="71440" y="76199"/>
            <a:ext cx="9143999" cy="657134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600200" y="2592050"/>
            <a:ext cx="5562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b="1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Dặn dò</a:t>
            </a:r>
          </a:p>
        </p:txBody>
      </p:sp>
    </p:spTree>
    <p:extLst>
      <p:ext uri="{BB962C8B-B14F-4D97-AF65-F5344CB8AC3E}">
        <p14:creationId xmlns:p14="http://schemas.microsoft.com/office/powerpoint/2010/main" val="2031859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47800" y="1096370"/>
            <a:ext cx="64770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i="1" dirty="0" err="1" smtClean="0">
                <a:solidFill>
                  <a:srgbClr val="00B0F0"/>
                </a:solidFill>
              </a:rPr>
              <a:t>Tạm</a:t>
            </a:r>
            <a:r>
              <a:rPr lang="en-US" sz="8800" i="1" dirty="0" smtClean="0">
                <a:solidFill>
                  <a:srgbClr val="00B0F0"/>
                </a:solidFill>
              </a:rPr>
              <a:t> </a:t>
            </a:r>
            <a:r>
              <a:rPr lang="en-US" sz="8800" i="1" dirty="0" err="1" smtClean="0">
                <a:solidFill>
                  <a:srgbClr val="00B0F0"/>
                </a:solidFill>
              </a:rPr>
              <a:t>biệt</a:t>
            </a:r>
            <a:r>
              <a:rPr lang="en-US" sz="8800" i="1" smtClean="0">
                <a:solidFill>
                  <a:srgbClr val="00B0F0"/>
                </a:solidFill>
              </a:rPr>
              <a:t>!</a:t>
            </a:r>
          </a:p>
          <a:p>
            <a:pPr algn="ctr"/>
            <a:r>
              <a:rPr lang="en-US" sz="8800" i="1" dirty="0" err="1" smtClean="0">
                <a:solidFill>
                  <a:srgbClr val="00B0F0"/>
                </a:solidFill>
              </a:rPr>
              <a:t>Hẹn</a:t>
            </a:r>
            <a:r>
              <a:rPr lang="en-US" sz="8800" i="1" dirty="0" smtClean="0">
                <a:solidFill>
                  <a:srgbClr val="00B0F0"/>
                </a:solidFill>
              </a:rPr>
              <a:t> </a:t>
            </a:r>
            <a:r>
              <a:rPr lang="en-US" sz="8800" i="1" dirty="0" err="1" smtClean="0">
                <a:solidFill>
                  <a:srgbClr val="00B0F0"/>
                </a:solidFill>
              </a:rPr>
              <a:t>gặp</a:t>
            </a:r>
            <a:r>
              <a:rPr lang="en-US" sz="8800" i="1" dirty="0" smtClean="0">
                <a:solidFill>
                  <a:srgbClr val="00B0F0"/>
                </a:solidFill>
              </a:rPr>
              <a:t> </a:t>
            </a:r>
            <a:r>
              <a:rPr lang="en-US" sz="8800" i="1" dirty="0" err="1" smtClean="0">
                <a:solidFill>
                  <a:srgbClr val="00B0F0"/>
                </a:solidFill>
              </a:rPr>
              <a:t>lại</a:t>
            </a:r>
            <a:r>
              <a:rPr lang="en-US" sz="8800" i="1" dirty="0" smtClean="0">
                <a:solidFill>
                  <a:srgbClr val="00B0F0"/>
                </a:solidFill>
              </a:rPr>
              <a:t>!</a:t>
            </a:r>
            <a:endParaRPr lang="en-US" sz="8800" i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6852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50</Words>
  <Application>Microsoft Office PowerPoint</Application>
  <PresentationFormat>On-screen Show (4:3)</PresentationFormat>
  <Paragraphs>34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ÔN TẬP CÁC SỐ TRONG PHẠM VI 10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DELL</cp:lastModifiedBy>
  <cp:revision>11</cp:revision>
  <dcterms:created xsi:type="dcterms:W3CDTF">2020-08-24T01:47:02Z</dcterms:created>
  <dcterms:modified xsi:type="dcterms:W3CDTF">2020-08-27T04:59:47Z</dcterms:modified>
</cp:coreProperties>
</file>