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80" r:id="rId2"/>
    <p:sldId id="315" r:id="rId3"/>
    <p:sldId id="300" r:id="rId4"/>
    <p:sldId id="330" r:id="rId5"/>
    <p:sldId id="301" r:id="rId6"/>
    <p:sldId id="316" r:id="rId7"/>
    <p:sldId id="320" r:id="rId8"/>
    <p:sldId id="339" r:id="rId9"/>
    <p:sldId id="331" r:id="rId10"/>
    <p:sldId id="317" r:id="rId11"/>
    <p:sldId id="304" r:id="rId12"/>
    <p:sldId id="305" r:id="rId13"/>
    <p:sldId id="306" r:id="rId14"/>
    <p:sldId id="307" r:id="rId15"/>
    <p:sldId id="324" r:id="rId16"/>
    <p:sldId id="308" r:id="rId17"/>
    <p:sldId id="334" r:id="rId18"/>
    <p:sldId id="318" r:id="rId19"/>
    <p:sldId id="309" r:id="rId20"/>
    <p:sldId id="311" r:id="rId21"/>
    <p:sldId id="313" r:id="rId22"/>
    <p:sldId id="312" r:id="rId23"/>
    <p:sldId id="314" r:id="rId24"/>
    <p:sldId id="322" r:id="rId25"/>
    <p:sldId id="323" r:id="rId26"/>
    <p:sldId id="327" r:id="rId27"/>
    <p:sldId id="328" r:id="rId28"/>
    <p:sldId id="329" r:id="rId29"/>
    <p:sldId id="310" r:id="rId30"/>
    <p:sldId id="294" r:id="rId31"/>
    <p:sldId id="293" r:id="rId32"/>
    <p:sldId id="325" r:id="rId33"/>
    <p:sldId id="326" r:id="rId34"/>
    <p:sldId id="333" r:id="rId35"/>
    <p:sldId id="336" r:id="rId36"/>
    <p:sldId id="337" r:id="rId37"/>
    <p:sldId id="338" r:id="rId38"/>
    <p:sldId id="29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7840"/>
    <a:srgbClr val="D89245"/>
    <a:srgbClr val="FFFFFF"/>
    <a:srgbClr val="FFD500"/>
    <a:srgbClr val="57014A"/>
    <a:srgbClr val="971C95"/>
    <a:srgbClr val="F7F7F7"/>
    <a:srgbClr val="F5F5F5"/>
    <a:srgbClr val="C823C5"/>
    <a:srgbClr val="400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45"/>
    <p:restoredTop sz="94714"/>
  </p:normalViewPr>
  <p:slideViewPr>
    <p:cSldViewPr snapToGrid="0" snapToObjects="1">
      <p:cViewPr varScale="1">
        <p:scale>
          <a:sx n="105" d="100"/>
          <a:sy n="105" d="100"/>
        </p:scale>
        <p:origin x="300" y="96"/>
      </p:cViewPr>
      <p:guideLst/>
    </p:cSldViewPr>
  </p:slideViewPr>
  <p:notesTextViewPr>
    <p:cViewPr>
      <p:scale>
        <a:sx n="1" d="1"/>
        <a:sy n="1" d="1"/>
      </p:scale>
      <p:origin x="0" y="0"/>
    </p:cViewPr>
  </p:notesTextViewPr>
  <p:notesViewPr>
    <p:cSldViewPr snapToGrid="0" snapToObjects="1">
      <p:cViewPr varScale="1">
        <p:scale>
          <a:sx n="117" d="100"/>
          <a:sy n="117" d="100"/>
        </p:scale>
        <p:origin x="420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C37840"/>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B97D-9D47-AF0E-0489B89D8BEE}"/>
            </c:ext>
          </c:extLst>
        </c:ser>
        <c:ser>
          <c:idx val="1"/>
          <c:order val="1"/>
          <c:tx>
            <c:strRef>
              <c:f>Sheet1!$C$1</c:f>
              <c:strCache>
                <c:ptCount val="1"/>
                <c:pt idx="0">
                  <c:v>Series 2</c:v>
                </c:pt>
              </c:strCache>
            </c:strRef>
          </c:tx>
          <c:spPr>
            <a:solidFill>
              <a:schemeClr val="tx1">
                <a:lumMod val="95000"/>
                <a:lumOff val="5000"/>
              </a:schemeClr>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B97D-9D47-AF0E-0489B89D8BEE}"/>
            </c:ext>
          </c:extLst>
        </c:ser>
        <c:ser>
          <c:idx val="2"/>
          <c:order val="2"/>
          <c:tx>
            <c:strRef>
              <c:f>Sheet1!$D$1</c:f>
              <c:strCache>
                <c:ptCount val="1"/>
                <c:pt idx="0">
                  <c:v>Series 3</c:v>
                </c:pt>
              </c:strCache>
            </c:strRef>
          </c:tx>
          <c:spPr>
            <a:solidFill>
              <a:schemeClr val="bg1">
                <a:lumMod val="75000"/>
              </a:schemeClr>
            </a:solidFill>
            <a:ln>
              <a:noFill/>
            </a:ln>
            <a:effectLst/>
          </c:spPr>
          <c:invertIfNegative val="0"/>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B97D-9D47-AF0E-0489B89D8BEE}"/>
            </c:ext>
          </c:extLst>
        </c:ser>
        <c:dLbls>
          <c:showLegendKey val="0"/>
          <c:showVal val="0"/>
          <c:showCatName val="0"/>
          <c:showSerName val="0"/>
          <c:showPercent val="0"/>
          <c:showBubbleSize val="0"/>
        </c:dLbls>
        <c:gapWidth val="219"/>
        <c:overlap val="-27"/>
        <c:axId val="1005323503"/>
        <c:axId val="1005325135"/>
      </c:barChart>
      <c:catAx>
        <c:axId val="100532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unito Sans" pitchFamily="2" charset="77"/>
                <a:ea typeface="+mn-ea"/>
                <a:cs typeface="+mn-cs"/>
              </a:defRPr>
            </a:pPr>
            <a:endParaRPr lang="en-US"/>
          </a:p>
        </c:txPr>
        <c:crossAx val="1005325135"/>
        <c:crosses val="autoZero"/>
        <c:auto val="1"/>
        <c:lblAlgn val="ctr"/>
        <c:lblOffset val="100"/>
        <c:noMultiLvlLbl val="0"/>
      </c:catAx>
      <c:valAx>
        <c:axId val="1005325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Nunito Sans" pitchFamily="2" charset="77"/>
                <a:ea typeface="+mn-ea"/>
                <a:cs typeface="+mn-cs"/>
              </a:defRPr>
            </a:pPr>
            <a:endParaRPr lang="en-US"/>
          </a:p>
        </c:txPr>
        <c:crossAx val="10053235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1">
                  <a:lumMod val="95000"/>
                  <a:lumOff val="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0530-0147-A885-0E858C6B8E53}"/>
              </c:ext>
            </c:extLst>
          </c:dPt>
          <c:dPt>
            <c:idx val="1"/>
            <c:bubble3D val="0"/>
            <c:spPr>
              <a:solidFill>
                <a:srgbClr val="C3784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0530-0147-A885-0E858C6B8E53}"/>
              </c:ext>
            </c:extLst>
          </c:dPt>
          <c:dPt>
            <c:idx val="2"/>
            <c:bubble3D val="0"/>
            <c:spPr>
              <a:solidFill>
                <a:schemeClr val="bg1">
                  <a:lumMod val="75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0530-0147-A885-0E858C6B8E53}"/>
              </c:ext>
            </c:extLst>
          </c:dPt>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Nunito Sans ExtraBold" pitchFamily="2" charset="77"/>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1st Qtr</c:v>
                </c:pt>
                <c:pt idx="1">
                  <c:v>2nd Qtr</c:v>
                </c:pt>
                <c:pt idx="2">
                  <c:v>3rd Qtr</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6-0530-0147-A885-0E858C6B8E53}"/>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78163720625371"/>
          <c:y val="4.0600397633958792E-2"/>
          <c:w val="0.68623531005911687"/>
          <c:h val="0.84538020078160847"/>
        </c:manualLayout>
      </c:layout>
      <c:barChart>
        <c:barDir val="bar"/>
        <c:grouping val="clustered"/>
        <c:varyColors val="0"/>
        <c:ser>
          <c:idx val="0"/>
          <c:order val="0"/>
          <c:tx>
            <c:strRef>
              <c:f>Sheet1!$B$1</c:f>
              <c:strCache>
                <c:ptCount val="1"/>
                <c:pt idx="0">
                  <c:v>Series 1</c:v>
                </c:pt>
              </c:strCache>
            </c:strRef>
          </c:tx>
          <c:spPr>
            <a:solidFill>
              <a:srgbClr val="C37840"/>
            </a:solidFill>
            <a:ln>
              <a:noFill/>
            </a:ln>
            <a:effectLst/>
          </c:spPr>
          <c:invertIfNegative val="0"/>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E6FF-2743-8B96-80A89C1A0FE4}"/>
            </c:ext>
          </c:extLst>
        </c:ser>
        <c:ser>
          <c:idx val="1"/>
          <c:order val="1"/>
          <c:tx>
            <c:strRef>
              <c:f>Sheet1!$C$1</c:f>
              <c:strCache>
                <c:ptCount val="1"/>
                <c:pt idx="0">
                  <c:v>Series 2</c:v>
                </c:pt>
              </c:strCache>
            </c:strRef>
          </c:tx>
          <c:spPr>
            <a:solidFill>
              <a:schemeClr val="tx1">
                <a:lumMod val="95000"/>
                <a:lumOff val="5000"/>
              </a:schemeClr>
            </a:solidFill>
            <a:ln>
              <a:noFill/>
            </a:ln>
            <a:effectLst/>
          </c:spPr>
          <c:invertIfNegative val="0"/>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E6FF-2743-8B96-80A89C1A0FE4}"/>
            </c:ext>
          </c:extLst>
        </c:ser>
        <c:dLbls>
          <c:showLegendKey val="0"/>
          <c:showVal val="0"/>
          <c:showCatName val="0"/>
          <c:showSerName val="0"/>
          <c:showPercent val="0"/>
          <c:showBubbleSize val="0"/>
        </c:dLbls>
        <c:gapWidth val="182"/>
        <c:axId val="1042858255"/>
        <c:axId val="1040560799"/>
      </c:barChart>
      <c:catAx>
        <c:axId val="10428582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Nunito Sans" pitchFamily="2" charset="77"/>
                <a:ea typeface="+mn-ea"/>
                <a:cs typeface="+mn-cs"/>
              </a:defRPr>
            </a:pPr>
            <a:endParaRPr lang="en-US"/>
          </a:p>
        </c:txPr>
        <c:crossAx val="1040560799"/>
        <c:crosses val="autoZero"/>
        <c:auto val="1"/>
        <c:lblAlgn val="ctr"/>
        <c:lblOffset val="100"/>
        <c:noMultiLvlLbl val="0"/>
      </c:catAx>
      <c:valAx>
        <c:axId val="10405607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Nunito Sans" pitchFamily="2" charset="77"/>
                <a:ea typeface="+mn-ea"/>
                <a:cs typeface="+mn-cs"/>
              </a:defRPr>
            </a:pPr>
            <a:endParaRPr lang="en-US"/>
          </a:p>
        </c:txPr>
        <c:crossAx val="10428582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C1F8FB-1D3E-A94F-A3F2-02D4CE566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5DD0DE9-3541-AE44-961E-383B6C1360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3B10DBA-73A8-3B41-BDE8-F4FD65766D8F}" type="datetimeFigureOut">
              <a:t>5/23/2021</a:t>
            </a:fld>
            <a:endParaRPr lang="en-US"/>
          </a:p>
        </p:txBody>
      </p:sp>
      <p:sp>
        <p:nvSpPr>
          <p:cNvPr id="4" name="Footer Placeholder 3">
            <a:extLst>
              <a:ext uri="{FF2B5EF4-FFF2-40B4-BE49-F238E27FC236}">
                <a16:creationId xmlns:a16="http://schemas.microsoft.com/office/drawing/2014/main" id="{306D3BEB-E859-F240-95D3-DB676E6816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4410CC-4E99-2444-BA48-BC94A6CAFD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420E8C-FC58-514B-B7C8-C68912EB52B9}" type="slidenum">
              <a:t>‹#›</a:t>
            </a:fld>
            <a:endParaRPr lang="en-US"/>
          </a:p>
        </p:txBody>
      </p:sp>
    </p:spTree>
    <p:extLst>
      <p:ext uri="{BB962C8B-B14F-4D97-AF65-F5344CB8AC3E}">
        <p14:creationId xmlns:p14="http://schemas.microsoft.com/office/powerpoint/2010/main" val="3778970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706D74-272C-464C-84F6-82D3E72C1F3D}" type="datetimeFigureOut">
              <a:t>5/23/2021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B5C350-C086-6F4A-B7E7-0CAFF9F37FB0}" type="slidenum">
              <a:t>‹#›</a:t>
            </a:fld>
            <a:endParaRPr lang="en-US"/>
          </a:p>
        </p:txBody>
      </p:sp>
    </p:spTree>
    <p:extLst>
      <p:ext uri="{BB962C8B-B14F-4D97-AF65-F5344CB8AC3E}">
        <p14:creationId xmlns:p14="http://schemas.microsoft.com/office/powerpoint/2010/main" val="247928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1</a:t>
            </a:fld>
            <a:endParaRPr lang="en-US"/>
          </a:p>
        </p:txBody>
      </p:sp>
    </p:spTree>
    <p:extLst>
      <p:ext uri="{BB962C8B-B14F-4D97-AF65-F5344CB8AC3E}">
        <p14:creationId xmlns:p14="http://schemas.microsoft.com/office/powerpoint/2010/main" val="39235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32</a:t>
            </a:fld>
            <a:endParaRPr lang="en-US"/>
          </a:p>
        </p:txBody>
      </p:sp>
    </p:spTree>
    <p:extLst>
      <p:ext uri="{BB962C8B-B14F-4D97-AF65-F5344CB8AC3E}">
        <p14:creationId xmlns:p14="http://schemas.microsoft.com/office/powerpoint/2010/main" val="3961524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34</a:t>
            </a:fld>
            <a:endParaRPr lang="en-US"/>
          </a:p>
        </p:txBody>
      </p:sp>
    </p:spTree>
    <p:extLst>
      <p:ext uri="{BB962C8B-B14F-4D97-AF65-F5344CB8AC3E}">
        <p14:creationId xmlns:p14="http://schemas.microsoft.com/office/powerpoint/2010/main" val="360964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L"/>
          </a:p>
        </p:txBody>
      </p:sp>
      <p:sp>
        <p:nvSpPr>
          <p:cNvPr id="4" name="Slide Number Placeholder 3"/>
          <p:cNvSpPr>
            <a:spLocks noGrp="1"/>
          </p:cNvSpPr>
          <p:nvPr>
            <p:ph type="sldNum" sz="quarter" idx="5"/>
          </p:nvPr>
        </p:nvSpPr>
        <p:spPr/>
        <p:txBody>
          <a:bodyPr/>
          <a:lstStyle/>
          <a:p>
            <a:fld id="{53B5C350-C086-6F4A-B7E7-0CAFF9F37FB0}" type="slidenum">
              <a:rPr lang="en-TL"/>
              <a:t>35</a:t>
            </a:fld>
            <a:endParaRPr lang="en-TL"/>
          </a:p>
        </p:txBody>
      </p:sp>
    </p:spTree>
    <p:extLst>
      <p:ext uri="{BB962C8B-B14F-4D97-AF65-F5344CB8AC3E}">
        <p14:creationId xmlns:p14="http://schemas.microsoft.com/office/powerpoint/2010/main" val="1050705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L"/>
          </a:p>
        </p:txBody>
      </p:sp>
      <p:sp>
        <p:nvSpPr>
          <p:cNvPr id="4" name="Slide Number Placeholder 3"/>
          <p:cNvSpPr>
            <a:spLocks noGrp="1"/>
          </p:cNvSpPr>
          <p:nvPr>
            <p:ph type="sldNum" sz="quarter" idx="5"/>
          </p:nvPr>
        </p:nvSpPr>
        <p:spPr/>
        <p:txBody>
          <a:bodyPr/>
          <a:lstStyle/>
          <a:p>
            <a:fld id="{53B5C350-C086-6F4A-B7E7-0CAFF9F37FB0}" type="slidenum">
              <a:rPr lang="en-TL"/>
              <a:t>36</a:t>
            </a:fld>
            <a:endParaRPr lang="en-TL"/>
          </a:p>
        </p:txBody>
      </p:sp>
    </p:spTree>
    <p:extLst>
      <p:ext uri="{BB962C8B-B14F-4D97-AF65-F5344CB8AC3E}">
        <p14:creationId xmlns:p14="http://schemas.microsoft.com/office/powerpoint/2010/main" val="1220434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L"/>
          </a:p>
        </p:txBody>
      </p:sp>
      <p:sp>
        <p:nvSpPr>
          <p:cNvPr id="4" name="Slide Number Placeholder 3"/>
          <p:cNvSpPr>
            <a:spLocks noGrp="1"/>
          </p:cNvSpPr>
          <p:nvPr>
            <p:ph type="sldNum" sz="quarter" idx="5"/>
          </p:nvPr>
        </p:nvSpPr>
        <p:spPr/>
        <p:txBody>
          <a:bodyPr/>
          <a:lstStyle/>
          <a:p>
            <a:fld id="{53B5C350-C086-6F4A-B7E7-0CAFF9F37FB0}" type="slidenum">
              <a:rPr lang="en-TL"/>
              <a:t>37</a:t>
            </a:fld>
            <a:endParaRPr lang="en-TL"/>
          </a:p>
        </p:txBody>
      </p:sp>
    </p:spTree>
    <p:extLst>
      <p:ext uri="{BB962C8B-B14F-4D97-AF65-F5344CB8AC3E}">
        <p14:creationId xmlns:p14="http://schemas.microsoft.com/office/powerpoint/2010/main" val="2885172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38</a:t>
            </a:fld>
            <a:endParaRPr lang="en-US"/>
          </a:p>
        </p:txBody>
      </p:sp>
    </p:spTree>
    <p:extLst>
      <p:ext uri="{BB962C8B-B14F-4D97-AF65-F5344CB8AC3E}">
        <p14:creationId xmlns:p14="http://schemas.microsoft.com/office/powerpoint/2010/main" val="3834267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2</a:t>
            </a:fld>
            <a:endParaRPr lang="en-US"/>
          </a:p>
        </p:txBody>
      </p:sp>
    </p:spTree>
    <p:extLst>
      <p:ext uri="{BB962C8B-B14F-4D97-AF65-F5344CB8AC3E}">
        <p14:creationId xmlns:p14="http://schemas.microsoft.com/office/powerpoint/2010/main" val="103423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6</a:t>
            </a:fld>
            <a:endParaRPr lang="en-US"/>
          </a:p>
        </p:txBody>
      </p:sp>
    </p:spTree>
    <p:extLst>
      <p:ext uri="{BB962C8B-B14F-4D97-AF65-F5344CB8AC3E}">
        <p14:creationId xmlns:p14="http://schemas.microsoft.com/office/powerpoint/2010/main" val="9484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B5C350-C086-6F4A-B7E7-0CAFF9F37FB0}" type="slidenum">
              <a:rPr lang="en-US" smtClean="0"/>
              <a:t>8</a:t>
            </a:fld>
            <a:endParaRPr lang="en-US"/>
          </a:p>
        </p:txBody>
      </p:sp>
    </p:spTree>
    <p:extLst>
      <p:ext uri="{BB962C8B-B14F-4D97-AF65-F5344CB8AC3E}">
        <p14:creationId xmlns:p14="http://schemas.microsoft.com/office/powerpoint/2010/main" val="321973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10</a:t>
            </a:fld>
            <a:endParaRPr lang="en-US"/>
          </a:p>
        </p:txBody>
      </p:sp>
    </p:spTree>
    <p:extLst>
      <p:ext uri="{BB962C8B-B14F-4D97-AF65-F5344CB8AC3E}">
        <p14:creationId xmlns:p14="http://schemas.microsoft.com/office/powerpoint/2010/main" val="137881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18</a:t>
            </a:fld>
            <a:endParaRPr lang="en-US"/>
          </a:p>
        </p:txBody>
      </p:sp>
    </p:spTree>
    <p:extLst>
      <p:ext uri="{BB962C8B-B14F-4D97-AF65-F5344CB8AC3E}">
        <p14:creationId xmlns:p14="http://schemas.microsoft.com/office/powerpoint/2010/main" val="25612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23</a:t>
            </a:fld>
            <a:endParaRPr lang="en-US"/>
          </a:p>
        </p:txBody>
      </p:sp>
    </p:spTree>
    <p:extLst>
      <p:ext uri="{BB962C8B-B14F-4D97-AF65-F5344CB8AC3E}">
        <p14:creationId xmlns:p14="http://schemas.microsoft.com/office/powerpoint/2010/main" val="1407736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26</a:t>
            </a:fld>
            <a:endParaRPr lang="en-US"/>
          </a:p>
        </p:txBody>
      </p:sp>
    </p:spTree>
    <p:extLst>
      <p:ext uri="{BB962C8B-B14F-4D97-AF65-F5344CB8AC3E}">
        <p14:creationId xmlns:p14="http://schemas.microsoft.com/office/powerpoint/2010/main" val="2487078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3B5C350-C086-6F4A-B7E7-0CAFF9F37FB0}" type="slidenum">
              <a:rPr lang="en-US"/>
              <a:t>29</a:t>
            </a:fld>
            <a:endParaRPr lang="en-US"/>
          </a:p>
        </p:txBody>
      </p:sp>
    </p:spTree>
    <p:extLst>
      <p:ext uri="{BB962C8B-B14F-4D97-AF65-F5344CB8AC3E}">
        <p14:creationId xmlns:p14="http://schemas.microsoft.com/office/powerpoint/2010/main" val="1833449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618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yout-8">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5169408" y="0"/>
            <a:ext cx="7022593" cy="6858000"/>
          </a:xfrm>
          <a:prstGeom prst="rect">
            <a:avLst/>
          </a:prstGeom>
          <a:pattFill prst="pct5">
            <a:fgClr>
              <a:srgbClr val="971C95"/>
            </a:fgClr>
            <a:bgClr>
              <a:schemeClr val="bg1"/>
            </a:bgClr>
          </a:pattFill>
        </p:spPr>
        <p:txBody>
          <a:bodyPr/>
          <a:lstStyle>
            <a:lvl1pPr>
              <a:defRPr sz="1400"/>
            </a:lvl1pPr>
          </a:lstStyle>
          <a:p>
            <a:endParaRPr lang="en-US"/>
          </a:p>
        </p:txBody>
      </p:sp>
      <p:sp>
        <p:nvSpPr>
          <p:cNvPr id="3" name="Picture Placeholder 2">
            <a:extLst>
              <a:ext uri="{FF2B5EF4-FFF2-40B4-BE49-F238E27FC236}">
                <a16:creationId xmlns:a16="http://schemas.microsoft.com/office/drawing/2014/main" id="{DC7DDEDE-CA8F-434C-B28B-A1B047BE6747}"/>
              </a:ext>
            </a:extLst>
          </p:cNvPr>
          <p:cNvSpPr>
            <a:spLocks noGrp="1"/>
          </p:cNvSpPr>
          <p:nvPr>
            <p:ph type="pic" sz="quarter" idx="12"/>
          </p:nvPr>
        </p:nvSpPr>
        <p:spPr>
          <a:xfrm>
            <a:off x="753034" y="3894268"/>
            <a:ext cx="3668359" cy="2963732"/>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145186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yout-9">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8197701" y="0"/>
            <a:ext cx="3994299" cy="6858000"/>
          </a:xfrm>
          <a:prstGeom prst="rect">
            <a:avLst/>
          </a:prstGeom>
          <a:pattFill prst="pct5">
            <a:fgClr>
              <a:srgbClr val="971C95"/>
            </a:fgClr>
            <a:bgClr>
              <a:schemeClr val="bg1"/>
            </a:bgClr>
          </a:pattFill>
        </p:spPr>
        <p:txBody>
          <a:bodyPr/>
          <a:lstStyle>
            <a:lvl1pPr>
              <a:defRPr sz="1400"/>
            </a:lvl1pPr>
          </a:lstStyle>
          <a:p>
            <a:endParaRPr lang="en-US"/>
          </a:p>
        </p:txBody>
      </p:sp>
      <p:sp>
        <p:nvSpPr>
          <p:cNvPr id="5" name="Picture Placeholder 2">
            <a:extLst>
              <a:ext uri="{FF2B5EF4-FFF2-40B4-BE49-F238E27FC236}">
                <a16:creationId xmlns:a16="http://schemas.microsoft.com/office/drawing/2014/main" id="{B86764D3-4FDF-A249-8B8E-2574E9C5FB08}"/>
              </a:ext>
            </a:extLst>
          </p:cNvPr>
          <p:cNvSpPr>
            <a:spLocks noGrp="1"/>
          </p:cNvSpPr>
          <p:nvPr>
            <p:ph type="pic" sz="quarter" idx="12"/>
          </p:nvPr>
        </p:nvSpPr>
        <p:spPr>
          <a:xfrm>
            <a:off x="4203402" y="0"/>
            <a:ext cx="3994299" cy="3429000"/>
          </a:xfrm>
          <a:prstGeom prst="rect">
            <a:avLst/>
          </a:prstGeom>
          <a:pattFill prst="pct5">
            <a:fgClr>
              <a:srgbClr val="971C95"/>
            </a:fgClr>
            <a:bgClr>
              <a:schemeClr val="bg1"/>
            </a:bgClr>
          </a:pattFill>
        </p:spPr>
        <p:txBody>
          <a:bodyPr/>
          <a:lstStyle>
            <a:lvl1pPr>
              <a:defRPr sz="1400"/>
            </a:lvl1pPr>
          </a:lstStyle>
          <a:p>
            <a:endParaRPr lang="en-US"/>
          </a:p>
        </p:txBody>
      </p:sp>
      <p:sp>
        <p:nvSpPr>
          <p:cNvPr id="6" name="Picture Placeholder 2">
            <a:extLst>
              <a:ext uri="{FF2B5EF4-FFF2-40B4-BE49-F238E27FC236}">
                <a16:creationId xmlns:a16="http://schemas.microsoft.com/office/drawing/2014/main" id="{6AF655E8-34E1-4040-B84D-A53D915B872B}"/>
              </a:ext>
            </a:extLst>
          </p:cNvPr>
          <p:cNvSpPr>
            <a:spLocks noGrp="1"/>
          </p:cNvSpPr>
          <p:nvPr>
            <p:ph type="pic" sz="quarter" idx="13"/>
          </p:nvPr>
        </p:nvSpPr>
        <p:spPr>
          <a:xfrm>
            <a:off x="4203401" y="3429000"/>
            <a:ext cx="3994299" cy="3429000"/>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335819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yout-10">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1" y="1"/>
            <a:ext cx="5163671" cy="4012602"/>
          </a:xfrm>
          <a:prstGeom prst="rect">
            <a:avLst/>
          </a:prstGeom>
          <a:pattFill prst="pct5">
            <a:fgClr>
              <a:srgbClr val="971C95"/>
            </a:fgClr>
            <a:bgClr>
              <a:schemeClr val="bg1"/>
            </a:bgClr>
          </a:pattFill>
        </p:spPr>
        <p:txBody>
          <a:bodyPr/>
          <a:lstStyle>
            <a:lvl1pPr>
              <a:defRPr sz="1400"/>
            </a:lvl1pPr>
          </a:lstStyle>
          <a:p>
            <a:endParaRPr lang="en-US"/>
          </a:p>
        </p:txBody>
      </p:sp>
      <p:sp>
        <p:nvSpPr>
          <p:cNvPr id="5" name="Picture Placeholder 2">
            <a:extLst>
              <a:ext uri="{FF2B5EF4-FFF2-40B4-BE49-F238E27FC236}">
                <a16:creationId xmlns:a16="http://schemas.microsoft.com/office/drawing/2014/main" id="{F7AD3161-BBAC-A14F-9258-2D18284803F5}"/>
              </a:ext>
            </a:extLst>
          </p:cNvPr>
          <p:cNvSpPr>
            <a:spLocks noGrp="1"/>
          </p:cNvSpPr>
          <p:nvPr>
            <p:ph type="pic" sz="quarter" idx="12"/>
          </p:nvPr>
        </p:nvSpPr>
        <p:spPr>
          <a:xfrm>
            <a:off x="5325036" y="0"/>
            <a:ext cx="6866964" cy="4012603"/>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4076018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11">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7419190" y="2842638"/>
            <a:ext cx="4252857" cy="3488167"/>
          </a:xfrm>
          <a:prstGeom prst="rect">
            <a:avLst/>
          </a:prstGeom>
          <a:pattFill prst="pct5">
            <a:fgClr>
              <a:srgbClr val="971C95"/>
            </a:fgClr>
            <a:bgClr>
              <a:schemeClr val="bg1"/>
            </a:bgClr>
          </a:pattFill>
        </p:spPr>
        <p:txBody>
          <a:bodyPr/>
          <a:lstStyle>
            <a:lvl1pPr>
              <a:defRPr sz="1400"/>
            </a:lvl1pPr>
          </a:lstStyle>
          <a:p>
            <a:endParaRPr lang="en-US"/>
          </a:p>
        </p:txBody>
      </p:sp>
      <p:sp>
        <p:nvSpPr>
          <p:cNvPr id="8" name="Picture Placeholder 2">
            <a:extLst>
              <a:ext uri="{FF2B5EF4-FFF2-40B4-BE49-F238E27FC236}">
                <a16:creationId xmlns:a16="http://schemas.microsoft.com/office/drawing/2014/main" id="{5840085C-B24B-084D-9C20-149C2289F995}"/>
              </a:ext>
            </a:extLst>
          </p:cNvPr>
          <p:cNvSpPr>
            <a:spLocks noGrp="1"/>
          </p:cNvSpPr>
          <p:nvPr>
            <p:ph type="pic" sz="quarter" idx="13"/>
          </p:nvPr>
        </p:nvSpPr>
        <p:spPr>
          <a:xfrm>
            <a:off x="519953" y="2842639"/>
            <a:ext cx="6443831" cy="3488167"/>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2334144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1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1" y="3094074"/>
            <a:ext cx="6535483" cy="3763926"/>
          </a:xfrm>
          <a:prstGeom prst="rect">
            <a:avLst/>
          </a:prstGeom>
          <a:pattFill prst="pct5">
            <a:fgClr>
              <a:srgbClr val="971C95"/>
            </a:fgClr>
            <a:bgClr>
              <a:schemeClr val="bg1"/>
            </a:bgClr>
          </a:pattFill>
        </p:spPr>
        <p:txBody>
          <a:bodyPr/>
          <a:lstStyle>
            <a:lvl1pPr>
              <a:defRPr sz="1400"/>
            </a:lvl1pPr>
          </a:lstStyle>
          <a:p>
            <a:endParaRPr lang="en-US"/>
          </a:p>
        </p:txBody>
      </p:sp>
      <p:sp>
        <p:nvSpPr>
          <p:cNvPr id="5" name="Picture Placeholder 2">
            <a:extLst>
              <a:ext uri="{FF2B5EF4-FFF2-40B4-BE49-F238E27FC236}">
                <a16:creationId xmlns:a16="http://schemas.microsoft.com/office/drawing/2014/main" id="{CC149675-BE88-AB46-AB0A-6E648C67DD2C}"/>
              </a:ext>
            </a:extLst>
          </p:cNvPr>
          <p:cNvSpPr>
            <a:spLocks noGrp="1"/>
          </p:cNvSpPr>
          <p:nvPr>
            <p:ph type="pic" sz="quarter" idx="12"/>
          </p:nvPr>
        </p:nvSpPr>
        <p:spPr>
          <a:xfrm>
            <a:off x="0" y="0"/>
            <a:ext cx="3267740" cy="3094074"/>
          </a:xfrm>
          <a:prstGeom prst="rect">
            <a:avLst/>
          </a:prstGeom>
          <a:pattFill prst="pct5">
            <a:fgClr>
              <a:srgbClr val="971C95"/>
            </a:fgClr>
            <a:bgClr>
              <a:schemeClr val="bg1"/>
            </a:bgClr>
          </a:pattFill>
        </p:spPr>
        <p:txBody>
          <a:bodyPr/>
          <a:lstStyle>
            <a:lvl1pPr>
              <a:defRPr sz="1400"/>
            </a:lvl1pPr>
          </a:lstStyle>
          <a:p>
            <a:endParaRPr lang="en-US"/>
          </a:p>
        </p:txBody>
      </p:sp>
      <p:sp>
        <p:nvSpPr>
          <p:cNvPr id="6" name="Picture Placeholder 2">
            <a:extLst>
              <a:ext uri="{FF2B5EF4-FFF2-40B4-BE49-F238E27FC236}">
                <a16:creationId xmlns:a16="http://schemas.microsoft.com/office/drawing/2014/main" id="{A29C433E-0C22-0245-A8A9-2DDD75FAD1D9}"/>
              </a:ext>
            </a:extLst>
          </p:cNvPr>
          <p:cNvSpPr>
            <a:spLocks noGrp="1"/>
          </p:cNvSpPr>
          <p:nvPr>
            <p:ph type="pic" sz="quarter" idx="13"/>
          </p:nvPr>
        </p:nvSpPr>
        <p:spPr>
          <a:xfrm>
            <a:off x="3267740" y="0"/>
            <a:ext cx="3267742" cy="3094074"/>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41500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1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B74356-F8ED-2742-862B-D2244CC5EA5F}"/>
              </a:ext>
            </a:extLst>
          </p:cNvPr>
          <p:cNvSpPr>
            <a:spLocks noGrp="1"/>
          </p:cNvSpPr>
          <p:nvPr>
            <p:ph type="pic" sz="quarter" idx="10"/>
          </p:nvPr>
        </p:nvSpPr>
        <p:spPr>
          <a:xfrm>
            <a:off x="0" y="2604304"/>
            <a:ext cx="12192000" cy="4253696"/>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32303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14">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C63FADAA-9711-0F40-8DFF-B27456420A2F}"/>
              </a:ext>
            </a:extLst>
          </p:cNvPr>
          <p:cNvSpPr>
            <a:spLocks noGrp="1"/>
          </p:cNvSpPr>
          <p:nvPr>
            <p:ph type="pic" sz="quarter" idx="10"/>
          </p:nvPr>
        </p:nvSpPr>
        <p:spPr>
          <a:xfrm>
            <a:off x="4352080" y="0"/>
            <a:ext cx="4175697" cy="6858000"/>
          </a:xfrm>
          <a:custGeom>
            <a:avLst/>
            <a:gdLst>
              <a:gd name="connsiteX0" fmla="*/ 0 w 4038600"/>
              <a:gd name="connsiteY0" fmla="*/ 0 h 6858000"/>
              <a:gd name="connsiteX1" fmla="*/ 4038600 w 4038600"/>
              <a:gd name="connsiteY1" fmla="*/ 0 h 6858000"/>
              <a:gd name="connsiteX2" fmla="*/ 4038600 w 4038600"/>
              <a:gd name="connsiteY2" fmla="*/ 6858000 h 6858000"/>
              <a:gd name="connsiteX3" fmla="*/ 0 w 4038600"/>
              <a:gd name="connsiteY3" fmla="*/ 6858000 h 6858000"/>
              <a:gd name="connsiteX4" fmla="*/ 0 w 4038600"/>
              <a:gd name="connsiteY4" fmla="*/ 0 h 6858000"/>
              <a:gd name="connsiteX0" fmla="*/ 0 w 4038600"/>
              <a:gd name="connsiteY0" fmla="*/ 0 h 6858000"/>
              <a:gd name="connsiteX1" fmla="*/ 2956560 w 4038600"/>
              <a:gd name="connsiteY1" fmla="*/ 0 h 6858000"/>
              <a:gd name="connsiteX2" fmla="*/ 4038600 w 4038600"/>
              <a:gd name="connsiteY2" fmla="*/ 6858000 h 6858000"/>
              <a:gd name="connsiteX3" fmla="*/ 0 w 4038600"/>
              <a:gd name="connsiteY3" fmla="*/ 6858000 h 6858000"/>
              <a:gd name="connsiteX4" fmla="*/ 0 w 40386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6858000">
                <a:moveTo>
                  <a:pt x="0" y="0"/>
                </a:moveTo>
                <a:lnTo>
                  <a:pt x="2956560" y="0"/>
                </a:lnTo>
                <a:lnTo>
                  <a:pt x="4038600" y="6858000"/>
                </a:lnTo>
                <a:lnTo>
                  <a:pt x="0" y="6858000"/>
                </a:lnTo>
                <a:lnTo>
                  <a:pt x="0" y="0"/>
                </a:lnTo>
                <a:close/>
              </a:path>
            </a:pathLst>
          </a:custGeom>
          <a:pattFill prst="pct5">
            <a:fgClr>
              <a:srgbClr val="971C95"/>
            </a:fgClr>
            <a:bgClr>
              <a:schemeClr val="bg1"/>
            </a:bgClr>
          </a:pattFill>
        </p:spPr>
        <p:txBody>
          <a:bodyPr/>
          <a:lstStyle>
            <a:lvl1pPr>
              <a:defRPr sz="1400"/>
            </a:lvl1pPr>
          </a:lstStyle>
          <a:p>
            <a:endParaRPr lang="en-US"/>
          </a:p>
        </p:txBody>
      </p:sp>
      <p:sp>
        <p:nvSpPr>
          <p:cNvPr id="6" name="Picture Placeholder 2">
            <a:extLst>
              <a:ext uri="{FF2B5EF4-FFF2-40B4-BE49-F238E27FC236}">
                <a16:creationId xmlns:a16="http://schemas.microsoft.com/office/drawing/2014/main" id="{840E37AE-C664-3940-9B16-95AF2265ABBF}"/>
              </a:ext>
            </a:extLst>
          </p:cNvPr>
          <p:cNvSpPr>
            <a:spLocks noGrp="1"/>
          </p:cNvSpPr>
          <p:nvPr>
            <p:ph type="pic" sz="quarter" idx="11"/>
          </p:nvPr>
        </p:nvSpPr>
        <p:spPr>
          <a:xfrm>
            <a:off x="7604569" y="0"/>
            <a:ext cx="4597677" cy="6858000"/>
          </a:xfrm>
          <a:custGeom>
            <a:avLst/>
            <a:gdLst>
              <a:gd name="connsiteX0" fmla="*/ 0 w 4038600"/>
              <a:gd name="connsiteY0" fmla="*/ 0 h 6858000"/>
              <a:gd name="connsiteX1" fmla="*/ 4038600 w 4038600"/>
              <a:gd name="connsiteY1" fmla="*/ 0 h 6858000"/>
              <a:gd name="connsiteX2" fmla="*/ 4038600 w 4038600"/>
              <a:gd name="connsiteY2" fmla="*/ 6858000 h 6858000"/>
              <a:gd name="connsiteX3" fmla="*/ 0 w 4038600"/>
              <a:gd name="connsiteY3" fmla="*/ 6858000 h 6858000"/>
              <a:gd name="connsiteX4" fmla="*/ 0 w 4038600"/>
              <a:gd name="connsiteY4" fmla="*/ 0 h 6858000"/>
              <a:gd name="connsiteX0" fmla="*/ 0 w 4038600"/>
              <a:gd name="connsiteY0" fmla="*/ 0 h 6858000"/>
              <a:gd name="connsiteX1" fmla="*/ 2956560 w 4038600"/>
              <a:gd name="connsiteY1" fmla="*/ 0 h 6858000"/>
              <a:gd name="connsiteX2" fmla="*/ 4038600 w 4038600"/>
              <a:gd name="connsiteY2" fmla="*/ 6858000 h 6858000"/>
              <a:gd name="connsiteX3" fmla="*/ 0 w 4038600"/>
              <a:gd name="connsiteY3" fmla="*/ 6858000 h 6858000"/>
              <a:gd name="connsiteX4" fmla="*/ 0 w 4038600"/>
              <a:gd name="connsiteY4" fmla="*/ 0 h 6858000"/>
              <a:gd name="connsiteX0" fmla="*/ 0 w 4047068"/>
              <a:gd name="connsiteY0" fmla="*/ 0 h 6858000"/>
              <a:gd name="connsiteX1" fmla="*/ 4047068 w 4047068"/>
              <a:gd name="connsiteY1" fmla="*/ 0 h 6858000"/>
              <a:gd name="connsiteX2" fmla="*/ 4038600 w 4047068"/>
              <a:gd name="connsiteY2" fmla="*/ 6858000 h 6858000"/>
              <a:gd name="connsiteX3" fmla="*/ 0 w 4047068"/>
              <a:gd name="connsiteY3" fmla="*/ 6858000 h 6858000"/>
              <a:gd name="connsiteX4" fmla="*/ 0 w 4047068"/>
              <a:gd name="connsiteY4" fmla="*/ 0 h 6858000"/>
              <a:gd name="connsiteX0" fmla="*/ 0 w 4047068"/>
              <a:gd name="connsiteY0" fmla="*/ 0 h 6858000"/>
              <a:gd name="connsiteX1" fmla="*/ 4047068 w 4047068"/>
              <a:gd name="connsiteY1" fmla="*/ 0 h 6858000"/>
              <a:gd name="connsiteX2" fmla="*/ 4038600 w 4047068"/>
              <a:gd name="connsiteY2" fmla="*/ 6858000 h 6858000"/>
              <a:gd name="connsiteX3" fmla="*/ 1511405 w 4047068"/>
              <a:gd name="connsiteY3" fmla="*/ 6834851 h 6858000"/>
              <a:gd name="connsiteX4" fmla="*/ 0 w 4047068"/>
              <a:gd name="connsiteY4" fmla="*/ 0 h 6858000"/>
              <a:gd name="connsiteX0" fmla="*/ 0 w 4047068"/>
              <a:gd name="connsiteY0" fmla="*/ 0 h 6869575"/>
              <a:gd name="connsiteX1" fmla="*/ 4047068 w 4047068"/>
              <a:gd name="connsiteY1" fmla="*/ 0 h 6869575"/>
              <a:gd name="connsiteX2" fmla="*/ 4038600 w 4047068"/>
              <a:gd name="connsiteY2" fmla="*/ 6858000 h 6869575"/>
              <a:gd name="connsiteX3" fmla="*/ 1109639 w 4047068"/>
              <a:gd name="connsiteY3" fmla="*/ 6869575 h 6869575"/>
              <a:gd name="connsiteX4" fmla="*/ 0 w 4047068"/>
              <a:gd name="connsiteY4" fmla="*/ 0 h 6869575"/>
              <a:gd name="connsiteX0" fmla="*/ 0 w 4047068"/>
              <a:gd name="connsiteY0" fmla="*/ 0 h 6858000"/>
              <a:gd name="connsiteX1" fmla="*/ 4047068 w 4047068"/>
              <a:gd name="connsiteY1" fmla="*/ 0 h 6858000"/>
              <a:gd name="connsiteX2" fmla="*/ 4038600 w 4047068"/>
              <a:gd name="connsiteY2" fmla="*/ 6858000 h 6858000"/>
              <a:gd name="connsiteX3" fmla="*/ 1080941 w 4047068"/>
              <a:gd name="connsiteY3" fmla="*/ 6858000 h 6858000"/>
              <a:gd name="connsiteX4" fmla="*/ 0 w 4047068"/>
              <a:gd name="connsiteY4" fmla="*/ 0 h 6858000"/>
              <a:gd name="connsiteX0" fmla="*/ 0 w 3938809"/>
              <a:gd name="connsiteY0" fmla="*/ 23149 h 6858000"/>
              <a:gd name="connsiteX1" fmla="*/ 3938809 w 3938809"/>
              <a:gd name="connsiteY1" fmla="*/ 0 h 6858000"/>
              <a:gd name="connsiteX2" fmla="*/ 3930341 w 3938809"/>
              <a:gd name="connsiteY2" fmla="*/ 6858000 h 6858000"/>
              <a:gd name="connsiteX3" fmla="*/ 972682 w 3938809"/>
              <a:gd name="connsiteY3" fmla="*/ 6858000 h 6858000"/>
              <a:gd name="connsiteX4" fmla="*/ 0 w 3938809"/>
              <a:gd name="connsiteY4" fmla="*/ 23149 h 6858000"/>
              <a:gd name="connsiteX0" fmla="*/ 0 w 3928968"/>
              <a:gd name="connsiteY0" fmla="*/ 0 h 6869575"/>
              <a:gd name="connsiteX1" fmla="*/ 3928968 w 3928968"/>
              <a:gd name="connsiteY1" fmla="*/ 11575 h 6869575"/>
              <a:gd name="connsiteX2" fmla="*/ 3920500 w 3928968"/>
              <a:gd name="connsiteY2" fmla="*/ 6869575 h 6869575"/>
              <a:gd name="connsiteX3" fmla="*/ 962841 w 3928968"/>
              <a:gd name="connsiteY3" fmla="*/ 6869575 h 6869575"/>
              <a:gd name="connsiteX4" fmla="*/ 0 w 3928968"/>
              <a:gd name="connsiteY4" fmla="*/ 0 h 6869575"/>
              <a:gd name="connsiteX0" fmla="*/ 0 w 3928968"/>
              <a:gd name="connsiteY0" fmla="*/ 11575 h 6858000"/>
              <a:gd name="connsiteX1" fmla="*/ 3928968 w 3928968"/>
              <a:gd name="connsiteY1" fmla="*/ 0 h 6858000"/>
              <a:gd name="connsiteX2" fmla="*/ 3920500 w 3928968"/>
              <a:gd name="connsiteY2" fmla="*/ 6858000 h 6858000"/>
              <a:gd name="connsiteX3" fmla="*/ 962841 w 3928968"/>
              <a:gd name="connsiteY3" fmla="*/ 6858000 h 6858000"/>
              <a:gd name="connsiteX4" fmla="*/ 0 w 3928968"/>
              <a:gd name="connsiteY4" fmla="*/ 11575 h 6858000"/>
              <a:gd name="connsiteX0" fmla="*/ 0 w 3869918"/>
              <a:gd name="connsiteY0" fmla="*/ 11575 h 6858000"/>
              <a:gd name="connsiteX1" fmla="*/ 3869918 w 3869918"/>
              <a:gd name="connsiteY1" fmla="*/ 0 h 6858000"/>
              <a:gd name="connsiteX2" fmla="*/ 3861450 w 3869918"/>
              <a:gd name="connsiteY2" fmla="*/ 6858000 h 6858000"/>
              <a:gd name="connsiteX3" fmla="*/ 903791 w 3869918"/>
              <a:gd name="connsiteY3" fmla="*/ 6858000 h 6858000"/>
              <a:gd name="connsiteX4" fmla="*/ 0 w 3869918"/>
              <a:gd name="connsiteY4" fmla="*/ 11575 h 6858000"/>
              <a:gd name="connsiteX0" fmla="*/ 0 w 3889601"/>
              <a:gd name="connsiteY0" fmla="*/ 0 h 6869574"/>
              <a:gd name="connsiteX1" fmla="*/ 3889601 w 3889601"/>
              <a:gd name="connsiteY1" fmla="*/ 11574 h 6869574"/>
              <a:gd name="connsiteX2" fmla="*/ 3881133 w 3889601"/>
              <a:gd name="connsiteY2" fmla="*/ 6869574 h 6869574"/>
              <a:gd name="connsiteX3" fmla="*/ 923474 w 3889601"/>
              <a:gd name="connsiteY3" fmla="*/ 6869574 h 6869574"/>
              <a:gd name="connsiteX4" fmla="*/ 0 w 3889601"/>
              <a:gd name="connsiteY4" fmla="*/ 0 h 6869574"/>
              <a:gd name="connsiteX0" fmla="*/ 0 w 3879759"/>
              <a:gd name="connsiteY0" fmla="*/ 11575 h 6858000"/>
              <a:gd name="connsiteX1" fmla="*/ 3879759 w 3879759"/>
              <a:gd name="connsiteY1" fmla="*/ 0 h 6858000"/>
              <a:gd name="connsiteX2" fmla="*/ 3871291 w 3879759"/>
              <a:gd name="connsiteY2" fmla="*/ 6858000 h 6858000"/>
              <a:gd name="connsiteX3" fmla="*/ 913632 w 3879759"/>
              <a:gd name="connsiteY3" fmla="*/ 6858000 h 6858000"/>
              <a:gd name="connsiteX4" fmla="*/ 0 w 3879759"/>
              <a:gd name="connsiteY4" fmla="*/ 11575 h 6858000"/>
              <a:gd name="connsiteX0" fmla="*/ 0 w 3909284"/>
              <a:gd name="connsiteY0" fmla="*/ 0 h 6858000"/>
              <a:gd name="connsiteX1" fmla="*/ 3909284 w 3909284"/>
              <a:gd name="connsiteY1" fmla="*/ 0 h 6858000"/>
              <a:gd name="connsiteX2" fmla="*/ 3900816 w 3909284"/>
              <a:gd name="connsiteY2" fmla="*/ 6858000 h 6858000"/>
              <a:gd name="connsiteX3" fmla="*/ 943157 w 3909284"/>
              <a:gd name="connsiteY3" fmla="*/ 6858000 h 6858000"/>
              <a:gd name="connsiteX4" fmla="*/ 0 w 390928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9284" h="6858000">
                <a:moveTo>
                  <a:pt x="0" y="0"/>
                </a:moveTo>
                <a:lnTo>
                  <a:pt x="3909284" y="0"/>
                </a:lnTo>
                <a:cubicBezTo>
                  <a:pt x="3906461" y="2286000"/>
                  <a:pt x="3903639" y="4572000"/>
                  <a:pt x="3900816" y="6858000"/>
                </a:cubicBezTo>
                <a:lnTo>
                  <a:pt x="943157" y="6858000"/>
                </a:lnTo>
                <a:lnTo>
                  <a:pt x="0" y="0"/>
                </a:lnTo>
                <a:close/>
              </a:path>
            </a:pathLst>
          </a:cu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233870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15">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EE4E75F-AB5C-FF44-8623-FEE4E51983BB}"/>
              </a:ext>
            </a:extLst>
          </p:cNvPr>
          <p:cNvSpPr>
            <a:spLocks noGrp="1"/>
          </p:cNvSpPr>
          <p:nvPr>
            <p:ph type="pic" sz="quarter" idx="15"/>
          </p:nvPr>
        </p:nvSpPr>
        <p:spPr>
          <a:xfrm>
            <a:off x="0" y="-34725"/>
            <a:ext cx="6694337" cy="6892725"/>
          </a:xfrm>
          <a:custGeom>
            <a:avLst/>
            <a:gdLst>
              <a:gd name="connsiteX0" fmla="*/ 6670727 w 6694337"/>
              <a:gd name="connsiteY0" fmla="*/ 6881143 h 6892725"/>
              <a:gd name="connsiteX1" fmla="*/ 4940411 w 6694337"/>
              <a:gd name="connsiteY1" fmla="*/ 6877637 h 6892725"/>
              <a:gd name="connsiteX2" fmla="*/ 6693876 w 6694337"/>
              <a:gd name="connsiteY2" fmla="*/ 1656404 h 6892725"/>
              <a:gd name="connsiteX3" fmla="*/ 6670727 w 6694337"/>
              <a:gd name="connsiteY3" fmla="*/ 6881143 h 6892725"/>
              <a:gd name="connsiteX4" fmla="*/ 686041 w 6694337"/>
              <a:gd name="connsiteY4" fmla="*/ 6892723 h 6892725"/>
              <a:gd name="connsiteX5" fmla="*/ 2227 w 6694337"/>
              <a:gd name="connsiteY5" fmla="*/ 6881149 h 6892725"/>
              <a:gd name="connsiteX6" fmla="*/ 2228 w 6694337"/>
              <a:gd name="connsiteY6" fmla="*/ 0 h 6892725"/>
              <a:gd name="connsiteX7" fmla="*/ 2780152 w 6694337"/>
              <a:gd name="connsiteY7" fmla="*/ 5787 h 6892725"/>
              <a:gd name="connsiteX8" fmla="*/ 686041 w 6694337"/>
              <a:gd name="connsiteY8" fmla="*/ 6892723 h 6892725"/>
              <a:gd name="connsiteX9" fmla="*/ 4750680 w 6694337"/>
              <a:gd name="connsiteY9" fmla="*/ 6892725 h 6892725"/>
              <a:gd name="connsiteX10" fmla="*/ 849103 w 6694337"/>
              <a:gd name="connsiteY10" fmla="*/ 6892724 h 6892725"/>
              <a:gd name="connsiteX11" fmla="*/ 2920972 w 6694337"/>
              <a:gd name="connsiteY11" fmla="*/ 34725 h 6892725"/>
              <a:gd name="connsiteX12" fmla="*/ 6682745 w 6694337"/>
              <a:gd name="connsiteY12" fmla="*/ 17363 h 6892725"/>
              <a:gd name="connsiteX13" fmla="*/ 6683652 w 6694337"/>
              <a:gd name="connsiteY13" fmla="*/ 1157468 h 689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94337" h="6892725">
                <a:moveTo>
                  <a:pt x="6670727" y="6881143"/>
                </a:moveTo>
                <a:lnTo>
                  <a:pt x="4940411" y="6877637"/>
                </a:lnTo>
                <a:cubicBezTo>
                  <a:pt x="5243282" y="5979841"/>
                  <a:pt x="6185572" y="3044782"/>
                  <a:pt x="6693876" y="1656404"/>
                </a:cubicBezTo>
                <a:cubicBezTo>
                  <a:pt x="6698554" y="3044546"/>
                  <a:pt x="6666049" y="5493001"/>
                  <a:pt x="6670727" y="6881143"/>
                </a:cubicBezTo>
                <a:close/>
                <a:moveTo>
                  <a:pt x="686041" y="6892723"/>
                </a:moveTo>
                <a:lnTo>
                  <a:pt x="2227" y="6881149"/>
                </a:lnTo>
                <a:cubicBezTo>
                  <a:pt x="-5489" y="4591291"/>
                  <a:pt x="9944" y="2289858"/>
                  <a:pt x="2228" y="0"/>
                </a:cubicBezTo>
                <a:lnTo>
                  <a:pt x="2780152" y="5787"/>
                </a:lnTo>
                <a:cubicBezTo>
                  <a:pt x="2755224" y="8680"/>
                  <a:pt x="1089226" y="5748759"/>
                  <a:pt x="686041" y="6892723"/>
                </a:cubicBezTo>
                <a:close/>
                <a:moveTo>
                  <a:pt x="4750680" y="6892725"/>
                </a:moveTo>
                <a:lnTo>
                  <a:pt x="849103" y="6892724"/>
                </a:lnTo>
                <a:lnTo>
                  <a:pt x="2920972" y="34725"/>
                </a:lnTo>
                <a:lnTo>
                  <a:pt x="6682745" y="17363"/>
                </a:lnTo>
                <a:cubicBezTo>
                  <a:pt x="6683047" y="397398"/>
                  <a:pt x="6683350" y="777433"/>
                  <a:pt x="6683652" y="1157468"/>
                </a:cubicBezTo>
                <a:close/>
              </a:path>
            </a:pathLst>
          </a:custGeom>
          <a:pattFill prst="pct5">
            <a:fgClr>
              <a:srgbClr val="971C95"/>
            </a:fgClr>
            <a:bgClr>
              <a:schemeClr val="bg1"/>
            </a:bgClr>
          </a:pattFill>
        </p:spPr>
        <p:txBody>
          <a:bodyPr wrap="square">
            <a:noAutofit/>
          </a:bodyPr>
          <a:lstStyle>
            <a:lvl1pPr>
              <a:defRPr sz="1400"/>
            </a:lvl1pPr>
          </a:lstStyle>
          <a:p>
            <a:endParaRPr lang="en-US"/>
          </a:p>
        </p:txBody>
      </p:sp>
    </p:spTree>
    <p:extLst>
      <p:ext uri="{BB962C8B-B14F-4D97-AF65-F5344CB8AC3E}">
        <p14:creationId xmlns:p14="http://schemas.microsoft.com/office/powerpoint/2010/main" val="1409742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yout-1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AE78491-6D16-BD4E-A390-D449E5CD07F2}"/>
              </a:ext>
            </a:extLst>
          </p:cNvPr>
          <p:cNvSpPr>
            <a:spLocks noGrp="1"/>
          </p:cNvSpPr>
          <p:nvPr>
            <p:ph type="pic" sz="quarter" idx="10"/>
          </p:nvPr>
        </p:nvSpPr>
        <p:spPr>
          <a:xfrm>
            <a:off x="-1" y="-2"/>
            <a:ext cx="4386805" cy="6858001"/>
          </a:xfrm>
          <a:custGeom>
            <a:avLst/>
            <a:gdLst>
              <a:gd name="connsiteX0" fmla="*/ 0 w 4409954"/>
              <a:gd name="connsiteY0" fmla="*/ 0 h 6858000"/>
              <a:gd name="connsiteX1" fmla="*/ 4409954 w 4409954"/>
              <a:gd name="connsiteY1" fmla="*/ 0 h 6858000"/>
              <a:gd name="connsiteX2" fmla="*/ 4409954 w 4409954"/>
              <a:gd name="connsiteY2" fmla="*/ 6858000 h 6858000"/>
              <a:gd name="connsiteX3" fmla="*/ 0 w 4409954"/>
              <a:gd name="connsiteY3" fmla="*/ 6858000 h 6858000"/>
              <a:gd name="connsiteX4" fmla="*/ 0 w 4409954"/>
              <a:gd name="connsiteY4" fmla="*/ 0 h 6858000"/>
              <a:gd name="connsiteX0" fmla="*/ 0 w 4409954"/>
              <a:gd name="connsiteY0" fmla="*/ 0 h 6858000"/>
              <a:gd name="connsiteX1" fmla="*/ 4409954 w 4409954"/>
              <a:gd name="connsiteY1" fmla="*/ 0 h 6858000"/>
              <a:gd name="connsiteX2" fmla="*/ 4386805 w 4409954"/>
              <a:gd name="connsiteY2" fmla="*/ 3368233 h 6858000"/>
              <a:gd name="connsiteX3" fmla="*/ 4409954 w 4409954"/>
              <a:gd name="connsiteY3" fmla="*/ 6858000 h 6858000"/>
              <a:gd name="connsiteX4" fmla="*/ 0 w 4409954"/>
              <a:gd name="connsiteY4" fmla="*/ 6858000 h 6858000"/>
              <a:gd name="connsiteX5" fmla="*/ 0 w 4409954"/>
              <a:gd name="connsiteY5" fmla="*/ 0 h 6858000"/>
              <a:gd name="connsiteX0" fmla="*/ 0 w 4409954"/>
              <a:gd name="connsiteY0" fmla="*/ 0 h 6858000"/>
              <a:gd name="connsiteX1" fmla="*/ 3518704 w 4409954"/>
              <a:gd name="connsiteY1" fmla="*/ 11574 h 6858000"/>
              <a:gd name="connsiteX2" fmla="*/ 4386805 w 4409954"/>
              <a:gd name="connsiteY2" fmla="*/ 3368233 h 6858000"/>
              <a:gd name="connsiteX3" fmla="*/ 4409954 w 4409954"/>
              <a:gd name="connsiteY3" fmla="*/ 6858000 h 6858000"/>
              <a:gd name="connsiteX4" fmla="*/ 0 w 4409954"/>
              <a:gd name="connsiteY4" fmla="*/ 6858000 h 6858000"/>
              <a:gd name="connsiteX5" fmla="*/ 0 w 4409954"/>
              <a:gd name="connsiteY5" fmla="*/ 0 h 6858000"/>
              <a:gd name="connsiteX0" fmla="*/ 0 w 4386805"/>
              <a:gd name="connsiteY0" fmla="*/ 0 h 6858000"/>
              <a:gd name="connsiteX1" fmla="*/ 3518704 w 4386805"/>
              <a:gd name="connsiteY1" fmla="*/ 11574 h 6858000"/>
              <a:gd name="connsiteX2" fmla="*/ 4386805 w 4386805"/>
              <a:gd name="connsiteY2" fmla="*/ 3368233 h 6858000"/>
              <a:gd name="connsiteX3" fmla="*/ 3819646 w 4386805"/>
              <a:gd name="connsiteY3" fmla="*/ 6858000 h 6858000"/>
              <a:gd name="connsiteX4" fmla="*/ 0 w 4386805"/>
              <a:gd name="connsiteY4" fmla="*/ 6858000 h 6858000"/>
              <a:gd name="connsiteX5" fmla="*/ 0 w 4386805"/>
              <a:gd name="connsiteY5" fmla="*/ 0 h 6858000"/>
              <a:gd name="connsiteX0" fmla="*/ 0 w 4386805"/>
              <a:gd name="connsiteY0" fmla="*/ 0 h 6858000"/>
              <a:gd name="connsiteX1" fmla="*/ 3518704 w 4386805"/>
              <a:gd name="connsiteY1" fmla="*/ 11574 h 6858000"/>
              <a:gd name="connsiteX2" fmla="*/ 4386805 w 4386805"/>
              <a:gd name="connsiteY2" fmla="*/ 3368233 h 6858000"/>
              <a:gd name="connsiteX3" fmla="*/ 3715474 w 4386805"/>
              <a:gd name="connsiteY3" fmla="*/ 6858000 h 6858000"/>
              <a:gd name="connsiteX4" fmla="*/ 0 w 4386805"/>
              <a:gd name="connsiteY4" fmla="*/ 6858000 h 6858000"/>
              <a:gd name="connsiteX5" fmla="*/ 0 w 4386805"/>
              <a:gd name="connsiteY5" fmla="*/ 0 h 6858000"/>
              <a:gd name="connsiteX0" fmla="*/ 0 w 4386805"/>
              <a:gd name="connsiteY0" fmla="*/ 1 h 6858001"/>
              <a:gd name="connsiteX1" fmla="*/ 3518704 w 4386805"/>
              <a:gd name="connsiteY1" fmla="*/ 0 h 6858001"/>
              <a:gd name="connsiteX2" fmla="*/ 4386805 w 4386805"/>
              <a:gd name="connsiteY2" fmla="*/ 3368234 h 6858001"/>
              <a:gd name="connsiteX3" fmla="*/ 3715474 w 4386805"/>
              <a:gd name="connsiteY3" fmla="*/ 6858001 h 6858001"/>
              <a:gd name="connsiteX4" fmla="*/ 0 w 4386805"/>
              <a:gd name="connsiteY4" fmla="*/ 6858001 h 6858001"/>
              <a:gd name="connsiteX5" fmla="*/ 0 w 4386805"/>
              <a:gd name="connsiteY5" fmla="*/ 1 h 6858001"/>
              <a:gd name="connsiteX0" fmla="*/ 0 w 4386805"/>
              <a:gd name="connsiteY0" fmla="*/ 1 h 6869575"/>
              <a:gd name="connsiteX1" fmla="*/ 3518704 w 4386805"/>
              <a:gd name="connsiteY1" fmla="*/ 0 h 6869575"/>
              <a:gd name="connsiteX2" fmla="*/ 4386805 w 4386805"/>
              <a:gd name="connsiteY2" fmla="*/ 3368234 h 6869575"/>
              <a:gd name="connsiteX3" fmla="*/ 3680750 w 4386805"/>
              <a:gd name="connsiteY3" fmla="*/ 6869575 h 6869575"/>
              <a:gd name="connsiteX4" fmla="*/ 0 w 4386805"/>
              <a:gd name="connsiteY4" fmla="*/ 6858001 h 6869575"/>
              <a:gd name="connsiteX5" fmla="*/ 0 w 4386805"/>
              <a:gd name="connsiteY5" fmla="*/ 1 h 6869575"/>
              <a:gd name="connsiteX0" fmla="*/ 0 w 4386805"/>
              <a:gd name="connsiteY0" fmla="*/ 1 h 6858001"/>
              <a:gd name="connsiteX1" fmla="*/ 3518704 w 4386805"/>
              <a:gd name="connsiteY1" fmla="*/ 0 h 6858001"/>
              <a:gd name="connsiteX2" fmla="*/ 4386805 w 4386805"/>
              <a:gd name="connsiteY2" fmla="*/ 3368234 h 6858001"/>
              <a:gd name="connsiteX3" fmla="*/ 3669175 w 4386805"/>
              <a:gd name="connsiteY3" fmla="*/ 6858001 h 6858001"/>
              <a:gd name="connsiteX4" fmla="*/ 0 w 4386805"/>
              <a:gd name="connsiteY4" fmla="*/ 6858001 h 6858001"/>
              <a:gd name="connsiteX5" fmla="*/ 0 w 4386805"/>
              <a:gd name="connsiteY5"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6805" h="6858001">
                <a:moveTo>
                  <a:pt x="0" y="1"/>
                </a:moveTo>
                <a:lnTo>
                  <a:pt x="3518704" y="0"/>
                </a:lnTo>
                <a:lnTo>
                  <a:pt x="4386805" y="3368234"/>
                </a:lnTo>
                <a:lnTo>
                  <a:pt x="3669175" y="6858001"/>
                </a:lnTo>
                <a:lnTo>
                  <a:pt x="0" y="6858001"/>
                </a:lnTo>
                <a:lnTo>
                  <a:pt x="0" y="1"/>
                </a:lnTo>
                <a:close/>
              </a:path>
            </a:pathLst>
          </a:cu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1099578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yout-17">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22037BA8-BE7E-CD43-BE68-5592B5612C6D}"/>
              </a:ext>
            </a:extLst>
          </p:cNvPr>
          <p:cNvSpPr>
            <a:spLocks noGrp="1"/>
          </p:cNvSpPr>
          <p:nvPr>
            <p:ph type="pic" sz="quarter" idx="15"/>
          </p:nvPr>
        </p:nvSpPr>
        <p:spPr>
          <a:xfrm>
            <a:off x="6093206" y="1075037"/>
            <a:ext cx="3869720" cy="4049035"/>
          </a:xfrm>
          <a:prstGeom prst="diamond">
            <a:avLst/>
          </a:prstGeom>
          <a:pattFill prst="pct5">
            <a:fgClr>
              <a:srgbClr val="971C95"/>
            </a:fgClr>
            <a:bgClr>
              <a:schemeClr val="bg1"/>
            </a:bgClr>
          </a:pattFill>
        </p:spPr>
        <p:txBody>
          <a:bodyPr/>
          <a:lstStyle>
            <a:lvl1pPr>
              <a:defRPr sz="1400"/>
            </a:lvl1pPr>
          </a:lstStyle>
          <a:p>
            <a:endParaRPr lang="en-US"/>
          </a:p>
        </p:txBody>
      </p:sp>
      <p:sp>
        <p:nvSpPr>
          <p:cNvPr id="29" name="Picture Placeholder 28">
            <a:extLst>
              <a:ext uri="{FF2B5EF4-FFF2-40B4-BE49-F238E27FC236}">
                <a16:creationId xmlns:a16="http://schemas.microsoft.com/office/drawing/2014/main" id="{606B6904-A7FE-F445-B0FD-40D871826F47}"/>
              </a:ext>
            </a:extLst>
          </p:cNvPr>
          <p:cNvSpPr>
            <a:spLocks noGrp="1"/>
          </p:cNvSpPr>
          <p:nvPr>
            <p:ph type="pic" sz="quarter" idx="16"/>
          </p:nvPr>
        </p:nvSpPr>
        <p:spPr>
          <a:xfrm>
            <a:off x="7284192" y="0"/>
            <a:ext cx="4907808" cy="2962402"/>
          </a:xfrm>
          <a:custGeom>
            <a:avLst/>
            <a:gdLst>
              <a:gd name="connsiteX0" fmla="*/ 11810 w 4907808"/>
              <a:gd name="connsiteY0" fmla="*/ 0 h 2962402"/>
              <a:gd name="connsiteX1" fmla="*/ 4907808 w 4907808"/>
              <a:gd name="connsiteY1" fmla="*/ 0 h 2962402"/>
              <a:gd name="connsiteX2" fmla="*/ 4907808 w 4907808"/>
              <a:gd name="connsiteY2" fmla="*/ 777222 h 2962402"/>
              <a:gd name="connsiteX3" fmla="*/ 2819400 w 4907808"/>
              <a:gd name="connsiteY3" fmla="*/ 2962402 h 2962402"/>
              <a:gd name="connsiteX4" fmla="*/ 0 w 4907808"/>
              <a:gd name="connsiteY4" fmla="*/ 12357 h 2962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7808" h="2962402">
                <a:moveTo>
                  <a:pt x="11810" y="0"/>
                </a:moveTo>
                <a:lnTo>
                  <a:pt x="4907808" y="0"/>
                </a:lnTo>
                <a:lnTo>
                  <a:pt x="4907808" y="777222"/>
                </a:lnTo>
                <a:lnTo>
                  <a:pt x="2819400" y="2962402"/>
                </a:lnTo>
                <a:lnTo>
                  <a:pt x="0" y="12357"/>
                </a:lnTo>
                <a:close/>
              </a:path>
            </a:pathLst>
          </a:custGeom>
          <a:pattFill prst="pct5">
            <a:fgClr>
              <a:srgbClr val="971C95"/>
            </a:fgClr>
            <a:bgClr>
              <a:schemeClr val="bg1"/>
            </a:bgClr>
          </a:pattFill>
        </p:spPr>
        <p:txBody>
          <a:bodyPr/>
          <a:lstStyle>
            <a:lvl1pPr>
              <a:defRPr lang="en-US" sz="1400"/>
            </a:lvl1pPr>
          </a:lstStyle>
          <a:p>
            <a:pPr lvl="0"/>
            <a:endParaRPr lang="en-US"/>
          </a:p>
        </p:txBody>
      </p:sp>
      <p:sp>
        <p:nvSpPr>
          <p:cNvPr id="32" name="Picture Placeholder 31">
            <a:extLst>
              <a:ext uri="{FF2B5EF4-FFF2-40B4-BE49-F238E27FC236}">
                <a16:creationId xmlns:a16="http://schemas.microsoft.com/office/drawing/2014/main" id="{E680902E-1F78-C346-B79F-52E199A7F1AC}"/>
              </a:ext>
            </a:extLst>
          </p:cNvPr>
          <p:cNvSpPr>
            <a:spLocks noGrp="1"/>
          </p:cNvSpPr>
          <p:nvPr>
            <p:ph type="pic" sz="quarter" idx="17"/>
          </p:nvPr>
        </p:nvSpPr>
        <p:spPr>
          <a:xfrm>
            <a:off x="11116962" y="1059365"/>
            <a:ext cx="1075038" cy="2249706"/>
          </a:xfrm>
          <a:custGeom>
            <a:avLst/>
            <a:gdLst>
              <a:gd name="connsiteX0" fmla="*/ 1075038 w 1075038"/>
              <a:gd name="connsiteY0" fmla="*/ 0 h 2249706"/>
              <a:gd name="connsiteX1" fmla="*/ 1075038 w 1075038"/>
              <a:gd name="connsiteY1" fmla="*/ 2249706 h 2249706"/>
              <a:gd name="connsiteX2" fmla="*/ 0 w 1075038"/>
              <a:gd name="connsiteY2" fmla="*/ 1124853 h 2249706"/>
            </a:gdLst>
            <a:ahLst/>
            <a:cxnLst>
              <a:cxn ang="0">
                <a:pos x="connsiteX0" y="connsiteY0"/>
              </a:cxn>
              <a:cxn ang="0">
                <a:pos x="connsiteX1" y="connsiteY1"/>
              </a:cxn>
              <a:cxn ang="0">
                <a:pos x="connsiteX2" y="connsiteY2"/>
              </a:cxn>
            </a:cxnLst>
            <a:rect l="l" t="t" r="r" b="b"/>
            <a:pathLst>
              <a:path w="1075038" h="2249706">
                <a:moveTo>
                  <a:pt x="1075038" y="0"/>
                </a:moveTo>
                <a:lnTo>
                  <a:pt x="1075038" y="2249706"/>
                </a:lnTo>
                <a:lnTo>
                  <a:pt x="0" y="1124853"/>
                </a:lnTo>
                <a:close/>
              </a:path>
            </a:pathLst>
          </a:custGeom>
          <a:pattFill prst="pct5">
            <a:fgClr>
              <a:srgbClr val="971C95"/>
            </a:fgClr>
            <a:bgClr>
              <a:schemeClr val="bg1"/>
            </a:bgClr>
          </a:pattFill>
        </p:spPr>
        <p:txBody>
          <a:bodyPr/>
          <a:lstStyle>
            <a:lvl1pPr>
              <a:defRPr lang="en-US" sz="1400"/>
            </a:lvl1pPr>
          </a:lstStyle>
          <a:p>
            <a:pPr lvl="0"/>
            <a:endParaRPr lang="en-US"/>
          </a:p>
        </p:txBody>
      </p:sp>
      <p:sp>
        <p:nvSpPr>
          <p:cNvPr id="35" name="Picture Placeholder 34">
            <a:extLst>
              <a:ext uri="{FF2B5EF4-FFF2-40B4-BE49-F238E27FC236}">
                <a16:creationId xmlns:a16="http://schemas.microsoft.com/office/drawing/2014/main" id="{F0F53A91-8354-F04B-8B09-F86AEA340372}"/>
              </a:ext>
            </a:extLst>
          </p:cNvPr>
          <p:cNvSpPr>
            <a:spLocks noGrp="1"/>
          </p:cNvSpPr>
          <p:nvPr>
            <p:ph type="pic" sz="quarter" idx="18"/>
          </p:nvPr>
        </p:nvSpPr>
        <p:spPr>
          <a:xfrm>
            <a:off x="8160153" y="2316452"/>
            <a:ext cx="4031848" cy="4541548"/>
          </a:xfrm>
          <a:custGeom>
            <a:avLst/>
            <a:gdLst>
              <a:gd name="connsiteX0" fmla="*/ 2819400 w 4031848"/>
              <a:gd name="connsiteY0" fmla="*/ 0 h 4541548"/>
              <a:gd name="connsiteX1" fmla="*/ 4031848 w 4031848"/>
              <a:gd name="connsiteY1" fmla="*/ 1268630 h 4541548"/>
              <a:gd name="connsiteX2" fmla="*/ 4031848 w 4031848"/>
              <a:gd name="connsiteY2" fmla="*/ 4541548 h 4541548"/>
              <a:gd name="connsiteX3" fmla="*/ 1521022 w 4031848"/>
              <a:gd name="connsiteY3" fmla="*/ 4541548 h 4541548"/>
              <a:gd name="connsiteX4" fmla="*/ 0 w 4031848"/>
              <a:gd name="connsiteY4" fmla="*/ 2950045 h 4541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1848" h="4541548">
                <a:moveTo>
                  <a:pt x="2819400" y="0"/>
                </a:moveTo>
                <a:lnTo>
                  <a:pt x="4031848" y="1268630"/>
                </a:lnTo>
                <a:lnTo>
                  <a:pt x="4031848" y="4541548"/>
                </a:lnTo>
                <a:lnTo>
                  <a:pt x="1521022" y="4541548"/>
                </a:lnTo>
                <a:lnTo>
                  <a:pt x="0" y="2950045"/>
                </a:lnTo>
                <a:close/>
              </a:path>
            </a:pathLst>
          </a:custGeom>
          <a:pattFill prst="pct5">
            <a:fgClr>
              <a:srgbClr val="971C95"/>
            </a:fgClr>
            <a:bgClr>
              <a:schemeClr val="bg1"/>
            </a:bgClr>
          </a:pattFill>
        </p:spPr>
        <p:txBody>
          <a:bodyPr/>
          <a:lstStyle>
            <a:lvl1pPr>
              <a:defRPr lang="en-US" sz="1400" dirty="0"/>
            </a:lvl1pPr>
          </a:lstStyle>
          <a:p>
            <a:pPr lvl="0"/>
            <a:endParaRPr lang="en-US" dirty="0"/>
          </a:p>
        </p:txBody>
      </p:sp>
      <p:sp>
        <p:nvSpPr>
          <p:cNvPr id="39" name="Picture Placeholder 38">
            <a:extLst>
              <a:ext uri="{FF2B5EF4-FFF2-40B4-BE49-F238E27FC236}">
                <a16:creationId xmlns:a16="http://schemas.microsoft.com/office/drawing/2014/main" id="{10A93393-14E4-4B44-886D-31D63F2370DA}"/>
              </a:ext>
            </a:extLst>
          </p:cNvPr>
          <p:cNvSpPr>
            <a:spLocks noGrp="1"/>
          </p:cNvSpPr>
          <p:nvPr>
            <p:ph type="pic" sz="quarter" idx="20"/>
          </p:nvPr>
        </p:nvSpPr>
        <p:spPr>
          <a:xfrm>
            <a:off x="4466118" y="4290387"/>
            <a:ext cx="4907808" cy="2567613"/>
          </a:xfrm>
          <a:custGeom>
            <a:avLst/>
            <a:gdLst>
              <a:gd name="connsiteX0" fmla="*/ 2453904 w 4907808"/>
              <a:gd name="connsiteY0" fmla="*/ 0 h 2567613"/>
              <a:gd name="connsiteX1" fmla="*/ 4907808 w 4907808"/>
              <a:gd name="connsiteY1" fmla="*/ 2567613 h 2567613"/>
              <a:gd name="connsiteX2" fmla="*/ 0 w 4907808"/>
              <a:gd name="connsiteY2" fmla="*/ 2567613 h 2567613"/>
            </a:gdLst>
            <a:ahLst/>
            <a:cxnLst>
              <a:cxn ang="0">
                <a:pos x="connsiteX0" y="connsiteY0"/>
              </a:cxn>
              <a:cxn ang="0">
                <a:pos x="connsiteX1" y="connsiteY1"/>
              </a:cxn>
              <a:cxn ang="0">
                <a:pos x="connsiteX2" y="connsiteY2"/>
              </a:cxn>
            </a:cxnLst>
            <a:rect l="l" t="t" r="r" b="b"/>
            <a:pathLst>
              <a:path w="4907808" h="2567613">
                <a:moveTo>
                  <a:pt x="2453904" y="0"/>
                </a:moveTo>
                <a:lnTo>
                  <a:pt x="4907808" y="2567613"/>
                </a:lnTo>
                <a:lnTo>
                  <a:pt x="0" y="2567613"/>
                </a:lnTo>
                <a:close/>
              </a:path>
            </a:pathLst>
          </a:custGeom>
          <a:pattFill prst="pct5">
            <a:fgClr>
              <a:srgbClr val="971C95"/>
            </a:fgClr>
            <a:bgClr>
              <a:schemeClr val="bg1"/>
            </a:bgClr>
          </a:pattFill>
        </p:spPr>
        <p:txBody>
          <a:bodyPr/>
          <a:lstStyle>
            <a:lvl1pPr>
              <a:defRPr lang="en-US" sz="1400"/>
            </a:lvl1pPr>
          </a:lstStyle>
          <a:p>
            <a:pPr lvl="0"/>
            <a:endParaRPr lang="en-US"/>
          </a:p>
        </p:txBody>
      </p:sp>
    </p:spTree>
    <p:extLst>
      <p:ext uri="{BB962C8B-B14F-4D97-AF65-F5344CB8AC3E}">
        <p14:creationId xmlns:p14="http://schemas.microsoft.com/office/powerpoint/2010/main" val="143827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image">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469A944E-452F-1D4E-B3F5-8C233C62A0BD}"/>
              </a:ext>
            </a:extLst>
          </p:cNvPr>
          <p:cNvSpPr>
            <a:spLocks noGrp="1"/>
          </p:cNvSpPr>
          <p:nvPr>
            <p:ph type="pic" sz="quarter" idx="10"/>
          </p:nvPr>
        </p:nvSpPr>
        <p:spPr>
          <a:xfrm>
            <a:off x="0" y="0"/>
            <a:ext cx="12192000" cy="6858000"/>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8492423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yout-18">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21DB566C-4275-2342-A2A4-E4C2A465C2E7}"/>
              </a:ext>
            </a:extLst>
          </p:cNvPr>
          <p:cNvSpPr>
            <a:spLocks noGrp="1"/>
          </p:cNvSpPr>
          <p:nvPr>
            <p:ph type="pic" sz="quarter" idx="11"/>
          </p:nvPr>
        </p:nvSpPr>
        <p:spPr>
          <a:xfrm>
            <a:off x="3345231" y="2402237"/>
            <a:ext cx="4760383" cy="4455762"/>
          </a:xfrm>
          <a:prstGeom prst="rect">
            <a:avLst/>
          </a:prstGeom>
          <a:pattFill prst="pct5">
            <a:fgClr>
              <a:srgbClr val="971C95"/>
            </a:fgClr>
            <a:bgClr>
              <a:schemeClr val="bg1"/>
            </a:bgClr>
          </a:pattFill>
        </p:spPr>
        <p:txBody>
          <a:bodyPr/>
          <a:lstStyle>
            <a:lvl1pPr>
              <a:defRPr sz="1400"/>
            </a:lvl1pPr>
          </a:lstStyle>
          <a:p>
            <a:endParaRPr lang="en-US"/>
          </a:p>
        </p:txBody>
      </p:sp>
      <p:sp>
        <p:nvSpPr>
          <p:cNvPr id="9" name="Picture Placeholder 2">
            <a:extLst>
              <a:ext uri="{FF2B5EF4-FFF2-40B4-BE49-F238E27FC236}">
                <a16:creationId xmlns:a16="http://schemas.microsoft.com/office/drawing/2014/main" id="{99028BDC-6C90-974C-9831-F3D07FB6DC75}"/>
              </a:ext>
            </a:extLst>
          </p:cNvPr>
          <p:cNvSpPr>
            <a:spLocks noGrp="1"/>
          </p:cNvSpPr>
          <p:nvPr>
            <p:ph type="pic" sz="quarter" idx="12"/>
          </p:nvPr>
        </p:nvSpPr>
        <p:spPr>
          <a:xfrm>
            <a:off x="0" y="0"/>
            <a:ext cx="3146156" cy="3094074"/>
          </a:xfrm>
          <a:prstGeom prst="rect">
            <a:avLst/>
          </a:prstGeom>
          <a:pattFill prst="pct5">
            <a:fgClr>
              <a:srgbClr val="971C95"/>
            </a:fgClr>
            <a:bgClr>
              <a:schemeClr val="bg1"/>
            </a:bgClr>
          </a:pattFill>
        </p:spPr>
        <p:txBody>
          <a:bodyPr/>
          <a:lstStyle>
            <a:lvl1pPr>
              <a:defRPr sz="1400"/>
            </a:lvl1pPr>
          </a:lstStyle>
          <a:p>
            <a:endParaRPr lang="en-US"/>
          </a:p>
        </p:txBody>
      </p:sp>
      <p:sp>
        <p:nvSpPr>
          <p:cNvPr id="10" name="Picture Placeholder 2">
            <a:extLst>
              <a:ext uri="{FF2B5EF4-FFF2-40B4-BE49-F238E27FC236}">
                <a16:creationId xmlns:a16="http://schemas.microsoft.com/office/drawing/2014/main" id="{DAA3D3D0-FB7D-5F47-B670-0F37C2C65815}"/>
              </a:ext>
            </a:extLst>
          </p:cNvPr>
          <p:cNvSpPr>
            <a:spLocks noGrp="1"/>
          </p:cNvSpPr>
          <p:nvPr>
            <p:ph type="pic" sz="quarter" idx="13"/>
          </p:nvPr>
        </p:nvSpPr>
        <p:spPr>
          <a:xfrm>
            <a:off x="3345231" y="0"/>
            <a:ext cx="2280654" cy="2185261"/>
          </a:xfrm>
          <a:prstGeom prst="rect">
            <a:avLst/>
          </a:prstGeom>
          <a:pattFill prst="pct5">
            <a:fgClr>
              <a:srgbClr val="971C95"/>
            </a:fgClr>
            <a:bgClr>
              <a:schemeClr val="bg1"/>
            </a:bgClr>
          </a:pattFill>
        </p:spPr>
        <p:txBody>
          <a:bodyPr/>
          <a:lstStyle>
            <a:lvl1pPr>
              <a:defRPr sz="1400"/>
            </a:lvl1pPr>
          </a:lstStyle>
          <a:p>
            <a:endParaRPr lang="en-US"/>
          </a:p>
        </p:txBody>
      </p:sp>
      <p:sp>
        <p:nvSpPr>
          <p:cNvPr id="11" name="Picture Placeholder 2">
            <a:extLst>
              <a:ext uri="{FF2B5EF4-FFF2-40B4-BE49-F238E27FC236}">
                <a16:creationId xmlns:a16="http://schemas.microsoft.com/office/drawing/2014/main" id="{72EA6AA0-A939-B34D-9667-8A67BADFB275}"/>
              </a:ext>
            </a:extLst>
          </p:cNvPr>
          <p:cNvSpPr>
            <a:spLocks noGrp="1"/>
          </p:cNvSpPr>
          <p:nvPr>
            <p:ph type="pic" sz="quarter" idx="14"/>
          </p:nvPr>
        </p:nvSpPr>
        <p:spPr>
          <a:xfrm>
            <a:off x="8304689" y="0"/>
            <a:ext cx="3887310" cy="6858000"/>
          </a:xfrm>
          <a:prstGeom prst="rect">
            <a:avLst/>
          </a:prstGeom>
          <a:pattFill prst="pct5">
            <a:fgClr>
              <a:srgbClr val="971C95"/>
            </a:fgClr>
            <a:bgClr>
              <a:schemeClr val="bg1"/>
            </a:bgClr>
          </a:pattFill>
        </p:spPr>
        <p:txBody>
          <a:bodyPr/>
          <a:lstStyle>
            <a:lvl1pPr>
              <a:defRPr sz="1400"/>
            </a:lvl1pPr>
          </a:lstStyle>
          <a:p>
            <a:endParaRPr lang="en-US"/>
          </a:p>
        </p:txBody>
      </p:sp>
      <p:sp>
        <p:nvSpPr>
          <p:cNvPr id="12" name="Picture Placeholder 2">
            <a:extLst>
              <a:ext uri="{FF2B5EF4-FFF2-40B4-BE49-F238E27FC236}">
                <a16:creationId xmlns:a16="http://schemas.microsoft.com/office/drawing/2014/main" id="{3D60ACB5-E058-EC48-9C4B-B875A4370574}"/>
              </a:ext>
            </a:extLst>
          </p:cNvPr>
          <p:cNvSpPr>
            <a:spLocks noGrp="1"/>
          </p:cNvSpPr>
          <p:nvPr>
            <p:ph type="pic" sz="quarter" idx="15"/>
          </p:nvPr>
        </p:nvSpPr>
        <p:spPr>
          <a:xfrm>
            <a:off x="5824960" y="0"/>
            <a:ext cx="2280654" cy="2185261"/>
          </a:xfrm>
          <a:prstGeom prst="rect">
            <a:avLst/>
          </a:prstGeom>
          <a:pattFill prst="pct5">
            <a:fgClr>
              <a:srgbClr val="971C95"/>
            </a:fgClr>
            <a:bgClr>
              <a:schemeClr val="bg1"/>
            </a:bgClr>
          </a:pattFill>
        </p:spPr>
        <p:txBody>
          <a:bodyPr/>
          <a:lstStyle>
            <a:lvl1pPr>
              <a:defRPr sz="1400"/>
            </a:lvl1pPr>
          </a:lstStyle>
          <a:p>
            <a:endParaRPr lang="en-US"/>
          </a:p>
        </p:txBody>
      </p:sp>
      <p:sp>
        <p:nvSpPr>
          <p:cNvPr id="13" name="Picture Placeholder 2">
            <a:extLst>
              <a:ext uri="{FF2B5EF4-FFF2-40B4-BE49-F238E27FC236}">
                <a16:creationId xmlns:a16="http://schemas.microsoft.com/office/drawing/2014/main" id="{EDC52D87-5BB3-9A4B-AF7D-1BAD104FE82A}"/>
              </a:ext>
            </a:extLst>
          </p:cNvPr>
          <p:cNvSpPr>
            <a:spLocks noGrp="1"/>
          </p:cNvSpPr>
          <p:nvPr>
            <p:ph type="pic" sz="quarter" idx="16"/>
          </p:nvPr>
        </p:nvSpPr>
        <p:spPr>
          <a:xfrm>
            <a:off x="0" y="3283057"/>
            <a:ext cx="3146156" cy="3574942"/>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42326998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1">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941408" y="1993738"/>
            <a:ext cx="3055716" cy="3295892"/>
          </a:xfrm>
          <a:prstGeom prst="rect">
            <a:avLst/>
          </a:prstGeom>
          <a:pattFill prst="pct5">
            <a:fgClr>
              <a:srgbClr val="971C95"/>
            </a:fgClr>
            <a:bgClr>
              <a:schemeClr val="bg1"/>
            </a:bgClr>
          </a:pattFill>
        </p:spPr>
        <p:txBody>
          <a:bodyPr/>
          <a:lstStyle>
            <a:lvl1pPr>
              <a:defRPr sz="1400"/>
            </a:lvl1pPr>
          </a:lstStyle>
          <a:p>
            <a:endParaRPr lang="en-US"/>
          </a:p>
        </p:txBody>
      </p:sp>
      <p:sp>
        <p:nvSpPr>
          <p:cNvPr id="4" name="Picture Placeholder 2">
            <a:extLst>
              <a:ext uri="{FF2B5EF4-FFF2-40B4-BE49-F238E27FC236}">
                <a16:creationId xmlns:a16="http://schemas.microsoft.com/office/drawing/2014/main" id="{3045B64A-E5A2-4546-BDF8-B1F19643E6B4}"/>
              </a:ext>
            </a:extLst>
          </p:cNvPr>
          <p:cNvSpPr>
            <a:spLocks noGrp="1"/>
          </p:cNvSpPr>
          <p:nvPr>
            <p:ph type="pic" sz="quarter" idx="12"/>
          </p:nvPr>
        </p:nvSpPr>
        <p:spPr>
          <a:xfrm>
            <a:off x="4568142" y="1993738"/>
            <a:ext cx="3055716" cy="3295892"/>
          </a:xfrm>
          <a:prstGeom prst="rect">
            <a:avLst/>
          </a:prstGeom>
          <a:pattFill prst="pct5">
            <a:fgClr>
              <a:srgbClr val="971C95"/>
            </a:fgClr>
            <a:bgClr>
              <a:schemeClr val="bg1"/>
            </a:bgClr>
          </a:pattFill>
        </p:spPr>
        <p:txBody>
          <a:bodyPr/>
          <a:lstStyle>
            <a:lvl1pPr>
              <a:defRPr sz="1400"/>
            </a:lvl1pPr>
          </a:lstStyle>
          <a:p>
            <a:endParaRPr lang="en-US"/>
          </a:p>
        </p:txBody>
      </p:sp>
      <p:sp>
        <p:nvSpPr>
          <p:cNvPr id="6" name="Picture Placeholder 2">
            <a:extLst>
              <a:ext uri="{FF2B5EF4-FFF2-40B4-BE49-F238E27FC236}">
                <a16:creationId xmlns:a16="http://schemas.microsoft.com/office/drawing/2014/main" id="{0E2BDB1D-1BE1-194F-AC69-C09E9D508666}"/>
              </a:ext>
            </a:extLst>
          </p:cNvPr>
          <p:cNvSpPr>
            <a:spLocks noGrp="1"/>
          </p:cNvSpPr>
          <p:nvPr>
            <p:ph type="pic" sz="quarter" idx="13"/>
          </p:nvPr>
        </p:nvSpPr>
        <p:spPr>
          <a:xfrm>
            <a:off x="8194876" y="1993738"/>
            <a:ext cx="3055716" cy="3295892"/>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1066702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2">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825661" y="1880886"/>
            <a:ext cx="1882815" cy="1892462"/>
          </a:xfrm>
          <a:prstGeom prst="rect">
            <a:avLst/>
          </a:prstGeom>
          <a:pattFill prst="pct5">
            <a:fgClr>
              <a:srgbClr val="971C95"/>
            </a:fgClr>
            <a:bgClr>
              <a:schemeClr val="bg1"/>
            </a:bgClr>
          </a:pattFill>
        </p:spPr>
        <p:txBody>
          <a:bodyPr/>
          <a:lstStyle>
            <a:lvl1pPr>
              <a:defRPr sz="1400"/>
            </a:lvl1pPr>
          </a:lstStyle>
          <a:p>
            <a:endParaRPr lang="en-US"/>
          </a:p>
        </p:txBody>
      </p:sp>
      <p:sp>
        <p:nvSpPr>
          <p:cNvPr id="5" name="Picture Placeholder 2">
            <a:extLst>
              <a:ext uri="{FF2B5EF4-FFF2-40B4-BE49-F238E27FC236}">
                <a16:creationId xmlns:a16="http://schemas.microsoft.com/office/drawing/2014/main" id="{B73C82B7-A0FC-3448-B0C8-19A2F380EB11}"/>
              </a:ext>
            </a:extLst>
          </p:cNvPr>
          <p:cNvSpPr>
            <a:spLocks noGrp="1"/>
          </p:cNvSpPr>
          <p:nvPr>
            <p:ph type="pic" sz="quarter" idx="12"/>
          </p:nvPr>
        </p:nvSpPr>
        <p:spPr>
          <a:xfrm>
            <a:off x="825660" y="4149524"/>
            <a:ext cx="1882815" cy="1892462"/>
          </a:xfrm>
          <a:prstGeom prst="rect">
            <a:avLst/>
          </a:prstGeom>
          <a:pattFill prst="pct5">
            <a:fgClr>
              <a:srgbClr val="971C95"/>
            </a:fgClr>
            <a:bgClr>
              <a:schemeClr val="bg1"/>
            </a:bgClr>
          </a:pattFill>
        </p:spPr>
        <p:txBody>
          <a:bodyPr/>
          <a:lstStyle>
            <a:lvl1pPr>
              <a:defRPr sz="1400"/>
            </a:lvl1pPr>
          </a:lstStyle>
          <a:p>
            <a:endParaRPr lang="en-US"/>
          </a:p>
        </p:txBody>
      </p:sp>
      <p:sp>
        <p:nvSpPr>
          <p:cNvPr id="8" name="Picture Placeholder 2">
            <a:extLst>
              <a:ext uri="{FF2B5EF4-FFF2-40B4-BE49-F238E27FC236}">
                <a16:creationId xmlns:a16="http://schemas.microsoft.com/office/drawing/2014/main" id="{6A9F1166-C56F-0D48-8CB6-40802DE35666}"/>
              </a:ext>
            </a:extLst>
          </p:cNvPr>
          <p:cNvSpPr>
            <a:spLocks noGrp="1"/>
          </p:cNvSpPr>
          <p:nvPr>
            <p:ph type="pic" sz="quarter" idx="13"/>
          </p:nvPr>
        </p:nvSpPr>
        <p:spPr>
          <a:xfrm>
            <a:off x="6096001" y="1880886"/>
            <a:ext cx="1882815" cy="1892462"/>
          </a:xfrm>
          <a:prstGeom prst="rect">
            <a:avLst/>
          </a:prstGeom>
          <a:pattFill prst="pct5">
            <a:fgClr>
              <a:srgbClr val="971C95"/>
            </a:fgClr>
            <a:bgClr>
              <a:schemeClr val="bg1"/>
            </a:bgClr>
          </a:pattFill>
        </p:spPr>
        <p:txBody>
          <a:bodyPr/>
          <a:lstStyle>
            <a:lvl1pPr>
              <a:defRPr sz="1400"/>
            </a:lvl1pPr>
          </a:lstStyle>
          <a:p>
            <a:endParaRPr lang="en-US"/>
          </a:p>
        </p:txBody>
      </p:sp>
      <p:sp>
        <p:nvSpPr>
          <p:cNvPr id="9" name="Picture Placeholder 2">
            <a:extLst>
              <a:ext uri="{FF2B5EF4-FFF2-40B4-BE49-F238E27FC236}">
                <a16:creationId xmlns:a16="http://schemas.microsoft.com/office/drawing/2014/main" id="{533CEF6F-FFB9-8B4B-A53B-AF795C9BDFB7}"/>
              </a:ext>
            </a:extLst>
          </p:cNvPr>
          <p:cNvSpPr>
            <a:spLocks noGrp="1"/>
          </p:cNvSpPr>
          <p:nvPr>
            <p:ph type="pic" sz="quarter" idx="14"/>
          </p:nvPr>
        </p:nvSpPr>
        <p:spPr>
          <a:xfrm>
            <a:off x="6096000" y="4149524"/>
            <a:ext cx="1882815" cy="1892462"/>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23645894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ockup-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C2110-230E-4E4C-9E1C-2B1985B8F3D6}"/>
              </a:ext>
            </a:extLst>
          </p:cNvPr>
          <p:cNvSpPr/>
          <p:nvPr userDrawn="1"/>
        </p:nvSpPr>
        <p:spPr>
          <a:xfrm>
            <a:off x="8666018" y="1"/>
            <a:ext cx="3525982"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black, monitor, photo, sitting&#10;&#10;Description automatically generated">
            <a:extLst>
              <a:ext uri="{FF2B5EF4-FFF2-40B4-BE49-F238E27FC236}">
                <a16:creationId xmlns:a16="http://schemas.microsoft.com/office/drawing/2014/main" id="{D4FF9FD7-6380-B548-849F-BE6F170E0AEA}"/>
              </a:ext>
            </a:extLst>
          </p:cNvPr>
          <p:cNvPicPr>
            <a:picLocks noChangeAspect="1"/>
          </p:cNvPicPr>
          <p:nvPr userDrawn="1"/>
        </p:nvPicPr>
        <p:blipFill rotWithShape="1">
          <a:blip r:embed="rId2"/>
          <a:srcRect l="29007" t="7719" r="29122" b="7369"/>
          <a:stretch/>
        </p:blipFill>
        <p:spPr>
          <a:xfrm>
            <a:off x="8152515" y="761351"/>
            <a:ext cx="2630905" cy="5335298"/>
          </a:xfrm>
          <a:prstGeom prst="rect">
            <a:avLst/>
          </a:prstGeom>
        </p:spPr>
      </p:pic>
      <p:sp>
        <p:nvSpPr>
          <p:cNvPr id="10" name="Picture Placeholder 9">
            <a:extLst>
              <a:ext uri="{FF2B5EF4-FFF2-40B4-BE49-F238E27FC236}">
                <a16:creationId xmlns:a16="http://schemas.microsoft.com/office/drawing/2014/main" id="{4CEE3798-069D-8E44-8F2E-91C643E93657}"/>
              </a:ext>
            </a:extLst>
          </p:cNvPr>
          <p:cNvSpPr>
            <a:spLocks noGrp="1"/>
          </p:cNvSpPr>
          <p:nvPr>
            <p:ph type="pic" sz="quarter" idx="10"/>
          </p:nvPr>
        </p:nvSpPr>
        <p:spPr>
          <a:xfrm>
            <a:off x="8288885" y="876723"/>
            <a:ext cx="2377440" cy="5086774"/>
          </a:xfrm>
          <a:custGeom>
            <a:avLst/>
            <a:gdLst>
              <a:gd name="connsiteX0" fmla="*/ 524472 w 2377440"/>
              <a:gd name="connsiteY0" fmla="*/ 3810 h 5086774"/>
              <a:gd name="connsiteX1" fmla="*/ 524471 w 2377440"/>
              <a:gd name="connsiteY1" fmla="*/ 92925 h 5086774"/>
              <a:gd name="connsiteX2" fmla="*/ 613587 w 2377440"/>
              <a:gd name="connsiteY2" fmla="*/ 182041 h 5086774"/>
              <a:gd name="connsiteX3" fmla="*/ 1721715 w 2377440"/>
              <a:gd name="connsiteY3" fmla="*/ 182041 h 5086774"/>
              <a:gd name="connsiteX4" fmla="*/ 1810831 w 2377440"/>
              <a:gd name="connsiteY4" fmla="*/ 92925 h 5086774"/>
              <a:gd name="connsiteX5" fmla="*/ 1810831 w 2377440"/>
              <a:gd name="connsiteY5" fmla="*/ 3810 h 5086774"/>
              <a:gd name="connsiteX6" fmla="*/ 240454 w 2377440"/>
              <a:gd name="connsiteY6" fmla="*/ 0 h 5086774"/>
              <a:gd name="connsiteX7" fmla="*/ 2136986 w 2377440"/>
              <a:gd name="connsiteY7" fmla="*/ 0 h 5086774"/>
              <a:gd name="connsiteX8" fmla="*/ 2377440 w 2377440"/>
              <a:gd name="connsiteY8" fmla="*/ 240454 h 5086774"/>
              <a:gd name="connsiteX9" fmla="*/ 2377440 w 2377440"/>
              <a:gd name="connsiteY9" fmla="*/ 4846320 h 5086774"/>
              <a:gd name="connsiteX10" fmla="*/ 2136986 w 2377440"/>
              <a:gd name="connsiteY10" fmla="*/ 5086774 h 5086774"/>
              <a:gd name="connsiteX11" fmla="*/ 240454 w 2377440"/>
              <a:gd name="connsiteY11" fmla="*/ 5086774 h 5086774"/>
              <a:gd name="connsiteX12" fmla="*/ 0 w 2377440"/>
              <a:gd name="connsiteY12" fmla="*/ 4846320 h 5086774"/>
              <a:gd name="connsiteX13" fmla="*/ 0 w 2377440"/>
              <a:gd name="connsiteY13" fmla="*/ 240454 h 5086774"/>
              <a:gd name="connsiteX14" fmla="*/ 240454 w 2377440"/>
              <a:gd name="connsiteY14" fmla="*/ 0 h 508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5086774">
                <a:moveTo>
                  <a:pt x="524472" y="3810"/>
                </a:moveTo>
                <a:cubicBezTo>
                  <a:pt x="524472" y="33515"/>
                  <a:pt x="524471" y="63220"/>
                  <a:pt x="524471" y="92925"/>
                </a:cubicBezTo>
                <a:cubicBezTo>
                  <a:pt x="524471" y="142142"/>
                  <a:pt x="564370" y="182041"/>
                  <a:pt x="613587" y="182041"/>
                </a:cubicBezTo>
                <a:lnTo>
                  <a:pt x="1721715" y="182041"/>
                </a:lnTo>
                <a:cubicBezTo>
                  <a:pt x="1770932" y="182041"/>
                  <a:pt x="1810831" y="142142"/>
                  <a:pt x="1810831" y="92925"/>
                </a:cubicBezTo>
                <a:lnTo>
                  <a:pt x="1810831" y="3810"/>
                </a:lnTo>
                <a:close/>
                <a:moveTo>
                  <a:pt x="240454" y="0"/>
                </a:moveTo>
                <a:lnTo>
                  <a:pt x="2136986" y="0"/>
                </a:lnTo>
                <a:cubicBezTo>
                  <a:pt x="2269785" y="0"/>
                  <a:pt x="2377440" y="107655"/>
                  <a:pt x="2377440" y="240454"/>
                </a:cubicBezTo>
                <a:lnTo>
                  <a:pt x="2377440" y="4846320"/>
                </a:lnTo>
                <a:cubicBezTo>
                  <a:pt x="2377440" y="4979119"/>
                  <a:pt x="2269785" y="5086774"/>
                  <a:pt x="2136986" y="5086774"/>
                </a:cubicBezTo>
                <a:lnTo>
                  <a:pt x="240454" y="5086774"/>
                </a:lnTo>
                <a:cubicBezTo>
                  <a:pt x="107655" y="5086774"/>
                  <a:pt x="0" y="4979119"/>
                  <a:pt x="0" y="4846320"/>
                </a:cubicBezTo>
                <a:lnTo>
                  <a:pt x="0" y="240454"/>
                </a:lnTo>
                <a:cubicBezTo>
                  <a:pt x="0" y="107655"/>
                  <a:pt x="107655" y="0"/>
                  <a:pt x="240454" y="0"/>
                </a:cubicBezTo>
                <a:close/>
              </a:path>
            </a:pathLst>
          </a:custGeom>
          <a:pattFill prst="pct5">
            <a:fgClr>
              <a:srgbClr val="971C95"/>
            </a:fgClr>
            <a:bgClr>
              <a:schemeClr val="bg1"/>
            </a:bgClr>
          </a:pattFill>
        </p:spPr>
        <p:txBody>
          <a:bodyPr wrap="square">
            <a:noAutofit/>
          </a:bodyPr>
          <a:lstStyle>
            <a:lvl1pPr>
              <a:defRPr sz="1400"/>
            </a:lvl1pPr>
          </a:lstStyle>
          <a:p>
            <a:endParaRPr lang="en-US"/>
          </a:p>
        </p:txBody>
      </p:sp>
    </p:spTree>
    <p:extLst>
      <p:ext uri="{BB962C8B-B14F-4D97-AF65-F5344CB8AC3E}">
        <p14:creationId xmlns:p14="http://schemas.microsoft.com/office/powerpoint/2010/main" val="22358707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ockup-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689CA6A-879F-1046-850E-00F5B33B9E3A}"/>
              </a:ext>
            </a:extLst>
          </p:cNvPr>
          <p:cNvSpPr/>
          <p:nvPr userDrawn="1"/>
        </p:nvSpPr>
        <p:spPr>
          <a:xfrm>
            <a:off x="0" y="1"/>
            <a:ext cx="3310359" cy="6858000"/>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computer screen&#10;&#10;Description automatically generated">
            <a:extLst>
              <a:ext uri="{FF2B5EF4-FFF2-40B4-BE49-F238E27FC236}">
                <a16:creationId xmlns:a16="http://schemas.microsoft.com/office/drawing/2014/main" id="{96245C45-2C7F-5C48-AE92-B5EB71201E37}"/>
              </a:ext>
            </a:extLst>
          </p:cNvPr>
          <p:cNvPicPr>
            <a:picLocks noChangeAspect="1"/>
          </p:cNvPicPr>
          <p:nvPr userDrawn="1"/>
        </p:nvPicPr>
        <p:blipFill>
          <a:blip r:embed="rId2"/>
          <a:stretch>
            <a:fillRect/>
          </a:stretch>
        </p:blipFill>
        <p:spPr>
          <a:xfrm>
            <a:off x="820314" y="2073349"/>
            <a:ext cx="4879777" cy="3955311"/>
          </a:xfrm>
          <a:prstGeom prst="rect">
            <a:avLst/>
          </a:prstGeom>
        </p:spPr>
      </p:pic>
      <p:sp>
        <p:nvSpPr>
          <p:cNvPr id="7" name="Picture Placeholder 2">
            <a:extLst>
              <a:ext uri="{FF2B5EF4-FFF2-40B4-BE49-F238E27FC236}">
                <a16:creationId xmlns:a16="http://schemas.microsoft.com/office/drawing/2014/main" id="{601313A5-84CC-CE4E-A4BB-1850541E5C6B}"/>
              </a:ext>
            </a:extLst>
          </p:cNvPr>
          <p:cNvSpPr>
            <a:spLocks noGrp="1"/>
          </p:cNvSpPr>
          <p:nvPr>
            <p:ph type="pic" sz="quarter" idx="10"/>
          </p:nvPr>
        </p:nvSpPr>
        <p:spPr>
          <a:xfrm>
            <a:off x="997912" y="2243470"/>
            <a:ext cx="4534114" cy="2583711"/>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1244993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B74356-F8ED-2742-862B-D2244CC5EA5F}"/>
              </a:ext>
            </a:extLst>
          </p:cNvPr>
          <p:cNvSpPr>
            <a:spLocks noGrp="1"/>
          </p:cNvSpPr>
          <p:nvPr>
            <p:ph type="pic" sz="quarter" idx="10"/>
          </p:nvPr>
        </p:nvSpPr>
        <p:spPr>
          <a:xfrm>
            <a:off x="787078" y="-1"/>
            <a:ext cx="3923819" cy="4051139"/>
          </a:xfrm>
          <a:prstGeom prst="rect">
            <a:avLst/>
          </a:prstGeom>
          <a:pattFill prst="pct5">
            <a:fgClr>
              <a:srgbClr val="971C95"/>
            </a:fgClr>
            <a:bgClr>
              <a:schemeClr val="bg1"/>
            </a:bgClr>
          </a:pattFill>
        </p:spPr>
        <p:txBody>
          <a:bodyPr/>
          <a:lstStyle>
            <a:lvl1pPr>
              <a:defRPr sz="1400"/>
            </a:lvl1pPr>
          </a:lstStyle>
          <a:p>
            <a:endParaRPr lang="en-US"/>
          </a:p>
        </p:txBody>
      </p:sp>
      <p:sp>
        <p:nvSpPr>
          <p:cNvPr id="4" name="Picture Placeholder 2">
            <a:extLst>
              <a:ext uri="{FF2B5EF4-FFF2-40B4-BE49-F238E27FC236}">
                <a16:creationId xmlns:a16="http://schemas.microsoft.com/office/drawing/2014/main" id="{1A46E623-8CAA-2D4C-9C35-03EE0E3B4A67}"/>
              </a:ext>
            </a:extLst>
          </p:cNvPr>
          <p:cNvSpPr>
            <a:spLocks noGrp="1"/>
          </p:cNvSpPr>
          <p:nvPr>
            <p:ph type="pic" sz="quarter" idx="11"/>
          </p:nvPr>
        </p:nvSpPr>
        <p:spPr>
          <a:xfrm>
            <a:off x="787078" y="4375230"/>
            <a:ext cx="3923819" cy="2482770"/>
          </a:xfrm>
          <a:prstGeom prst="rect">
            <a:avLst/>
          </a:prstGeom>
          <a:pattFill prst="pct5">
            <a:fgClr>
              <a:srgbClr val="971C95"/>
            </a:fgClr>
            <a:bgClr>
              <a:schemeClr val="bg1"/>
            </a:bgClr>
          </a:pattFill>
        </p:spPr>
        <p:txBody>
          <a:bodyPr/>
          <a:lstStyle>
            <a:lvl1pPr>
              <a:defRPr sz="1400"/>
            </a:lvl1pPr>
          </a:lstStyle>
          <a:p>
            <a:endParaRPr lang="en-US"/>
          </a:p>
        </p:txBody>
      </p:sp>
      <p:sp>
        <p:nvSpPr>
          <p:cNvPr id="2" name="Rectangle 1">
            <a:extLst>
              <a:ext uri="{FF2B5EF4-FFF2-40B4-BE49-F238E27FC236}">
                <a16:creationId xmlns:a16="http://schemas.microsoft.com/office/drawing/2014/main" id="{231E7039-951F-D348-BF4F-C695810D2C0E}"/>
              </a:ext>
            </a:extLst>
          </p:cNvPr>
          <p:cNvSpPr/>
          <p:nvPr userDrawn="1"/>
        </p:nvSpPr>
        <p:spPr>
          <a:xfrm>
            <a:off x="11672046" y="290457"/>
            <a:ext cx="225911" cy="22591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E3245EE-FBC5-0446-94C9-F3E26B02B7B3}"/>
              </a:ext>
            </a:extLst>
          </p:cNvPr>
          <p:cNvSpPr/>
          <p:nvPr userDrawn="1"/>
        </p:nvSpPr>
        <p:spPr>
          <a:xfrm>
            <a:off x="11672046" y="636494"/>
            <a:ext cx="225911" cy="22591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4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2">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799B6D6-B3A7-954F-970C-0601E8326D50}"/>
              </a:ext>
            </a:extLst>
          </p:cNvPr>
          <p:cNvSpPr>
            <a:spLocks noGrp="1"/>
          </p:cNvSpPr>
          <p:nvPr>
            <p:ph type="pic" sz="quarter" idx="10"/>
          </p:nvPr>
        </p:nvSpPr>
        <p:spPr>
          <a:xfrm>
            <a:off x="6691257" y="688488"/>
            <a:ext cx="5500744" cy="5400339"/>
          </a:xfrm>
          <a:custGeom>
            <a:avLst/>
            <a:gdLst>
              <a:gd name="connsiteX0" fmla="*/ 3002864 w 5257799"/>
              <a:gd name="connsiteY0" fmla="*/ 0 h 4572754"/>
              <a:gd name="connsiteX1" fmla="*/ 5257799 w 5257799"/>
              <a:gd name="connsiteY1" fmla="*/ 0 h 4572754"/>
              <a:gd name="connsiteX2" fmla="*/ 5257799 w 5257799"/>
              <a:gd name="connsiteY2" fmla="*/ 4572754 h 4572754"/>
              <a:gd name="connsiteX3" fmla="*/ 3002864 w 5257799"/>
              <a:gd name="connsiteY3" fmla="*/ 4572754 h 4572754"/>
              <a:gd name="connsiteX4" fmla="*/ 0 w 5257799"/>
              <a:gd name="connsiteY4" fmla="*/ 0 h 4572754"/>
              <a:gd name="connsiteX5" fmla="*/ 2773680 w 5257799"/>
              <a:gd name="connsiteY5" fmla="*/ 0 h 4572754"/>
              <a:gd name="connsiteX6" fmla="*/ 2773680 w 5257799"/>
              <a:gd name="connsiteY6" fmla="*/ 4572754 h 4572754"/>
              <a:gd name="connsiteX7" fmla="*/ 0 w 5257799"/>
              <a:gd name="connsiteY7" fmla="*/ 4572754 h 45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7799" h="4572754">
                <a:moveTo>
                  <a:pt x="3002864" y="0"/>
                </a:moveTo>
                <a:lnTo>
                  <a:pt x="5257799" y="0"/>
                </a:lnTo>
                <a:lnTo>
                  <a:pt x="5257799" y="4572754"/>
                </a:lnTo>
                <a:lnTo>
                  <a:pt x="3002864" y="4572754"/>
                </a:lnTo>
                <a:close/>
                <a:moveTo>
                  <a:pt x="0" y="0"/>
                </a:moveTo>
                <a:lnTo>
                  <a:pt x="2773680" y="0"/>
                </a:lnTo>
                <a:lnTo>
                  <a:pt x="2773680" y="4572754"/>
                </a:lnTo>
                <a:lnTo>
                  <a:pt x="0" y="4572754"/>
                </a:lnTo>
                <a:close/>
              </a:path>
            </a:pathLst>
          </a:custGeom>
          <a:pattFill prst="pct5">
            <a:fgClr>
              <a:srgbClr val="971C95"/>
            </a:fgClr>
            <a:bgClr>
              <a:schemeClr val="bg1"/>
            </a:bgClr>
          </a:pattFill>
        </p:spPr>
        <p:txBody>
          <a:bodyPr wrap="square">
            <a:noAutofit/>
          </a:bodyPr>
          <a:lstStyle>
            <a:lvl1pPr>
              <a:defRPr sz="1400"/>
            </a:lvl1pPr>
          </a:lstStyle>
          <a:p>
            <a:endParaRPr lang="en-US"/>
          </a:p>
        </p:txBody>
      </p:sp>
    </p:spTree>
    <p:extLst>
      <p:ext uri="{BB962C8B-B14F-4D97-AF65-F5344CB8AC3E}">
        <p14:creationId xmlns:p14="http://schemas.microsoft.com/office/powerpoint/2010/main" val="1910696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3">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B74356-F8ED-2742-862B-D2244CC5EA5F}"/>
              </a:ext>
            </a:extLst>
          </p:cNvPr>
          <p:cNvSpPr>
            <a:spLocks noGrp="1"/>
          </p:cNvSpPr>
          <p:nvPr>
            <p:ph type="pic" sz="quarter" idx="10"/>
          </p:nvPr>
        </p:nvSpPr>
        <p:spPr>
          <a:xfrm>
            <a:off x="6355080" y="0"/>
            <a:ext cx="5836920" cy="6858000"/>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2438802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B74356-F8ED-2742-862B-D2244CC5EA5F}"/>
              </a:ext>
            </a:extLst>
          </p:cNvPr>
          <p:cNvSpPr>
            <a:spLocks noGrp="1"/>
          </p:cNvSpPr>
          <p:nvPr>
            <p:ph type="pic" sz="quarter" idx="10"/>
          </p:nvPr>
        </p:nvSpPr>
        <p:spPr>
          <a:xfrm>
            <a:off x="0" y="0"/>
            <a:ext cx="5836920" cy="6858000"/>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167127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5">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B74356-F8ED-2742-862B-D2244CC5EA5F}"/>
              </a:ext>
            </a:extLst>
          </p:cNvPr>
          <p:cNvSpPr>
            <a:spLocks noGrp="1"/>
          </p:cNvSpPr>
          <p:nvPr>
            <p:ph type="pic" sz="quarter" idx="10"/>
          </p:nvPr>
        </p:nvSpPr>
        <p:spPr>
          <a:xfrm>
            <a:off x="3926958" y="0"/>
            <a:ext cx="4338084" cy="6858000"/>
          </a:xfrm>
          <a:prstGeom prst="rect">
            <a:avLst/>
          </a:prstGeom>
          <a:pattFill prst="pct5">
            <a:fgClr>
              <a:srgbClr val="971C95"/>
            </a:fgClr>
            <a:bgClr>
              <a:schemeClr val="bg1"/>
            </a:bgClr>
          </a:pattFill>
        </p:spPr>
        <p:txBody>
          <a:bodyPr/>
          <a:lstStyle>
            <a:lvl1pPr>
              <a:defRPr sz="1400"/>
            </a:lvl1pPr>
          </a:lstStyle>
          <a:p>
            <a:endParaRPr lang="en-US"/>
          </a:p>
        </p:txBody>
      </p:sp>
      <p:sp>
        <p:nvSpPr>
          <p:cNvPr id="4" name="Rectangle 3">
            <a:extLst>
              <a:ext uri="{FF2B5EF4-FFF2-40B4-BE49-F238E27FC236}">
                <a16:creationId xmlns:a16="http://schemas.microsoft.com/office/drawing/2014/main" id="{306315DD-C050-6241-B06A-3C93249D57CC}"/>
              </a:ext>
            </a:extLst>
          </p:cNvPr>
          <p:cNvSpPr/>
          <p:nvPr userDrawn="1"/>
        </p:nvSpPr>
        <p:spPr>
          <a:xfrm>
            <a:off x="11672046" y="290457"/>
            <a:ext cx="225911" cy="22591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4774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6">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5B74356-F8ED-2742-862B-D2244CC5EA5F}"/>
              </a:ext>
            </a:extLst>
          </p:cNvPr>
          <p:cNvSpPr>
            <a:spLocks noGrp="1"/>
          </p:cNvSpPr>
          <p:nvPr>
            <p:ph type="pic" sz="quarter" idx="10"/>
          </p:nvPr>
        </p:nvSpPr>
        <p:spPr>
          <a:xfrm>
            <a:off x="7013713" y="2"/>
            <a:ext cx="4701925" cy="3345628"/>
          </a:xfrm>
          <a:prstGeom prst="rect">
            <a:avLst/>
          </a:prstGeom>
          <a:pattFill prst="pct5">
            <a:fgClr>
              <a:srgbClr val="971C95"/>
            </a:fgClr>
            <a:bgClr>
              <a:schemeClr val="bg1"/>
            </a:bgClr>
          </a:pattFill>
        </p:spPr>
        <p:txBody>
          <a:bodyPr/>
          <a:lstStyle>
            <a:lvl1pPr>
              <a:defRPr sz="1400"/>
            </a:lvl1pPr>
          </a:lstStyle>
          <a:p>
            <a:endParaRPr lang="en-US"/>
          </a:p>
        </p:txBody>
      </p:sp>
      <p:sp>
        <p:nvSpPr>
          <p:cNvPr id="4" name="Picture Placeholder 2">
            <a:extLst>
              <a:ext uri="{FF2B5EF4-FFF2-40B4-BE49-F238E27FC236}">
                <a16:creationId xmlns:a16="http://schemas.microsoft.com/office/drawing/2014/main" id="{05AD5D5E-897D-FC45-9030-F52CDF67E517}"/>
              </a:ext>
            </a:extLst>
          </p:cNvPr>
          <p:cNvSpPr>
            <a:spLocks noGrp="1"/>
          </p:cNvSpPr>
          <p:nvPr>
            <p:ph type="pic" sz="quarter" idx="11"/>
          </p:nvPr>
        </p:nvSpPr>
        <p:spPr>
          <a:xfrm>
            <a:off x="7013713" y="3512370"/>
            <a:ext cx="4701925" cy="3345629"/>
          </a:xfrm>
          <a:prstGeom prst="rect">
            <a:avLst/>
          </a:prstGeom>
          <a:pattFill prst="pct5">
            <a:fgClr>
              <a:srgbClr val="971C95"/>
            </a:fgClr>
            <a:bgClr>
              <a:schemeClr val="bg1"/>
            </a:bgClr>
          </a:pattFill>
        </p:spPr>
        <p:txBody>
          <a:bodyPr/>
          <a:lstStyle>
            <a:lvl1pPr>
              <a:defRPr sz="1400"/>
            </a:lvl1pPr>
          </a:lstStyle>
          <a:p>
            <a:endParaRPr lang="en-US"/>
          </a:p>
        </p:txBody>
      </p:sp>
      <p:sp>
        <p:nvSpPr>
          <p:cNvPr id="5" name="Picture Placeholder 2">
            <a:extLst>
              <a:ext uri="{FF2B5EF4-FFF2-40B4-BE49-F238E27FC236}">
                <a16:creationId xmlns:a16="http://schemas.microsoft.com/office/drawing/2014/main" id="{EC8C9210-4999-4649-AC4F-2833D3E5C8E9}"/>
              </a:ext>
            </a:extLst>
          </p:cNvPr>
          <p:cNvSpPr>
            <a:spLocks noGrp="1"/>
          </p:cNvSpPr>
          <p:nvPr>
            <p:ph type="pic" sz="quarter" idx="12"/>
          </p:nvPr>
        </p:nvSpPr>
        <p:spPr>
          <a:xfrm>
            <a:off x="476362" y="5217459"/>
            <a:ext cx="1922593" cy="1640541"/>
          </a:xfrm>
          <a:prstGeom prst="rect">
            <a:avLst/>
          </a:prstGeom>
          <a:pattFill prst="pct5">
            <a:fgClr>
              <a:srgbClr val="971C95"/>
            </a:fgClr>
            <a:bgClr>
              <a:schemeClr val="bg1"/>
            </a:bgClr>
          </a:pattFill>
        </p:spPr>
        <p:txBody>
          <a:bodyPr/>
          <a:lstStyle>
            <a:lvl1pPr>
              <a:defRPr sz="1400"/>
            </a:lvl1pPr>
          </a:lstStyle>
          <a:p>
            <a:endParaRPr lang="en-US"/>
          </a:p>
        </p:txBody>
      </p:sp>
      <p:sp>
        <p:nvSpPr>
          <p:cNvPr id="7" name="Picture Placeholder 2">
            <a:extLst>
              <a:ext uri="{FF2B5EF4-FFF2-40B4-BE49-F238E27FC236}">
                <a16:creationId xmlns:a16="http://schemas.microsoft.com/office/drawing/2014/main" id="{4EF696BA-8D0A-4E44-A1CD-C2DE22374527}"/>
              </a:ext>
            </a:extLst>
          </p:cNvPr>
          <p:cNvSpPr>
            <a:spLocks noGrp="1"/>
          </p:cNvSpPr>
          <p:nvPr>
            <p:ph type="pic" sz="quarter" idx="13"/>
          </p:nvPr>
        </p:nvSpPr>
        <p:spPr>
          <a:xfrm>
            <a:off x="2575896" y="5217459"/>
            <a:ext cx="1922593" cy="1640541"/>
          </a:xfrm>
          <a:prstGeom prst="rect">
            <a:avLst/>
          </a:prstGeom>
          <a:pattFill prst="pct5">
            <a:fgClr>
              <a:srgbClr val="971C95"/>
            </a:fgClr>
            <a:bgClr>
              <a:schemeClr val="bg1"/>
            </a:bgClr>
          </a:pattFill>
        </p:spPr>
        <p:txBody>
          <a:bodyPr/>
          <a:lstStyle>
            <a:lvl1pPr>
              <a:defRPr sz="1400"/>
            </a:lvl1pPr>
          </a:lstStyle>
          <a:p>
            <a:endParaRPr lang="en-US"/>
          </a:p>
        </p:txBody>
      </p:sp>
      <p:sp>
        <p:nvSpPr>
          <p:cNvPr id="8" name="Picture Placeholder 2">
            <a:extLst>
              <a:ext uri="{FF2B5EF4-FFF2-40B4-BE49-F238E27FC236}">
                <a16:creationId xmlns:a16="http://schemas.microsoft.com/office/drawing/2014/main" id="{9A2357A5-6353-E34D-BB89-5B8C855F2239}"/>
              </a:ext>
            </a:extLst>
          </p:cNvPr>
          <p:cNvSpPr>
            <a:spLocks noGrp="1"/>
          </p:cNvSpPr>
          <p:nvPr>
            <p:ph type="pic" sz="quarter" idx="14"/>
          </p:nvPr>
        </p:nvSpPr>
        <p:spPr>
          <a:xfrm>
            <a:off x="4675430" y="5217459"/>
            <a:ext cx="1922593" cy="1640541"/>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366948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yout-7">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11FDCD23-34A3-E245-9C06-56A6138BCDC1}"/>
              </a:ext>
            </a:extLst>
          </p:cNvPr>
          <p:cNvSpPr>
            <a:spLocks noGrp="1"/>
          </p:cNvSpPr>
          <p:nvPr>
            <p:ph type="pic" sz="quarter" idx="11"/>
          </p:nvPr>
        </p:nvSpPr>
        <p:spPr>
          <a:xfrm>
            <a:off x="0" y="0"/>
            <a:ext cx="6096000" cy="6858000"/>
          </a:xfrm>
          <a:prstGeom prst="rect">
            <a:avLst/>
          </a:prstGeom>
          <a:pattFill prst="pct5">
            <a:fgClr>
              <a:srgbClr val="971C95"/>
            </a:fgClr>
            <a:bgClr>
              <a:schemeClr val="bg1"/>
            </a:bgClr>
          </a:pattFill>
        </p:spPr>
        <p:txBody>
          <a:bodyPr/>
          <a:lstStyle>
            <a:lvl1pPr>
              <a:defRPr sz="1400"/>
            </a:lvl1pPr>
          </a:lstStyle>
          <a:p>
            <a:endParaRPr lang="en-US"/>
          </a:p>
        </p:txBody>
      </p:sp>
    </p:spTree>
    <p:extLst>
      <p:ext uri="{BB962C8B-B14F-4D97-AF65-F5344CB8AC3E}">
        <p14:creationId xmlns:p14="http://schemas.microsoft.com/office/powerpoint/2010/main" val="1938079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147435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55" r:id="rId3"/>
    <p:sldLayoutId id="2147483650" r:id="rId4"/>
    <p:sldLayoutId id="2147483653" r:id="rId5"/>
    <p:sldLayoutId id="2147483701" r:id="rId6"/>
    <p:sldLayoutId id="2147483680" r:id="rId7"/>
    <p:sldLayoutId id="2147483681" r:id="rId8"/>
    <p:sldLayoutId id="2147483675" r:id="rId9"/>
    <p:sldLayoutId id="2147483695" r:id="rId10"/>
    <p:sldLayoutId id="2147483682" r:id="rId11"/>
    <p:sldLayoutId id="2147483689" r:id="rId12"/>
    <p:sldLayoutId id="2147483691" r:id="rId13"/>
    <p:sldLayoutId id="2147483683" r:id="rId14"/>
    <p:sldLayoutId id="2147483654" r:id="rId15"/>
    <p:sldLayoutId id="2147483656" r:id="rId16"/>
    <p:sldLayoutId id="2147483696" r:id="rId17"/>
    <p:sldLayoutId id="2147483697" r:id="rId18"/>
    <p:sldLayoutId id="2147483698" r:id="rId19"/>
    <p:sldLayoutId id="2147483702" r:id="rId20"/>
    <p:sldLayoutId id="2147483699" r:id="rId21"/>
    <p:sldLayoutId id="2147483700" r:id="rId22"/>
    <p:sldLayoutId id="2147483693" r:id="rId23"/>
    <p:sldLayoutId id="2147483694"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14.xml"/><Relationship Id="rId5" Type="http://schemas.openxmlformats.org/officeDocument/2006/relationships/image" Target="../media/image22.sv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 Id="rId5" Type="http://schemas.openxmlformats.org/officeDocument/2006/relationships/image" Target="../media/image26.sv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svg"/><Relationship Id="rId7" Type="http://schemas.openxmlformats.org/officeDocument/2006/relationships/image" Target="../media/image32.sv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svg"/></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4.svg"/><Relationship Id="rId7" Type="http://schemas.openxmlformats.org/officeDocument/2006/relationships/image" Target="../media/image46.sv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45.sv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7.sv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svg"/><Relationship Id="rId7" Type="http://schemas.openxmlformats.org/officeDocument/2006/relationships/image" Target="../media/image53.svg"/><Relationship Id="rId2" Type="http://schemas.openxmlformats.org/officeDocument/2006/relationships/image" Target="../media/image48.png"/><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1.svg"/><Relationship Id="rId4" Type="http://schemas.openxmlformats.org/officeDocument/2006/relationships/image" Target="../media/image50.png"/><Relationship Id="rId9" Type="http://schemas.openxmlformats.org/officeDocument/2006/relationships/image" Target="../media/image55.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5" Type="http://schemas.openxmlformats.org/officeDocument/2006/relationships/image" Target="../media/image59.svg"/><Relationship Id="rId4" Type="http://schemas.openxmlformats.org/officeDocument/2006/relationships/image" Target="../media/image58.png"/><Relationship Id="rId9" Type="http://schemas.openxmlformats.org/officeDocument/2006/relationships/image" Target="../media/image63.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9.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8F0ECA3-A7DC-BE47-B4EC-BBA8C8BA1C72}"/>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F021AF-C7EB-6747-B11C-AFB7003F6B7A}"/>
              </a:ext>
            </a:extLst>
          </p:cNvPr>
          <p:cNvSpPr/>
          <p:nvPr/>
        </p:nvSpPr>
        <p:spPr>
          <a:xfrm>
            <a:off x="3371317" y="2480180"/>
            <a:ext cx="5449366" cy="346249"/>
          </a:xfrm>
          <a:prstGeom prst="rect">
            <a:avLst/>
          </a:prstGeom>
        </p:spPr>
        <p:txBody>
          <a:bodyPr wrap="square">
            <a:spAutoFit/>
          </a:bodyPr>
          <a:lstStyle/>
          <a:p>
            <a:pPr algn="ctr">
              <a:lnSpc>
                <a:spcPct val="150000"/>
              </a:lnSpc>
            </a:pPr>
            <a:r>
              <a:rPr lang="en-US" sz="1200" b="1" spc="600" dirty="0">
                <a:solidFill>
                  <a:schemeClr val="bg1"/>
                </a:solidFill>
                <a:latin typeface="Montserrat" pitchFamily="2" charset="77"/>
              </a:rPr>
              <a:t>CREATIVE PRESENTATION</a:t>
            </a:r>
          </a:p>
        </p:txBody>
      </p:sp>
      <p:sp>
        <p:nvSpPr>
          <p:cNvPr id="3" name="Rectangle 2">
            <a:extLst>
              <a:ext uri="{FF2B5EF4-FFF2-40B4-BE49-F238E27FC236}">
                <a16:creationId xmlns:a16="http://schemas.microsoft.com/office/drawing/2014/main" id="{540CC075-58C4-ED4C-AB17-94EC27EEF018}"/>
              </a:ext>
            </a:extLst>
          </p:cNvPr>
          <p:cNvSpPr/>
          <p:nvPr/>
        </p:nvSpPr>
        <p:spPr>
          <a:xfrm>
            <a:off x="2556991" y="2705725"/>
            <a:ext cx="7078019" cy="1446550"/>
          </a:xfrm>
          <a:prstGeom prst="rect">
            <a:avLst/>
          </a:prstGeom>
        </p:spPr>
        <p:txBody>
          <a:bodyPr wrap="square">
            <a:spAutoFit/>
          </a:bodyPr>
          <a:lstStyle/>
          <a:p>
            <a:pPr algn="ctr"/>
            <a:r>
              <a:rPr lang="en-US" sz="8800" b="1" dirty="0">
                <a:solidFill>
                  <a:schemeClr val="bg1"/>
                </a:solidFill>
                <a:latin typeface="Montserrat Black" pitchFamily="2" charset="77"/>
              </a:rPr>
              <a:t>INTERIO</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5705278"/>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4027327"/>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CREATIVE AGENCY</a:t>
            </a:r>
          </a:p>
        </p:txBody>
      </p:sp>
    </p:spTree>
    <p:extLst>
      <p:ext uri="{BB962C8B-B14F-4D97-AF65-F5344CB8AC3E}">
        <p14:creationId xmlns:p14="http://schemas.microsoft.com/office/powerpoint/2010/main" val="1966885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D4ACAD5-F30D-7348-AD87-D56D4D65D719}"/>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PORTFOLIO</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4215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3436219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11EB9C8-5095-6F4A-93FB-821513FD2E70}"/>
              </a:ext>
            </a:extLst>
          </p:cNvPr>
          <p:cNvSpPr txBox="1"/>
          <p:nvPr/>
        </p:nvSpPr>
        <p:spPr>
          <a:xfrm>
            <a:off x="1026697" y="746006"/>
            <a:ext cx="3213833"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Minimalist</a:t>
            </a:r>
          </a:p>
          <a:p>
            <a:r>
              <a:rPr lang="en-US" sz="2800" i="1">
                <a:solidFill>
                  <a:schemeClr val="tx1">
                    <a:lumMod val="85000"/>
                    <a:lumOff val="15000"/>
                  </a:schemeClr>
                </a:solidFill>
                <a:latin typeface="Gelasio" pitchFamily="2" charset="77"/>
              </a:rPr>
              <a:t>Interior Design</a:t>
            </a:r>
          </a:p>
        </p:txBody>
      </p:sp>
      <p:cxnSp>
        <p:nvCxnSpPr>
          <p:cNvPr id="9" name="Straight Connector 8">
            <a:extLst>
              <a:ext uri="{FF2B5EF4-FFF2-40B4-BE49-F238E27FC236}">
                <a16:creationId xmlns:a16="http://schemas.microsoft.com/office/drawing/2014/main" id="{96C120A6-8EA6-A84C-B5F0-2137045B8FF9}"/>
              </a:ext>
            </a:extLst>
          </p:cNvPr>
          <p:cNvCxnSpPr>
            <a:cxnSpLocks/>
          </p:cNvCxnSpPr>
          <p:nvPr/>
        </p:nvCxnSpPr>
        <p:spPr>
          <a:xfrm flipH="1">
            <a:off x="-11430" y="990276"/>
            <a:ext cx="75438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E3DE0E3-8887-1E44-A80B-21611561AA6F}"/>
              </a:ext>
            </a:extLst>
          </p:cNvPr>
          <p:cNvSpPr txBox="1"/>
          <p:nvPr/>
        </p:nvSpPr>
        <p:spPr>
          <a:xfrm>
            <a:off x="1026697" y="1893431"/>
            <a:ext cx="4242533"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Neque porro quisquam est, qui dolorem ipsum quia dolor sit amet, consectetur, adipisci velit, sed quia non numquam eius modi tempora.</a:t>
            </a:r>
            <a:endParaRPr lang="en-US" sz="1200">
              <a:solidFill>
                <a:schemeClr val="tx1">
                  <a:lumMod val="65000"/>
                  <a:lumOff val="35000"/>
                </a:schemeClr>
              </a:solidFill>
              <a:latin typeface="Nunito Sans" pitchFamily="2" charset="77"/>
            </a:endParaRPr>
          </a:p>
        </p:txBody>
      </p:sp>
      <p:sp>
        <p:nvSpPr>
          <p:cNvPr id="21" name="TextBox 20">
            <a:extLst>
              <a:ext uri="{FF2B5EF4-FFF2-40B4-BE49-F238E27FC236}">
                <a16:creationId xmlns:a16="http://schemas.microsoft.com/office/drawing/2014/main" id="{46C03ADB-2786-974D-9503-4059CB1933AF}"/>
              </a:ext>
            </a:extLst>
          </p:cNvPr>
          <p:cNvSpPr txBox="1"/>
          <p:nvPr/>
        </p:nvSpPr>
        <p:spPr>
          <a:xfrm>
            <a:off x="1024792" y="3499326"/>
            <a:ext cx="4562573" cy="711733"/>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Accusantium doloremque laudantium, totam rem aperiam, eaque ipsa quae ab illo inventore.</a:t>
            </a:r>
          </a:p>
        </p:txBody>
      </p:sp>
      <p:sp>
        <p:nvSpPr>
          <p:cNvPr id="22" name="TextBox 21">
            <a:extLst>
              <a:ext uri="{FF2B5EF4-FFF2-40B4-BE49-F238E27FC236}">
                <a16:creationId xmlns:a16="http://schemas.microsoft.com/office/drawing/2014/main" id="{962EBAAE-7196-004C-9E62-B2B4256BE9A1}"/>
              </a:ext>
            </a:extLst>
          </p:cNvPr>
          <p:cNvSpPr txBox="1"/>
          <p:nvPr/>
        </p:nvSpPr>
        <p:spPr>
          <a:xfrm>
            <a:off x="1024792" y="3191934"/>
            <a:ext cx="2289553"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MINIMALISM</a:t>
            </a:r>
            <a:endParaRPr lang="en-US" sz="900" b="1" spc="300">
              <a:solidFill>
                <a:schemeClr val="tx1">
                  <a:lumMod val="95000"/>
                  <a:lumOff val="5000"/>
                </a:schemeClr>
              </a:solidFill>
              <a:latin typeface="Montserrat ExtraBold" pitchFamily="2" charset="77"/>
            </a:endParaRPr>
          </a:p>
        </p:txBody>
      </p:sp>
      <p:sp>
        <p:nvSpPr>
          <p:cNvPr id="3" name="Picture Placeholder 2">
            <a:extLst>
              <a:ext uri="{FF2B5EF4-FFF2-40B4-BE49-F238E27FC236}">
                <a16:creationId xmlns:a16="http://schemas.microsoft.com/office/drawing/2014/main" id="{4FE11DC5-5FFC-5244-BC2A-04330F151587}"/>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129E4932-116B-844A-A14B-745276CB714C}"/>
              </a:ext>
            </a:extLst>
          </p:cNvPr>
          <p:cNvSpPr>
            <a:spLocks noGrp="1"/>
          </p:cNvSpPr>
          <p:nvPr>
            <p:ph type="pic" sz="quarter" idx="12"/>
          </p:nvPr>
        </p:nvSpPr>
        <p:spPr/>
      </p:sp>
      <p:sp>
        <p:nvSpPr>
          <p:cNvPr id="12" name="Picture Placeholder 11">
            <a:extLst>
              <a:ext uri="{FF2B5EF4-FFF2-40B4-BE49-F238E27FC236}">
                <a16:creationId xmlns:a16="http://schemas.microsoft.com/office/drawing/2014/main" id="{7184F692-849D-6049-B471-4FDF220AEFEE}"/>
              </a:ext>
            </a:extLst>
          </p:cNvPr>
          <p:cNvSpPr>
            <a:spLocks noGrp="1"/>
          </p:cNvSpPr>
          <p:nvPr>
            <p:ph type="pic" sz="quarter" idx="14"/>
          </p:nvPr>
        </p:nvSpPr>
        <p:spPr/>
      </p:sp>
      <p:sp>
        <p:nvSpPr>
          <p:cNvPr id="14" name="Picture Placeholder 13">
            <a:extLst>
              <a:ext uri="{FF2B5EF4-FFF2-40B4-BE49-F238E27FC236}">
                <a16:creationId xmlns:a16="http://schemas.microsoft.com/office/drawing/2014/main" id="{854DAD81-A8B8-A44F-BFC8-64A9A8C579A6}"/>
              </a:ext>
            </a:extLst>
          </p:cNvPr>
          <p:cNvSpPr>
            <a:spLocks noGrp="1"/>
          </p:cNvSpPr>
          <p:nvPr>
            <p:ph type="pic" sz="quarter" idx="11"/>
          </p:nvPr>
        </p:nvSpPr>
        <p:spPr/>
      </p:sp>
      <p:sp>
        <p:nvSpPr>
          <p:cNvPr id="18" name="Picture Placeholder 17">
            <a:extLst>
              <a:ext uri="{FF2B5EF4-FFF2-40B4-BE49-F238E27FC236}">
                <a16:creationId xmlns:a16="http://schemas.microsoft.com/office/drawing/2014/main" id="{DAA80516-8448-254C-906C-121D5A76C2A8}"/>
              </a:ext>
            </a:extLst>
          </p:cNvPr>
          <p:cNvSpPr>
            <a:spLocks noGrp="1"/>
          </p:cNvSpPr>
          <p:nvPr>
            <p:ph type="pic" sz="quarter" idx="10"/>
          </p:nvPr>
        </p:nvSpPr>
        <p:spPr/>
      </p:sp>
    </p:spTree>
    <p:extLst>
      <p:ext uri="{BB962C8B-B14F-4D97-AF65-F5344CB8AC3E}">
        <p14:creationId xmlns:p14="http://schemas.microsoft.com/office/powerpoint/2010/main" val="157528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132415-FE2A-DE44-B055-AC5892AF669D}"/>
              </a:ext>
            </a:extLst>
          </p:cNvPr>
          <p:cNvSpPr txBox="1"/>
          <p:nvPr/>
        </p:nvSpPr>
        <p:spPr>
          <a:xfrm>
            <a:off x="6844567" y="986036"/>
            <a:ext cx="3213833"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Minimalism</a:t>
            </a:r>
          </a:p>
          <a:p>
            <a:r>
              <a:rPr lang="en-US" sz="2800" i="1">
                <a:solidFill>
                  <a:schemeClr val="tx1">
                    <a:lumMod val="85000"/>
                    <a:lumOff val="15000"/>
                  </a:schemeClr>
                </a:solidFill>
                <a:latin typeface="Gelasio" pitchFamily="2" charset="77"/>
              </a:rPr>
              <a:t>Concept</a:t>
            </a:r>
          </a:p>
        </p:txBody>
      </p:sp>
      <p:cxnSp>
        <p:nvCxnSpPr>
          <p:cNvPr id="6" name="Straight Connector 5">
            <a:extLst>
              <a:ext uri="{FF2B5EF4-FFF2-40B4-BE49-F238E27FC236}">
                <a16:creationId xmlns:a16="http://schemas.microsoft.com/office/drawing/2014/main" id="{AB7946F5-76E3-0D40-B146-556A78799492}"/>
              </a:ext>
            </a:extLst>
          </p:cNvPr>
          <p:cNvCxnSpPr>
            <a:cxnSpLocks/>
          </p:cNvCxnSpPr>
          <p:nvPr/>
        </p:nvCxnSpPr>
        <p:spPr>
          <a:xfrm flipH="1">
            <a:off x="5806440" y="1230306"/>
            <a:ext cx="75438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699BA7F-E640-2849-9502-8B34CE3BF729}"/>
              </a:ext>
            </a:extLst>
          </p:cNvPr>
          <p:cNvSpPr txBox="1"/>
          <p:nvPr/>
        </p:nvSpPr>
        <p:spPr>
          <a:xfrm>
            <a:off x="6844567" y="2576981"/>
            <a:ext cx="4425413" cy="168122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In 2005, accusantium doloremque laudantium, totam rem aperiam, eaque ipsa quae ab illo inventore. Neque porro quisquam est, qui dolorem ipsum quia dolor sit amet, consectetur, adipisci velit, sed quia non numquam eius modi tempora.</a:t>
            </a:r>
            <a:endParaRPr lang="en-US" sz="1200">
              <a:solidFill>
                <a:schemeClr val="tx1">
                  <a:lumMod val="65000"/>
                  <a:lumOff val="35000"/>
                </a:schemeClr>
              </a:solidFill>
              <a:latin typeface="Nunito Sans" pitchFamily="2" charset="77"/>
            </a:endParaRPr>
          </a:p>
        </p:txBody>
      </p:sp>
      <p:sp>
        <p:nvSpPr>
          <p:cNvPr id="9" name="TextBox 8">
            <a:extLst>
              <a:ext uri="{FF2B5EF4-FFF2-40B4-BE49-F238E27FC236}">
                <a16:creationId xmlns:a16="http://schemas.microsoft.com/office/drawing/2014/main" id="{CF3FD86A-84CC-0144-BAC2-94882AF28B46}"/>
              </a:ext>
            </a:extLst>
          </p:cNvPr>
          <p:cNvSpPr txBox="1"/>
          <p:nvPr/>
        </p:nvSpPr>
        <p:spPr>
          <a:xfrm>
            <a:off x="6844567" y="2269589"/>
            <a:ext cx="2289553"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QUICK STORY</a:t>
            </a:r>
            <a:endParaRPr lang="en-US" sz="900" b="1" spc="300">
              <a:solidFill>
                <a:schemeClr val="tx1">
                  <a:lumMod val="95000"/>
                  <a:lumOff val="5000"/>
                </a:schemeClr>
              </a:solidFill>
              <a:latin typeface="Montserrat ExtraBold" pitchFamily="2" charset="77"/>
            </a:endParaRPr>
          </a:p>
        </p:txBody>
      </p:sp>
      <p:sp>
        <p:nvSpPr>
          <p:cNvPr id="12" name="TextBox 11">
            <a:extLst>
              <a:ext uri="{FF2B5EF4-FFF2-40B4-BE49-F238E27FC236}">
                <a16:creationId xmlns:a16="http://schemas.microsoft.com/office/drawing/2014/main" id="{49F94D77-01E6-3540-BFC1-FC211A956AB6}"/>
              </a:ext>
            </a:extLst>
          </p:cNvPr>
          <p:cNvSpPr txBox="1"/>
          <p:nvPr/>
        </p:nvSpPr>
        <p:spPr>
          <a:xfrm>
            <a:off x="6844567" y="4872994"/>
            <a:ext cx="4425413"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Quisquam est qui dolorem ipsum quia dolor sit amet, consectetur, adipisci velit, sed quia non numquam eius modi tempora.</a:t>
            </a:r>
            <a:endParaRPr lang="en-US" sz="1200">
              <a:solidFill>
                <a:schemeClr val="tx1">
                  <a:lumMod val="65000"/>
                  <a:lumOff val="35000"/>
                </a:schemeClr>
              </a:solidFill>
              <a:latin typeface="Nunito Sans" pitchFamily="2" charset="77"/>
            </a:endParaRPr>
          </a:p>
        </p:txBody>
      </p:sp>
      <p:sp>
        <p:nvSpPr>
          <p:cNvPr id="13" name="TextBox 12">
            <a:extLst>
              <a:ext uri="{FF2B5EF4-FFF2-40B4-BE49-F238E27FC236}">
                <a16:creationId xmlns:a16="http://schemas.microsoft.com/office/drawing/2014/main" id="{D1850F39-F218-8947-A8F5-4351B1192EDB}"/>
              </a:ext>
            </a:extLst>
          </p:cNvPr>
          <p:cNvSpPr txBox="1"/>
          <p:nvPr/>
        </p:nvSpPr>
        <p:spPr>
          <a:xfrm>
            <a:off x="6844567" y="4565602"/>
            <a:ext cx="2289553"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WORK &amp; PROJECTS</a:t>
            </a:r>
            <a:endParaRPr lang="en-US" sz="900" b="1" spc="300">
              <a:solidFill>
                <a:schemeClr val="tx1">
                  <a:lumMod val="95000"/>
                  <a:lumOff val="5000"/>
                </a:schemeClr>
              </a:solidFill>
              <a:latin typeface="Montserrat ExtraBold" pitchFamily="2" charset="77"/>
            </a:endParaRPr>
          </a:p>
        </p:txBody>
      </p:sp>
      <p:sp>
        <p:nvSpPr>
          <p:cNvPr id="3" name="Picture Placeholder 2">
            <a:extLst>
              <a:ext uri="{FF2B5EF4-FFF2-40B4-BE49-F238E27FC236}">
                <a16:creationId xmlns:a16="http://schemas.microsoft.com/office/drawing/2014/main" id="{5089F207-B6CC-3A42-ABF4-ED1CBDFF3724}"/>
              </a:ext>
            </a:extLst>
          </p:cNvPr>
          <p:cNvSpPr>
            <a:spLocks noGrp="1"/>
          </p:cNvSpPr>
          <p:nvPr>
            <p:ph type="pic" sz="quarter" idx="11"/>
          </p:nvPr>
        </p:nvSpPr>
        <p:spPr/>
      </p:sp>
    </p:spTree>
    <p:extLst>
      <p:ext uri="{BB962C8B-B14F-4D97-AF65-F5344CB8AC3E}">
        <p14:creationId xmlns:p14="http://schemas.microsoft.com/office/powerpoint/2010/main" val="3049797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BA93E4-7DCE-C542-B4A9-453647887BE2}"/>
              </a:ext>
            </a:extLst>
          </p:cNvPr>
          <p:cNvSpPr txBox="1"/>
          <p:nvPr/>
        </p:nvSpPr>
        <p:spPr>
          <a:xfrm>
            <a:off x="753033" y="1102511"/>
            <a:ext cx="3668359" cy="168122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Laudantium, totam rem aperiam, eaque ipsa quae ab illo inventore. Neque porro quisquam est, qui dolorem ipsum quia dolor sit amet, consectetur, adipisci velit, sed quia non numquam eius modi tempora.</a:t>
            </a:r>
            <a:endParaRPr lang="en-US" sz="1200">
              <a:solidFill>
                <a:schemeClr val="tx1">
                  <a:lumMod val="65000"/>
                  <a:lumOff val="35000"/>
                </a:schemeClr>
              </a:solidFill>
              <a:latin typeface="Nunito Sans" pitchFamily="2" charset="77"/>
            </a:endParaRPr>
          </a:p>
        </p:txBody>
      </p:sp>
      <p:sp>
        <p:nvSpPr>
          <p:cNvPr id="6" name="TextBox 5">
            <a:extLst>
              <a:ext uri="{FF2B5EF4-FFF2-40B4-BE49-F238E27FC236}">
                <a16:creationId xmlns:a16="http://schemas.microsoft.com/office/drawing/2014/main" id="{550B3EAF-599E-8A4C-8966-75383590DFED}"/>
              </a:ext>
            </a:extLst>
          </p:cNvPr>
          <p:cNvSpPr txBox="1"/>
          <p:nvPr/>
        </p:nvSpPr>
        <p:spPr>
          <a:xfrm>
            <a:off x="749759" y="795119"/>
            <a:ext cx="2663477" cy="297133"/>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WHAT IS MINIMALISM</a:t>
            </a:r>
            <a:endParaRPr lang="en-US" sz="900" b="1" spc="300">
              <a:solidFill>
                <a:schemeClr val="tx1">
                  <a:lumMod val="95000"/>
                  <a:lumOff val="5000"/>
                </a:schemeClr>
              </a:solidFill>
              <a:latin typeface="Montserrat ExtraBold" pitchFamily="2" charset="77"/>
            </a:endParaRPr>
          </a:p>
        </p:txBody>
      </p:sp>
      <p:sp>
        <p:nvSpPr>
          <p:cNvPr id="10" name="TextBox 9">
            <a:extLst>
              <a:ext uri="{FF2B5EF4-FFF2-40B4-BE49-F238E27FC236}">
                <a16:creationId xmlns:a16="http://schemas.microsoft.com/office/drawing/2014/main" id="{A807E111-B3D9-DE45-A75B-A7750A6876D0}"/>
              </a:ext>
            </a:extLst>
          </p:cNvPr>
          <p:cNvSpPr txBox="1"/>
          <p:nvPr/>
        </p:nvSpPr>
        <p:spPr>
          <a:xfrm>
            <a:off x="753034" y="3280433"/>
            <a:ext cx="1819373" cy="297133"/>
          </a:xfrm>
          <a:prstGeom prst="rect">
            <a:avLst/>
          </a:prstGeom>
          <a:noFill/>
        </p:spPr>
        <p:txBody>
          <a:bodyPr wrap="square" rtlCol="0">
            <a:spAutoFit/>
          </a:bodyPr>
          <a:lstStyle/>
          <a:p>
            <a:pPr>
              <a:lnSpc>
                <a:spcPct val="150000"/>
              </a:lnSpc>
            </a:pPr>
            <a:r>
              <a:rPr lang="en-US" sz="1000" spc="300">
                <a:solidFill>
                  <a:schemeClr val="tx1">
                    <a:lumMod val="65000"/>
                    <a:lumOff val="35000"/>
                  </a:schemeClr>
                </a:solidFill>
                <a:latin typeface="Montserrat" pitchFamily="2" charset="77"/>
              </a:rPr>
              <a:t>INTERIO - 2020</a:t>
            </a:r>
            <a:endParaRPr lang="en-US" sz="900" spc="300">
              <a:solidFill>
                <a:schemeClr val="tx1">
                  <a:lumMod val="65000"/>
                  <a:lumOff val="35000"/>
                </a:schemeClr>
              </a:solidFill>
              <a:latin typeface="Montserrat" pitchFamily="2" charset="77"/>
            </a:endParaRPr>
          </a:p>
        </p:txBody>
      </p:sp>
      <p:cxnSp>
        <p:nvCxnSpPr>
          <p:cNvPr id="11" name="Straight Connector 10">
            <a:extLst>
              <a:ext uri="{FF2B5EF4-FFF2-40B4-BE49-F238E27FC236}">
                <a16:creationId xmlns:a16="http://schemas.microsoft.com/office/drawing/2014/main" id="{7ABCC482-3446-0744-B821-7409430A8433}"/>
              </a:ext>
            </a:extLst>
          </p:cNvPr>
          <p:cNvCxnSpPr>
            <a:cxnSpLocks/>
          </p:cNvCxnSpPr>
          <p:nvPr/>
        </p:nvCxnSpPr>
        <p:spPr>
          <a:xfrm flipH="1">
            <a:off x="2852794" y="3436296"/>
            <a:ext cx="156859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AF72EA3D-9118-C540-BB72-D862B6C64C5D}"/>
              </a:ext>
            </a:extLst>
          </p:cNvPr>
          <p:cNvSpPr>
            <a:spLocks noGrp="1"/>
          </p:cNvSpPr>
          <p:nvPr>
            <p:ph type="pic" sz="quarter" idx="12"/>
          </p:nvPr>
        </p:nvSpPr>
        <p:spPr/>
      </p:sp>
      <p:sp>
        <p:nvSpPr>
          <p:cNvPr id="8" name="Picture Placeholder 7">
            <a:extLst>
              <a:ext uri="{FF2B5EF4-FFF2-40B4-BE49-F238E27FC236}">
                <a16:creationId xmlns:a16="http://schemas.microsoft.com/office/drawing/2014/main" id="{C5F50391-A568-A04A-B8E7-D7B6608FA91B}"/>
              </a:ext>
            </a:extLst>
          </p:cNvPr>
          <p:cNvSpPr>
            <a:spLocks noGrp="1"/>
          </p:cNvSpPr>
          <p:nvPr>
            <p:ph type="pic" sz="quarter" idx="11"/>
          </p:nvPr>
        </p:nvSpPr>
        <p:spPr/>
      </p:sp>
    </p:spTree>
    <p:extLst>
      <p:ext uri="{BB962C8B-B14F-4D97-AF65-F5344CB8AC3E}">
        <p14:creationId xmlns:p14="http://schemas.microsoft.com/office/powerpoint/2010/main" val="575958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E350F41B-0ABD-0245-9FF5-B0EA472272B6}"/>
              </a:ext>
            </a:extLst>
          </p:cNvPr>
          <p:cNvSpPr txBox="1"/>
          <p:nvPr/>
        </p:nvSpPr>
        <p:spPr>
          <a:xfrm>
            <a:off x="590988" y="746006"/>
            <a:ext cx="2975460"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Portfolio </a:t>
            </a:r>
            <a:r>
              <a:rPr lang="en-US" sz="2800" i="1">
                <a:solidFill>
                  <a:schemeClr val="tx1">
                    <a:lumMod val="85000"/>
                    <a:lumOff val="15000"/>
                  </a:schemeClr>
                </a:solidFill>
                <a:latin typeface="Gelasio" pitchFamily="2" charset="77"/>
              </a:rPr>
              <a:t>Gallery.</a:t>
            </a:r>
          </a:p>
        </p:txBody>
      </p:sp>
      <p:cxnSp>
        <p:nvCxnSpPr>
          <p:cNvPr id="35" name="Straight Connector 34">
            <a:extLst>
              <a:ext uri="{FF2B5EF4-FFF2-40B4-BE49-F238E27FC236}">
                <a16:creationId xmlns:a16="http://schemas.microsoft.com/office/drawing/2014/main" id="{D1A12909-C462-974D-961D-959ACF0C86C7}"/>
              </a:ext>
            </a:extLst>
          </p:cNvPr>
          <p:cNvCxnSpPr>
            <a:cxnSpLocks/>
          </p:cNvCxnSpPr>
          <p:nvPr/>
        </p:nvCxnSpPr>
        <p:spPr>
          <a:xfrm flipH="1">
            <a:off x="0" y="990276"/>
            <a:ext cx="491159"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3574906-1AF8-7340-B92D-27FD79E5EEE4}"/>
              </a:ext>
            </a:extLst>
          </p:cNvPr>
          <p:cNvSpPr txBox="1"/>
          <p:nvPr/>
        </p:nvSpPr>
        <p:spPr>
          <a:xfrm>
            <a:off x="590988" y="2477035"/>
            <a:ext cx="2824821" cy="1358064"/>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Quisquam est qui dolorem ipsum quia dolor sit amet, consectetur, adipisci velit, sed quia non numquam eius modi tempora.</a:t>
            </a:r>
            <a:endParaRPr lang="en-US" sz="1200">
              <a:solidFill>
                <a:schemeClr val="tx1">
                  <a:lumMod val="65000"/>
                  <a:lumOff val="35000"/>
                </a:schemeClr>
              </a:solidFill>
              <a:latin typeface="Nunito Sans" pitchFamily="2" charset="77"/>
            </a:endParaRPr>
          </a:p>
        </p:txBody>
      </p:sp>
      <p:sp>
        <p:nvSpPr>
          <p:cNvPr id="40" name="TextBox 39">
            <a:extLst>
              <a:ext uri="{FF2B5EF4-FFF2-40B4-BE49-F238E27FC236}">
                <a16:creationId xmlns:a16="http://schemas.microsoft.com/office/drawing/2014/main" id="{97D1540B-87F7-6544-990A-C71755B20EC5}"/>
              </a:ext>
            </a:extLst>
          </p:cNvPr>
          <p:cNvSpPr txBox="1"/>
          <p:nvPr/>
        </p:nvSpPr>
        <p:spPr>
          <a:xfrm>
            <a:off x="590988" y="2169643"/>
            <a:ext cx="2289553"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PORTFOLIOS</a:t>
            </a:r>
            <a:endParaRPr lang="en-US" sz="900" b="1" spc="300">
              <a:solidFill>
                <a:schemeClr val="tx1">
                  <a:lumMod val="95000"/>
                  <a:lumOff val="5000"/>
                </a:schemeClr>
              </a:solidFill>
              <a:latin typeface="Montserrat ExtraBold" pitchFamily="2" charset="77"/>
            </a:endParaRPr>
          </a:p>
        </p:txBody>
      </p:sp>
      <p:sp>
        <p:nvSpPr>
          <p:cNvPr id="41" name="TextBox 40">
            <a:extLst>
              <a:ext uri="{FF2B5EF4-FFF2-40B4-BE49-F238E27FC236}">
                <a16:creationId xmlns:a16="http://schemas.microsoft.com/office/drawing/2014/main" id="{B86128B3-E694-CB45-B9E8-D95DEB77A810}"/>
              </a:ext>
            </a:extLst>
          </p:cNvPr>
          <p:cNvSpPr txBox="1"/>
          <p:nvPr/>
        </p:nvSpPr>
        <p:spPr>
          <a:xfrm>
            <a:off x="590987" y="4003595"/>
            <a:ext cx="2824821"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a:t>
            </a:r>
            <a:endParaRPr lang="en-US" sz="1200">
              <a:solidFill>
                <a:schemeClr val="tx1">
                  <a:lumMod val="65000"/>
                  <a:lumOff val="35000"/>
                </a:schemeClr>
              </a:solidFill>
              <a:latin typeface="Nunito Sans" pitchFamily="2" charset="77"/>
            </a:endParaRPr>
          </a:p>
        </p:txBody>
      </p:sp>
      <p:sp>
        <p:nvSpPr>
          <p:cNvPr id="42" name="TextBox 41">
            <a:extLst>
              <a:ext uri="{FF2B5EF4-FFF2-40B4-BE49-F238E27FC236}">
                <a16:creationId xmlns:a16="http://schemas.microsoft.com/office/drawing/2014/main" id="{E164B36D-73FB-5C46-ABD6-6A6C7076940A}"/>
              </a:ext>
            </a:extLst>
          </p:cNvPr>
          <p:cNvSpPr txBox="1"/>
          <p:nvPr/>
        </p:nvSpPr>
        <p:spPr>
          <a:xfrm>
            <a:off x="590988" y="6138581"/>
            <a:ext cx="1819373" cy="297133"/>
          </a:xfrm>
          <a:prstGeom prst="rect">
            <a:avLst/>
          </a:prstGeom>
          <a:noFill/>
        </p:spPr>
        <p:txBody>
          <a:bodyPr wrap="square" rtlCol="0">
            <a:spAutoFit/>
          </a:bodyPr>
          <a:lstStyle/>
          <a:p>
            <a:pPr>
              <a:lnSpc>
                <a:spcPct val="150000"/>
              </a:lnSpc>
            </a:pPr>
            <a:r>
              <a:rPr lang="en-US" sz="1000" spc="300">
                <a:solidFill>
                  <a:schemeClr val="tx1">
                    <a:lumMod val="65000"/>
                    <a:lumOff val="35000"/>
                  </a:schemeClr>
                </a:solidFill>
                <a:latin typeface="Montserrat" pitchFamily="2" charset="77"/>
              </a:rPr>
              <a:t>INTERIO - 2020</a:t>
            </a:r>
            <a:endParaRPr lang="en-US" sz="900" spc="300">
              <a:solidFill>
                <a:schemeClr val="tx1">
                  <a:lumMod val="65000"/>
                  <a:lumOff val="35000"/>
                </a:schemeClr>
              </a:solidFill>
              <a:latin typeface="Montserrat" pitchFamily="2" charset="77"/>
            </a:endParaRPr>
          </a:p>
        </p:txBody>
      </p:sp>
      <p:sp>
        <p:nvSpPr>
          <p:cNvPr id="3" name="Picture Placeholder 2">
            <a:extLst>
              <a:ext uri="{FF2B5EF4-FFF2-40B4-BE49-F238E27FC236}">
                <a16:creationId xmlns:a16="http://schemas.microsoft.com/office/drawing/2014/main" id="{5A709557-5253-F642-9EC8-E441F3A06F81}"/>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609D4A37-2E71-A94E-9178-25E3338411BB}"/>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57BB8CC5-FFA7-634E-A7E7-1B70FFBA0337}"/>
              </a:ext>
            </a:extLst>
          </p:cNvPr>
          <p:cNvSpPr>
            <a:spLocks noGrp="1"/>
          </p:cNvSpPr>
          <p:nvPr>
            <p:ph type="pic" sz="quarter" idx="12"/>
          </p:nvPr>
        </p:nvSpPr>
        <p:spPr/>
      </p:sp>
    </p:spTree>
    <p:extLst>
      <p:ext uri="{BB962C8B-B14F-4D97-AF65-F5344CB8AC3E}">
        <p14:creationId xmlns:p14="http://schemas.microsoft.com/office/powerpoint/2010/main" val="3327557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3DA4FDB-D33D-604E-BBCB-D7E7C9EC11C8}"/>
              </a:ext>
            </a:extLst>
          </p:cNvPr>
          <p:cNvSpPr txBox="1"/>
          <p:nvPr/>
        </p:nvSpPr>
        <p:spPr>
          <a:xfrm>
            <a:off x="7233270" y="896385"/>
            <a:ext cx="2774734"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Lorem ipsum </a:t>
            </a:r>
            <a:r>
              <a:rPr lang="en-US" sz="2800" i="1">
                <a:solidFill>
                  <a:schemeClr val="tx1">
                    <a:lumMod val="85000"/>
                    <a:lumOff val="15000"/>
                  </a:schemeClr>
                </a:solidFill>
                <a:latin typeface="Gelasio" pitchFamily="2" charset="77"/>
              </a:rPr>
              <a:t>Dolor sit amet</a:t>
            </a:r>
          </a:p>
        </p:txBody>
      </p:sp>
      <p:cxnSp>
        <p:nvCxnSpPr>
          <p:cNvPr id="19" name="Straight Connector 18">
            <a:extLst>
              <a:ext uri="{FF2B5EF4-FFF2-40B4-BE49-F238E27FC236}">
                <a16:creationId xmlns:a16="http://schemas.microsoft.com/office/drawing/2014/main" id="{AEC945C5-7114-B04A-B143-1BA32C8BE88F}"/>
              </a:ext>
            </a:extLst>
          </p:cNvPr>
          <p:cNvCxnSpPr>
            <a:cxnSpLocks/>
          </p:cNvCxnSpPr>
          <p:nvPr/>
        </p:nvCxnSpPr>
        <p:spPr>
          <a:xfrm flipH="1">
            <a:off x="6327494" y="1140655"/>
            <a:ext cx="74463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6FB9C6EE-4F72-A743-9346-39B88A282E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23651" y="3742143"/>
            <a:ext cx="307392" cy="307392"/>
          </a:xfrm>
          <a:prstGeom prst="rect">
            <a:avLst/>
          </a:prstGeom>
        </p:spPr>
      </p:pic>
      <p:sp>
        <p:nvSpPr>
          <p:cNvPr id="22" name="TextBox 21">
            <a:extLst>
              <a:ext uri="{FF2B5EF4-FFF2-40B4-BE49-F238E27FC236}">
                <a16:creationId xmlns:a16="http://schemas.microsoft.com/office/drawing/2014/main" id="{B15659B8-3803-4D46-8C89-CA24A0CEA5A5}"/>
              </a:ext>
            </a:extLst>
          </p:cNvPr>
          <p:cNvSpPr txBox="1"/>
          <p:nvPr/>
        </p:nvSpPr>
        <p:spPr>
          <a:xfrm>
            <a:off x="9543130" y="4165982"/>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DRAFT</a:t>
            </a:r>
            <a:endParaRPr lang="en-US" sz="900" b="1" spc="300">
              <a:solidFill>
                <a:schemeClr val="tx1">
                  <a:lumMod val="95000"/>
                  <a:lumOff val="5000"/>
                </a:schemeClr>
              </a:solidFill>
              <a:latin typeface="Montserrat ExtraBold" pitchFamily="2" charset="77"/>
            </a:endParaRPr>
          </a:p>
        </p:txBody>
      </p:sp>
      <p:sp>
        <p:nvSpPr>
          <p:cNvPr id="23" name="TextBox 22">
            <a:extLst>
              <a:ext uri="{FF2B5EF4-FFF2-40B4-BE49-F238E27FC236}">
                <a16:creationId xmlns:a16="http://schemas.microsoft.com/office/drawing/2014/main" id="{8317EA4A-056D-D848-9589-F1821DD80084}"/>
              </a:ext>
            </a:extLst>
          </p:cNvPr>
          <p:cNvSpPr txBox="1"/>
          <p:nvPr/>
        </p:nvSpPr>
        <p:spPr>
          <a:xfrm>
            <a:off x="7233270" y="1981262"/>
            <a:ext cx="4260391" cy="1358064"/>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 Quia dolor sit amet, consectetur, adipisci velit, sed quia non numquam eius.</a:t>
            </a:r>
          </a:p>
        </p:txBody>
      </p:sp>
      <p:pic>
        <p:nvPicPr>
          <p:cNvPr id="24" name="Graphic 23">
            <a:extLst>
              <a:ext uri="{FF2B5EF4-FFF2-40B4-BE49-F238E27FC236}">
                <a16:creationId xmlns:a16="http://schemas.microsoft.com/office/drawing/2014/main" id="{EABA4186-0C4F-7241-8DCA-C314DE7D50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3959" y="3746917"/>
            <a:ext cx="307392" cy="307392"/>
          </a:xfrm>
          <a:prstGeom prst="rect">
            <a:avLst/>
          </a:prstGeom>
        </p:spPr>
      </p:pic>
      <p:sp>
        <p:nvSpPr>
          <p:cNvPr id="25" name="TextBox 24">
            <a:extLst>
              <a:ext uri="{FF2B5EF4-FFF2-40B4-BE49-F238E27FC236}">
                <a16:creationId xmlns:a16="http://schemas.microsoft.com/office/drawing/2014/main" id="{CDEDC7DB-3DD4-2A4B-8880-E2E5D35DDBAC}"/>
              </a:ext>
            </a:extLst>
          </p:cNvPr>
          <p:cNvSpPr txBox="1"/>
          <p:nvPr/>
        </p:nvSpPr>
        <p:spPr>
          <a:xfrm>
            <a:off x="7233270" y="4175530"/>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INTERVIEW</a:t>
            </a:r>
            <a:endParaRPr lang="en-US" sz="900" b="1" spc="300">
              <a:solidFill>
                <a:schemeClr val="tx1">
                  <a:lumMod val="95000"/>
                  <a:lumOff val="5000"/>
                </a:schemeClr>
              </a:solidFill>
              <a:latin typeface="Montserrat ExtraBold" pitchFamily="2" charset="77"/>
            </a:endParaRPr>
          </a:p>
        </p:txBody>
      </p:sp>
      <p:sp>
        <p:nvSpPr>
          <p:cNvPr id="26" name="TextBox 25">
            <a:extLst>
              <a:ext uri="{FF2B5EF4-FFF2-40B4-BE49-F238E27FC236}">
                <a16:creationId xmlns:a16="http://schemas.microsoft.com/office/drawing/2014/main" id="{EAD11439-61DB-B845-B508-1A5ECC225372}"/>
              </a:ext>
            </a:extLst>
          </p:cNvPr>
          <p:cNvSpPr txBox="1"/>
          <p:nvPr/>
        </p:nvSpPr>
        <p:spPr>
          <a:xfrm>
            <a:off x="7233271" y="4473374"/>
            <a:ext cx="2059270" cy="1177245"/>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Quisquam est qui dolorem ipsum quia dolor sit amet, consectetur, adipisci velit, sed quia non numquam.</a:t>
            </a:r>
            <a:endParaRPr lang="en-US" sz="1100">
              <a:solidFill>
                <a:schemeClr val="tx1">
                  <a:lumMod val="65000"/>
                  <a:lumOff val="35000"/>
                </a:schemeClr>
              </a:solidFill>
              <a:latin typeface="Nunito Sans" pitchFamily="2" charset="77"/>
            </a:endParaRPr>
          </a:p>
        </p:txBody>
      </p:sp>
      <p:sp>
        <p:nvSpPr>
          <p:cNvPr id="27" name="TextBox 26">
            <a:extLst>
              <a:ext uri="{FF2B5EF4-FFF2-40B4-BE49-F238E27FC236}">
                <a16:creationId xmlns:a16="http://schemas.microsoft.com/office/drawing/2014/main" id="{8D403B9D-394B-194D-9063-CF0D3815B774}"/>
              </a:ext>
            </a:extLst>
          </p:cNvPr>
          <p:cNvSpPr txBox="1"/>
          <p:nvPr/>
        </p:nvSpPr>
        <p:spPr>
          <a:xfrm>
            <a:off x="9543131" y="4495003"/>
            <a:ext cx="1931949" cy="1177245"/>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Dolorem ipsum quia dolor sit amet, consect etur, adipisci velit, sed quia tempor incdid.</a:t>
            </a:r>
            <a:endParaRPr lang="en-US" sz="1100">
              <a:solidFill>
                <a:schemeClr val="tx1">
                  <a:lumMod val="65000"/>
                  <a:lumOff val="35000"/>
                </a:schemeClr>
              </a:solidFill>
              <a:latin typeface="Nunito Sans" pitchFamily="2" charset="77"/>
            </a:endParaRPr>
          </a:p>
        </p:txBody>
      </p:sp>
      <p:sp>
        <p:nvSpPr>
          <p:cNvPr id="3" name="Picture Placeholder 2">
            <a:extLst>
              <a:ext uri="{FF2B5EF4-FFF2-40B4-BE49-F238E27FC236}">
                <a16:creationId xmlns:a16="http://schemas.microsoft.com/office/drawing/2014/main" id="{CDD097D4-BF23-AC47-BCF7-4AA3FBC0C11A}"/>
              </a:ext>
            </a:extLst>
          </p:cNvPr>
          <p:cNvSpPr>
            <a:spLocks noGrp="1"/>
          </p:cNvSpPr>
          <p:nvPr>
            <p:ph type="pic" sz="quarter" idx="15"/>
          </p:nvPr>
        </p:nvSpPr>
        <p:spPr/>
      </p:sp>
    </p:spTree>
    <p:extLst>
      <p:ext uri="{BB962C8B-B14F-4D97-AF65-F5344CB8AC3E}">
        <p14:creationId xmlns:p14="http://schemas.microsoft.com/office/powerpoint/2010/main" val="408176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98C6BE-2FB8-FF48-AD33-1BBD4382C252}"/>
              </a:ext>
            </a:extLst>
          </p:cNvPr>
          <p:cNvSpPr txBox="1"/>
          <p:nvPr/>
        </p:nvSpPr>
        <p:spPr>
          <a:xfrm>
            <a:off x="590988" y="4727698"/>
            <a:ext cx="2975460"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Portfolio </a:t>
            </a:r>
            <a:r>
              <a:rPr lang="en-US" sz="2800" i="1">
                <a:solidFill>
                  <a:schemeClr val="tx1">
                    <a:lumMod val="85000"/>
                    <a:lumOff val="15000"/>
                  </a:schemeClr>
                </a:solidFill>
                <a:latin typeface="Gelasio" pitchFamily="2" charset="77"/>
              </a:rPr>
              <a:t>Gallery.</a:t>
            </a:r>
          </a:p>
        </p:txBody>
      </p:sp>
      <p:cxnSp>
        <p:nvCxnSpPr>
          <p:cNvPr id="5" name="Straight Connector 4">
            <a:extLst>
              <a:ext uri="{FF2B5EF4-FFF2-40B4-BE49-F238E27FC236}">
                <a16:creationId xmlns:a16="http://schemas.microsoft.com/office/drawing/2014/main" id="{87D51D6B-FA50-194E-8D19-54562086C6D6}"/>
              </a:ext>
            </a:extLst>
          </p:cNvPr>
          <p:cNvCxnSpPr>
            <a:cxnSpLocks/>
          </p:cNvCxnSpPr>
          <p:nvPr/>
        </p:nvCxnSpPr>
        <p:spPr>
          <a:xfrm flipH="1">
            <a:off x="0" y="4971968"/>
            <a:ext cx="491159"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008F490-BE38-D045-8222-DC3A103D893B}"/>
              </a:ext>
            </a:extLst>
          </p:cNvPr>
          <p:cNvSpPr txBox="1"/>
          <p:nvPr/>
        </p:nvSpPr>
        <p:spPr>
          <a:xfrm>
            <a:off x="3137418" y="4727698"/>
            <a:ext cx="3402278" cy="1358064"/>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Quisquam est qui dolorem ipsum quia dolor sit amet, consectetur, adipisci velit, sed quia non numquam eius modi tempora incididunt sit amet.</a:t>
            </a:r>
            <a:endParaRPr lang="en-US" sz="1200">
              <a:solidFill>
                <a:schemeClr val="tx1">
                  <a:lumMod val="65000"/>
                  <a:lumOff val="35000"/>
                </a:schemeClr>
              </a:solidFill>
              <a:latin typeface="Nunito Sans" pitchFamily="2" charset="77"/>
            </a:endParaRPr>
          </a:p>
        </p:txBody>
      </p:sp>
      <p:sp>
        <p:nvSpPr>
          <p:cNvPr id="7" name="TextBox 6">
            <a:extLst>
              <a:ext uri="{FF2B5EF4-FFF2-40B4-BE49-F238E27FC236}">
                <a16:creationId xmlns:a16="http://schemas.microsoft.com/office/drawing/2014/main" id="{1440F846-3CB3-C947-BA66-C3CCAAD52FC9}"/>
              </a:ext>
            </a:extLst>
          </p:cNvPr>
          <p:cNvSpPr txBox="1"/>
          <p:nvPr/>
        </p:nvSpPr>
        <p:spPr>
          <a:xfrm>
            <a:off x="6852889" y="5041600"/>
            <a:ext cx="4374553" cy="711733"/>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a:t>
            </a:r>
            <a:endParaRPr lang="en-US" sz="1200">
              <a:solidFill>
                <a:schemeClr val="tx1">
                  <a:lumMod val="65000"/>
                  <a:lumOff val="35000"/>
                </a:schemeClr>
              </a:solidFill>
              <a:latin typeface="Nunito Sans" pitchFamily="2" charset="77"/>
            </a:endParaRPr>
          </a:p>
        </p:txBody>
      </p:sp>
      <p:sp>
        <p:nvSpPr>
          <p:cNvPr id="12" name="TextBox 11">
            <a:extLst>
              <a:ext uri="{FF2B5EF4-FFF2-40B4-BE49-F238E27FC236}">
                <a16:creationId xmlns:a16="http://schemas.microsoft.com/office/drawing/2014/main" id="{3C39A6FF-59DE-9E42-ADBF-FBAE378DF742}"/>
              </a:ext>
            </a:extLst>
          </p:cNvPr>
          <p:cNvSpPr txBox="1"/>
          <p:nvPr/>
        </p:nvSpPr>
        <p:spPr>
          <a:xfrm>
            <a:off x="6852889" y="4788776"/>
            <a:ext cx="2289553"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OUR BEST WORKS</a:t>
            </a:r>
            <a:endParaRPr lang="en-US" sz="900" b="1" spc="300">
              <a:solidFill>
                <a:schemeClr val="tx1">
                  <a:lumMod val="95000"/>
                  <a:lumOff val="5000"/>
                </a:schemeClr>
              </a:solidFill>
              <a:latin typeface="Montserrat ExtraBold" pitchFamily="2" charset="77"/>
            </a:endParaRPr>
          </a:p>
        </p:txBody>
      </p:sp>
      <p:sp>
        <p:nvSpPr>
          <p:cNvPr id="3" name="Picture Placeholder 2">
            <a:extLst>
              <a:ext uri="{FF2B5EF4-FFF2-40B4-BE49-F238E27FC236}">
                <a16:creationId xmlns:a16="http://schemas.microsoft.com/office/drawing/2014/main" id="{F69CB9E3-E6E4-4B49-BEB3-D100EFB5B4E5}"/>
              </a:ext>
            </a:extLst>
          </p:cNvPr>
          <p:cNvSpPr>
            <a:spLocks noGrp="1"/>
          </p:cNvSpPr>
          <p:nvPr>
            <p:ph type="pic" sz="quarter" idx="11"/>
          </p:nvPr>
        </p:nvSpPr>
        <p:spPr/>
      </p:sp>
      <p:sp>
        <p:nvSpPr>
          <p:cNvPr id="10" name="Picture Placeholder 9">
            <a:extLst>
              <a:ext uri="{FF2B5EF4-FFF2-40B4-BE49-F238E27FC236}">
                <a16:creationId xmlns:a16="http://schemas.microsoft.com/office/drawing/2014/main" id="{D7D24374-5317-A64F-995A-81D1A228860A}"/>
              </a:ext>
            </a:extLst>
          </p:cNvPr>
          <p:cNvSpPr>
            <a:spLocks noGrp="1"/>
          </p:cNvSpPr>
          <p:nvPr>
            <p:ph type="pic" sz="quarter" idx="12"/>
          </p:nvPr>
        </p:nvSpPr>
        <p:spPr/>
      </p:sp>
    </p:spTree>
    <p:extLst>
      <p:ext uri="{BB962C8B-B14F-4D97-AF65-F5344CB8AC3E}">
        <p14:creationId xmlns:p14="http://schemas.microsoft.com/office/powerpoint/2010/main" val="153950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F929E8-93BF-E24C-BE45-B9E7CFCC9775}"/>
              </a:ext>
            </a:extLst>
          </p:cNvPr>
          <p:cNvSpPr>
            <a:spLocks noGrp="1"/>
          </p:cNvSpPr>
          <p:nvPr>
            <p:ph type="pic" sz="quarter" idx="16"/>
          </p:nvPr>
        </p:nvSpPr>
        <p:spPr/>
      </p:sp>
      <p:sp>
        <p:nvSpPr>
          <p:cNvPr id="5" name="Picture Placeholder 4">
            <a:extLst>
              <a:ext uri="{FF2B5EF4-FFF2-40B4-BE49-F238E27FC236}">
                <a16:creationId xmlns:a16="http://schemas.microsoft.com/office/drawing/2014/main" id="{FB3D4FF6-30A5-374A-925C-A9422D780AFB}"/>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2532D734-9A86-864F-91A1-2CCF33944A2C}"/>
              </a:ext>
            </a:extLst>
          </p:cNvPr>
          <p:cNvSpPr>
            <a:spLocks noGrp="1"/>
          </p:cNvSpPr>
          <p:nvPr>
            <p:ph type="pic" sz="quarter" idx="14"/>
          </p:nvPr>
        </p:nvSpPr>
        <p:spPr/>
      </p:sp>
      <p:sp>
        <p:nvSpPr>
          <p:cNvPr id="10" name="Picture Placeholder 9">
            <a:extLst>
              <a:ext uri="{FF2B5EF4-FFF2-40B4-BE49-F238E27FC236}">
                <a16:creationId xmlns:a16="http://schemas.microsoft.com/office/drawing/2014/main" id="{A4603AF4-FAFD-B64D-A679-FDAABFBC6D99}"/>
              </a:ext>
            </a:extLst>
          </p:cNvPr>
          <p:cNvSpPr>
            <a:spLocks noGrp="1"/>
          </p:cNvSpPr>
          <p:nvPr>
            <p:ph type="pic" sz="quarter" idx="15"/>
          </p:nvPr>
        </p:nvSpPr>
        <p:spPr/>
      </p:sp>
      <p:sp>
        <p:nvSpPr>
          <p:cNvPr id="12" name="Picture Placeholder 11">
            <a:extLst>
              <a:ext uri="{FF2B5EF4-FFF2-40B4-BE49-F238E27FC236}">
                <a16:creationId xmlns:a16="http://schemas.microsoft.com/office/drawing/2014/main" id="{FFACD17D-9E44-9D4E-A28F-3E35B36AE3BA}"/>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29A47A1A-2069-3D4C-B8ED-EF6A5A310009}"/>
              </a:ext>
            </a:extLst>
          </p:cNvPr>
          <p:cNvSpPr>
            <a:spLocks noGrp="1"/>
          </p:cNvSpPr>
          <p:nvPr>
            <p:ph type="pic" sz="quarter" idx="12"/>
          </p:nvPr>
        </p:nvSpPr>
        <p:spPr/>
      </p:sp>
    </p:spTree>
    <p:extLst>
      <p:ext uri="{BB962C8B-B14F-4D97-AF65-F5344CB8AC3E}">
        <p14:creationId xmlns:p14="http://schemas.microsoft.com/office/powerpoint/2010/main" val="241858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FE37143-FD75-1846-A565-150835FA7032}"/>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SERVICES</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4215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158115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BAEBE1-2CF8-A041-BAF5-1D49A18889BF}"/>
              </a:ext>
            </a:extLst>
          </p:cNvPr>
          <p:cNvSpPr txBox="1"/>
          <p:nvPr/>
        </p:nvSpPr>
        <p:spPr>
          <a:xfrm>
            <a:off x="519953" y="398673"/>
            <a:ext cx="2454741" cy="523220"/>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Our </a:t>
            </a:r>
            <a:r>
              <a:rPr lang="en-US" sz="2800" i="1">
                <a:solidFill>
                  <a:schemeClr val="tx1">
                    <a:lumMod val="85000"/>
                    <a:lumOff val="15000"/>
                  </a:schemeClr>
                </a:solidFill>
                <a:latin typeface="Gelasio" pitchFamily="2" charset="77"/>
              </a:rPr>
              <a:t>Services.</a:t>
            </a:r>
          </a:p>
        </p:txBody>
      </p:sp>
      <p:cxnSp>
        <p:nvCxnSpPr>
          <p:cNvPr id="5" name="Straight Connector 4">
            <a:extLst>
              <a:ext uri="{FF2B5EF4-FFF2-40B4-BE49-F238E27FC236}">
                <a16:creationId xmlns:a16="http://schemas.microsoft.com/office/drawing/2014/main" id="{A598B733-46E2-314D-BD03-72809DEDD4E0}"/>
              </a:ext>
            </a:extLst>
          </p:cNvPr>
          <p:cNvCxnSpPr>
            <a:cxnSpLocks/>
          </p:cNvCxnSpPr>
          <p:nvPr/>
        </p:nvCxnSpPr>
        <p:spPr>
          <a:xfrm flipH="1">
            <a:off x="1" y="642943"/>
            <a:ext cx="358814"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828FC8A-9E81-EA49-94FA-5F3A4DB7BE39}"/>
              </a:ext>
            </a:extLst>
          </p:cNvPr>
          <p:cNvSpPr txBox="1"/>
          <p:nvPr/>
        </p:nvSpPr>
        <p:spPr>
          <a:xfrm>
            <a:off x="519954" y="1404070"/>
            <a:ext cx="3218670"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a:t>
            </a:r>
            <a:endParaRPr lang="en-US" sz="1200">
              <a:solidFill>
                <a:schemeClr val="tx1">
                  <a:lumMod val="65000"/>
                  <a:lumOff val="35000"/>
                </a:schemeClr>
              </a:solidFill>
              <a:latin typeface="Nunito Sans" pitchFamily="2" charset="77"/>
            </a:endParaRPr>
          </a:p>
        </p:txBody>
      </p:sp>
      <p:sp>
        <p:nvSpPr>
          <p:cNvPr id="8" name="TextBox 7">
            <a:extLst>
              <a:ext uri="{FF2B5EF4-FFF2-40B4-BE49-F238E27FC236}">
                <a16:creationId xmlns:a16="http://schemas.microsoft.com/office/drawing/2014/main" id="{6FB938D2-40A1-2B42-8CA5-49C9758C3E0F}"/>
              </a:ext>
            </a:extLst>
          </p:cNvPr>
          <p:cNvSpPr txBox="1"/>
          <p:nvPr/>
        </p:nvSpPr>
        <p:spPr>
          <a:xfrm>
            <a:off x="519953" y="1104171"/>
            <a:ext cx="2289553"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INTERIOR DESIGN</a:t>
            </a:r>
            <a:endParaRPr lang="en-US" sz="900" b="1" spc="300">
              <a:solidFill>
                <a:schemeClr val="tx1">
                  <a:lumMod val="95000"/>
                  <a:lumOff val="5000"/>
                </a:schemeClr>
              </a:solidFill>
              <a:latin typeface="Montserrat ExtraBold" pitchFamily="2" charset="77"/>
            </a:endParaRPr>
          </a:p>
        </p:txBody>
      </p:sp>
      <p:sp>
        <p:nvSpPr>
          <p:cNvPr id="9" name="TextBox 8">
            <a:extLst>
              <a:ext uri="{FF2B5EF4-FFF2-40B4-BE49-F238E27FC236}">
                <a16:creationId xmlns:a16="http://schemas.microsoft.com/office/drawing/2014/main" id="{CA7D3563-1937-E046-97D6-A709E0E1F1D3}"/>
              </a:ext>
            </a:extLst>
          </p:cNvPr>
          <p:cNvSpPr txBox="1"/>
          <p:nvPr/>
        </p:nvSpPr>
        <p:spPr>
          <a:xfrm>
            <a:off x="7419190" y="1404070"/>
            <a:ext cx="3842977"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a:t>
            </a:r>
            <a:endParaRPr lang="en-US" sz="1200">
              <a:solidFill>
                <a:schemeClr val="tx1">
                  <a:lumMod val="65000"/>
                  <a:lumOff val="35000"/>
                </a:schemeClr>
              </a:solidFill>
              <a:latin typeface="Nunito Sans" pitchFamily="2" charset="77"/>
            </a:endParaRPr>
          </a:p>
        </p:txBody>
      </p:sp>
      <p:sp>
        <p:nvSpPr>
          <p:cNvPr id="10" name="TextBox 9">
            <a:extLst>
              <a:ext uri="{FF2B5EF4-FFF2-40B4-BE49-F238E27FC236}">
                <a16:creationId xmlns:a16="http://schemas.microsoft.com/office/drawing/2014/main" id="{140CE891-34FF-454C-AE85-7EE5DF8B5A90}"/>
              </a:ext>
            </a:extLst>
          </p:cNvPr>
          <p:cNvSpPr txBox="1"/>
          <p:nvPr/>
        </p:nvSpPr>
        <p:spPr>
          <a:xfrm>
            <a:off x="7419190" y="1104171"/>
            <a:ext cx="2289553" cy="297133"/>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ARCHITECT</a:t>
            </a:r>
            <a:endParaRPr lang="en-US" sz="900" b="1" spc="300">
              <a:solidFill>
                <a:schemeClr val="tx1">
                  <a:lumMod val="95000"/>
                  <a:lumOff val="5000"/>
                </a:schemeClr>
              </a:solidFill>
              <a:latin typeface="Montserrat ExtraBold" pitchFamily="2" charset="77"/>
            </a:endParaRPr>
          </a:p>
        </p:txBody>
      </p:sp>
      <p:sp>
        <p:nvSpPr>
          <p:cNvPr id="11" name="TextBox 10">
            <a:extLst>
              <a:ext uri="{FF2B5EF4-FFF2-40B4-BE49-F238E27FC236}">
                <a16:creationId xmlns:a16="http://schemas.microsoft.com/office/drawing/2014/main" id="{E35BEE25-B79C-DD42-850C-165DB717E83D}"/>
              </a:ext>
            </a:extLst>
          </p:cNvPr>
          <p:cNvSpPr txBox="1"/>
          <p:nvPr/>
        </p:nvSpPr>
        <p:spPr>
          <a:xfrm>
            <a:off x="3745114" y="1404070"/>
            <a:ext cx="3218670" cy="711733"/>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Quisquam est qui dolorem ipsum quia dolor sit amet, consectetur.</a:t>
            </a:r>
            <a:endParaRPr lang="en-US" sz="1200">
              <a:solidFill>
                <a:schemeClr val="tx1">
                  <a:lumMod val="65000"/>
                  <a:lumOff val="35000"/>
                </a:schemeClr>
              </a:solidFill>
              <a:latin typeface="Nunito Sans" pitchFamily="2" charset="77"/>
            </a:endParaRPr>
          </a:p>
        </p:txBody>
      </p:sp>
      <p:sp>
        <p:nvSpPr>
          <p:cNvPr id="3" name="Picture Placeholder 2">
            <a:extLst>
              <a:ext uri="{FF2B5EF4-FFF2-40B4-BE49-F238E27FC236}">
                <a16:creationId xmlns:a16="http://schemas.microsoft.com/office/drawing/2014/main" id="{50628315-81E6-EB45-8357-98EE689DC771}"/>
              </a:ext>
            </a:extLst>
          </p:cNvPr>
          <p:cNvSpPr>
            <a:spLocks noGrp="1"/>
          </p:cNvSpPr>
          <p:nvPr>
            <p:ph type="pic" sz="quarter" idx="13"/>
          </p:nvPr>
        </p:nvSpPr>
        <p:spPr/>
      </p:sp>
      <p:sp>
        <p:nvSpPr>
          <p:cNvPr id="12" name="Picture Placeholder 11">
            <a:extLst>
              <a:ext uri="{FF2B5EF4-FFF2-40B4-BE49-F238E27FC236}">
                <a16:creationId xmlns:a16="http://schemas.microsoft.com/office/drawing/2014/main" id="{A15BA82C-8867-8A43-A7BF-33E9624C7EA5}"/>
              </a:ext>
            </a:extLst>
          </p:cNvPr>
          <p:cNvSpPr>
            <a:spLocks noGrp="1"/>
          </p:cNvSpPr>
          <p:nvPr>
            <p:ph type="pic" sz="quarter" idx="11"/>
          </p:nvPr>
        </p:nvSpPr>
        <p:spPr/>
      </p:sp>
    </p:spTree>
    <p:extLst>
      <p:ext uri="{BB962C8B-B14F-4D97-AF65-F5344CB8AC3E}">
        <p14:creationId xmlns:p14="http://schemas.microsoft.com/office/powerpoint/2010/main" val="131448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0" name="Picture 6" descr="Content is king business  flat lay, minimal style Premium Photo">
            <a:extLst>
              <a:ext uri="{FF2B5EF4-FFF2-40B4-BE49-F238E27FC236}">
                <a16:creationId xmlns:a16="http://schemas.microsoft.com/office/drawing/2014/main" id="{2C2058EE-5535-4F74-B630-F328BBE18AD4}"/>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t="7677" b="767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0CC075-58C4-ED4C-AB17-94EC27EEF018}"/>
              </a:ext>
            </a:extLst>
          </p:cNvPr>
          <p:cNvSpPr/>
          <p:nvPr/>
        </p:nvSpPr>
        <p:spPr>
          <a:xfrm>
            <a:off x="1833231" y="2967335"/>
            <a:ext cx="8525538" cy="923330"/>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Montserrat Black" pitchFamily="2" charset="77"/>
              </a:rPr>
              <a:t>Content Marketing</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4215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65969B8B-A7A4-4289-AE83-5E2D8CE6717A}"/>
              </a:ext>
            </a:extLst>
          </p:cNvPr>
          <p:cNvSpPr/>
          <p:nvPr/>
        </p:nvSpPr>
        <p:spPr>
          <a:xfrm>
            <a:off x="3371317" y="3890665"/>
            <a:ext cx="5449366" cy="419987"/>
          </a:xfrm>
          <a:prstGeom prst="rect">
            <a:avLst/>
          </a:prstGeom>
        </p:spPr>
        <p:txBody>
          <a:bodyPr wrap="square">
            <a:spAutoFit/>
          </a:bodyPr>
          <a:lstStyle/>
          <a:p>
            <a:pPr algn="ctr">
              <a:lnSpc>
                <a:spcPct val="150000"/>
              </a:lnSpc>
            </a:pPr>
            <a:r>
              <a:rPr lang="en-US" sz="1600" b="1" spc="600" dirty="0" err="1">
                <a:solidFill>
                  <a:schemeClr val="bg1"/>
                </a:solidFill>
                <a:effectLst>
                  <a:outerShdw blurRad="38100" dist="38100" dir="2700000" algn="tl">
                    <a:srgbClr val="000000">
                      <a:alpha val="43137"/>
                    </a:srgbClr>
                  </a:outerShdw>
                </a:effectLst>
                <a:latin typeface="Montserrat" pitchFamily="2" charset="77"/>
              </a:rPr>
              <a:t>Giải</a:t>
            </a:r>
            <a:r>
              <a:rPr lang="en-US" sz="1600" b="1" spc="600" dirty="0">
                <a:solidFill>
                  <a:schemeClr val="bg1"/>
                </a:solidFill>
                <a:effectLst>
                  <a:outerShdw blurRad="38100" dist="38100" dir="2700000" algn="tl">
                    <a:srgbClr val="000000">
                      <a:alpha val="43137"/>
                    </a:srgbClr>
                  </a:outerShdw>
                </a:effectLst>
                <a:latin typeface="Montserrat" pitchFamily="2" charset="77"/>
              </a:rPr>
              <a:t> </a:t>
            </a:r>
            <a:r>
              <a:rPr lang="en-US" sz="1600" b="1" spc="600" dirty="0" err="1">
                <a:solidFill>
                  <a:schemeClr val="bg1"/>
                </a:solidFill>
                <a:effectLst>
                  <a:outerShdw blurRad="38100" dist="38100" dir="2700000" algn="tl">
                    <a:srgbClr val="000000">
                      <a:alpha val="43137"/>
                    </a:srgbClr>
                  </a:outerShdw>
                </a:effectLst>
                <a:latin typeface="Montserrat" pitchFamily="2" charset="77"/>
              </a:rPr>
              <a:t>thích</a:t>
            </a:r>
            <a:endParaRPr lang="en-US" sz="1600" b="1" spc="600" dirty="0">
              <a:solidFill>
                <a:schemeClr val="bg1"/>
              </a:solidFill>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2737688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8917FB81-943E-2142-A168-2138EB1E7E52}"/>
              </a:ext>
            </a:extLst>
          </p:cNvPr>
          <p:cNvSpPr txBox="1"/>
          <p:nvPr/>
        </p:nvSpPr>
        <p:spPr>
          <a:xfrm>
            <a:off x="7233270" y="896385"/>
            <a:ext cx="2454741"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Interior </a:t>
            </a:r>
            <a:r>
              <a:rPr lang="en-US" sz="2800" i="1">
                <a:solidFill>
                  <a:schemeClr val="tx1">
                    <a:lumMod val="85000"/>
                    <a:lumOff val="15000"/>
                  </a:schemeClr>
                </a:solidFill>
                <a:latin typeface="Gelasio" pitchFamily="2" charset="77"/>
              </a:rPr>
              <a:t>Design</a:t>
            </a:r>
          </a:p>
        </p:txBody>
      </p:sp>
      <p:cxnSp>
        <p:nvCxnSpPr>
          <p:cNvPr id="16" name="Straight Connector 15">
            <a:extLst>
              <a:ext uri="{FF2B5EF4-FFF2-40B4-BE49-F238E27FC236}">
                <a16:creationId xmlns:a16="http://schemas.microsoft.com/office/drawing/2014/main" id="{5B3A6305-9D64-254C-A349-B78B101213C4}"/>
              </a:ext>
            </a:extLst>
          </p:cNvPr>
          <p:cNvCxnSpPr>
            <a:cxnSpLocks/>
          </p:cNvCxnSpPr>
          <p:nvPr/>
        </p:nvCxnSpPr>
        <p:spPr>
          <a:xfrm flipH="1">
            <a:off x="6327494" y="1140655"/>
            <a:ext cx="744638"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FEFF95-FEC7-E843-9351-A6EF836E1E3C}"/>
              </a:ext>
            </a:extLst>
          </p:cNvPr>
          <p:cNvSpPr txBox="1"/>
          <p:nvPr/>
        </p:nvSpPr>
        <p:spPr>
          <a:xfrm>
            <a:off x="10385799" y="986959"/>
            <a:ext cx="1226525" cy="307392"/>
          </a:xfrm>
          <a:prstGeom prst="rect">
            <a:avLst/>
          </a:prstGeom>
          <a:noFill/>
        </p:spPr>
        <p:txBody>
          <a:bodyPr wrap="square" rtlCol="0">
            <a:spAutoFit/>
          </a:bodyPr>
          <a:lstStyle/>
          <a:p>
            <a:pPr algn="r">
              <a:lnSpc>
                <a:spcPct val="150000"/>
              </a:lnSpc>
            </a:pPr>
            <a:r>
              <a:rPr lang="en-US" sz="1000" b="1" spc="300">
                <a:solidFill>
                  <a:schemeClr val="tx1">
                    <a:lumMod val="95000"/>
                    <a:lumOff val="5000"/>
                  </a:schemeClr>
                </a:solidFill>
                <a:latin typeface="Montserrat ExtraBold" pitchFamily="2" charset="77"/>
              </a:rPr>
              <a:t>SERVICE</a:t>
            </a:r>
            <a:endParaRPr lang="en-US" sz="900" b="1" spc="300">
              <a:solidFill>
                <a:schemeClr val="tx1">
                  <a:lumMod val="95000"/>
                  <a:lumOff val="5000"/>
                </a:schemeClr>
              </a:solidFill>
              <a:latin typeface="Montserrat ExtraBold" pitchFamily="2" charset="77"/>
            </a:endParaRPr>
          </a:p>
        </p:txBody>
      </p:sp>
      <p:pic>
        <p:nvPicPr>
          <p:cNvPr id="21" name="Graphic 20">
            <a:extLst>
              <a:ext uri="{FF2B5EF4-FFF2-40B4-BE49-F238E27FC236}">
                <a16:creationId xmlns:a16="http://schemas.microsoft.com/office/drawing/2014/main" id="{2C69E848-DE5E-614A-8572-3DFA25020B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3959" y="4843970"/>
            <a:ext cx="307392" cy="307392"/>
          </a:xfrm>
          <a:prstGeom prst="rect">
            <a:avLst/>
          </a:prstGeom>
        </p:spPr>
      </p:pic>
      <p:sp>
        <p:nvSpPr>
          <p:cNvPr id="22" name="TextBox 21">
            <a:extLst>
              <a:ext uri="{FF2B5EF4-FFF2-40B4-BE49-F238E27FC236}">
                <a16:creationId xmlns:a16="http://schemas.microsoft.com/office/drawing/2014/main" id="{E662E72B-18F8-DE41-94D9-BEF7E24B25A5}"/>
              </a:ext>
            </a:extLst>
          </p:cNvPr>
          <p:cNvSpPr txBox="1"/>
          <p:nvPr/>
        </p:nvSpPr>
        <p:spPr>
          <a:xfrm>
            <a:off x="7756061" y="4822341"/>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DRAFT</a:t>
            </a:r>
            <a:endParaRPr lang="en-US" sz="900" b="1" spc="300">
              <a:solidFill>
                <a:schemeClr val="tx1">
                  <a:lumMod val="95000"/>
                  <a:lumOff val="5000"/>
                </a:schemeClr>
              </a:solidFill>
              <a:latin typeface="Montserrat ExtraBold" pitchFamily="2" charset="77"/>
            </a:endParaRPr>
          </a:p>
        </p:txBody>
      </p:sp>
      <p:sp>
        <p:nvSpPr>
          <p:cNvPr id="23" name="TextBox 22">
            <a:extLst>
              <a:ext uri="{FF2B5EF4-FFF2-40B4-BE49-F238E27FC236}">
                <a16:creationId xmlns:a16="http://schemas.microsoft.com/office/drawing/2014/main" id="{8A25003B-107E-0C4C-B428-D76A4065EF7A}"/>
              </a:ext>
            </a:extLst>
          </p:cNvPr>
          <p:cNvSpPr txBox="1"/>
          <p:nvPr/>
        </p:nvSpPr>
        <p:spPr>
          <a:xfrm>
            <a:off x="7233270" y="2114419"/>
            <a:ext cx="4260391" cy="711733"/>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 </a:t>
            </a:r>
            <a:endParaRPr lang="en-US" sz="1200">
              <a:solidFill>
                <a:schemeClr val="tx1">
                  <a:lumMod val="65000"/>
                  <a:lumOff val="35000"/>
                </a:schemeClr>
              </a:solidFill>
              <a:latin typeface="Nunito Sans" pitchFamily="2" charset="77"/>
            </a:endParaRPr>
          </a:p>
        </p:txBody>
      </p:sp>
      <p:pic>
        <p:nvPicPr>
          <p:cNvPr id="24" name="Graphic 23">
            <a:extLst>
              <a:ext uri="{FF2B5EF4-FFF2-40B4-BE49-F238E27FC236}">
                <a16:creationId xmlns:a16="http://schemas.microsoft.com/office/drawing/2014/main" id="{6996F0CA-4169-684C-9E49-EEE4B91BD9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03959" y="3121608"/>
            <a:ext cx="307392" cy="307392"/>
          </a:xfrm>
          <a:prstGeom prst="rect">
            <a:avLst/>
          </a:prstGeom>
        </p:spPr>
      </p:pic>
      <p:sp>
        <p:nvSpPr>
          <p:cNvPr id="25" name="TextBox 24">
            <a:extLst>
              <a:ext uri="{FF2B5EF4-FFF2-40B4-BE49-F238E27FC236}">
                <a16:creationId xmlns:a16="http://schemas.microsoft.com/office/drawing/2014/main" id="{6F01309E-FA51-5F44-80FD-8B42BE3EA0A2}"/>
              </a:ext>
            </a:extLst>
          </p:cNvPr>
          <p:cNvSpPr txBox="1"/>
          <p:nvPr/>
        </p:nvSpPr>
        <p:spPr>
          <a:xfrm>
            <a:off x="7756061" y="3121608"/>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INTERVIEW</a:t>
            </a:r>
            <a:endParaRPr lang="en-US" sz="900" b="1" spc="300">
              <a:solidFill>
                <a:schemeClr val="tx1">
                  <a:lumMod val="95000"/>
                  <a:lumOff val="5000"/>
                </a:schemeClr>
              </a:solidFill>
              <a:latin typeface="Montserrat ExtraBold" pitchFamily="2" charset="77"/>
            </a:endParaRPr>
          </a:p>
        </p:txBody>
      </p:sp>
      <p:sp>
        <p:nvSpPr>
          <p:cNvPr id="26" name="TextBox 25">
            <a:extLst>
              <a:ext uri="{FF2B5EF4-FFF2-40B4-BE49-F238E27FC236}">
                <a16:creationId xmlns:a16="http://schemas.microsoft.com/office/drawing/2014/main" id="{D1EACB4F-3A89-FA44-B9E4-502D2E54023B}"/>
              </a:ext>
            </a:extLst>
          </p:cNvPr>
          <p:cNvSpPr txBox="1"/>
          <p:nvPr/>
        </p:nvSpPr>
        <p:spPr>
          <a:xfrm>
            <a:off x="7756062" y="3419452"/>
            <a:ext cx="3563980"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Quisquam est qui dolorem ipsum quia dolor sit amet, consectetur, adipisci velit, sed quia non numquam.</a:t>
            </a:r>
            <a:endParaRPr lang="en-US" sz="1200">
              <a:solidFill>
                <a:schemeClr val="tx1">
                  <a:lumMod val="65000"/>
                  <a:lumOff val="35000"/>
                </a:schemeClr>
              </a:solidFill>
              <a:latin typeface="Nunito Sans" pitchFamily="2" charset="77"/>
            </a:endParaRPr>
          </a:p>
        </p:txBody>
      </p:sp>
      <p:sp>
        <p:nvSpPr>
          <p:cNvPr id="27" name="TextBox 26">
            <a:extLst>
              <a:ext uri="{FF2B5EF4-FFF2-40B4-BE49-F238E27FC236}">
                <a16:creationId xmlns:a16="http://schemas.microsoft.com/office/drawing/2014/main" id="{3CC76BD6-F96D-3D46-A17E-6815138B3077}"/>
              </a:ext>
            </a:extLst>
          </p:cNvPr>
          <p:cNvSpPr txBox="1"/>
          <p:nvPr/>
        </p:nvSpPr>
        <p:spPr>
          <a:xfrm>
            <a:off x="7756062" y="5151362"/>
            <a:ext cx="3563980" cy="711733"/>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a:t>
            </a:r>
            <a:endParaRPr lang="en-US" sz="1200">
              <a:solidFill>
                <a:schemeClr val="tx1">
                  <a:lumMod val="65000"/>
                  <a:lumOff val="35000"/>
                </a:schemeClr>
              </a:solidFill>
              <a:latin typeface="Nunito Sans" pitchFamily="2" charset="77"/>
            </a:endParaRPr>
          </a:p>
        </p:txBody>
      </p:sp>
      <p:sp>
        <p:nvSpPr>
          <p:cNvPr id="3" name="Picture Placeholder 2">
            <a:extLst>
              <a:ext uri="{FF2B5EF4-FFF2-40B4-BE49-F238E27FC236}">
                <a16:creationId xmlns:a16="http://schemas.microsoft.com/office/drawing/2014/main" id="{345B1CE2-A8E3-3640-977C-BC6660E73375}"/>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FDA30849-11C3-CA4D-8F2A-B9DDB2C2080C}"/>
              </a:ext>
            </a:extLst>
          </p:cNvPr>
          <p:cNvSpPr>
            <a:spLocks noGrp="1"/>
          </p:cNvSpPr>
          <p:nvPr>
            <p:ph type="pic" sz="quarter" idx="12"/>
          </p:nvPr>
        </p:nvSpPr>
        <p:spPr/>
      </p:sp>
      <p:sp>
        <p:nvSpPr>
          <p:cNvPr id="7" name="Picture Placeholder 6">
            <a:extLst>
              <a:ext uri="{FF2B5EF4-FFF2-40B4-BE49-F238E27FC236}">
                <a16:creationId xmlns:a16="http://schemas.microsoft.com/office/drawing/2014/main" id="{842B0837-AF33-AE46-8E7E-79DCADB83399}"/>
              </a:ext>
            </a:extLst>
          </p:cNvPr>
          <p:cNvSpPr>
            <a:spLocks noGrp="1"/>
          </p:cNvSpPr>
          <p:nvPr>
            <p:ph type="pic" sz="quarter" idx="11"/>
          </p:nvPr>
        </p:nvSpPr>
        <p:spPr/>
      </p:sp>
    </p:spTree>
    <p:extLst>
      <p:ext uri="{BB962C8B-B14F-4D97-AF65-F5344CB8AC3E}">
        <p14:creationId xmlns:p14="http://schemas.microsoft.com/office/powerpoint/2010/main" val="2882643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01AE7A-BD19-9F40-A8EF-CF69CEFA073F}"/>
              </a:ext>
            </a:extLst>
          </p:cNvPr>
          <p:cNvSpPr txBox="1"/>
          <p:nvPr/>
        </p:nvSpPr>
        <p:spPr>
          <a:xfrm>
            <a:off x="786171" y="745914"/>
            <a:ext cx="2605211" cy="954107"/>
          </a:xfrm>
          <a:prstGeom prst="rect">
            <a:avLst/>
          </a:prstGeom>
          <a:noFill/>
        </p:spPr>
        <p:txBody>
          <a:bodyPr wrap="square" rtlCol="0">
            <a:spAutoFit/>
          </a:bodyPr>
          <a:lstStyle/>
          <a:p>
            <a:r>
              <a:rPr lang="en-US" sz="2800" b="1">
                <a:solidFill>
                  <a:schemeClr val="tx1">
                    <a:lumMod val="85000"/>
                    <a:lumOff val="15000"/>
                  </a:schemeClr>
                </a:solidFill>
                <a:latin typeface="Gelasio" pitchFamily="2" charset="77"/>
              </a:rPr>
              <a:t>Architecture </a:t>
            </a:r>
            <a:r>
              <a:rPr lang="en-US" sz="2800" i="1">
                <a:solidFill>
                  <a:schemeClr val="tx1">
                    <a:lumMod val="85000"/>
                    <a:lumOff val="15000"/>
                  </a:schemeClr>
                </a:solidFill>
                <a:latin typeface="Gelasio" pitchFamily="2" charset="77"/>
              </a:rPr>
              <a:t>Design</a:t>
            </a:r>
          </a:p>
        </p:txBody>
      </p:sp>
      <p:cxnSp>
        <p:nvCxnSpPr>
          <p:cNvPr id="10" name="Straight Connector 9">
            <a:extLst>
              <a:ext uri="{FF2B5EF4-FFF2-40B4-BE49-F238E27FC236}">
                <a16:creationId xmlns:a16="http://schemas.microsoft.com/office/drawing/2014/main" id="{0D3E414A-8E52-9B49-BE0C-1CFDA431B013}"/>
              </a:ext>
            </a:extLst>
          </p:cNvPr>
          <p:cNvCxnSpPr>
            <a:cxnSpLocks/>
          </p:cNvCxnSpPr>
          <p:nvPr/>
        </p:nvCxnSpPr>
        <p:spPr>
          <a:xfrm flipH="1">
            <a:off x="-3858" y="990184"/>
            <a:ext cx="513144"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13D9E93-DE30-204B-BDA0-DA53D8C14DC0}"/>
              </a:ext>
            </a:extLst>
          </p:cNvPr>
          <p:cNvSpPr txBox="1"/>
          <p:nvPr/>
        </p:nvSpPr>
        <p:spPr>
          <a:xfrm>
            <a:off x="4460122" y="836488"/>
            <a:ext cx="1226525" cy="307392"/>
          </a:xfrm>
          <a:prstGeom prst="rect">
            <a:avLst/>
          </a:prstGeom>
          <a:noFill/>
        </p:spPr>
        <p:txBody>
          <a:bodyPr wrap="square" rtlCol="0">
            <a:spAutoFit/>
          </a:bodyPr>
          <a:lstStyle/>
          <a:p>
            <a:pPr algn="r">
              <a:lnSpc>
                <a:spcPct val="150000"/>
              </a:lnSpc>
            </a:pPr>
            <a:r>
              <a:rPr lang="en-US" sz="1000" b="1" spc="300">
                <a:solidFill>
                  <a:schemeClr val="tx1">
                    <a:lumMod val="95000"/>
                    <a:lumOff val="5000"/>
                  </a:schemeClr>
                </a:solidFill>
                <a:latin typeface="Montserrat ExtraBold" pitchFamily="2" charset="77"/>
              </a:rPr>
              <a:t>SERVICE</a:t>
            </a:r>
            <a:endParaRPr lang="en-US" sz="900" b="1" spc="300">
              <a:solidFill>
                <a:schemeClr val="tx1">
                  <a:lumMod val="95000"/>
                  <a:lumOff val="5000"/>
                </a:schemeClr>
              </a:solidFill>
              <a:latin typeface="Montserrat ExtraBold" pitchFamily="2" charset="77"/>
            </a:endParaRPr>
          </a:p>
        </p:txBody>
      </p:sp>
      <p:sp>
        <p:nvSpPr>
          <p:cNvPr id="12" name="TextBox 11">
            <a:extLst>
              <a:ext uri="{FF2B5EF4-FFF2-40B4-BE49-F238E27FC236}">
                <a16:creationId xmlns:a16="http://schemas.microsoft.com/office/drawing/2014/main" id="{9F990D62-75C4-7E40-9614-BAEC5E567DBE}"/>
              </a:ext>
            </a:extLst>
          </p:cNvPr>
          <p:cNvSpPr txBox="1"/>
          <p:nvPr/>
        </p:nvSpPr>
        <p:spPr>
          <a:xfrm>
            <a:off x="786171" y="1848201"/>
            <a:ext cx="4726295" cy="711733"/>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Dolorem ipsum quia dolor sit amet, consectetur, adipisci velit, sed quia non numquam eius.</a:t>
            </a:r>
            <a:endParaRPr lang="en-US" sz="1200">
              <a:solidFill>
                <a:schemeClr val="tx1">
                  <a:lumMod val="65000"/>
                  <a:lumOff val="35000"/>
                </a:schemeClr>
              </a:solidFill>
              <a:latin typeface="Nunito Sans" pitchFamily="2" charset="77"/>
            </a:endParaRPr>
          </a:p>
        </p:txBody>
      </p:sp>
      <p:sp>
        <p:nvSpPr>
          <p:cNvPr id="15" name="TextBox 14">
            <a:extLst>
              <a:ext uri="{FF2B5EF4-FFF2-40B4-BE49-F238E27FC236}">
                <a16:creationId xmlns:a16="http://schemas.microsoft.com/office/drawing/2014/main" id="{4B5A3DEF-8AD8-C440-BFF1-32CAD8AF4D71}"/>
              </a:ext>
            </a:extLst>
          </p:cNvPr>
          <p:cNvSpPr txBox="1"/>
          <p:nvPr/>
        </p:nvSpPr>
        <p:spPr>
          <a:xfrm>
            <a:off x="1423305" y="3013562"/>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ADIPISSCING</a:t>
            </a:r>
            <a:endParaRPr lang="en-US" sz="900" b="1" spc="300">
              <a:solidFill>
                <a:schemeClr val="tx1">
                  <a:lumMod val="95000"/>
                  <a:lumOff val="5000"/>
                </a:schemeClr>
              </a:solidFill>
              <a:latin typeface="Montserrat ExtraBold" pitchFamily="2" charset="77"/>
            </a:endParaRPr>
          </a:p>
        </p:txBody>
      </p:sp>
      <p:sp>
        <p:nvSpPr>
          <p:cNvPr id="16" name="TextBox 15">
            <a:extLst>
              <a:ext uri="{FF2B5EF4-FFF2-40B4-BE49-F238E27FC236}">
                <a16:creationId xmlns:a16="http://schemas.microsoft.com/office/drawing/2014/main" id="{8F961535-00E3-1D4A-95EB-E340E674EBB2}"/>
              </a:ext>
            </a:extLst>
          </p:cNvPr>
          <p:cNvSpPr txBox="1"/>
          <p:nvPr/>
        </p:nvSpPr>
        <p:spPr>
          <a:xfrm>
            <a:off x="1423305" y="3311406"/>
            <a:ext cx="2869033"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Est qui dolorem ipsum quia dolor sit amet, consectetur, adipisci quisquam.</a:t>
            </a:r>
            <a:endParaRPr lang="en-US" sz="1200">
              <a:solidFill>
                <a:schemeClr val="tx1">
                  <a:lumMod val="65000"/>
                  <a:lumOff val="35000"/>
                </a:schemeClr>
              </a:solidFill>
              <a:latin typeface="Nunito Sans" pitchFamily="2" charset="77"/>
            </a:endParaRPr>
          </a:p>
        </p:txBody>
      </p:sp>
      <p:sp>
        <p:nvSpPr>
          <p:cNvPr id="17" name="TextBox 16">
            <a:extLst>
              <a:ext uri="{FF2B5EF4-FFF2-40B4-BE49-F238E27FC236}">
                <a16:creationId xmlns:a16="http://schemas.microsoft.com/office/drawing/2014/main" id="{362FA31A-E371-744B-AB41-0ED60503B490}"/>
              </a:ext>
            </a:extLst>
          </p:cNvPr>
          <p:cNvSpPr txBox="1"/>
          <p:nvPr/>
        </p:nvSpPr>
        <p:spPr>
          <a:xfrm>
            <a:off x="1423305" y="4688769"/>
            <a:ext cx="1968077" cy="297133"/>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TEMPOR INCIDID.</a:t>
            </a:r>
            <a:endParaRPr lang="en-US" sz="900" b="1" spc="300">
              <a:solidFill>
                <a:schemeClr val="tx1">
                  <a:lumMod val="95000"/>
                  <a:lumOff val="5000"/>
                </a:schemeClr>
              </a:solidFill>
              <a:latin typeface="Montserrat ExtraBold" pitchFamily="2" charset="77"/>
            </a:endParaRPr>
          </a:p>
        </p:txBody>
      </p:sp>
      <p:sp>
        <p:nvSpPr>
          <p:cNvPr id="18" name="TextBox 17">
            <a:extLst>
              <a:ext uri="{FF2B5EF4-FFF2-40B4-BE49-F238E27FC236}">
                <a16:creationId xmlns:a16="http://schemas.microsoft.com/office/drawing/2014/main" id="{97387939-7879-1A47-BCF4-18A6A8EC07B3}"/>
              </a:ext>
            </a:extLst>
          </p:cNvPr>
          <p:cNvSpPr txBox="1"/>
          <p:nvPr/>
        </p:nvSpPr>
        <p:spPr>
          <a:xfrm>
            <a:off x="1423305" y="4986613"/>
            <a:ext cx="3507561" cy="1034899"/>
          </a:xfrm>
          <a:prstGeom prst="rect">
            <a:avLst/>
          </a:prstGeom>
          <a:noFill/>
        </p:spPr>
        <p:txBody>
          <a:bodyPr wrap="square" rtlCol="0">
            <a:spAutoFit/>
          </a:bodyPr>
          <a:lstStyle/>
          <a:p>
            <a:pPr>
              <a:lnSpc>
                <a:spcPct val="150000"/>
              </a:lnSpc>
            </a:pPr>
            <a:r>
              <a:rPr lang="en-US" sz="1400">
                <a:solidFill>
                  <a:schemeClr val="tx1">
                    <a:lumMod val="65000"/>
                    <a:lumOff val="35000"/>
                  </a:schemeClr>
                </a:solidFill>
                <a:latin typeface="Nunito Sans" pitchFamily="2" charset="77"/>
              </a:rPr>
              <a:t>Ipsum quia dolor sit amet, consectetur, adipisci velit, sed quia non numquam eius.</a:t>
            </a:r>
          </a:p>
        </p:txBody>
      </p:sp>
      <p:pic>
        <p:nvPicPr>
          <p:cNvPr id="20" name="Graphic 19">
            <a:extLst>
              <a:ext uri="{FF2B5EF4-FFF2-40B4-BE49-F238E27FC236}">
                <a16:creationId xmlns:a16="http://schemas.microsoft.com/office/drawing/2014/main" id="{F93B4EA9-054A-2B47-AF4E-83F66292D6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171" y="3087232"/>
            <a:ext cx="431880" cy="431880"/>
          </a:xfrm>
          <a:prstGeom prst="rect">
            <a:avLst/>
          </a:prstGeom>
        </p:spPr>
      </p:pic>
      <p:pic>
        <p:nvPicPr>
          <p:cNvPr id="21" name="Graphic 20">
            <a:extLst>
              <a:ext uri="{FF2B5EF4-FFF2-40B4-BE49-F238E27FC236}">
                <a16:creationId xmlns:a16="http://schemas.microsoft.com/office/drawing/2014/main" id="{63B73C6D-5C85-1041-AD7B-A7B262F26E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83405" y="4688769"/>
            <a:ext cx="431880" cy="431880"/>
          </a:xfrm>
          <a:prstGeom prst="rect">
            <a:avLst/>
          </a:prstGeom>
        </p:spPr>
      </p:pic>
      <p:sp>
        <p:nvSpPr>
          <p:cNvPr id="3" name="Picture Placeholder 2">
            <a:extLst>
              <a:ext uri="{FF2B5EF4-FFF2-40B4-BE49-F238E27FC236}">
                <a16:creationId xmlns:a16="http://schemas.microsoft.com/office/drawing/2014/main" id="{932B1E88-E2F8-3340-860C-489BF6B4F442}"/>
              </a:ext>
            </a:extLst>
          </p:cNvPr>
          <p:cNvSpPr>
            <a:spLocks noGrp="1"/>
          </p:cNvSpPr>
          <p:nvPr>
            <p:ph type="pic" sz="quarter" idx="10"/>
          </p:nvPr>
        </p:nvSpPr>
        <p:spPr/>
      </p:sp>
    </p:spTree>
    <p:extLst>
      <p:ext uri="{BB962C8B-B14F-4D97-AF65-F5344CB8AC3E}">
        <p14:creationId xmlns:p14="http://schemas.microsoft.com/office/powerpoint/2010/main" val="480586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12C02A-AF32-1147-8121-912B1CCF900C}"/>
              </a:ext>
            </a:extLst>
          </p:cNvPr>
          <p:cNvSpPr txBox="1"/>
          <p:nvPr/>
        </p:nvSpPr>
        <p:spPr>
          <a:xfrm>
            <a:off x="4964633" y="549145"/>
            <a:ext cx="2454741" cy="954107"/>
          </a:xfrm>
          <a:prstGeom prst="rect">
            <a:avLst/>
          </a:prstGeom>
          <a:noFill/>
        </p:spPr>
        <p:txBody>
          <a:bodyPr wrap="square" rtlCol="0">
            <a:spAutoFit/>
          </a:bodyPr>
          <a:lstStyle/>
          <a:p>
            <a:r>
              <a:rPr lang="en-US" sz="2800" i="1">
                <a:solidFill>
                  <a:schemeClr val="tx1">
                    <a:lumMod val="85000"/>
                    <a:lumOff val="15000"/>
                  </a:schemeClr>
                </a:solidFill>
                <a:latin typeface="Gelasio" pitchFamily="2" charset="77"/>
              </a:rPr>
              <a:t>Service </a:t>
            </a:r>
            <a:r>
              <a:rPr lang="en-US" sz="2800" b="1">
                <a:solidFill>
                  <a:schemeClr val="tx1">
                    <a:lumMod val="85000"/>
                    <a:lumOff val="15000"/>
                  </a:schemeClr>
                </a:solidFill>
                <a:latin typeface="Gelasio" pitchFamily="2" charset="77"/>
              </a:rPr>
              <a:t>Features</a:t>
            </a:r>
            <a:endParaRPr lang="en-US" sz="2800">
              <a:solidFill>
                <a:schemeClr val="tx1">
                  <a:lumMod val="85000"/>
                  <a:lumOff val="15000"/>
                </a:schemeClr>
              </a:solidFill>
              <a:latin typeface="Gelasio" pitchFamily="2" charset="77"/>
            </a:endParaRPr>
          </a:p>
        </p:txBody>
      </p:sp>
      <p:sp>
        <p:nvSpPr>
          <p:cNvPr id="6" name="TextBox 5">
            <a:extLst>
              <a:ext uri="{FF2B5EF4-FFF2-40B4-BE49-F238E27FC236}">
                <a16:creationId xmlns:a16="http://schemas.microsoft.com/office/drawing/2014/main" id="{1546B9AA-B589-9B4C-A25D-150209FC7303}"/>
              </a:ext>
            </a:extLst>
          </p:cNvPr>
          <p:cNvSpPr txBox="1"/>
          <p:nvPr/>
        </p:nvSpPr>
        <p:spPr>
          <a:xfrm>
            <a:off x="5699628" y="2837035"/>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LOREM IPSUM</a:t>
            </a:r>
            <a:endParaRPr lang="en-US" sz="900" b="1" spc="300">
              <a:solidFill>
                <a:schemeClr val="tx1">
                  <a:lumMod val="95000"/>
                  <a:lumOff val="5000"/>
                </a:schemeClr>
              </a:solidFill>
              <a:latin typeface="Montserrat ExtraBold" pitchFamily="2" charset="77"/>
            </a:endParaRPr>
          </a:p>
        </p:txBody>
      </p:sp>
      <p:sp>
        <p:nvSpPr>
          <p:cNvPr id="7" name="TextBox 6">
            <a:extLst>
              <a:ext uri="{FF2B5EF4-FFF2-40B4-BE49-F238E27FC236}">
                <a16:creationId xmlns:a16="http://schemas.microsoft.com/office/drawing/2014/main" id="{E23D7427-0712-4741-BE79-13B01198246E}"/>
              </a:ext>
            </a:extLst>
          </p:cNvPr>
          <p:cNvSpPr txBox="1"/>
          <p:nvPr/>
        </p:nvSpPr>
        <p:spPr>
          <a:xfrm>
            <a:off x="5699629" y="3134879"/>
            <a:ext cx="2370857" cy="900246"/>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Quisquam est qui dolorem ipsum quia dolor sit amet, consectetur, adipisci.</a:t>
            </a:r>
            <a:endParaRPr lang="en-US" sz="1100">
              <a:solidFill>
                <a:schemeClr val="tx1">
                  <a:lumMod val="65000"/>
                  <a:lumOff val="35000"/>
                </a:schemeClr>
              </a:solidFill>
              <a:latin typeface="Nunito Sans" pitchFamily="2" charset="77"/>
            </a:endParaRPr>
          </a:p>
        </p:txBody>
      </p:sp>
      <p:cxnSp>
        <p:nvCxnSpPr>
          <p:cNvPr id="4" name="Straight Connector 3">
            <a:extLst>
              <a:ext uri="{FF2B5EF4-FFF2-40B4-BE49-F238E27FC236}">
                <a16:creationId xmlns:a16="http://schemas.microsoft.com/office/drawing/2014/main" id="{E7289961-042F-AE4B-B251-66A823590A97}"/>
              </a:ext>
            </a:extLst>
          </p:cNvPr>
          <p:cNvCxnSpPr>
            <a:cxnSpLocks/>
          </p:cNvCxnSpPr>
          <p:nvPr/>
        </p:nvCxnSpPr>
        <p:spPr>
          <a:xfrm flipH="1">
            <a:off x="3495554" y="781840"/>
            <a:ext cx="1238492"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959E93F6-DE91-5C49-844D-88FCD2BBF4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23863" y="2837035"/>
            <a:ext cx="387111" cy="387111"/>
          </a:xfrm>
          <a:prstGeom prst="rect">
            <a:avLst/>
          </a:prstGeom>
        </p:spPr>
      </p:pic>
      <p:pic>
        <p:nvPicPr>
          <p:cNvPr id="17" name="Graphic 16">
            <a:extLst>
              <a:ext uri="{FF2B5EF4-FFF2-40B4-BE49-F238E27FC236}">
                <a16:creationId xmlns:a16="http://schemas.microsoft.com/office/drawing/2014/main" id="{06024D08-562B-DC40-AB61-1DB2F372A3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25519" y="2837034"/>
            <a:ext cx="387111" cy="387111"/>
          </a:xfrm>
          <a:prstGeom prst="rect">
            <a:avLst/>
          </a:prstGeom>
        </p:spPr>
      </p:pic>
      <p:pic>
        <p:nvPicPr>
          <p:cNvPr id="18" name="Graphic 17">
            <a:extLst>
              <a:ext uri="{FF2B5EF4-FFF2-40B4-BE49-F238E27FC236}">
                <a16:creationId xmlns:a16="http://schemas.microsoft.com/office/drawing/2014/main" id="{3D109E10-820C-9E4C-B0A6-E67FDC1694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25519" y="4438937"/>
            <a:ext cx="387111" cy="387111"/>
          </a:xfrm>
          <a:prstGeom prst="rect">
            <a:avLst/>
          </a:prstGeom>
        </p:spPr>
      </p:pic>
      <p:pic>
        <p:nvPicPr>
          <p:cNvPr id="19" name="Graphic 18">
            <a:extLst>
              <a:ext uri="{FF2B5EF4-FFF2-40B4-BE49-F238E27FC236}">
                <a16:creationId xmlns:a16="http://schemas.microsoft.com/office/drawing/2014/main" id="{60F3E3B9-84D3-4841-A480-18E4B15EDA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123862" y="4438937"/>
            <a:ext cx="387111" cy="387111"/>
          </a:xfrm>
          <a:prstGeom prst="rect">
            <a:avLst/>
          </a:prstGeom>
        </p:spPr>
      </p:pic>
      <p:sp>
        <p:nvSpPr>
          <p:cNvPr id="20" name="TextBox 19">
            <a:extLst>
              <a:ext uri="{FF2B5EF4-FFF2-40B4-BE49-F238E27FC236}">
                <a16:creationId xmlns:a16="http://schemas.microsoft.com/office/drawing/2014/main" id="{F678EA71-2B17-E340-92B3-CD3605E0F2CA}"/>
              </a:ext>
            </a:extLst>
          </p:cNvPr>
          <p:cNvSpPr txBox="1"/>
          <p:nvPr/>
        </p:nvSpPr>
        <p:spPr>
          <a:xfrm>
            <a:off x="5717512" y="4441831"/>
            <a:ext cx="1968077" cy="297133"/>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DOLOR SIT AMET</a:t>
            </a:r>
            <a:endParaRPr lang="en-US" sz="900" b="1" spc="300">
              <a:solidFill>
                <a:schemeClr val="tx1">
                  <a:lumMod val="95000"/>
                  <a:lumOff val="5000"/>
                </a:schemeClr>
              </a:solidFill>
              <a:latin typeface="Montserrat ExtraBold" pitchFamily="2" charset="77"/>
            </a:endParaRPr>
          </a:p>
        </p:txBody>
      </p:sp>
      <p:sp>
        <p:nvSpPr>
          <p:cNvPr id="21" name="TextBox 20">
            <a:extLst>
              <a:ext uri="{FF2B5EF4-FFF2-40B4-BE49-F238E27FC236}">
                <a16:creationId xmlns:a16="http://schemas.microsoft.com/office/drawing/2014/main" id="{EEFCDE25-25F4-6442-8490-CB21E07D85A4}"/>
              </a:ext>
            </a:extLst>
          </p:cNvPr>
          <p:cNvSpPr txBox="1"/>
          <p:nvPr/>
        </p:nvSpPr>
        <p:spPr>
          <a:xfrm>
            <a:off x="5717515" y="4739675"/>
            <a:ext cx="2352972" cy="900246"/>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Dolorem ipsum quia dolor sit amet, consectetur, adipisci velit, sed quia non numquam eius.</a:t>
            </a:r>
          </a:p>
        </p:txBody>
      </p:sp>
      <p:sp>
        <p:nvSpPr>
          <p:cNvPr id="22" name="TextBox 21">
            <a:extLst>
              <a:ext uri="{FF2B5EF4-FFF2-40B4-BE49-F238E27FC236}">
                <a16:creationId xmlns:a16="http://schemas.microsoft.com/office/drawing/2014/main" id="{FABB5CE9-46AC-B34A-9EE9-FD55042D225C}"/>
              </a:ext>
            </a:extLst>
          </p:cNvPr>
          <p:cNvSpPr txBox="1"/>
          <p:nvPr/>
        </p:nvSpPr>
        <p:spPr>
          <a:xfrm>
            <a:off x="4987783" y="1510173"/>
            <a:ext cx="3924724" cy="623248"/>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Dolorem ipsum quia dolor sit amet, consectetur, adipisci velit, sed quia non numquam eius.</a:t>
            </a:r>
            <a:endParaRPr lang="en-US" sz="1100">
              <a:solidFill>
                <a:schemeClr val="tx1">
                  <a:lumMod val="65000"/>
                  <a:lumOff val="35000"/>
                </a:schemeClr>
              </a:solidFill>
              <a:latin typeface="Nunito Sans" pitchFamily="2" charset="77"/>
            </a:endParaRPr>
          </a:p>
        </p:txBody>
      </p:sp>
      <p:sp>
        <p:nvSpPr>
          <p:cNvPr id="28" name="TextBox 27">
            <a:extLst>
              <a:ext uri="{FF2B5EF4-FFF2-40B4-BE49-F238E27FC236}">
                <a16:creationId xmlns:a16="http://schemas.microsoft.com/office/drawing/2014/main" id="{3A7FC5C9-7190-DC49-92C2-7AE082FF1D4F}"/>
              </a:ext>
            </a:extLst>
          </p:cNvPr>
          <p:cNvSpPr txBox="1"/>
          <p:nvPr/>
        </p:nvSpPr>
        <p:spPr>
          <a:xfrm>
            <a:off x="8998416" y="2836324"/>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ADIPISSCING</a:t>
            </a:r>
            <a:endParaRPr lang="en-US" sz="900" b="1" spc="300">
              <a:solidFill>
                <a:schemeClr val="tx1">
                  <a:lumMod val="95000"/>
                  <a:lumOff val="5000"/>
                </a:schemeClr>
              </a:solidFill>
              <a:latin typeface="Montserrat ExtraBold" pitchFamily="2" charset="77"/>
            </a:endParaRPr>
          </a:p>
        </p:txBody>
      </p:sp>
      <p:sp>
        <p:nvSpPr>
          <p:cNvPr id="29" name="TextBox 28">
            <a:extLst>
              <a:ext uri="{FF2B5EF4-FFF2-40B4-BE49-F238E27FC236}">
                <a16:creationId xmlns:a16="http://schemas.microsoft.com/office/drawing/2014/main" id="{4ABA80D5-C8A9-2046-897F-E2AFFF7B5857}"/>
              </a:ext>
            </a:extLst>
          </p:cNvPr>
          <p:cNvSpPr txBox="1"/>
          <p:nvPr/>
        </p:nvSpPr>
        <p:spPr>
          <a:xfrm>
            <a:off x="8998417" y="3134168"/>
            <a:ext cx="2370857" cy="900246"/>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Est qui dolorem ipsum quia dolor sit amet, consectetur, adipisci quisquam.</a:t>
            </a:r>
            <a:endParaRPr lang="en-US" sz="1100">
              <a:solidFill>
                <a:schemeClr val="tx1">
                  <a:lumMod val="65000"/>
                  <a:lumOff val="35000"/>
                </a:schemeClr>
              </a:solidFill>
              <a:latin typeface="Nunito Sans" pitchFamily="2" charset="77"/>
            </a:endParaRPr>
          </a:p>
        </p:txBody>
      </p:sp>
      <p:sp>
        <p:nvSpPr>
          <p:cNvPr id="30" name="TextBox 29">
            <a:extLst>
              <a:ext uri="{FF2B5EF4-FFF2-40B4-BE49-F238E27FC236}">
                <a16:creationId xmlns:a16="http://schemas.microsoft.com/office/drawing/2014/main" id="{E6A13B04-6678-4149-A40D-F5F2B53A8D6D}"/>
              </a:ext>
            </a:extLst>
          </p:cNvPr>
          <p:cNvSpPr txBox="1"/>
          <p:nvPr/>
        </p:nvSpPr>
        <p:spPr>
          <a:xfrm>
            <a:off x="9016300" y="4441120"/>
            <a:ext cx="1968077" cy="297133"/>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TEMPOR INCIDID.</a:t>
            </a:r>
            <a:endParaRPr lang="en-US" sz="900" b="1" spc="300">
              <a:solidFill>
                <a:schemeClr val="tx1">
                  <a:lumMod val="95000"/>
                  <a:lumOff val="5000"/>
                </a:schemeClr>
              </a:solidFill>
              <a:latin typeface="Montserrat ExtraBold" pitchFamily="2" charset="77"/>
            </a:endParaRPr>
          </a:p>
        </p:txBody>
      </p:sp>
      <p:sp>
        <p:nvSpPr>
          <p:cNvPr id="31" name="TextBox 30">
            <a:extLst>
              <a:ext uri="{FF2B5EF4-FFF2-40B4-BE49-F238E27FC236}">
                <a16:creationId xmlns:a16="http://schemas.microsoft.com/office/drawing/2014/main" id="{E01116C8-B7E3-1545-B420-2FD8D14730B6}"/>
              </a:ext>
            </a:extLst>
          </p:cNvPr>
          <p:cNvSpPr txBox="1"/>
          <p:nvPr/>
        </p:nvSpPr>
        <p:spPr>
          <a:xfrm>
            <a:off x="9016303" y="4738964"/>
            <a:ext cx="2352972" cy="900246"/>
          </a:xfrm>
          <a:prstGeom prst="rect">
            <a:avLst/>
          </a:prstGeom>
          <a:noFill/>
        </p:spPr>
        <p:txBody>
          <a:bodyPr wrap="square" rtlCol="0">
            <a:spAutoFit/>
          </a:bodyPr>
          <a:lstStyle/>
          <a:p>
            <a:pPr>
              <a:lnSpc>
                <a:spcPct val="150000"/>
              </a:lnSpc>
            </a:pPr>
            <a:r>
              <a:rPr lang="en-US" sz="1200">
                <a:solidFill>
                  <a:schemeClr val="tx1">
                    <a:lumMod val="65000"/>
                    <a:lumOff val="35000"/>
                  </a:schemeClr>
                </a:solidFill>
                <a:latin typeface="Nunito Sans" pitchFamily="2" charset="77"/>
              </a:rPr>
              <a:t>Ipsum quia dolor sit amet, consectetur, adipisci velit, sed quia non numquam eius.</a:t>
            </a:r>
          </a:p>
        </p:txBody>
      </p:sp>
      <p:sp>
        <p:nvSpPr>
          <p:cNvPr id="5" name="Picture Placeholder 4">
            <a:extLst>
              <a:ext uri="{FF2B5EF4-FFF2-40B4-BE49-F238E27FC236}">
                <a16:creationId xmlns:a16="http://schemas.microsoft.com/office/drawing/2014/main" id="{D5B2294C-9ED8-3E43-BF6F-B4DD8CC30D33}"/>
              </a:ext>
            </a:extLst>
          </p:cNvPr>
          <p:cNvSpPr>
            <a:spLocks noGrp="1"/>
          </p:cNvSpPr>
          <p:nvPr>
            <p:ph type="pic" sz="quarter" idx="10"/>
          </p:nvPr>
        </p:nvSpPr>
        <p:spPr/>
      </p:sp>
    </p:spTree>
    <p:extLst>
      <p:ext uri="{BB962C8B-B14F-4D97-AF65-F5344CB8AC3E}">
        <p14:creationId xmlns:p14="http://schemas.microsoft.com/office/powerpoint/2010/main" val="747162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0DC1689-FFBA-F44F-A43F-565F7DF4A050}"/>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PRICING</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4215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2063359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A2819EE-E5AE-4140-8526-FFAE83826F23}"/>
              </a:ext>
            </a:extLst>
          </p:cNvPr>
          <p:cNvSpPr>
            <a:spLocks noGrp="1"/>
          </p:cNvSpPr>
          <p:nvPr>
            <p:ph type="pic" sz="quarter" idx="10"/>
          </p:nvPr>
        </p:nvSpPr>
        <p:spPr/>
      </p:sp>
      <p:sp>
        <p:nvSpPr>
          <p:cNvPr id="34" name="Rectangle 33">
            <a:extLst>
              <a:ext uri="{FF2B5EF4-FFF2-40B4-BE49-F238E27FC236}">
                <a16:creationId xmlns:a16="http://schemas.microsoft.com/office/drawing/2014/main" id="{C7BC35BE-C431-1A40-8DCF-3292DF6C7E30}"/>
              </a:ext>
            </a:extLst>
          </p:cNvPr>
          <p:cNvSpPr/>
          <p:nvPr/>
        </p:nvSpPr>
        <p:spPr>
          <a:xfrm>
            <a:off x="0" y="0"/>
            <a:ext cx="121920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a:extLst>
              <a:ext uri="{FF2B5EF4-FFF2-40B4-BE49-F238E27FC236}">
                <a16:creationId xmlns:a16="http://schemas.microsoft.com/office/drawing/2014/main" id="{9C07F3FB-7BE4-8446-92A1-252AE46AB55D}"/>
              </a:ext>
            </a:extLst>
          </p:cNvPr>
          <p:cNvSpPr/>
          <p:nvPr/>
        </p:nvSpPr>
        <p:spPr>
          <a:xfrm>
            <a:off x="4691495" y="1194626"/>
            <a:ext cx="3293918" cy="4468748"/>
          </a:xfrm>
          <a:prstGeom prst="roundRect">
            <a:avLst>
              <a:gd name="adj" fmla="val 0"/>
            </a:avLst>
          </a:prstGeom>
          <a:solidFill>
            <a:schemeClr val="bg1"/>
          </a:solidFill>
          <a:ln w="38100">
            <a:solidFill>
              <a:srgbClr val="C378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3" name="TextBox 2">
            <a:extLst>
              <a:ext uri="{FF2B5EF4-FFF2-40B4-BE49-F238E27FC236}">
                <a16:creationId xmlns:a16="http://schemas.microsoft.com/office/drawing/2014/main" id="{6D1CF32F-48E6-3E47-A81E-4695C45B5CAC}"/>
              </a:ext>
            </a:extLst>
          </p:cNvPr>
          <p:cNvSpPr txBox="1"/>
          <p:nvPr/>
        </p:nvSpPr>
        <p:spPr>
          <a:xfrm>
            <a:off x="5568416" y="2683029"/>
            <a:ext cx="1540076" cy="369332"/>
          </a:xfrm>
          <a:prstGeom prst="rect">
            <a:avLst/>
          </a:prstGeom>
          <a:noFill/>
        </p:spPr>
        <p:txBody>
          <a:bodyPr wrap="square" rtlCol="0">
            <a:spAutoFit/>
          </a:bodyPr>
          <a:lstStyle/>
          <a:p>
            <a:pPr algn="ctr"/>
            <a:r>
              <a:rPr lang="en-US" b="1">
                <a:solidFill>
                  <a:schemeClr val="tx1">
                    <a:lumMod val="85000"/>
                    <a:lumOff val="15000"/>
                  </a:schemeClr>
                </a:solidFill>
                <a:latin typeface="Gelasio" pitchFamily="2" charset="77"/>
              </a:rPr>
              <a:t>Basic</a:t>
            </a:r>
          </a:p>
        </p:txBody>
      </p:sp>
      <p:sp>
        <p:nvSpPr>
          <p:cNvPr id="4" name="TextBox 3">
            <a:extLst>
              <a:ext uri="{FF2B5EF4-FFF2-40B4-BE49-F238E27FC236}">
                <a16:creationId xmlns:a16="http://schemas.microsoft.com/office/drawing/2014/main" id="{27539A11-1B8C-F64B-85A1-8D11AA7A834E}"/>
              </a:ext>
            </a:extLst>
          </p:cNvPr>
          <p:cNvSpPr txBox="1"/>
          <p:nvPr/>
        </p:nvSpPr>
        <p:spPr>
          <a:xfrm>
            <a:off x="5568416" y="2042130"/>
            <a:ext cx="1540076" cy="646331"/>
          </a:xfrm>
          <a:prstGeom prst="rect">
            <a:avLst/>
          </a:prstGeom>
          <a:noFill/>
        </p:spPr>
        <p:txBody>
          <a:bodyPr wrap="square" rtlCol="0">
            <a:spAutoFit/>
          </a:bodyPr>
          <a:lstStyle/>
          <a:p>
            <a:pPr algn="ctr"/>
            <a:r>
              <a:rPr lang="en-US" sz="3600">
                <a:solidFill>
                  <a:srgbClr val="00B050"/>
                </a:solidFill>
                <a:latin typeface="Gelasio" pitchFamily="2" charset="77"/>
              </a:rPr>
              <a:t>$150</a:t>
            </a:r>
          </a:p>
        </p:txBody>
      </p:sp>
      <p:sp>
        <p:nvSpPr>
          <p:cNvPr id="5" name="TextBox 4">
            <a:extLst>
              <a:ext uri="{FF2B5EF4-FFF2-40B4-BE49-F238E27FC236}">
                <a16:creationId xmlns:a16="http://schemas.microsoft.com/office/drawing/2014/main" id="{7E941D46-7075-8240-9767-09BBDD379161}"/>
              </a:ext>
            </a:extLst>
          </p:cNvPr>
          <p:cNvSpPr txBox="1"/>
          <p:nvPr/>
        </p:nvSpPr>
        <p:spPr>
          <a:xfrm>
            <a:off x="5568416" y="1862896"/>
            <a:ext cx="1540076" cy="215444"/>
          </a:xfrm>
          <a:prstGeom prst="rect">
            <a:avLst/>
          </a:prstGeom>
          <a:noFill/>
        </p:spPr>
        <p:txBody>
          <a:bodyPr wrap="square" rtlCol="0">
            <a:spAutoFit/>
          </a:bodyPr>
          <a:lstStyle/>
          <a:p>
            <a:pPr algn="ctr"/>
            <a:r>
              <a:rPr lang="en-US" sz="800" spc="300">
                <a:solidFill>
                  <a:schemeClr val="tx1">
                    <a:lumMod val="85000"/>
                    <a:lumOff val="15000"/>
                  </a:schemeClr>
                </a:solidFill>
                <a:latin typeface="Montserrat" pitchFamily="2" charset="77"/>
              </a:rPr>
              <a:t>START FORM</a:t>
            </a:r>
          </a:p>
        </p:txBody>
      </p:sp>
      <p:pic>
        <p:nvPicPr>
          <p:cNvPr id="6" name="Graphic 5">
            <a:extLst>
              <a:ext uri="{FF2B5EF4-FFF2-40B4-BE49-F238E27FC236}">
                <a16:creationId xmlns:a16="http://schemas.microsoft.com/office/drawing/2014/main" id="{47BE09CD-F8C0-0A43-B314-04BACF2E47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32925" y="3510172"/>
            <a:ext cx="133549" cy="133549"/>
          </a:xfrm>
          <a:prstGeom prst="rect">
            <a:avLst/>
          </a:prstGeom>
        </p:spPr>
      </p:pic>
      <p:pic>
        <p:nvPicPr>
          <p:cNvPr id="7" name="Graphic 6">
            <a:extLst>
              <a:ext uri="{FF2B5EF4-FFF2-40B4-BE49-F238E27FC236}">
                <a16:creationId xmlns:a16="http://schemas.microsoft.com/office/drawing/2014/main" id="{35E709F6-E2EF-534F-9C35-349CC2680C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32925" y="3966878"/>
            <a:ext cx="133549" cy="133549"/>
          </a:xfrm>
          <a:prstGeom prst="rect">
            <a:avLst/>
          </a:prstGeom>
        </p:spPr>
      </p:pic>
      <p:pic>
        <p:nvPicPr>
          <p:cNvPr id="8" name="Graphic 7">
            <a:extLst>
              <a:ext uri="{FF2B5EF4-FFF2-40B4-BE49-F238E27FC236}">
                <a16:creationId xmlns:a16="http://schemas.microsoft.com/office/drawing/2014/main" id="{2F8B2D14-47AD-F84C-B05E-4F233033A0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32925" y="4423584"/>
            <a:ext cx="133549" cy="133549"/>
          </a:xfrm>
          <a:prstGeom prst="rect">
            <a:avLst/>
          </a:prstGeom>
        </p:spPr>
      </p:pic>
      <p:pic>
        <p:nvPicPr>
          <p:cNvPr id="9" name="Graphic 8">
            <a:extLst>
              <a:ext uri="{FF2B5EF4-FFF2-40B4-BE49-F238E27FC236}">
                <a16:creationId xmlns:a16="http://schemas.microsoft.com/office/drawing/2014/main" id="{FE837085-8BC1-CA4A-BFA8-2E9077E5434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32925" y="4880291"/>
            <a:ext cx="133549" cy="133549"/>
          </a:xfrm>
          <a:prstGeom prst="rect">
            <a:avLst/>
          </a:prstGeom>
        </p:spPr>
      </p:pic>
      <p:cxnSp>
        <p:nvCxnSpPr>
          <p:cNvPr id="13" name="Straight Connector 12">
            <a:extLst>
              <a:ext uri="{FF2B5EF4-FFF2-40B4-BE49-F238E27FC236}">
                <a16:creationId xmlns:a16="http://schemas.microsoft.com/office/drawing/2014/main" id="{A85B81CC-6CFC-3848-B938-D5C6A5558511}"/>
              </a:ext>
            </a:extLst>
          </p:cNvPr>
          <p:cNvCxnSpPr/>
          <p:nvPr/>
        </p:nvCxnSpPr>
        <p:spPr>
          <a:xfrm>
            <a:off x="5537243" y="3792682"/>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9D9DCCF-D512-C648-B281-2AAE1B6E4F7D}"/>
              </a:ext>
            </a:extLst>
          </p:cNvPr>
          <p:cNvCxnSpPr/>
          <p:nvPr/>
        </p:nvCxnSpPr>
        <p:spPr>
          <a:xfrm>
            <a:off x="5537243" y="4256810"/>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5579AFB-51E5-EC4D-8201-B4858DFDBC87}"/>
              </a:ext>
            </a:extLst>
          </p:cNvPr>
          <p:cNvCxnSpPr/>
          <p:nvPr/>
        </p:nvCxnSpPr>
        <p:spPr>
          <a:xfrm>
            <a:off x="5537243" y="4720938"/>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8AA0EEF9-CA8A-F14C-9B46-7E1D50F63C21}"/>
              </a:ext>
            </a:extLst>
          </p:cNvPr>
          <p:cNvSpPr/>
          <p:nvPr/>
        </p:nvSpPr>
        <p:spPr>
          <a:xfrm>
            <a:off x="8143489" y="1317545"/>
            <a:ext cx="3117273" cy="4229100"/>
          </a:xfrm>
          <a:prstGeom prst="roundRect">
            <a:avLst>
              <a:gd name="adj" fmla="val 0"/>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7" name="TextBox 16">
            <a:extLst>
              <a:ext uri="{FF2B5EF4-FFF2-40B4-BE49-F238E27FC236}">
                <a16:creationId xmlns:a16="http://schemas.microsoft.com/office/drawing/2014/main" id="{A0AEE648-5A1C-F34F-A978-DB43A906EA44}"/>
              </a:ext>
            </a:extLst>
          </p:cNvPr>
          <p:cNvSpPr txBox="1"/>
          <p:nvPr/>
        </p:nvSpPr>
        <p:spPr>
          <a:xfrm>
            <a:off x="8932087" y="2686124"/>
            <a:ext cx="1540076" cy="369332"/>
          </a:xfrm>
          <a:prstGeom prst="rect">
            <a:avLst/>
          </a:prstGeom>
          <a:noFill/>
        </p:spPr>
        <p:txBody>
          <a:bodyPr wrap="square" rtlCol="0">
            <a:spAutoFit/>
          </a:bodyPr>
          <a:lstStyle/>
          <a:p>
            <a:pPr algn="ctr"/>
            <a:r>
              <a:rPr lang="en-US" b="1">
                <a:solidFill>
                  <a:schemeClr val="tx1">
                    <a:lumMod val="85000"/>
                    <a:lumOff val="15000"/>
                  </a:schemeClr>
                </a:solidFill>
                <a:latin typeface="Gelasio" pitchFamily="2" charset="77"/>
              </a:rPr>
              <a:t>Premium</a:t>
            </a:r>
          </a:p>
        </p:txBody>
      </p:sp>
      <p:sp>
        <p:nvSpPr>
          <p:cNvPr id="18" name="TextBox 17">
            <a:extLst>
              <a:ext uri="{FF2B5EF4-FFF2-40B4-BE49-F238E27FC236}">
                <a16:creationId xmlns:a16="http://schemas.microsoft.com/office/drawing/2014/main" id="{8501B9DF-3660-7041-A1A6-DF6CB661DDA5}"/>
              </a:ext>
            </a:extLst>
          </p:cNvPr>
          <p:cNvSpPr txBox="1"/>
          <p:nvPr/>
        </p:nvSpPr>
        <p:spPr>
          <a:xfrm>
            <a:off x="8932087" y="2045225"/>
            <a:ext cx="1540076" cy="646331"/>
          </a:xfrm>
          <a:prstGeom prst="rect">
            <a:avLst/>
          </a:prstGeom>
          <a:noFill/>
        </p:spPr>
        <p:txBody>
          <a:bodyPr wrap="square" rtlCol="0">
            <a:spAutoFit/>
          </a:bodyPr>
          <a:lstStyle/>
          <a:p>
            <a:pPr algn="ctr"/>
            <a:r>
              <a:rPr lang="en-US" sz="3600">
                <a:solidFill>
                  <a:srgbClr val="00B050"/>
                </a:solidFill>
                <a:latin typeface="Gelasio" pitchFamily="2" charset="77"/>
              </a:rPr>
              <a:t>$250</a:t>
            </a:r>
          </a:p>
        </p:txBody>
      </p:sp>
      <p:sp>
        <p:nvSpPr>
          <p:cNvPr id="19" name="TextBox 18">
            <a:extLst>
              <a:ext uri="{FF2B5EF4-FFF2-40B4-BE49-F238E27FC236}">
                <a16:creationId xmlns:a16="http://schemas.microsoft.com/office/drawing/2014/main" id="{2EC6068C-E21D-C440-A422-81657E3D4EE8}"/>
              </a:ext>
            </a:extLst>
          </p:cNvPr>
          <p:cNvSpPr txBox="1"/>
          <p:nvPr/>
        </p:nvSpPr>
        <p:spPr>
          <a:xfrm>
            <a:off x="8932087" y="1865991"/>
            <a:ext cx="1540076" cy="215444"/>
          </a:xfrm>
          <a:prstGeom prst="rect">
            <a:avLst/>
          </a:prstGeom>
          <a:noFill/>
        </p:spPr>
        <p:txBody>
          <a:bodyPr wrap="square" rtlCol="0">
            <a:spAutoFit/>
          </a:bodyPr>
          <a:lstStyle/>
          <a:p>
            <a:pPr algn="ctr"/>
            <a:r>
              <a:rPr lang="en-US" sz="800" spc="300">
                <a:solidFill>
                  <a:schemeClr val="tx1">
                    <a:lumMod val="85000"/>
                    <a:lumOff val="15000"/>
                  </a:schemeClr>
                </a:solidFill>
                <a:latin typeface="Montserrat" pitchFamily="2" charset="77"/>
              </a:rPr>
              <a:t>START FORM</a:t>
            </a:r>
          </a:p>
        </p:txBody>
      </p:sp>
      <p:pic>
        <p:nvPicPr>
          <p:cNvPr id="20" name="Graphic 19">
            <a:extLst>
              <a:ext uri="{FF2B5EF4-FFF2-40B4-BE49-F238E27FC236}">
                <a16:creationId xmlns:a16="http://schemas.microsoft.com/office/drawing/2014/main" id="{5816154F-6DAF-7D45-B2A9-387330A144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6596" y="3513267"/>
            <a:ext cx="133549" cy="133549"/>
          </a:xfrm>
          <a:prstGeom prst="rect">
            <a:avLst/>
          </a:prstGeom>
        </p:spPr>
      </p:pic>
      <p:pic>
        <p:nvPicPr>
          <p:cNvPr id="21" name="Graphic 20">
            <a:extLst>
              <a:ext uri="{FF2B5EF4-FFF2-40B4-BE49-F238E27FC236}">
                <a16:creationId xmlns:a16="http://schemas.microsoft.com/office/drawing/2014/main" id="{AC7ADE82-DE57-A143-856D-583EA926E5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6596" y="3969973"/>
            <a:ext cx="133549" cy="133549"/>
          </a:xfrm>
          <a:prstGeom prst="rect">
            <a:avLst/>
          </a:prstGeom>
        </p:spPr>
      </p:pic>
      <p:pic>
        <p:nvPicPr>
          <p:cNvPr id="22" name="Graphic 21">
            <a:extLst>
              <a:ext uri="{FF2B5EF4-FFF2-40B4-BE49-F238E27FC236}">
                <a16:creationId xmlns:a16="http://schemas.microsoft.com/office/drawing/2014/main" id="{B517C7B6-6666-1047-800D-D3B8662FE7D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596596" y="4426679"/>
            <a:ext cx="133549" cy="133549"/>
          </a:xfrm>
          <a:prstGeom prst="rect">
            <a:avLst/>
          </a:prstGeom>
        </p:spPr>
      </p:pic>
      <p:pic>
        <p:nvPicPr>
          <p:cNvPr id="23" name="Graphic 22">
            <a:extLst>
              <a:ext uri="{FF2B5EF4-FFF2-40B4-BE49-F238E27FC236}">
                <a16:creationId xmlns:a16="http://schemas.microsoft.com/office/drawing/2014/main" id="{EF92E000-EB7A-9543-90A0-88267426433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96596" y="4883386"/>
            <a:ext cx="133549" cy="133549"/>
          </a:xfrm>
          <a:prstGeom prst="rect">
            <a:avLst/>
          </a:prstGeom>
        </p:spPr>
      </p:pic>
      <p:sp>
        <p:nvSpPr>
          <p:cNvPr id="24" name="Rectangle 23">
            <a:extLst>
              <a:ext uri="{FF2B5EF4-FFF2-40B4-BE49-F238E27FC236}">
                <a16:creationId xmlns:a16="http://schemas.microsoft.com/office/drawing/2014/main" id="{C7C04CB5-9EF6-944A-98AE-7C3C3F883527}"/>
              </a:ext>
            </a:extLst>
          </p:cNvPr>
          <p:cNvSpPr/>
          <p:nvPr/>
        </p:nvSpPr>
        <p:spPr>
          <a:xfrm>
            <a:off x="8817786" y="3237763"/>
            <a:ext cx="1941229" cy="1869743"/>
          </a:xfrm>
          <a:prstGeom prst="rect">
            <a:avLst/>
          </a:prstGeom>
        </p:spPr>
        <p:txBody>
          <a:bodyPr wrap="square">
            <a:spAutoFit/>
          </a:bodyPr>
          <a:lstStyle/>
          <a:p>
            <a:pPr>
              <a:lnSpc>
                <a:spcPct val="250000"/>
              </a:lnSpc>
            </a:pPr>
            <a:r>
              <a:rPr lang="en-US" sz="1200" dirty="0" err="1">
                <a:solidFill>
                  <a:schemeClr val="tx1">
                    <a:lumMod val="50000"/>
                    <a:lumOff val="50000"/>
                  </a:schemeClr>
                </a:solidFill>
                <a:latin typeface="Nunito Sans" pitchFamily="2" charset="77"/>
              </a:rPr>
              <a:t>Sed ut perspiciatis unde</a:t>
            </a:r>
          </a:p>
          <a:p>
            <a:pPr>
              <a:lnSpc>
                <a:spcPct val="250000"/>
              </a:lnSpc>
            </a:pPr>
            <a:r>
              <a:rPr lang="en-US" sz="1200" dirty="0" err="1">
                <a:solidFill>
                  <a:schemeClr val="tx1">
                    <a:lumMod val="50000"/>
                    <a:lumOff val="50000"/>
                  </a:schemeClr>
                </a:solidFill>
                <a:latin typeface="Nunito Sans" pitchFamily="2" charset="77"/>
              </a:rPr>
              <a:t>Omnis iste natus error sit Voluptatem accusantiu</a:t>
            </a:r>
          </a:p>
          <a:p>
            <a:pPr>
              <a:lnSpc>
                <a:spcPct val="250000"/>
              </a:lnSpc>
            </a:pPr>
            <a:r>
              <a:rPr lang="en-US" sz="1200" dirty="0" err="1">
                <a:solidFill>
                  <a:schemeClr val="tx1">
                    <a:lumMod val="50000"/>
                    <a:lumOff val="50000"/>
                  </a:schemeClr>
                </a:solidFill>
                <a:latin typeface="Nunito Sans" pitchFamily="2" charset="77"/>
              </a:rPr>
              <a:t>Adipicsint elit tempor</a:t>
            </a:r>
            <a:endParaRPr lang="en-US" sz="1200" dirty="0">
              <a:solidFill>
                <a:schemeClr val="tx1">
                  <a:lumMod val="50000"/>
                  <a:lumOff val="50000"/>
                </a:schemeClr>
              </a:solidFill>
              <a:latin typeface="Nunito Sans" pitchFamily="2" charset="77"/>
            </a:endParaRPr>
          </a:p>
        </p:txBody>
      </p:sp>
      <p:cxnSp>
        <p:nvCxnSpPr>
          <p:cNvPr id="25" name="Straight Connector 24">
            <a:extLst>
              <a:ext uri="{FF2B5EF4-FFF2-40B4-BE49-F238E27FC236}">
                <a16:creationId xmlns:a16="http://schemas.microsoft.com/office/drawing/2014/main" id="{D44E2A77-4FBF-4B4D-B744-AE00F93B0005}"/>
              </a:ext>
            </a:extLst>
          </p:cNvPr>
          <p:cNvCxnSpPr/>
          <p:nvPr/>
        </p:nvCxnSpPr>
        <p:spPr>
          <a:xfrm>
            <a:off x="8900914" y="3795777"/>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1C5771-2E17-3B49-96FF-BC92F6EA9F2A}"/>
              </a:ext>
            </a:extLst>
          </p:cNvPr>
          <p:cNvCxnSpPr/>
          <p:nvPr/>
        </p:nvCxnSpPr>
        <p:spPr>
          <a:xfrm>
            <a:off x="8900914" y="4259905"/>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895C07B-A26B-4F49-BC35-C4FB147F3CB4}"/>
              </a:ext>
            </a:extLst>
          </p:cNvPr>
          <p:cNvCxnSpPr/>
          <p:nvPr/>
        </p:nvCxnSpPr>
        <p:spPr>
          <a:xfrm>
            <a:off x="8900914" y="4724033"/>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1120291B-5CB7-5747-8E57-F2432352CDED}"/>
              </a:ext>
            </a:extLst>
          </p:cNvPr>
          <p:cNvSpPr/>
          <p:nvPr/>
        </p:nvSpPr>
        <p:spPr>
          <a:xfrm>
            <a:off x="5449602" y="3237763"/>
            <a:ext cx="1941229" cy="1869743"/>
          </a:xfrm>
          <a:prstGeom prst="rect">
            <a:avLst/>
          </a:prstGeom>
        </p:spPr>
        <p:txBody>
          <a:bodyPr wrap="square">
            <a:spAutoFit/>
          </a:bodyPr>
          <a:lstStyle/>
          <a:p>
            <a:pPr>
              <a:lnSpc>
                <a:spcPct val="250000"/>
              </a:lnSpc>
            </a:pPr>
            <a:r>
              <a:rPr lang="en-US" sz="1200" dirty="0" err="1">
                <a:solidFill>
                  <a:schemeClr val="tx1">
                    <a:lumMod val="50000"/>
                    <a:lumOff val="50000"/>
                  </a:schemeClr>
                </a:solidFill>
                <a:latin typeface="Nunito Sans" pitchFamily="2" charset="77"/>
              </a:rPr>
              <a:t>Sed ut perspiciatis unde</a:t>
            </a:r>
          </a:p>
          <a:p>
            <a:pPr>
              <a:lnSpc>
                <a:spcPct val="250000"/>
              </a:lnSpc>
            </a:pPr>
            <a:r>
              <a:rPr lang="en-US" sz="1200" dirty="0" err="1">
                <a:solidFill>
                  <a:schemeClr val="tx1">
                    <a:lumMod val="50000"/>
                    <a:lumOff val="50000"/>
                  </a:schemeClr>
                </a:solidFill>
                <a:latin typeface="Nunito Sans" pitchFamily="2" charset="77"/>
              </a:rPr>
              <a:t>Omnis iste natus error sit Voluptatem accusantiu</a:t>
            </a:r>
          </a:p>
          <a:p>
            <a:pPr>
              <a:lnSpc>
                <a:spcPct val="250000"/>
              </a:lnSpc>
            </a:pPr>
            <a:r>
              <a:rPr lang="en-US" sz="1200" dirty="0" err="1">
                <a:solidFill>
                  <a:schemeClr val="tx1">
                    <a:lumMod val="50000"/>
                    <a:lumOff val="50000"/>
                  </a:schemeClr>
                </a:solidFill>
                <a:latin typeface="Nunito Sans" pitchFamily="2" charset="77"/>
              </a:rPr>
              <a:t>Adipicsint elit tempor</a:t>
            </a:r>
            <a:endParaRPr lang="en-US" sz="1200" dirty="0">
              <a:solidFill>
                <a:schemeClr val="tx1">
                  <a:lumMod val="50000"/>
                  <a:lumOff val="50000"/>
                </a:schemeClr>
              </a:solidFill>
              <a:latin typeface="Nunito Sans" pitchFamily="2" charset="77"/>
            </a:endParaRPr>
          </a:p>
        </p:txBody>
      </p:sp>
      <p:pic>
        <p:nvPicPr>
          <p:cNvPr id="30" name="Picture 29" descr="A close up of a building&#10;&#10;Description automatically generated">
            <a:extLst>
              <a:ext uri="{FF2B5EF4-FFF2-40B4-BE49-F238E27FC236}">
                <a16:creationId xmlns:a16="http://schemas.microsoft.com/office/drawing/2014/main" id="{20585679-9D38-074B-9E8C-60E24AAE5DF8}"/>
              </a:ext>
            </a:extLst>
          </p:cNvPr>
          <p:cNvPicPr>
            <a:picLocks noChangeAspect="1"/>
          </p:cNvPicPr>
          <p:nvPr/>
        </p:nvPicPr>
        <p:blipFill>
          <a:blip r:embed="rId10"/>
          <a:stretch>
            <a:fillRect/>
          </a:stretch>
        </p:blipFill>
        <p:spPr>
          <a:xfrm>
            <a:off x="4821232" y="1338811"/>
            <a:ext cx="435935" cy="435935"/>
          </a:xfrm>
          <a:prstGeom prst="rect">
            <a:avLst/>
          </a:prstGeom>
        </p:spPr>
      </p:pic>
      <p:sp>
        <p:nvSpPr>
          <p:cNvPr id="35" name="TextBox 34">
            <a:extLst>
              <a:ext uri="{FF2B5EF4-FFF2-40B4-BE49-F238E27FC236}">
                <a16:creationId xmlns:a16="http://schemas.microsoft.com/office/drawing/2014/main" id="{EA6B80BE-DDAB-4146-BC58-667EF5D9657C}"/>
              </a:ext>
            </a:extLst>
          </p:cNvPr>
          <p:cNvSpPr txBox="1"/>
          <p:nvPr/>
        </p:nvSpPr>
        <p:spPr>
          <a:xfrm>
            <a:off x="800044" y="1555974"/>
            <a:ext cx="2454741" cy="954107"/>
          </a:xfrm>
          <a:prstGeom prst="rect">
            <a:avLst/>
          </a:prstGeom>
          <a:noFill/>
        </p:spPr>
        <p:txBody>
          <a:bodyPr wrap="square" rtlCol="0">
            <a:spAutoFit/>
          </a:bodyPr>
          <a:lstStyle/>
          <a:p>
            <a:r>
              <a:rPr lang="en-US" sz="2800" i="1">
                <a:solidFill>
                  <a:schemeClr val="tx1">
                    <a:lumMod val="85000"/>
                    <a:lumOff val="15000"/>
                  </a:schemeClr>
                </a:solidFill>
                <a:latin typeface="Gelasio" pitchFamily="2" charset="77"/>
              </a:rPr>
              <a:t>Service </a:t>
            </a:r>
            <a:r>
              <a:rPr lang="en-US" sz="2800" b="1">
                <a:solidFill>
                  <a:schemeClr val="tx1">
                    <a:lumMod val="85000"/>
                    <a:lumOff val="15000"/>
                  </a:schemeClr>
                </a:solidFill>
                <a:latin typeface="Gelasio" pitchFamily="2" charset="77"/>
              </a:rPr>
              <a:t>Price Package</a:t>
            </a:r>
            <a:endParaRPr lang="en-US" sz="2800">
              <a:solidFill>
                <a:schemeClr val="tx1">
                  <a:lumMod val="85000"/>
                  <a:lumOff val="15000"/>
                </a:schemeClr>
              </a:solidFill>
              <a:latin typeface="Gelasio" pitchFamily="2" charset="77"/>
            </a:endParaRPr>
          </a:p>
        </p:txBody>
      </p:sp>
      <p:cxnSp>
        <p:nvCxnSpPr>
          <p:cNvPr id="36" name="Straight Connector 35">
            <a:extLst>
              <a:ext uri="{FF2B5EF4-FFF2-40B4-BE49-F238E27FC236}">
                <a16:creationId xmlns:a16="http://schemas.microsoft.com/office/drawing/2014/main" id="{8BAD934B-430C-E44C-A852-B222DD46ED58}"/>
              </a:ext>
            </a:extLst>
          </p:cNvPr>
          <p:cNvCxnSpPr>
            <a:cxnSpLocks/>
          </p:cNvCxnSpPr>
          <p:nvPr/>
        </p:nvCxnSpPr>
        <p:spPr>
          <a:xfrm flipH="1">
            <a:off x="-3603" y="1788669"/>
            <a:ext cx="57306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3FF95CE-9077-4B41-A1BE-37D5004F72D9}"/>
              </a:ext>
            </a:extLst>
          </p:cNvPr>
          <p:cNvSpPr txBox="1"/>
          <p:nvPr/>
        </p:nvSpPr>
        <p:spPr>
          <a:xfrm>
            <a:off x="800044" y="2608591"/>
            <a:ext cx="3195913" cy="1177245"/>
          </a:xfrm>
          <a:prstGeom prst="rect">
            <a:avLst/>
          </a:prstGeom>
          <a:noFill/>
        </p:spPr>
        <p:txBody>
          <a:bodyPr wrap="square" rtlCol="0">
            <a:spAutoFit/>
          </a:bodyPr>
          <a:lstStyle/>
          <a:p>
            <a:pPr>
              <a:lnSpc>
                <a:spcPct val="150000"/>
              </a:lnSpc>
            </a:pPr>
            <a:r>
              <a:rPr lang="en-US" sz="1200" dirty="0" err="1">
                <a:solidFill>
                  <a:schemeClr val="tx1">
                    <a:lumMod val="50000"/>
                    <a:lumOff val="50000"/>
                  </a:schemeClr>
                </a:solidFill>
                <a:latin typeface="Nunito Sans" pitchFamily="2" charset="77"/>
              </a:rPr>
              <a:t> At vero eos et accusamus et iusto odio dignissimos ducimus qui blanditiis. Praesentium voluptatum deleniti atque corrupti quos dolores et quas.</a:t>
            </a:r>
          </a:p>
        </p:txBody>
      </p:sp>
      <p:sp>
        <p:nvSpPr>
          <p:cNvPr id="39" name="TextBox 38">
            <a:extLst>
              <a:ext uri="{FF2B5EF4-FFF2-40B4-BE49-F238E27FC236}">
                <a16:creationId xmlns:a16="http://schemas.microsoft.com/office/drawing/2014/main" id="{F0662FFF-75BC-7A4A-A4B0-4D4208FDD772}"/>
              </a:ext>
            </a:extLst>
          </p:cNvPr>
          <p:cNvSpPr txBox="1"/>
          <p:nvPr/>
        </p:nvSpPr>
        <p:spPr>
          <a:xfrm>
            <a:off x="800044" y="4237206"/>
            <a:ext cx="3195913" cy="623248"/>
          </a:xfrm>
          <a:prstGeom prst="rect">
            <a:avLst/>
          </a:prstGeom>
          <a:noFill/>
        </p:spPr>
        <p:txBody>
          <a:bodyPr wrap="square" rtlCol="0">
            <a:spAutoFit/>
          </a:bodyPr>
          <a:lstStyle/>
          <a:p>
            <a:pPr>
              <a:lnSpc>
                <a:spcPct val="150000"/>
              </a:lnSpc>
            </a:pPr>
            <a:r>
              <a:rPr lang="en-US" sz="1200" dirty="0" err="1">
                <a:solidFill>
                  <a:schemeClr val="tx1">
                    <a:lumMod val="50000"/>
                    <a:lumOff val="50000"/>
                  </a:schemeClr>
                </a:solidFill>
                <a:latin typeface="Nunito Sans" pitchFamily="2" charset="77"/>
              </a:rPr>
              <a:t>Est laborum et dolorum fuga. Et harum quidem rerum facilis est et expedita.</a:t>
            </a:r>
          </a:p>
        </p:txBody>
      </p:sp>
      <p:sp>
        <p:nvSpPr>
          <p:cNvPr id="40" name="TextBox 39">
            <a:extLst>
              <a:ext uri="{FF2B5EF4-FFF2-40B4-BE49-F238E27FC236}">
                <a16:creationId xmlns:a16="http://schemas.microsoft.com/office/drawing/2014/main" id="{C3701CB9-66A2-9F48-B000-6DDC62CB305D}"/>
              </a:ext>
            </a:extLst>
          </p:cNvPr>
          <p:cNvSpPr txBox="1"/>
          <p:nvPr/>
        </p:nvSpPr>
        <p:spPr>
          <a:xfrm>
            <a:off x="800044" y="4011734"/>
            <a:ext cx="182777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LOREM IPSUM</a:t>
            </a:r>
            <a:endParaRPr lang="en-US" sz="900" b="1" spc="300">
              <a:solidFill>
                <a:schemeClr val="tx1">
                  <a:lumMod val="95000"/>
                  <a:lumOff val="5000"/>
                </a:schemeClr>
              </a:solidFill>
              <a:latin typeface="Montserrat ExtraBold" pitchFamily="2" charset="77"/>
            </a:endParaRPr>
          </a:p>
        </p:txBody>
      </p:sp>
    </p:spTree>
    <p:extLst>
      <p:ext uri="{BB962C8B-B14F-4D97-AF65-F5344CB8AC3E}">
        <p14:creationId xmlns:p14="http://schemas.microsoft.com/office/powerpoint/2010/main" val="32472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3CFE448-117E-F041-96E4-3065407408B6}"/>
              </a:ext>
            </a:extLst>
          </p:cNvPr>
          <p:cNvSpPr/>
          <p:nvPr/>
        </p:nvSpPr>
        <p:spPr>
          <a:xfrm>
            <a:off x="4357576" y="1834117"/>
            <a:ext cx="3476847" cy="4449725"/>
          </a:xfrm>
          <a:prstGeom prst="roundRect">
            <a:avLst>
              <a:gd name="adj" fmla="val 4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CCD2C48C-3028-5746-BF5B-97ED7D527B1D}"/>
              </a:ext>
            </a:extLst>
          </p:cNvPr>
          <p:cNvSpPr/>
          <p:nvPr/>
        </p:nvSpPr>
        <p:spPr>
          <a:xfrm>
            <a:off x="8206563" y="2070239"/>
            <a:ext cx="3145466" cy="4025618"/>
          </a:xfrm>
          <a:prstGeom prst="roundRect">
            <a:avLst>
              <a:gd name="adj" fmla="val 4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a:extLst>
              <a:ext uri="{FF2B5EF4-FFF2-40B4-BE49-F238E27FC236}">
                <a16:creationId xmlns:a16="http://schemas.microsoft.com/office/drawing/2014/main" id="{B96AAFB6-2D0D-024B-AAEF-3021106944B5}"/>
              </a:ext>
            </a:extLst>
          </p:cNvPr>
          <p:cNvSpPr/>
          <p:nvPr/>
        </p:nvSpPr>
        <p:spPr>
          <a:xfrm>
            <a:off x="839971" y="2070238"/>
            <a:ext cx="3145466" cy="4025618"/>
          </a:xfrm>
          <a:prstGeom prst="roundRect">
            <a:avLst>
              <a:gd name="adj" fmla="val 47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F92A07-275C-494D-B3F9-5FC232DD9281}"/>
              </a:ext>
            </a:extLst>
          </p:cNvPr>
          <p:cNvSpPr txBox="1"/>
          <p:nvPr/>
        </p:nvSpPr>
        <p:spPr>
          <a:xfrm>
            <a:off x="4034582" y="503354"/>
            <a:ext cx="4122831" cy="523220"/>
          </a:xfrm>
          <a:prstGeom prst="rect">
            <a:avLst/>
          </a:prstGeom>
          <a:noFill/>
        </p:spPr>
        <p:txBody>
          <a:bodyPr wrap="square" rtlCol="0">
            <a:spAutoFit/>
          </a:bodyPr>
          <a:lstStyle/>
          <a:p>
            <a:pPr algn="ctr"/>
            <a:r>
              <a:rPr lang="en-US" sz="2800" b="1">
                <a:solidFill>
                  <a:schemeClr val="tx1">
                    <a:lumMod val="85000"/>
                    <a:lumOff val="15000"/>
                  </a:schemeClr>
                </a:solidFill>
                <a:latin typeface="Gelasio" pitchFamily="2" charset="77"/>
              </a:rPr>
              <a:t>Price </a:t>
            </a:r>
            <a:r>
              <a:rPr lang="en-US" sz="2800" i="1">
                <a:solidFill>
                  <a:schemeClr val="tx1">
                    <a:lumMod val="85000"/>
                    <a:lumOff val="15000"/>
                  </a:schemeClr>
                </a:solidFill>
                <a:latin typeface="Gelasio" pitchFamily="2" charset="77"/>
              </a:rPr>
              <a:t>Package</a:t>
            </a:r>
          </a:p>
        </p:txBody>
      </p:sp>
      <p:sp>
        <p:nvSpPr>
          <p:cNvPr id="6" name="TextBox 5">
            <a:extLst>
              <a:ext uri="{FF2B5EF4-FFF2-40B4-BE49-F238E27FC236}">
                <a16:creationId xmlns:a16="http://schemas.microsoft.com/office/drawing/2014/main" id="{0F9B00CA-FECC-9C4B-BDC0-D3A39E645D2C}"/>
              </a:ext>
            </a:extLst>
          </p:cNvPr>
          <p:cNvSpPr txBox="1"/>
          <p:nvPr/>
        </p:nvSpPr>
        <p:spPr>
          <a:xfrm>
            <a:off x="4498042" y="941510"/>
            <a:ext cx="3195913" cy="623248"/>
          </a:xfrm>
          <a:prstGeom prst="rect">
            <a:avLst/>
          </a:prstGeom>
          <a:noFill/>
        </p:spPr>
        <p:txBody>
          <a:bodyPr wrap="square" rtlCol="0">
            <a:spAutoFit/>
          </a:bodyPr>
          <a:lstStyle/>
          <a:p>
            <a:pPr algn="ctr">
              <a:lnSpc>
                <a:spcPct val="150000"/>
              </a:lnSpc>
            </a:pPr>
            <a:r>
              <a:rPr lang="en-US" sz="1200" dirty="0" err="1">
                <a:solidFill>
                  <a:schemeClr val="tx1">
                    <a:lumMod val="50000"/>
                    <a:lumOff val="50000"/>
                  </a:schemeClr>
                </a:solidFill>
                <a:latin typeface="Nunito Sans" pitchFamily="2" charset="77"/>
              </a:rPr>
              <a:t> At vero eos et accusamus et iusto odio dignissimos ducimus qui blanditiis.</a:t>
            </a:r>
          </a:p>
        </p:txBody>
      </p:sp>
      <p:sp>
        <p:nvSpPr>
          <p:cNvPr id="8" name="TextBox 7">
            <a:extLst>
              <a:ext uri="{FF2B5EF4-FFF2-40B4-BE49-F238E27FC236}">
                <a16:creationId xmlns:a16="http://schemas.microsoft.com/office/drawing/2014/main" id="{69691488-FEF5-1D43-BB97-1229D9385AE0}"/>
              </a:ext>
            </a:extLst>
          </p:cNvPr>
          <p:cNvSpPr txBox="1"/>
          <p:nvPr/>
        </p:nvSpPr>
        <p:spPr>
          <a:xfrm>
            <a:off x="5401464" y="3192434"/>
            <a:ext cx="1540076" cy="369332"/>
          </a:xfrm>
          <a:prstGeom prst="rect">
            <a:avLst/>
          </a:prstGeom>
          <a:noFill/>
        </p:spPr>
        <p:txBody>
          <a:bodyPr wrap="square" rtlCol="0">
            <a:spAutoFit/>
          </a:bodyPr>
          <a:lstStyle/>
          <a:p>
            <a:pPr algn="ctr"/>
            <a:r>
              <a:rPr lang="en-US" b="1">
                <a:solidFill>
                  <a:schemeClr val="tx1">
                    <a:lumMod val="85000"/>
                    <a:lumOff val="15000"/>
                  </a:schemeClr>
                </a:solidFill>
                <a:latin typeface="Gelasio" pitchFamily="2" charset="77"/>
              </a:rPr>
              <a:t>Basic</a:t>
            </a:r>
          </a:p>
        </p:txBody>
      </p:sp>
      <p:sp>
        <p:nvSpPr>
          <p:cNvPr id="9" name="TextBox 8">
            <a:extLst>
              <a:ext uri="{FF2B5EF4-FFF2-40B4-BE49-F238E27FC236}">
                <a16:creationId xmlns:a16="http://schemas.microsoft.com/office/drawing/2014/main" id="{19EBD0BF-0E47-084E-8456-2BF80345EB1E}"/>
              </a:ext>
            </a:extLst>
          </p:cNvPr>
          <p:cNvSpPr txBox="1"/>
          <p:nvPr/>
        </p:nvSpPr>
        <p:spPr>
          <a:xfrm>
            <a:off x="5401464" y="2551535"/>
            <a:ext cx="1540076" cy="646331"/>
          </a:xfrm>
          <a:prstGeom prst="rect">
            <a:avLst/>
          </a:prstGeom>
          <a:noFill/>
        </p:spPr>
        <p:txBody>
          <a:bodyPr wrap="square" rtlCol="0">
            <a:spAutoFit/>
          </a:bodyPr>
          <a:lstStyle/>
          <a:p>
            <a:pPr algn="ctr"/>
            <a:r>
              <a:rPr lang="en-US" sz="3600">
                <a:solidFill>
                  <a:srgbClr val="00B050"/>
                </a:solidFill>
                <a:latin typeface="Gelasio" pitchFamily="2" charset="77"/>
              </a:rPr>
              <a:t>$150</a:t>
            </a:r>
          </a:p>
        </p:txBody>
      </p:sp>
      <p:sp>
        <p:nvSpPr>
          <p:cNvPr id="10" name="TextBox 9">
            <a:extLst>
              <a:ext uri="{FF2B5EF4-FFF2-40B4-BE49-F238E27FC236}">
                <a16:creationId xmlns:a16="http://schemas.microsoft.com/office/drawing/2014/main" id="{36BA427B-4BB5-564C-9A41-6EDCB62678AE}"/>
              </a:ext>
            </a:extLst>
          </p:cNvPr>
          <p:cNvSpPr txBox="1"/>
          <p:nvPr/>
        </p:nvSpPr>
        <p:spPr>
          <a:xfrm>
            <a:off x="5401464" y="2372301"/>
            <a:ext cx="1540076" cy="215444"/>
          </a:xfrm>
          <a:prstGeom prst="rect">
            <a:avLst/>
          </a:prstGeom>
          <a:noFill/>
        </p:spPr>
        <p:txBody>
          <a:bodyPr wrap="square" rtlCol="0">
            <a:spAutoFit/>
          </a:bodyPr>
          <a:lstStyle/>
          <a:p>
            <a:pPr algn="ctr"/>
            <a:r>
              <a:rPr lang="en-US" sz="800" spc="300">
                <a:solidFill>
                  <a:schemeClr val="tx1">
                    <a:lumMod val="85000"/>
                    <a:lumOff val="15000"/>
                  </a:schemeClr>
                </a:solidFill>
                <a:latin typeface="Montserrat" pitchFamily="2" charset="77"/>
              </a:rPr>
              <a:t>START FORM</a:t>
            </a:r>
          </a:p>
        </p:txBody>
      </p:sp>
      <p:pic>
        <p:nvPicPr>
          <p:cNvPr id="11" name="Graphic 10">
            <a:extLst>
              <a:ext uri="{FF2B5EF4-FFF2-40B4-BE49-F238E27FC236}">
                <a16:creationId xmlns:a16="http://schemas.microsoft.com/office/drawing/2014/main" id="{B47765F5-55AE-384A-9BCD-1526181D1B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065973" y="4019577"/>
            <a:ext cx="133549" cy="133549"/>
          </a:xfrm>
          <a:prstGeom prst="rect">
            <a:avLst/>
          </a:prstGeom>
        </p:spPr>
      </p:pic>
      <p:pic>
        <p:nvPicPr>
          <p:cNvPr id="12" name="Graphic 11">
            <a:extLst>
              <a:ext uri="{FF2B5EF4-FFF2-40B4-BE49-F238E27FC236}">
                <a16:creationId xmlns:a16="http://schemas.microsoft.com/office/drawing/2014/main" id="{5BB8CAD2-358D-5B4C-9481-2220CCE439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65973" y="4476283"/>
            <a:ext cx="133549" cy="133549"/>
          </a:xfrm>
          <a:prstGeom prst="rect">
            <a:avLst/>
          </a:prstGeom>
        </p:spPr>
      </p:pic>
      <p:pic>
        <p:nvPicPr>
          <p:cNvPr id="13" name="Graphic 12">
            <a:extLst>
              <a:ext uri="{FF2B5EF4-FFF2-40B4-BE49-F238E27FC236}">
                <a16:creationId xmlns:a16="http://schemas.microsoft.com/office/drawing/2014/main" id="{B31A9C7B-8B48-5043-813A-17030FAEE6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65973" y="4932989"/>
            <a:ext cx="133549" cy="133549"/>
          </a:xfrm>
          <a:prstGeom prst="rect">
            <a:avLst/>
          </a:prstGeom>
        </p:spPr>
      </p:pic>
      <p:pic>
        <p:nvPicPr>
          <p:cNvPr id="14" name="Graphic 13">
            <a:extLst>
              <a:ext uri="{FF2B5EF4-FFF2-40B4-BE49-F238E27FC236}">
                <a16:creationId xmlns:a16="http://schemas.microsoft.com/office/drawing/2014/main" id="{522E0612-7778-5C40-B5B3-DDC145709BB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65973" y="5389696"/>
            <a:ext cx="133549" cy="133549"/>
          </a:xfrm>
          <a:prstGeom prst="rect">
            <a:avLst/>
          </a:prstGeom>
        </p:spPr>
      </p:pic>
      <p:cxnSp>
        <p:nvCxnSpPr>
          <p:cNvPr id="15" name="Straight Connector 14">
            <a:extLst>
              <a:ext uri="{FF2B5EF4-FFF2-40B4-BE49-F238E27FC236}">
                <a16:creationId xmlns:a16="http://schemas.microsoft.com/office/drawing/2014/main" id="{010EB1E8-ABA4-144B-9136-DDABC1ED7FF4}"/>
              </a:ext>
            </a:extLst>
          </p:cNvPr>
          <p:cNvCxnSpPr/>
          <p:nvPr/>
        </p:nvCxnSpPr>
        <p:spPr>
          <a:xfrm>
            <a:off x="5370291" y="4302087"/>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E7624C-B7C8-6D49-B8E4-83F027479828}"/>
              </a:ext>
            </a:extLst>
          </p:cNvPr>
          <p:cNvCxnSpPr/>
          <p:nvPr/>
        </p:nvCxnSpPr>
        <p:spPr>
          <a:xfrm>
            <a:off x="5370291" y="4766215"/>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F864E72-1CA3-3144-AFDF-3B5D0C139D64}"/>
              </a:ext>
            </a:extLst>
          </p:cNvPr>
          <p:cNvCxnSpPr/>
          <p:nvPr/>
        </p:nvCxnSpPr>
        <p:spPr>
          <a:xfrm>
            <a:off x="5370291" y="5230343"/>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4FDAAF0-D374-BA49-93E0-F587A2C54C3B}"/>
              </a:ext>
            </a:extLst>
          </p:cNvPr>
          <p:cNvSpPr/>
          <p:nvPr/>
        </p:nvSpPr>
        <p:spPr>
          <a:xfrm>
            <a:off x="5282650" y="3747168"/>
            <a:ext cx="1941229" cy="1869743"/>
          </a:xfrm>
          <a:prstGeom prst="rect">
            <a:avLst/>
          </a:prstGeom>
        </p:spPr>
        <p:txBody>
          <a:bodyPr wrap="square">
            <a:spAutoFit/>
          </a:bodyPr>
          <a:lstStyle/>
          <a:p>
            <a:pPr>
              <a:lnSpc>
                <a:spcPct val="250000"/>
              </a:lnSpc>
            </a:pPr>
            <a:r>
              <a:rPr lang="en-US" sz="1200" dirty="0" err="1">
                <a:solidFill>
                  <a:schemeClr val="tx1">
                    <a:lumMod val="50000"/>
                    <a:lumOff val="50000"/>
                  </a:schemeClr>
                </a:solidFill>
                <a:latin typeface="Nunito Sans" pitchFamily="2" charset="77"/>
              </a:rPr>
              <a:t>Sed ut perspiciatis unde</a:t>
            </a:r>
          </a:p>
          <a:p>
            <a:pPr>
              <a:lnSpc>
                <a:spcPct val="250000"/>
              </a:lnSpc>
            </a:pPr>
            <a:r>
              <a:rPr lang="en-US" sz="1200" dirty="0" err="1">
                <a:solidFill>
                  <a:schemeClr val="tx1">
                    <a:lumMod val="50000"/>
                    <a:lumOff val="50000"/>
                  </a:schemeClr>
                </a:solidFill>
                <a:latin typeface="Nunito Sans" pitchFamily="2" charset="77"/>
              </a:rPr>
              <a:t>Omnis iste natus error sit Voluptatem accusantiu</a:t>
            </a:r>
          </a:p>
          <a:p>
            <a:pPr>
              <a:lnSpc>
                <a:spcPct val="250000"/>
              </a:lnSpc>
            </a:pPr>
            <a:r>
              <a:rPr lang="en-US" sz="1200" dirty="0" err="1">
                <a:solidFill>
                  <a:schemeClr val="tx1">
                    <a:lumMod val="50000"/>
                    <a:lumOff val="50000"/>
                  </a:schemeClr>
                </a:solidFill>
                <a:latin typeface="Nunito Sans" pitchFamily="2" charset="77"/>
              </a:rPr>
              <a:t>Adipicsint elit tempor</a:t>
            </a:r>
            <a:endParaRPr lang="en-US" sz="1200" dirty="0">
              <a:solidFill>
                <a:schemeClr val="tx1">
                  <a:lumMod val="50000"/>
                  <a:lumOff val="50000"/>
                </a:schemeClr>
              </a:solidFill>
              <a:latin typeface="Nunito Sans" pitchFamily="2" charset="77"/>
            </a:endParaRPr>
          </a:p>
        </p:txBody>
      </p:sp>
      <p:pic>
        <p:nvPicPr>
          <p:cNvPr id="19" name="Picture 18" descr="A close up of a building&#10;&#10;Description automatically generated">
            <a:extLst>
              <a:ext uri="{FF2B5EF4-FFF2-40B4-BE49-F238E27FC236}">
                <a16:creationId xmlns:a16="http://schemas.microsoft.com/office/drawing/2014/main" id="{116D94A7-7173-3E41-9A7C-6149ED3DA368}"/>
              </a:ext>
            </a:extLst>
          </p:cNvPr>
          <p:cNvPicPr>
            <a:picLocks noChangeAspect="1"/>
          </p:cNvPicPr>
          <p:nvPr/>
        </p:nvPicPr>
        <p:blipFill>
          <a:blip r:embed="rId10"/>
          <a:stretch>
            <a:fillRect/>
          </a:stretch>
        </p:blipFill>
        <p:spPr>
          <a:xfrm>
            <a:off x="4593389" y="2067675"/>
            <a:ext cx="435935" cy="435935"/>
          </a:xfrm>
          <a:prstGeom prst="rect">
            <a:avLst/>
          </a:prstGeom>
        </p:spPr>
      </p:pic>
      <p:sp>
        <p:nvSpPr>
          <p:cNvPr id="20" name="TextBox 19">
            <a:extLst>
              <a:ext uri="{FF2B5EF4-FFF2-40B4-BE49-F238E27FC236}">
                <a16:creationId xmlns:a16="http://schemas.microsoft.com/office/drawing/2014/main" id="{29010232-A50B-3043-9326-645B9F31342B}"/>
              </a:ext>
            </a:extLst>
          </p:cNvPr>
          <p:cNvSpPr txBox="1"/>
          <p:nvPr/>
        </p:nvSpPr>
        <p:spPr>
          <a:xfrm>
            <a:off x="9101877" y="3323743"/>
            <a:ext cx="1540076" cy="369332"/>
          </a:xfrm>
          <a:prstGeom prst="rect">
            <a:avLst/>
          </a:prstGeom>
          <a:noFill/>
        </p:spPr>
        <p:txBody>
          <a:bodyPr wrap="square" rtlCol="0">
            <a:spAutoFit/>
          </a:bodyPr>
          <a:lstStyle/>
          <a:p>
            <a:pPr algn="ctr"/>
            <a:r>
              <a:rPr lang="en-US" b="1">
                <a:solidFill>
                  <a:schemeClr val="tx1">
                    <a:lumMod val="85000"/>
                    <a:lumOff val="15000"/>
                  </a:schemeClr>
                </a:solidFill>
                <a:latin typeface="Gelasio" pitchFamily="2" charset="77"/>
              </a:rPr>
              <a:t>Premium</a:t>
            </a:r>
          </a:p>
        </p:txBody>
      </p:sp>
      <p:sp>
        <p:nvSpPr>
          <p:cNvPr id="21" name="TextBox 20">
            <a:extLst>
              <a:ext uri="{FF2B5EF4-FFF2-40B4-BE49-F238E27FC236}">
                <a16:creationId xmlns:a16="http://schemas.microsoft.com/office/drawing/2014/main" id="{C0800BE1-F5A6-A446-81B0-9B986A982C2A}"/>
              </a:ext>
            </a:extLst>
          </p:cNvPr>
          <p:cNvSpPr txBox="1"/>
          <p:nvPr/>
        </p:nvSpPr>
        <p:spPr>
          <a:xfrm>
            <a:off x="9101877" y="2682844"/>
            <a:ext cx="1540076" cy="646331"/>
          </a:xfrm>
          <a:prstGeom prst="rect">
            <a:avLst/>
          </a:prstGeom>
          <a:noFill/>
        </p:spPr>
        <p:txBody>
          <a:bodyPr wrap="square" rtlCol="0">
            <a:spAutoFit/>
          </a:bodyPr>
          <a:lstStyle/>
          <a:p>
            <a:pPr algn="ctr"/>
            <a:r>
              <a:rPr lang="en-US" sz="3600">
                <a:solidFill>
                  <a:srgbClr val="00B050"/>
                </a:solidFill>
                <a:latin typeface="Gelasio" pitchFamily="2" charset="77"/>
              </a:rPr>
              <a:t>$250</a:t>
            </a:r>
          </a:p>
        </p:txBody>
      </p:sp>
      <p:sp>
        <p:nvSpPr>
          <p:cNvPr id="22" name="TextBox 21">
            <a:extLst>
              <a:ext uri="{FF2B5EF4-FFF2-40B4-BE49-F238E27FC236}">
                <a16:creationId xmlns:a16="http://schemas.microsoft.com/office/drawing/2014/main" id="{54711AB0-EAC6-4B45-93AF-3B755E3A0271}"/>
              </a:ext>
            </a:extLst>
          </p:cNvPr>
          <p:cNvSpPr txBox="1"/>
          <p:nvPr/>
        </p:nvSpPr>
        <p:spPr>
          <a:xfrm>
            <a:off x="9101877" y="2503610"/>
            <a:ext cx="1540076" cy="215444"/>
          </a:xfrm>
          <a:prstGeom prst="rect">
            <a:avLst/>
          </a:prstGeom>
          <a:noFill/>
        </p:spPr>
        <p:txBody>
          <a:bodyPr wrap="square" rtlCol="0">
            <a:spAutoFit/>
          </a:bodyPr>
          <a:lstStyle/>
          <a:p>
            <a:pPr algn="ctr"/>
            <a:r>
              <a:rPr lang="en-US" sz="800" spc="300">
                <a:solidFill>
                  <a:schemeClr val="tx1">
                    <a:lumMod val="85000"/>
                    <a:lumOff val="15000"/>
                  </a:schemeClr>
                </a:solidFill>
                <a:latin typeface="Montserrat" pitchFamily="2" charset="77"/>
              </a:rPr>
              <a:t>START FORM</a:t>
            </a:r>
          </a:p>
        </p:txBody>
      </p:sp>
      <p:pic>
        <p:nvPicPr>
          <p:cNvPr id="23" name="Graphic 22">
            <a:extLst>
              <a:ext uri="{FF2B5EF4-FFF2-40B4-BE49-F238E27FC236}">
                <a16:creationId xmlns:a16="http://schemas.microsoft.com/office/drawing/2014/main" id="{27A2A5BA-7A88-304A-9838-C5607B3D318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66386" y="4019577"/>
            <a:ext cx="133549" cy="133549"/>
          </a:xfrm>
          <a:prstGeom prst="rect">
            <a:avLst/>
          </a:prstGeom>
        </p:spPr>
      </p:pic>
      <p:pic>
        <p:nvPicPr>
          <p:cNvPr id="24" name="Graphic 23">
            <a:extLst>
              <a:ext uri="{FF2B5EF4-FFF2-40B4-BE49-F238E27FC236}">
                <a16:creationId xmlns:a16="http://schemas.microsoft.com/office/drawing/2014/main" id="{6A5D56CF-68F7-AC4E-BE9E-8022F597BD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66386" y="4476283"/>
            <a:ext cx="133549" cy="133549"/>
          </a:xfrm>
          <a:prstGeom prst="rect">
            <a:avLst/>
          </a:prstGeom>
        </p:spPr>
      </p:pic>
      <p:pic>
        <p:nvPicPr>
          <p:cNvPr id="25" name="Graphic 24">
            <a:extLst>
              <a:ext uri="{FF2B5EF4-FFF2-40B4-BE49-F238E27FC236}">
                <a16:creationId xmlns:a16="http://schemas.microsoft.com/office/drawing/2014/main" id="{57CB4E2B-49C8-ED4C-911B-5CDDFB7B37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66386" y="4932989"/>
            <a:ext cx="133549" cy="133549"/>
          </a:xfrm>
          <a:prstGeom prst="rect">
            <a:avLst/>
          </a:prstGeom>
        </p:spPr>
      </p:pic>
      <p:pic>
        <p:nvPicPr>
          <p:cNvPr id="26" name="Graphic 25">
            <a:extLst>
              <a:ext uri="{FF2B5EF4-FFF2-40B4-BE49-F238E27FC236}">
                <a16:creationId xmlns:a16="http://schemas.microsoft.com/office/drawing/2014/main" id="{BF8E0DA5-1BED-544E-B3FA-560B59303E3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66386" y="5389696"/>
            <a:ext cx="133549" cy="133549"/>
          </a:xfrm>
          <a:prstGeom prst="rect">
            <a:avLst/>
          </a:prstGeom>
        </p:spPr>
      </p:pic>
      <p:cxnSp>
        <p:nvCxnSpPr>
          <p:cNvPr id="27" name="Straight Connector 26">
            <a:extLst>
              <a:ext uri="{FF2B5EF4-FFF2-40B4-BE49-F238E27FC236}">
                <a16:creationId xmlns:a16="http://schemas.microsoft.com/office/drawing/2014/main" id="{71A37451-6120-A346-A254-26C37F8EA9F5}"/>
              </a:ext>
            </a:extLst>
          </p:cNvPr>
          <p:cNvCxnSpPr/>
          <p:nvPr/>
        </p:nvCxnSpPr>
        <p:spPr>
          <a:xfrm>
            <a:off x="9070704" y="4302087"/>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80939B5-1BF6-3049-8018-AF91E163CD4B}"/>
              </a:ext>
            </a:extLst>
          </p:cNvPr>
          <p:cNvCxnSpPr/>
          <p:nvPr/>
        </p:nvCxnSpPr>
        <p:spPr>
          <a:xfrm>
            <a:off x="9070704" y="4766215"/>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E4627BD-2099-6F47-BE58-72AD31EE6E17}"/>
              </a:ext>
            </a:extLst>
          </p:cNvPr>
          <p:cNvCxnSpPr/>
          <p:nvPr/>
        </p:nvCxnSpPr>
        <p:spPr>
          <a:xfrm>
            <a:off x="9070704" y="5230343"/>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F383BECC-23C1-4146-813C-1542C650166C}"/>
              </a:ext>
            </a:extLst>
          </p:cNvPr>
          <p:cNvSpPr/>
          <p:nvPr/>
        </p:nvSpPr>
        <p:spPr>
          <a:xfrm>
            <a:off x="8983063" y="3747168"/>
            <a:ext cx="1941229" cy="1869743"/>
          </a:xfrm>
          <a:prstGeom prst="rect">
            <a:avLst/>
          </a:prstGeom>
        </p:spPr>
        <p:txBody>
          <a:bodyPr wrap="square">
            <a:spAutoFit/>
          </a:bodyPr>
          <a:lstStyle/>
          <a:p>
            <a:pPr>
              <a:lnSpc>
                <a:spcPct val="250000"/>
              </a:lnSpc>
            </a:pPr>
            <a:r>
              <a:rPr lang="en-US" sz="1200" dirty="0" err="1">
                <a:solidFill>
                  <a:schemeClr val="tx1">
                    <a:lumMod val="50000"/>
                    <a:lumOff val="50000"/>
                  </a:schemeClr>
                </a:solidFill>
                <a:latin typeface="Nunito Sans" pitchFamily="2" charset="77"/>
              </a:rPr>
              <a:t>Sed ut perspiciatis unde</a:t>
            </a:r>
          </a:p>
          <a:p>
            <a:pPr>
              <a:lnSpc>
                <a:spcPct val="250000"/>
              </a:lnSpc>
            </a:pPr>
            <a:r>
              <a:rPr lang="en-US" sz="1200" dirty="0" err="1">
                <a:solidFill>
                  <a:schemeClr val="tx1">
                    <a:lumMod val="50000"/>
                    <a:lumOff val="50000"/>
                  </a:schemeClr>
                </a:solidFill>
                <a:latin typeface="Nunito Sans" pitchFamily="2" charset="77"/>
              </a:rPr>
              <a:t>Omnis iste natus error sit Voluptatem accusantiu</a:t>
            </a:r>
          </a:p>
          <a:p>
            <a:pPr>
              <a:lnSpc>
                <a:spcPct val="250000"/>
              </a:lnSpc>
            </a:pPr>
            <a:r>
              <a:rPr lang="en-US" sz="1200" dirty="0" err="1">
                <a:solidFill>
                  <a:schemeClr val="tx1">
                    <a:lumMod val="50000"/>
                    <a:lumOff val="50000"/>
                  </a:schemeClr>
                </a:solidFill>
                <a:latin typeface="Nunito Sans" pitchFamily="2" charset="77"/>
              </a:rPr>
              <a:t>Adipicsint elit tempor</a:t>
            </a:r>
            <a:endParaRPr lang="en-US" sz="1200" dirty="0">
              <a:solidFill>
                <a:schemeClr val="tx1">
                  <a:lumMod val="50000"/>
                  <a:lumOff val="50000"/>
                </a:schemeClr>
              </a:solidFill>
              <a:latin typeface="Nunito Sans" pitchFamily="2" charset="77"/>
            </a:endParaRPr>
          </a:p>
        </p:txBody>
      </p:sp>
      <p:sp>
        <p:nvSpPr>
          <p:cNvPr id="31" name="TextBox 30">
            <a:extLst>
              <a:ext uri="{FF2B5EF4-FFF2-40B4-BE49-F238E27FC236}">
                <a16:creationId xmlns:a16="http://schemas.microsoft.com/office/drawing/2014/main" id="{42612141-D3CF-2B42-8B1F-D7C4183F1CF1}"/>
              </a:ext>
            </a:extLst>
          </p:cNvPr>
          <p:cNvSpPr txBox="1"/>
          <p:nvPr/>
        </p:nvSpPr>
        <p:spPr>
          <a:xfrm>
            <a:off x="1674177" y="3361035"/>
            <a:ext cx="1540076" cy="369332"/>
          </a:xfrm>
          <a:prstGeom prst="rect">
            <a:avLst/>
          </a:prstGeom>
          <a:noFill/>
        </p:spPr>
        <p:txBody>
          <a:bodyPr wrap="square" rtlCol="0">
            <a:spAutoFit/>
          </a:bodyPr>
          <a:lstStyle/>
          <a:p>
            <a:pPr algn="ctr"/>
            <a:r>
              <a:rPr lang="en-US" b="1">
                <a:solidFill>
                  <a:schemeClr val="tx1">
                    <a:lumMod val="85000"/>
                    <a:lumOff val="15000"/>
                  </a:schemeClr>
                </a:solidFill>
                <a:latin typeface="Gelasio" pitchFamily="2" charset="77"/>
              </a:rPr>
              <a:t>Standard</a:t>
            </a:r>
          </a:p>
        </p:txBody>
      </p:sp>
      <p:sp>
        <p:nvSpPr>
          <p:cNvPr id="32" name="TextBox 31">
            <a:extLst>
              <a:ext uri="{FF2B5EF4-FFF2-40B4-BE49-F238E27FC236}">
                <a16:creationId xmlns:a16="http://schemas.microsoft.com/office/drawing/2014/main" id="{93D6A03E-1166-2748-B9B2-36669B26E4A4}"/>
              </a:ext>
            </a:extLst>
          </p:cNvPr>
          <p:cNvSpPr txBox="1"/>
          <p:nvPr/>
        </p:nvSpPr>
        <p:spPr>
          <a:xfrm>
            <a:off x="1674177" y="2720136"/>
            <a:ext cx="1540076" cy="646331"/>
          </a:xfrm>
          <a:prstGeom prst="rect">
            <a:avLst/>
          </a:prstGeom>
          <a:noFill/>
        </p:spPr>
        <p:txBody>
          <a:bodyPr wrap="square" rtlCol="0">
            <a:spAutoFit/>
          </a:bodyPr>
          <a:lstStyle/>
          <a:p>
            <a:pPr algn="ctr"/>
            <a:r>
              <a:rPr lang="en-US" sz="3600">
                <a:solidFill>
                  <a:srgbClr val="00B050"/>
                </a:solidFill>
                <a:latin typeface="Gelasio" pitchFamily="2" charset="77"/>
              </a:rPr>
              <a:t>$100</a:t>
            </a:r>
          </a:p>
        </p:txBody>
      </p:sp>
      <p:sp>
        <p:nvSpPr>
          <p:cNvPr id="33" name="TextBox 32">
            <a:extLst>
              <a:ext uri="{FF2B5EF4-FFF2-40B4-BE49-F238E27FC236}">
                <a16:creationId xmlns:a16="http://schemas.microsoft.com/office/drawing/2014/main" id="{FC49A2FD-4189-AA4D-831D-7BA53483C6A1}"/>
              </a:ext>
            </a:extLst>
          </p:cNvPr>
          <p:cNvSpPr txBox="1"/>
          <p:nvPr/>
        </p:nvSpPr>
        <p:spPr>
          <a:xfrm>
            <a:off x="1674177" y="2540902"/>
            <a:ext cx="1540076" cy="215444"/>
          </a:xfrm>
          <a:prstGeom prst="rect">
            <a:avLst/>
          </a:prstGeom>
          <a:noFill/>
        </p:spPr>
        <p:txBody>
          <a:bodyPr wrap="square" rtlCol="0">
            <a:spAutoFit/>
          </a:bodyPr>
          <a:lstStyle/>
          <a:p>
            <a:pPr algn="ctr"/>
            <a:r>
              <a:rPr lang="en-US" sz="800" spc="300">
                <a:solidFill>
                  <a:schemeClr val="tx1">
                    <a:lumMod val="85000"/>
                    <a:lumOff val="15000"/>
                  </a:schemeClr>
                </a:solidFill>
                <a:latin typeface="Montserrat" pitchFamily="2" charset="77"/>
              </a:rPr>
              <a:t>START FORM</a:t>
            </a:r>
          </a:p>
        </p:txBody>
      </p:sp>
      <p:pic>
        <p:nvPicPr>
          <p:cNvPr id="34" name="Graphic 33">
            <a:extLst>
              <a:ext uri="{FF2B5EF4-FFF2-40B4-BE49-F238E27FC236}">
                <a16:creationId xmlns:a16="http://schemas.microsoft.com/office/drawing/2014/main" id="{BF12A052-6D04-064C-93B7-1238BAF9F2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38686" y="4056869"/>
            <a:ext cx="133549" cy="133549"/>
          </a:xfrm>
          <a:prstGeom prst="rect">
            <a:avLst/>
          </a:prstGeom>
        </p:spPr>
      </p:pic>
      <p:pic>
        <p:nvPicPr>
          <p:cNvPr id="35" name="Graphic 34">
            <a:extLst>
              <a:ext uri="{FF2B5EF4-FFF2-40B4-BE49-F238E27FC236}">
                <a16:creationId xmlns:a16="http://schemas.microsoft.com/office/drawing/2014/main" id="{71B698CC-7873-1C45-BDE4-E06E13D38E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38686" y="4513575"/>
            <a:ext cx="133549" cy="133549"/>
          </a:xfrm>
          <a:prstGeom prst="rect">
            <a:avLst/>
          </a:prstGeom>
        </p:spPr>
      </p:pic>
      <p:pic>
        <p:nvPicPr>
          <p:cNvPr id="36" name="Graphic 35">
            <a:extLst>
              <a:ext uri="{FF2B5EF4-FFF2-40B4-BE49-F238E27FC236}">
                <a16:creationId xmlns:a16="http://schemas.microsoft.com/office/drawing/2014/main" id="{2FB493DD-431A-0245-8718-B47B035D00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38686" y="4970281"/>
            <a:ext cx="133549" cy="133549"/>
          </a:xfrm>
          <a:prstGeom prst="rect">
            <a:avLst/>
          </a:prstGeom>
        </p:spPr>
      </p:pic>
      <p:cxnSp>
        <p:nvCxnSpPr>
          <p:cNvPr id="38" name="Straight Connector 37">
            <a:extLst>
              <a:ext uri="{FF2B5EF4-FFF2-40B4-BE49-F238E27FC236}">
                <a16:creationId xmlns:a16="http://schemas.microsoft.com/office/drawing/2014/main" id="{C4637B63-760B-B14F-B635-CF381EB3EF82}"/>
              </a:ext>
            </a:extLst>
          </p:cNvPr>
          <p:cNvCxnSpPr/>
          <p:nvPr/>
        </p:nvCxnSpPr>
        <p:spPr>
          <a:xfrm>
            <a:off x="1643004" y="4339379"/>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2133909-803A-3043-A91B-5D28011175CA}"/>
              </a:ext>
            </a:extLst>
          </p:cNvPr>
          <p:cNvCxnSpPr/>
          <p:nvPr/>
        </p:nvCxnSpPr>
        <p:spPr>
          <a:xfrm>
            <a:off x="1643004" y="4803507"/>
            <a:ext cx="1736393"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291B4C97-3616-3B4E-82E7-A5343A370F77}"/>
              </a:ext>
            </a:extLst>
          </p:cNvPr>
          <p:cNvSpPr/>
          <p:nvPr/>
        </p:nvSpPr>
        <p:spPr>
          <a:xfrm>
            <a:off x="1555363" y="3784460"/>
            <a:ext cx="1941229" cy="1408078"/>
          </a:xfrm>
          <a:prstGeom prst="rect">
            <a:avLst/>
          </a:prstGeom>
        </p:spPr>
        <p:txBody>
          <a:bodyPr wrap="square">
            <a:spAutoFit/>
          </a:bodyPr>
          <a:lstStyle/>
          <a:p>
            <a:pPr>
              <a:lnSpc>
                <a:spcPct val="250000"/>
              </a:lnSpc>
            </a:pPr>
            <a:r>
              <a:rPr lang="en-US" sz="1200" dirty="0" err="1">
                <a:solidFill>
                  <a:schemeClr val="tx1">
                    <a:lumMod val="50000"/>
                    <a:lumOff val="50000"/>
                  </a:schemeClr>
                </a:solidFill>
                <a:latin typeface="Nunito Sans" pitchFamily="2" charset="77"/>
              </a:rPr>
              <a:t>Sed ut perspiciatis unde</a:t>
            </a:r>
          </a:p>
          <a:p>
            <a:pPr>
              <a:lnSpc>
                <a:spcPct val="250000"/>
              </a:lnSpc>
            </a:pPr>
            <a:r>
              <a:rPr lang="en-US" sz="1200" dirty="0" err="1">
                <a:solidFill>
                  <a:schemeClr val="tx1">
                    <a:lumMod val="50000"/>
                    <a:lumOff val="50000"/>
                  </a:schemeClr>
                </a:solidFill>
                <a:latin typeface="Nunito Sans" pitchFamily="2" charset="77"/>
              </a:rPr>
              <a:t>Omnis iste natus error sit Voluptatem accusantiu</a:t>
            </a:r>
          </a:p>
        </p:txBody>
      </p:sp>
    </p:spTree>
    <p:extLst>
      <p:ext uri="{BB962C8B-B14F-4D97-AF65-F5344CB8AC3E}">
        <p14:creationId xmlns:p14="http://schemas.microsoft.com/office/powerpoint/2010/main" val="736414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58ABB22-3403-4D4D-B14B-3A9875089129}"/>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INFOGRAPHIC</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4215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978906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671983C-DF22-EB4E-9644-51FED1613C27}"/>
              </a:ext>
            </a:extLst>
          </p:cNvPr>
          <p:cNvSpPr/>
          <p:nvPr/>
        </p:nvSpPr>
        <p:spPr>
          <a:xfrm>
            <a:off x="0" y="0"/>
            <a:ext cx="70739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Chart 2">
            <a:extLst>
              <a:ext uri="{FF2B5EF4-FFF2-40B4-BE49-F238E27FC236}">
                <a16:creationId xmlns:a16="http://schemas.microsoft.com/office/drawing/2014/main" id="{6132D0C3-776A-2E4D-96F5-5B8C571A0130}"/>
              </a:ext>
            </a:extLst>
          </p:cNvPr>
          <p:cNvGraphicFramePr/>
          <p:nvPr>
            <p:extLst>
              <p:ext uri="{D42A27DB-BD31-4B8C-83A1-F6EECF244321}">
                <p14:modId xmlns:p14="http://schemas.microsoft.com/office/powerpoint/2010/main" val="4128467049"/>
              </p:ext>
            </p:extLst>
          </p:nvPr>
        </p:nvGraphicFramePr>
        <p:xfrm>
          <a:off x="763270" y="2137410"/>
          <a:ext cx="5683250" cy="4160943"/>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5428B5AE-D343-404E-85C9-2BD07C386238}"/>
              </a:ext>
            </a:extLst>
          </p:cNvPr>
          <p:cNvSpPr/>
          <p:nvPr/>
        </p:nvSpPr>
        <p:spPr>
          <a:xfrm>
            <a:off x="763270" y="978042"/>
            <a:ext cx="3313430" cy="646331"/>
          </a:xfrm>
          <a:prstGeom prst="rect">
            <a:avLst/>
          </a:prstGeom>
        </p:spPr>
        <p:txBody>
          <a:bodyPr wrap="square">
            <a:spAutoFit/>
          </a:bodyPr>
          <a:lstStyle/>
          <a:p>
            <a:r>
              <a:rPr lang="en-US" sz="3600" b="1" dirty="0">
                <a:solidFill>
                  <a:schemeClr val="tx1">
                    <a:lumMod val="95000"/>
                    <a:lumOff val="5000"/>
                  </a:schemeClr>
                </a:solidFill>
                <a:latin typeface="Gelasio" pitchFamily="2" charset="77"/>
              </a:rPr>
              <a:t>Infographics</a:t>
            </a:r>
          </a:p>
        </p:txBody>
      </p:sp>
      <p:sp>
        <p:nvSpPr>
          <p:cNvPr id="5" name="Rectangle 4">
            <a:extLst>
              <a:ext uri="{FF2B5EF4-FFF2-40B4-BE49-F238E27FC236}">
                <a16:creationId xmlns:a16="http://schemas.microsoft.com/office/drawing/2014/main" id="{57CC5A8A-61C2-B74A-B439-7885C29876EE}"/>
              </a:ext>
            </a:extLst>
          </p:cNvPr>
          <p:cNvSpPr/>
          <p:nvPr/>
        </p:nvSpPr>
        <p:spPr>
          <a:xfrm>
            <a:off x="7671970" y="4394337"/>
            <a:ext cx="3938053" cy="1358064"/>
          </a:xfrm>
          <a:prstGeom prst="rect">
            <a:avLst/>
          </a:prstGeom>
        </p:spPr>
        <p:txBody>
          <a:bodyPr wrap="square">
            <a:spAutoFit/>
          </a:bodyPr>
          <a:lstStyle/>
          <a:p>
            <a:pPr>
              <a:lnSpc>
                <a:spcPct val="150000"/>
              </a:lnSpc>
            </a:pPr>
            <a:r>
              <a:rPr lang="en-US" sz="1400" dirty="0" err="1">
                <a:solidFill>
                  <a:schemeClr val="tx1">
                    <a:lumMod val="50000"/>
                    <a:lumOff val="50000"/>
                  </a:schemeClr>
                </a:solidFill>
                <a:latin typeface="Nunito Sans" pitchFamily="2" charset="77"/>
              </a:rPr>
              <a:t>Praesentium voluptatum deleniti atque corrupti quos dolores et quas. Est laborum et dolorum fuga. Et harum quidem rerum facilis est et expedita.</a:t>
            </a:r>
          </a:p>
        </p:txBody>
      </p:sp>
      <p:sp>
        <p:nvSpPr>
          <p:cNvPr id="6" name="Rectangle 5">
            <a:extLst>
              <a:ext uri="{FF2B5EF4-FFF2-40B4-BE49-F238E27FC236}">
                <a16:creationId xmlns:a16="http://schemas.microsoft.com/office/drawing/2014/main" id="{CF529295-9E8F-E84A-BBED-C3B972A8FDCC}"/>
              </a:ext>
            </a:extLst>
          </p:cNvPr>
          <p:cNvSpPr/>
          <p:nvPr/>
        </p:nvSpPr>
        <p:spPr>
          <a:xfrm>
            <a:off x="7671970" y="4069248"/>
            <a:ext cx="2838451"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Nunito Sans Black" pitchFamily="2" charset="77"/>
              </a:rPr>
              <a:t>TEMPOR INCIDIDUNT</a:t>
            </a:r>
            <a:endParaRPr lang="en-US" sz="1400" b="1" spc="300" dirty="0">
              <a:solidFill>
                <a:schemeClr val="tx1">
                  <a:lumMod val="95000"/>
                  <a:lumOff val="5000"/>
                </a:schemeClr>
              </a:solidFill>
              <a:latin typeface="Nunito Sans Black" pitchFamily="2" charset="77"/>
            </a:endParaRPr>
          </a:p>
        </p:txBody>
      </p:sp>
      <p:sp>
        <p:nvSpPr>
          <p:cNvPr id="7" name="Rectangle 6">
            <a:extLst>
              <a:ext uri="{FF2B5EF4-FFF2-40B4-BE49-F238E27FC236}">
                <a16:creationId xmlns:a16="http://schemas.microsoft.com/office/drawing/2014/main" id="{2476D141-0A82-FA42-B782-4E83F2D1FEC6}"/>
              </a:ext>
            </a:extLst>
          </p:cNvPr>
          <p:cNvSpPr/>
          <p:nvPr/>
        </p:nvSpPr>
        <p:spPr>
          <a:xfrm>
            <a:off x="7671969" y="2137410"/>
            <a:ext cx="3938053" cy="1681229"/>
          </a:xfrm>
          <a:prstGeom prst="rect">
            <a:avLst/>
          </a:prstGeom>
        </p:spPr>
        <p:txBody>
          <a:bodyPr wrap="square">
            <a:spAutoFit/>
          </a:bodyPr>
          <a:lstStyle/>
          <a:p>
            <a:pPr>
              <a:lnSpc>
                <a:spcPct val="150000"/>
              </a:lnSpc>
            </a:pPr>
            <a:r>
              <a:rPr lang="en-US" sz="1400" dirty="0" err="1">
                <a:solidFill>
                  <a:schemeClr val="tx1">
                    <a:lumMod val="50000"/>
                    <a:lumOff val="50000"/>
                  </a:schemeClr>
                </a:solidFill>
                <a:latin typeface="Nunito Sans" pitchFamily="2" charset="77"/>
              </a:rPr>
              <a:t>At vero eos et accusamus et iusto odio dignissimos ducimus qui blanditiis.</a:t>
            </a:r>
            <a:endParaRPr lang="en-US" sz="1400" dirty="0">
              <a:solidFill>
                <a:schemeClr val="tx1">
                  <a:lumMod val="50000"/>
                  <a:lumOff val="50000"/>
                </a:schemeClr>
              </a:solidFill>
              <a:latin typeface="Nunito Sans" pitchFamily="2" charset="77"/>
            </a:endParaRPr>
          </a:p>
          <a:p>
            <a:pPr>
              <a:lnSpc>
                <a:spcPct val="150000"/>
              </a:lnSpc>
            </a:pPr>
            <a:endParaRPr lang="en-US" sz="1400" dirty="0" err="1">
              <a:solidFill>
                <a:schemeClr val="tx1">
                  <a:lumMod val="50000"/>
                  <a:lumOff val="50000"/>
                </a:schemeClr>
              </a:solidFill>
              <a:latin typeface="Nunito Sans" pitchFamily="2" charset="77"/>
            </a:endParaRPr>
          </a:p>
          <a:p>
            <a:pPr>
              <a:lnSpc>
                <a:spcPct val="150000"/>
              </a:lnSpc>
            </a:pPr>
            <a:r>
              <a:rPr lang="en-US" sz="1400" dirty="0" err="1">
                <a:solidFill>
                  <a:schemeClr val="tx1">
                    <a:lumMod val="50000"/>
                    <a:lumOff val="50000"/>
                  </a:schemeClr>
                </a:solidFill>
                <a:latin typeface="Nunito Sans" pitchFamily="2" charset="77"/>
              </a:rPr>
              <a:t>Laborum et dolorum fuga. Et harum quidem rerum facilis est et expedita.</a:t>
            </a:r>
            <a:endParaRPr lang="en-US" sz="1400" dirty="0">
              <a:solidFill>
                <a:schemeClr val="tx1">
                  <a:lumMod val="50000"/>
                  <a:lumOff val="50000"/>
                </a:schemeClr>
              </a:solidFill>
              <a:latin typeface="Nunito Sans" pitchFamily="2" charset="77"/>
            </a:endParaRPr>
          </a:p>
        </p:txBody>
      </p:sp>
      <p:sp>
        <p:nvSpPr>
          <p:cNvPr id="8" name="Rectangle 7">
            <a:extLst>
              <a:ext uri="{FF2B5EF4-FFF2-40B4-BE49-F238E27FC236}">
                <a16:creationId xmlns:a16="http://schemas.microsoft.com/office/drawing/2014/main" id="{357E56A8-DE4A-A849-9830-4627D4A8F4DD}"/>
              </a:ext>
            </a:extLst>
          </p:cNvPr>
          <p:cNvSpPr/>
          <p:nvPr/>
        </p:nvSpPr>
        <p:spPr>
          <a:xfrm>
            <a:off x="7671969" y="1561712"/>
            <a:ext cx="3104407" cy="400110"/>
          </a:xfrm>
          <a:prstGeom prst="rect">
            <a:avLst/>
          </a:prstGeom>
        </p:spPr>
        <p:txBody>
          <a:bodyPr wrap="square">
            <a:spAutoFit/>
          </a:bodyPr>
          <a:lstStyle/>
          <a:p>
            <a:r>
              <a:rPr lang="en-US" sz="2000" b="1" dirty="0">
                <a:solidFill>
                  <a:schemeClr val="tx1">
                    <a:lumMod val="95000"/>
                    <a:lumOff val="5000"/>
                  </a:schemeClr>
                </a:solidFill>
                <a:latin typeface="Gelasio" pitchFamily="2" charset="77"/>
              </a:rPr>
              <a:t>Clients</a:t>
            </a:r>
          </a:p>
        </p:txBody>
      </p:sp>
      <p:sp>
        <p:nvSpPr>
          <p:cNvPr id="9" name="Rectangle 8">
            <a:extLst>
              <a:ext uri="{FF2B5EF4-FFF2-40B4-BE49-F238E27FC236}">
                <a16:creationId xmlns:a16="http://schemas.microsoft.com/office/drawing/2014/main" id="{387F9D63-755A-3740-86A5-3B128B298DBB}"/>
              </a:ext>
            </a:extLst>
          </p:cNvPr>
          <p:cNvSpPr/>
          <p:nvPr/>
        </p:nvSpPr>
        <p:spPr>
          <a:xfrm>
            <a:off x="7671970" y="1237067"/>
            <a:ext cx="2838451"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Montserrat" pitchFamily="2" charset="77"/>
              </a:rPr>
              <a:t>Q1 - 2017</a:t>
            </a:r>
            <a:endParaRPr lang="en-US" sz="1400" b="1" spc="300" dirty="0">
              <a:solidFill>
                <a:schemeClr val="tx1">
                  <a:lumMod val="95000"/>
                  <a:lumOff val="5000"/>
                </a:schemeClr>
              </a:solidFill>
              <a:latin typeface="Montserrat" pitchFamily="2" charset="77"/>
            </a:endParaRPr>
          </a:p>
        </p:txBody>
      </p:sp>
    </p:spTree>
    <p:extLst>
      <p:ext uri="{BB962C8B-B14F-4D97-AF65-F5344CB8AC3E}">
        <p14:creationId xmlns:p14="http://schemas.microsoft.com/office/powerpoint/2010/main" val="995686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AF2F1B3-8E35-994D-ACDE-7AAF50284924}"/>
              </a:ext>
            </a:extLst>
          </p:cNvPr>
          <p:cNvSpPr/>
          <p:nvPr/>
        </p:nvSpPr>
        <p:spPr>
          <a:xfrm>
            <a:off x="0" y="11853"/>
            <a:ext cx="7419703"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A1E52C8-B0A9-484F-8922-B09444461EAE}"/>
              </a:ext>
            </a:extLst>
          </p:cNvPr>
          <p:cNvSpPr/>
          <p:nvPr/>
        </p:nvSpPr>
        <p:spPr>
          <a:xfrm>
            <a:off x="4312140" y="3324206"/>
            <a:ext cx="2676490" cy="1034899"/>
          </a:xfrm>
          <a:prstGeom prst="rect">
            <a:avLst/>
          </a:prstGeom>
        </p:spPr>
        <p:txBody>
          <a:bodyPr wrap="square">
            <a:spAutoFit/>
          </a:bodyPr>
          <a:lstStyle/>
          <a:p>
            <a:pPr>
              <a:lnSpc>
                <a:spcPct val="150000"/>
              </a:lnSpc>
            </a:pPr>
            <a:r>
              <a:rPr lang="en-US" sz="1400" dirty="0" err="1">
                <a:solidFill>
                  <a:schemeClr val="tx1">
                    <a:lumMod val="50000"/>
                    <a:lumOff val="50000"/>
                  </a:schemeClr>
                </a:solidFill>
                <a:latin typeface="Nunito Sans" pitchFamily="2" charset="77"/>
              </a:rPr>
              <a:t>At vero eos et accusamus et iusto odio dignissimos ducimus qui blanditiis praesentium.</a:t>
            </a:r>
            <a:endParaRPr lang="en-US" sz="1400" dirty="0">
              <a:solidFill>
                <a:schemeClr val="tx1">
                  <a:lumMod val="50000"/>
                  <a:lumOff val="50000"/>
                </a:schemeClr>
              </a:solidFill>
              <a:latin typeface="Nunito Sans" pitchFamily="2" charset="77"/>
            </a:endParaRPr>
          </a:p>
        </p:txBody>
      </p:sp>
      <p:sp>
        <p:nvSpPr>
          <p:cNvPr id="3" name="Rectangle 2">
            <a:extLst>
              <a:ext uri="{FF2B5EF4-FFF2-40B4-BE49-F238E27FC236}">
                <a16:creationId xmlns:a16="http://schemas.microsoft.com/office/drawing/2014/main" id="{F6F8454F-76EA-7842-8485-F1BE9A32DFD2}"/>
              </a:ext>
            </a:extLst>
          </p:cNvPr>
          <p:cNvSpPr/>
          <p:nvPr/>
        </p:nvSpPr>
        <p:spPr>
          <a:xfrm>
            <a:off x="8835968" y="1115415"/>
            <a:ext cx="2261107" cy="400110"/>
          </a:xfrm>
          <a:prstGeom prst="rect">
            <a:avLst/>
          </a:prstGeom>
        </p:spPr>
        <p:txBody>
          <a:bodyPr wrap="square">
            <a:spAutoFit/>
          </a:bodyPr>
          <a:lstStyle/>
          <a:p>
            <a:r>
              <a:rPr lang="en-US" sz="2000" b="1" dirty="0">
                <a:solidFill>
                  <a:schemeClr val="tx1">
                    <a:lumMod val="95000"/>
                    <a:lumOff val="5000"/>
                  </a:schemeClr>
                </a:solidFill>
                <a:latin typeface="Gelasio" pitchFamily="2" charset="77"/>
              </a:rPr>
              <a:t>Monthly Report</a:t>
            </a:r>
          </a:p>
        </p:txBody>
      </p:sp>
      <p:graphicFrame>
        <p:nvGraphicFramePr>
          <p:cNvPr id="4" name="Chart 3">
            <a:extLst>
              <a:ext uri="{FF2B5EF4-FFF2-40B4-BE49-F238E27FC236}">
                <a16:creationId xmlns:a16="http://schemas.microsoft.com/office/drawing/2014/main" id="{8FBD73BB-C121-1E4D-A780-21F46D772566}"/>
              </a:ext>
            </a:extLst>
          </p:cNvPr>
          <p:cNvGraphicFramePr/>
          <p:nvPr>
            <p:extLst>
              <p:ext uri="{D42A27DB-BD31-4B8C-83A1-F6EECF244321}">
                <p14:modId xmlns:p14="http://schemas.microsoft.com/office/powerpoint/2010/main" val="2255805022"/>
              </p:ext>
            </p:extLst>
          </p:nvPr>
        </p:nvGraphicFramePr>
        <p:xfrm>
          <a:off x="581031" y="2566965"/>
          <a:ext cx="3461302" cy="359633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18DD74F5-68BB-C240-A90F-C8B77C90111D}"/>
              </a:ext>
            </a:extLst>
          </p:cNvPr>
          <p:cNvSpPr/>
          <p:nvPr/>
        </p:nvSpPr>
        <p:spPr>
          <a:xfrm>
            <a:off x="8847398" y="1590903"/>
            <a:ext cx="1684125"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Montserrat" pitchFamily="2" charset="77"/>
              </a:rPr>
              <a:t>SALES</a:t>
            </a:r>
            <a:endParaRPr lang="en-US" sz="1400" b="1" spc="300" dirty="0">
              <a:solidFill>
                <a:schemeClr val="tx1">
                  <a:lumMod val="95000"/>
                  <a:lumOff val="5000"/>
                </a:schemeClr>
              </a:solidFill>
              <a:latin typeface="Montserrat" pitchFamily="2" charset="77"/>
            </a:endParaRPr>
          </a:p>
        </p:txBody>
      </p:sp>
      <p:sp>
        <p:nvSpPr>
          <p:cNvPr id="6" name="Rectangle 5">
            <a:extLst>
              <a:ext uri="{FF2B5EF4-FFF2-40B4-BE49-F238E27FC236}">
                <a16:creationId xmlns:a16="http://schemas.microsoft.com/office/drawing/2014/main" id="{5C35C563-4EF1-CF4B-8BAF-B84FF551D2CF}"/>
              </a:ext>
            </a:extLst>
          </p:cNvPr>
          <p:cNvSpPr/>
          <p:nvPr/>
        </p:nvSpPr>
        <p:spPr>
          <a:xfrm>
            <a:off x="821792" y="883018"/>
            <a:ext cx="3819656" cy="707886"/>
          </a:xfrm>
          <a:prstGeom prst="rect">
            <a:avLst/>
          </a:prstGeom>
        </p:spPr>
        <p:txBody>
          <a:bodyPr wrap="square">
            <a:spAutoFit/>
          </a:bodyPr>
          <a:lstStyle/>
          <a:p>
            <a:r>
              <a:rPr lang="en-US" sz="4000" b="1" dirty="0">
                <a:solidFill>
                  <a:schemeClr val="tx1">
                    <a:lumMod val="95000"/>
                    <a:lumOff val="5000"/>
                  </a:schemeClr>
                </a:solidFill>
                <a:latin typeface="Gelasio" pitchFamily="2" charset="77"/>
              </a:rPr>
              <a:t>Infographics</a:t>
            </a:r>
          </a:p>
        </p:txBody>
      </p:sp>
      <p:sp>
        <p:nvSpPr>
          <p:cNvPr id="7" name="Rectangle 6">
            <a:extLst>
              <a:ext uri="{FF2B5EF4-FFF2-40B4-BE49-F238E27FC236}">
                <a16:creationId xmlns:a16="http://schemas.microsoft.com/office/drawing/2014/main" id="{DC583E79-601B-6C42-9736-F3ACE4665972}"/>
              </a:ext>
            </a:extLst>
          </p:cNvPr>
          <p:cNvSpPr/>
          <p:nvPr/>
        </p:nvSpPr>
        <p:spPr>
          <a:xfrm>
            <a:off x="821792" y="1590904"/>
            <a:ext cx="1684125"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Montserrat" pitchFamily="2" charset="77"/>
              </a:rPr>
              <a:t>INTERIO</a:t>
            </a:r>
            <a:endParaRPr lang="en-US" sz="1400" b="1" spc="300" dirty="0">
              <a:solidFill>
                <a:schemeClr val="tx1">
                  <a:lumMod val="95000"/>
                  <a:lumOff val="5000"/>
                </a:schemeClr>
              </a:solidFill>
              <a:latin typeface="Montserrat" pitchFamily="2" charset="77"/>
            </a:endParaRPr>
          </a:p>
        </p:txBody>
      </p:sp>
      <p:graphicFrame>
        <p:nvGraphicFramePr>
          <p:cNvPr id="8" name="Chart 7">
            <a:extLst>
              <a:ext uri="{FF2B5EF4-FFF2-40B4-BE49-F238E27FC236}">
                <a16:creationId xmlns:a16="http://schemas.microsoft.com/office/drawing/2014/main" id="{7BCA760D-5FF8-A843-9673-B678F2E688D5}"/>
              </a:ext>
            </a:extLst>
          </p:cNvPr>
          <p:cNvGraphicFramePr/>
          <p:nvPr>
            <p:extLst>
              <p:ext uri="{D42A27DB-BD31-4B8C-83A1-F6EECF244321}">
                <p14:modId xmlns:p14="http://schemas.microsoft.com/office/powerpoint/2010/main" val="1792850079"/>
              </p:ext>
            </p:extLst>
          </p:nvPr>
        </p:nvGraphicFramePr>
        <p:xfrm>
          <a:off x="7909335" y="2566965"/>
          <a:ext cx="3808048" cy="344085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2F31762C-241A-BB48-80B6-3133B0CC891F}"/>
              </a:ext>
            </a:extLst>
          </p:cNvPr>
          <p:cNvSpPr/>
          <p:nvPr/>
        </p:nvSpPr>
        <p:spPr>
          <a:xfrm>
            <a:off x="4312139" y="2932372"/>
            <a:ext cx="2838451"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Nunito Sans Black" pitchFamily="2" charset="77"/>
              </a:rPr>
              <a:t>IUSTO TEMPOR INC.</a:t>
            </a:r>
            <a:endParaRPr lang="en-US" sz="1400" b="1" spc="300" dirty="0">
              <a:solidFill>
                <a:schemeClr val="tx1">
                  <a:lumMod val="95000"/>
                  <a:lumOff val="5000"/>
                </a:schemeClr>
              </a:solidFill>
              <a:latin typeface="Nunito Sans Black" pitchFamily="2" charset="77"/>
            </a:endParaRPr>
          </a:p>
        </p:txBody>
      </p:sp>
      <p:sp>
        <p:nvSpPr>
          <p:cNvPr id="13" name="Rectangle 12">
            <a:extLst>
              <a:ext uri="{FF2B5EF4-FFF2-40B4-BE49-F238E27FC236}">
                <a16:creationId xmlns:a16="http://schemas.microsoft.com/office/drawing/2014/main" id="{4CFDF5CE-01F2-9846-8208-6EA72D3CCA9B}"/>
              </a:ext>
            </a:extLst>
          </p:cNvPr>
          <p:cNvSpPr/>
          <p:nvPr/>
        </p:nvSpPr>
        <p:spPr>
          <a:xfrm>
            <a:off x="4312139" y="4598929"/>
            <a:ext cx="2545862" cy="1034899"/>
          </a:xfrm>
          <a:prstGeom prst="rect">
            <a:avLst/>
          </a:prstGeom>
        </p:spPr>
        <p:txBody>
          <a:bodyPr wrap="square">
            <a:spAutoFit/>
          </a:bodyPr>
          <a:lstStyle/>
          <a:p>
            <a:pPr>
              <a:lnSpc>
                <a:spcPct val="150000"/>
              </a:lnSpc>
            </a:pPr>
            <a:r>
              <a:rPr lang="en-US" sz="1400" dirty="0" err="1">
                <a:solidFill>
                  <a:schemeClr val="tx1">
                    <a:lumMod val="50000"/>
                    <a:lumOff val="50000"/>
                  </a:schemeClr>
                </a:solidFill>
                <a:latin typeface="Nunito Sans" pitchFamily="2" charset="77"/>
              </a:rPr>
              <a:t>Tempor incididunt dolor sit amet consecteur adipiscing elit incididunt.</a:t>
            </a:r>
            <a:endParaRPr lang="en-US" sz="1400" dirty="0">
              <a:solidFill>
                <a:schemeClr val="tx1">
                  <a:lumMod val="50000"/>
                  <a:lumOff val="50000"/>
                </a:schemeClr>
              </a:solidFill>
              <a:latin typeface="Nunito Sans" pitchFamily="2" charset="77"/>
            </a:endParaRPr>
          </a:p>
        </p:txBody>
      </p:sp>
    </p:spTree>
    <p:extLst>
      <p:ext uri="{BB962C8B-B14F-4D97-AF65-F5344CB8AC3E}">
        <p14:creationId xmlns:p14="http://schemas.microsoft.com/office/powerpoint/2010/main" val="22556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4792A10-596D-5B48-8574-278AA11B19AB}"/>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BREAKSLIDE</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1900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3121083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DB564AB-1309-B546-B3FE-13D4015A8EC3}"/>
              </a:ext>
            </a:extLst>
          </p:cNvPr>
          <p:cNvSpPr txBox="1"/>
          <p:nvPr/>
        </p:nvSpPr>
        <p:spPr>
          <a:xfrm>
            <a:off x="5507257" y="2229877"/>
            <a:ext cx="4413983" cy="707886"/>
          </a:xfrm>
          <a:prstGeom prst="rect">
            <a:avLst/>
          </a:prstGeom>
          <a:noFill/>
        </p:spPr>
        <p:txBody>
          <a:bodyPr wrap="square" rtlCol="0">
            <a:spAutoFit/>
          </a:bodyPr>
          <a:lstStyle/>
          <a:p>
            <a:r>
              <a:rPr lang="en-US" sz="4000" b="1" dirty="0">
                <a:solidFill>
                  <a:schemeClr val="tx1">
                    <a:lumMod val="85000"/>
                    <a:lumOff val="15000"/>
                  </a:schemeClr>
                </a:solidFill>
                <a:latin typeface="Gelasio" pitchFamily="2" charset="77"/>
              </a:rPr>
              <a:t>Content </a:t>
            </a:r>
            <a:r>
              <a:rPr lang="en-US" sz="4000" dirty="0">
                <a:solidFill>
                  <a:schemeClr val="tx1">
                    <a:lumMod val="85000"/>
                    <a:lumOff val="15000"/>
                  </a:schemeClr>
                </a:solidFill>
                <a:latin typeface="Gelasio" pitchFamily="2" charset="77"/>
              </a:rPr>
              <a:t>Marketing</a:t>
            </a:r>
          </a:p>
        </p:txBody>
      </p:sp>
      <p:cxnSp>
        <p:nvCxnSpPr>
          <p:cNvPr id="3" name="Straight Connector 2">
            <a:extLst>
              <a:ext uri="{FF2B5EF4-FFF2-40B4-BE49-F238E27FC236}">
                <a16:creationId xmlns:a16="http://schemas.microsoft.com/office/drawing/2014/main" id="{BB8EADB2-B87B-2E46-91F6-08DBC4E73FF6}"/>
              </a:ext>
            </a:extLst>
          </p:cNvPr>
          <p:cNvCxnSpPr>
            <a:cxnSpLocks/>
          </p:cNvCxnSpPr>
          <p:nvPr/>
        </p:nvCxnSpPr>
        <p:spPr>
          <a:xfrm flipH="1">
            <a:off x="4469130" y="1691640"/>
            <a:ext cx="75438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3F86C5-4889-5D4B-9CA7-DD4B52663531}"/>
              </a:ext>
            </a:extLst>
          </p:cNvPr>
          <p:cNvSpPr txBox="1"/>
          <p:nvPr/>
        </p:nvSpPr>
        <p:spPr>
          <a:xfrm>
            <a:off x="5507256" y="2937763"/>
            <a:ext cx="6242783" cy="1295868"/>
          </a:xfrm>
          <a:prstGeom prst="rect">
            <a:avLst/>
          </a:prstGeom>
          <a:noFill/>
        </p:spPr>
        <p:txBody>
          <a:bodyPr wrap="square" rtlCol="0">
            <a:spAutoFit/>
          </a:bodyPr>
          <a:lstStyle/>
          <a:p>
            <a:pPr>
              <a:lnSpc>
                <a:spcPct val="150000"/>
              </a:lnSpc>
            </a:pPr>
            <a:r>
              <a:rPr lang="vi-VN" dirty="0">
                <a:solidFill>
                  <a:schemeClr val="tx1">
                    <a:lumMod val="65000"/>
                    <a:lumOff val="35000"/>
                  </a:schemeClr>
                </a:solidFill>
                <a:latin typeface="Nunito Sans" pitchFamily="2" charset="77"/>
              </a:rPr>
              <a:t>Hoạt động marketing của một doanh nghiệp hoặc thương hiệu tập trung vào việc tạo ra và phân phối nội dung có giá trị, liên quan đến sản phẩm/dịch vụ.</a:t>
            </a:r>
          </a:p>
        </p:txBody>
      </p:sp>
      <p:pic>
        <p:nvPicPr>
          <p:cNvPr id="2050" name="Picture 2" descr="Co-workers discussing about business strategies Free Photo">
            <a:extLst>
              <a:ext uri="{FF2B5EF4-FFF2-40B4-BE49-F238E27FC236}">
                <a16:creationId xmlns:a16="http://schemas.microsoft.com/office/drawing/2014/main" id="{11AB315A-3533-4188-BE34-7D08B168EF92}"/>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236" b="122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siness people meeting at office writing memos on sticky notes. Free Photo">
            <a:extLst>
              <a:ext uri="{FF2B5EF4-FFF2-40B4-BE49-F238E27FC236}">
                <a16:creationId xmlns:a16="http://schemas.microsoft.com/office/drawing/2014/main" id="{D5671332-8DCD-42B5-B1B2-DAB5F7F4FBA3}"/>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t="2491" b="249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9645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58976C-E959-7543-8E9F-BE2C76DBFE19}"/>
              </a:ext>
            </a:extLst>
          </p:cNvPr>
          <p:cNvSpPr/>
          <p:nvPr/>
        </p:nvSpPr>
        <p:spPr>
          <a:xfrm>
            <a:off x="800812" y="872996"/>
            <a:ext cx="3104407" cy="646331"/>
          </a:xfrm>
          <a:prstGeom prst="rect">
            <a:avLst/>
          </a:prstGeom>
        </p:spPr>
        <p:txBody>
          <a:bodyPr wrap="square">
            <a:spAutoFit/>
          </a:bodyPr>
          <a:lstStyle/>
          <a:p>
            <a:r>
              <a:rPr lang="en-US" sz="3600" b="1" dirty="0">
                <a:solidFill>
                  <a:schemeClr val="tx1">
                    <a:lumMod val="95000"/>
                    <a:lumOff val="5000"/>
                  </a:schemeClr>
                </a:solidFill>
                <a:latin typeface="Gelasio" pitchFamily="2" charset="77"/>
              </a:rPr>
              <a:t>Mockup</a:t>
            </a:r>
          </a:p>
        </p:txBody>
      </p:sp>
      <p:sp>
        <p:nvSpPr>
          <p:cNvPr id="5" name="Rectangle 4">
            <a:extLst>
              <a:ext uri="{FF2B5EF4-FFF2-40B4-BE49-F238E27FC236}">
                <a16:creationId xmlns:a16="http://schemas.microsoft.com/office/drawing/2014/main" id="{92A244AD-FA74-2244-826E-ED2305F706BA}"/>
              </a:ext>
            </a:extLst>
          </p:cNvPr>
          <p:cNvSpPr/>
          <p:nvPr/>
        </p:nvSpPr>
        <p:spPr>
          <a:xfrm>
            <a:off x="6659976" y="2195147"/>
            <a:ext cx="1941229" cy="900246"/>
          </a:xfrm>
          <a:prstGeom prst="rect">
            <a:avLst/>
          </a:prstGeom>
        </p:spPr>
        <p:txBody>
          <a:bodyPr wrap="square">
            <a:spAutoFit/>
          </a:bodyPr>
          <a:lstStyle/>
          <a:p>
            <a:pPr>
              <a:lnSpc>
                <a:spcPct val="150000"/>
              </a:lnSpc>
            </a:pPr>
            <a:r>
              <a:rPr lang="en-US" sz="1200" dirty="0" err="1">
                <a:solidFill>
                  <a:schemeClr val="tx1">
                    <a:lumMod val="50000"/>
                    <a:lumOff val="50000"/>
                  </a:schemeClr>
                </a:solidFill>
                <a:latin typeface="Nunito Sans" pitchFamily="2" charset="77"/>
              </a:rPr>
              <a:t>Sed ut perspiciatis unde omnis iste natus error sit voluptatem accusantiu</a:t>
            </a:r>
            <a:endParaRPr lang="en-US" sz="1200" dirty="0">
              <a:solidFill>
                <a:schemeClr val="tx1">
                  <a:lumMod val="50000"/>
                  <a:lumOff val="50000"/>
                </a:schemeClr>
              </a:solidFill>
              <a:latin typeface="Nunito Sans" pitchFamily="2" charset="77"/>
            </a:endParaRPr>
          </a:p>
        </p:txBody>
      </p:sp>
      <p:sp>
        <p:nvSpPr>
          <p:cNvPr id="7" name="Rectangle 6">
            <a:extLst>
              <a:ext uri="{FF2B5EF4-FFF2-40B4-BE49-F238E27FC236}">
                <a16:creationId xmlns:a16="http://schemas.microsoft.com/office/drawing/2014/main" id="{26C7E1F7-EE75-2840-B152-FDEC907AC9DB}"/>
              </a:ext>
            </a:extLst>
          </p:cNvPr>
          <p:cNvSpPr/>
          <p:nvPr/>
        </p:nvSpPr>
        <p:spPr>
          <a:xfrm>
            <a:off x="6659976" y="3485786"/>
            <a:ext cx="1779761" cy="900246"/>
          </a:xfrm>
          <a:prstGeom prst="rect">
            <a:avLst/>
          </a:prstGeom>
        </p:spPr>
        <p:txBody>
          <a:bodyPr wrap="square">
            <a:spAutoFit/>
          </a:bodyPr>
          <a:lstStyle/>
          <a:p>
            <a:pPr>
              <a:lnSpc>
                <a:spcPct val="150000"/>
              </a:lnSpc>
            </a:pPr>
            <a:r>
              <a:rPr lang="en-US" sz="1200" dirty="0" err="1">
                <a:solidFill>
                  <a:schemeClr val="tx1">
                    <a:lumMod val="50000"/>
                    <a:lumOff val="50000"/>
                  </a:schemeClr>
                </a:solidFill>
                <a:latin typeface="Nunito Sans" pitchFamily="2" charset="77"/>
              </a:rPr>
              <a:t>Indidicunt lorem ipsum. Ut enim ad minima veniam, quis nostrum.</a:t>
            </a:r>
            <a:endParaRPr lang="en-US" sz="1200" dirty="0">
              <a:solidFill>
                <a:schemeClr val="tx1">
                  <a:lumMod val="50000"/>
                  <a:lumOff val="50000"/>
                </a:schemeClr>
              </a:solidFill>
              <a:latin typeface="Nunito Sans" pitchFamily="2" charset="77"/>
            </a:endParaRPr>
          </a:p>
        </p:txBody>
      </p:sp>
      <p:sp>
        <p:nvSpPr>
          <p:cNvPr id="9" name="Rectangle 8">
            <a:extLst>
              <a:ext uri="{FF2B5EF4-FFF2-40B4-BE49-F238E27FC236}">
                <a16:creationId xmlns:a16="http://schemas.microsoft.com/office/drawing/2014/main" id="{4732F5E7-C2BA-8848-83EE-48DD5936B98C}"/>
              </a:ext>
            </a:extLst>
          </p:cNvPr>
          <p:cNvSpPr/>
          <p:nvPr/>
        </p:nvSpPr>
        <p:spPr>
          <a:xfrm>
            <a:off x="6042747" y="1058372"/>
            <a:ext cx="2040082" cy="400110"/>
          </a:xfrm>
          <a:prstGeom prst="rect">
            <a:avLst/>
          </a:prstGeom>
        </p:spPr>
        <p:txBody>
          <a:bodyPr wrap="square">
            <a:spAutoFit/>
          </a:bodyPr>
          <a:lstStyle/>
          <a:p>
            <a:r>
              <a:rPr lang="en-US" sz="2000" b="1" dirty="0">
                <a:solidFill>
                  <a:schemeClr val="tx1">
                    <a:lumMod val="95000"/>
                    <a:lumOff val="5000"/>
                  </a:schemeClr>
                </a:solidFill>
                <a:latin typeface="Gelasio" pitchFamily="2" charset="77"/>
              </a:rPr>
              <a:t>Why </a:t>
            </a:r>
            <a:r>
              <a:rPr lang="en-US" sz="2000" i="1" dirty="0">
                <a:solidFill>
                  <a:schemeClr val="tx1">
                    <a:lumMod val="95000"/>
                    <a:lumOff val="5000"/>
                  </a:schemeClr>
                </a:solidFill>
                <a:latin typeface="Gelasio" pitchFamily="2" charset="77"/>
              </a:rPr>
              <a:t>choose us.</a:t>
            </a:r>
          </a:p>
        </p:txBody>
      </p:sp>
      <p:sp>
        <p:nvSpPr>
          <p:cNvPr id="10" name="Rectangle 9">
            <a:extLst>
              <a:ext uri="{FF2B5EF4-FFF2-40B4-BE49-F238E27FC236}">
                <a16:creationId xmlns:a16="http://schemas.microsoft.com/office/drawing/2014/main" id="{ACC70A3D-2B0C-D64F-9813-A55A992842FF}"/>
              </a:ext>
            </a:extLst>
          </p:cNvPr>
          <p:cNvSpPr/>
          <p:nvPr/>
        </p:nvSpPr>
        <p:spPr>
          <a:xfrm>
            <a:off x="9457598" y="2195147"/>
            <a:ext cx="1941229" cy="900246"/>
          </a:xfrm>
          <a:prstGeom prst="rect">
            <a:avLst/>
          </a:prstGeom>
        </p:spPr>
        <p:txBody>
          <a:bodyPr wrap="square">
            <a:spAutoFit/>
          </a:bodyPr>
          <a:lstStyle/>
          <a:p>
            <a:pPr>
              <a:lnSpc>
                <a:spcPct val="150000"/>
              </a:lnSpc>
            </a:pPr>
            <a:r>
              <a:rPr lang="en-US" sz="1200" dirty="0" err="1">
                <a:solidFill>
                  <a:schemeClr val="tx1">
                    <a:lumMod val="50000"/>
                    <a:lumOff val="50000"/>
                  </a:schemeClr>
                </a:solidFill>
                <a:latin typeface="Nunito Sans" pitchFamily="2" charset="77"/>
              </a:rPr>
              <a:t>At vero eos et accusam us et iusto odio dignissi mos ducimus qui.</a:t>
            </a:r>
            <a:endParaRPr lang="en-US" sz="1200" dirty="0">
              <a:solidFill>
                <a:schemeClr val="tx1">
                  <a:lumMod val="50000"/>
                  <a:lumOff val="50000"/>
                </a:schemeClr>
              </a:solidFill>
              <a:latin typeface="Nunito Sans" pitchFamily="2" charset="77"/>
            </a:endParaRPr>
          </a:p>
        </p:txBody>
      </p:sp>
      <p:sp>
        <p:nvSpPr>
          <p:cNvPr id="12" name="Rectangle 11">
            <a:extLst>
              <a:ext uri="{FF2B5EF4-FFF2-40B4-BE49-F238E27FC236}">
                <a16:creationId xmlns:a16="http://schemas.microsoft.com/office/drawing/2014/main" id="{929FA832-9EC4-AD49-8E6B-BABE8748B916}"/>
              </a:ext>
            </a:extLst>
          </p:cNvPr>
          <p:cNvSpPr/>
          <p:nvPr/>
        </p:nvSpPr>
        <p:spPr>
          <a:xfrm>
            <a:off x="9457598" y="3485786"/>
            <a:ext cx="1941229" cy="1177245"/>
          </a:xfrm>
          <a:prstGeom prst="rect">
            <a:avLst/>
          </a:prstGeom>
        </p:spPr>
        <p:txBody>
          <a:bodyPr wrap="square">
            <a:spAutoFit/>
          </a:bodyPr>
          <a:lstStyle/>
          <a:p>
            <a:pPr>
              <a:lnSpc>
                <a:spcPct val="150000"/>
              </a:lnSpc>
            </a:pPr>
            <a:r>
              <a:rPr lang="en-US" sz="1200" dirty="0" err="1">
                <a:solidFill>
                  <a:schemeClr val="tx1">
                    <a:lumMod val="50000"/>
                    <a:lumOff val="50000"/>
                  </a:schemeClr>
                </a:solidFill>
                <a:latin typeface="Nunito Sans" pitchFamily="2" charset="77"/>
              </a:rPr>
              <a:t>Blanditiis praesentium voluptatum deleniti atque corrupti quos dolores et quas.</a:t>
            </a:r>
            <a:endParaRPr lang="en-US" sz="1200" dirty="0">
              <a:solidFill>
                <a:schemeClr val="tx1">
                  <a:lumMod val="50000"/>
                  <a:lumOff val="50000"/>
                </a:schemeClr>
              </a:solidFill>
              <a:latin typeface="Nunito Sans" pitchFamily="2" charset="77"/>
            </a:endParaRPr>
          </a:p>
        </p:txBody>
      </p:sp>
      <p:cxnSp>
        <p:nvCxnSpPr>
          <p:cNvPr id="15" name="Straight Connector 14">
            <a:extLst>
              <a:ext uri="{FF2B5EF4-FFF2-40B4-BE49-F238E27FC236}">
                <a16:creationId xmlns:a16="http://schemas.microsoft.com/office/drawing/2014/main" id="{B0A4850E-6672-2B46-A08D-4103C977006D}"/>
              </a:ext>
            </a:extLst>
          </p:cNvPr>
          <p:cNvCxnSpPr>
            <a:cxnSpLocks/>
          </p:cNvCxnSpPr>
          <p:nvPr/>
        </p:nvCxnSpPr>
        <p:spPr>
          <a:xfrm>
            <a:off x="6096000" y="763983"/>
            <a:ext cx="6096000"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4913E0E-EAB0-0940-ADD1-58DDCDA0A545}"/>
              </a:ext>
            </a:extLst>
          </p:cNvPr>
          <p:cNvSpPr txBox="1"/>
          <p:nvPr/>
        </p:nvSpPr>
        <p:spPr>
          <a:xfrm>
            <a:off x="823013" y="565604"/>
            <a:ext cx="1226525"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DEKSTOP</a:t>
            </a:r>
            <a:endParaRPr lang="en-US" sz="900" b="1" spc="300">
              <a:solidFill>
                <a:schemeClr val="tx1">
                  <a:lumMod val="95000"/>
                  <a:lumOff val="5000"/>
                </a:schemeClr>
              </a:solidFill>
              <a:latin typeface="Montserrat ExtraBold" pitchFamily="2" charset="77"/>
            </a:endParaRPr>
          </a:p>
        </p:txBody>
      </p:sp>
      <p:pic>
        <p:nvPicPr>
          <p:cNvPr id="26" name="Graphic 25">
            <a:extLst>
              <a:ext uri="{FF2B5EF4-FFF2-40B4-BE49-F238E27FC236}">
                <a16:creationId xmlns:a16="http://schemas.microsoft.com/office/drawing/2014/main" id="{63C577DB-B21C-A045-A072-3F968A9CCB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07258" y="2314489"/>
            <a:ext cx="285165" cy="285165"/>
          </a:xfrm>
          <a:prstGeom prst="rect">
            <a:avLst/>
          </a:prstGeom>
        </p:spPr>
      </p:pic>
      <p:pic>
        <p:nvPicPr>
          <p:cNvPr id="27" name="Graphic 26">
            <a:extLst>
              <a:ext uri="{FF2B5EF4-FFF2-40B4-BE49-F238E27FC236}">
                <a16:creationId xmlns:a16="http://schemas.microsoft.com/office/drawing/2014/main" id="{A31429F4-C3B4-4B4A-B16D-557C6206F2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8921" y="3619096"/>
            <a:ext cx="285165" cy="285165"/>
          </a:xfrm>
          <a:prstGeom prst="rect">
            <a:avLst/>
          </a:prstGeom>
        </p:spPr>
      </p:pic>
      <p:pic>
        <p:nvPicPr>
          <p:cNvPr id="28" name="Graphic 27">
            <a:extLst>
              <a:ext uri="{FF2B5EF4-FFF2-40B4-BE49-F238E27FC236}">
                <a16:creationId xmlns:a16="http://schemas.microsoft.com/office/drawing/2014/main" id="{32B7908B-A2B8-1D4C-AE2C-7E44BCF416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40090" y="2314489"/>
            <a:ext cx="285165" cy="285165"/>
          </a:xfrm>
          <a:prstGeom prst="rect">
            <a:avLst/>
          </a:prstGeom>
        </p:spPr>
      </p:pic>
      <p:pic>
        <p:nvPicPr>
          <p:cNvPr id="29" name="Graphic 28">
            <a:extLst>
              <a:ext uri="{FF2B5EF4-FFF2-40B4-BE49-F238E27FC236}">
                <a16:creationId xmlns:a16="http://schemas.microsoft.com/office/drawing/2014/main" id="{473198B3-0175-AC40-8588-1CD8ED8C5A2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040091" y="3619096"/>
            <a:ext cx="285165" cy="285165"/>
          </a:xfrm>
          <a:prstGeom prst="rect">
            <a:avLst/>
          </a:prstGeom>
        </p:spPr>
      </p:pic>
      <p:sp>
        <p:nvSpPr>
          <p:cNvPr id="4" name="Picture Placeholder 3">
            <a:extLst>
              <a:ext uri="{FF2B5EF4-FFF2-40B4-BE49-F238E27FC236}">
                <a16:creationId xmlns:a16="http://schemas.microsoft.com/office/drawing/2014/main" id="{5D6B5AD6-38DC-3C41-B710-73C042F094E4}"/>
              </a:ext>
            </a:extLst>
          </p:cNvPr>
          <p:cNvSpPr>
            <a:spLocks noGrp="1"/>
          </p:cNvSpPr>
          <p:nvPr>
            <p:ph type="pic" sz="quarter" idx="10"/>
          </p:nvPr>
        </p:nvSpPr>
        <p:spPr/>
      </p:sp>
    </p:spTree>
    <p:extLst>
      <p:ext uri="{BB962C8B-B14F-4D97-AF65-F5344CB8AC3E}">
        <p14:creationId xmlns:p14="http://schemas.microsoft.com/office/powerpoint/2010/main" val="1122117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E83975-0217-7346-985D-1B846D74872A}"/>
              </a:ext>
            </a:extLst>
          </p:cNvPr>
          <p:cNvSpPr/>
          <p:nvPr/>
        </p:nvSpPr>
        <p:spPr>
          <a:xfrm>
            <a:off x="607406" y="1201812"/>
            <a:ext cx="3330749" cy="646331"/>
          </a:xfrm>
          <a:prstGeom prst="rect">
            <a:avLst/>
          </a:prstGeom>
        </p:spPr>
        <p:txBody>
          <a:bodyPr wrap="square">
            <a:spAutoFit/>
          </a:bodyPr>
          <a:lstStyle/>
          <a:p>
            <a:r>
              <a:rPr lang="en-US" sz="3600" b="1" dirty="0">
                <a:solidFill>
                  <a:schemeClr val="tx1">
                    <a:lumMod val="95000"/>
                    <a:lumOff val="5000"/>
                  </a:schemeClr>
                </a:solidFill>
                <a:latin typeface="Playfair Display" pitchFamily="2" charset="77"/>
              </a:rPr>
              <a:t>Easy to </a:t>
            </a:r>
            <a:r>
              <a:rPr lang="en-US" sz="3600" i="1" dirty="0">
                <a:solidFill>
                  <a:schemeClr val="tx1">
                    <a:lumMod val="95000"/>
                    <a:lumOff val="5000"/>
                  </a:schemeClr>
                </a:solidFill>
                <a:latin typeface="Playfair Display" pitchFamily="2" charset="77"/>
              </a:rPr>
              <a:t>Access</a:t>
            </a:r>
          </a:p>
        </p:txBody>
      </p:sp>
      <p:sp>
        <p:nvSpPr>
          <p:cNvPr id="4" name="Rectangle 3">
            <a:extLst>
              <a:ext uri="{FF2B5EF4-FFF2-40B4-BE49-F238E27FC236}">
                <a16:creationId xmlns:a16="http://schemas.microsoft.com/office/drawing/2014/main" id="{5D5D728C-EA66-4840-880A-714E9C0AA869}"/>
              </a:ext>
            </a:extLst>
          </p:cNvPr>
          <p:cNvSpPr/>
          <p:nvPr/>
        </p:nvSpPr>
        <p:spPr>
          <a:xfrm>
            <a:off x="607407" y="2265220"/>
            <a:ext cx="3577082" cy="2327560"/>
          </a:xfrm>
          <a:prstGeom prst="rect">
            <a:avLst/>
          </a:prstGeom>
        </p:spPr>
        <p:txBody>
          <a:bodyPr wrap="square">
            <a:spAutoFit/>
          </a:bodyPr>
          <a:lstStyle/>
          <a:p>
            <a:pPr>
              <a:lnSpc>
                <a:spcPct val="150000"/>
              </a:lnSpc>
            </a:pPr>
            <a:r>
              <a:rPr lang="en-US" sz="1400" dirty="0" err="1">
                <a:solidFill>
                  <a:schemeClr val="tx1">
                    <a:lumMod val="50000"/>
                    <a:lumOff val="50000"/>
                  </a:schemeClr>
                </a:solidFill>
                <a:latin typeface="Nunito Sans" pitchFamily="2" charset="77"/>
              </a:rPr>
              <a:t> At vero eos et accusamus et iusto odio dignissimos ducimus qui blanditiis. Praesentium voluptatum deleniti atque corrupti quos dolores et quas.</a:t>
            </a:r>
          </a:p>
          <a:p>
            <a:pPr>
              <a:lnSpc>
                <a:spcPct val="150000"/>
              </a:lnSpc>
            </a:pPr>
            <a:endParaRPr lang="en-US" sz="1400" dirty="0" err="1">
              <a:solidFill>
                <a:schemeClr val="tx1">
                  <a:lumMod val="50000"/>
                  <a:lumOff val="50000"/>
                </a:schemeClr>
              </a:solidFill>
              <a:latin typeface="Nunito Sans" pitchFamily="2" charset="77"/>
            </a:endParaRPr>
          </a:p>
          <a:p>
            <a:pPr>
              <a:lnSpc>
                <a:spcPct val="150000"/>
              </a:lnSpc>
            </a:pPr>
            <a:r>
              <a:rPr lang="en-US" sz="1400" dirty="0" err="1">
                <a:solidFill>
                  <a:schemeClr val="tx1">
                    <a:lumMod val="50000"/>
                    <a:lumOff val="50000"/>
                  </a:schemeClr>
                </a:solidFill>
                <a:latin typeface="Nunito Sans" pitchFamily="2" charset="77"/>
              </a:rPr>
              <a:t>Est laborum et dolorum fuga. Et harum quidem rerum facilis est et expedita.</a:t>
            </a:r>
          </a:p>
        </p:txBody>
      </p:sp>
      <p:sp>
        <p:nvSpPr>
          <p:cNvPr id="6" name="Rectangle 5">
            <a:extLst>
              <a:ext uri="{FF2B5EF4-FFF2-40B4-BE49-F238E27FC236}">
                <a16:creationId xmlns:a16="http://schemas.microsoft.com/office/drawing/2014/main" id="{DC8910C1-FF2F-F14B-AE54-13A38FD41024}"/>
              </a:ext>
            </a:extLst>
          </p:cNvPr>
          <p:cNvSpPr/>
          <p:nvPr/>
        </p:nvSpPr>
        <p:spPr>
          <a:xfrm>
            <a:off x="4184489" y="2265220"/>
            <a:ext cx="2767583" cy="2327560"/>
          </a:xfrm>
          <a:prstGeom prst="rect">
            <a:avLst/>
          </a:prstGeom>
        </p:spPr>
        <p:txBody>
          <a:bodyPr wrap="square">
            <a:spAutoFit/>
          </a:bodyPr>
          <a:lstStyle/>
          <a:p>
            <a:pPr>
              <a:lnSpc>
                <a:spcPct val="150000"/>
              </a:lnSpc>
            </a:pPr>
            <a:r>
              <a:rPr lang="en-US" sz="1400" dirty="0" err="1">
                <a:solidFill>
                  <a:schemeClr val="tx1">
                    <a:lumMod val="50000"/>
                    <a:lumOff val="50000"/>
                  </a:schemeClr>
                </a:solidFill>
                <a:latin typeface="Nunito Sans" pitchFamily="2" charset="77"/>
              </a:rPr>
              <a:t>Lorem ipsum unde omnis iste natus error sit voluptate.</a:t>
            </a:r>
          </a:p>
          <a:p>
            <a:pPr>
              <a:lnSpc>
                <a:spcPct val="150000"/>
              </a:lnSpc>
            </a:pPr>
            <a:endParaRPr lang="en-US" sz="1400" dirty="0" err="1">
              <a:solidFill>
                <a:schemeClr val="tx1">
                  <a:lumMod val="50000"/>
                  <a:lumOff val="50000"/>
                </a:schemeClr>
              </a:solidFill>
              <a:latin typeface="Nunito Sans" pitchFamily="2" charset="77"/>
            </a:endParaRPr>
          </a:p>
          <a:p>
            <a:pPr>
              <a:lnSpc>
                <a:spcPct val="150000"/>
              </a:lnSpc>
            </a:pPr>
            <a:r>
              <a:rPr lang="en-US" sz="1400" dirty="0" err="1">
                <a:solidFill>
                  <a:schemeClr val="tx1">
                    <a:lumMod val="50000"/>
                    <a:lumOff val="50000"/>
                  </a:schemeClr>
                </a:solidFill>
                <a:latin typeface="Nunito Sans" pitchFamily="2" charset="77"/>
              </a:rPr>
              <a:t>Accusantium doloremque laudantium, totam rem aperiam, eaque ipsa quae ab illo inventore veritatis et quasi</a:t>
            </a:r>
          </a:p>
        </p:txBody>
      </p:sp>
      <p:sp>
        <p:nvSpPr>
          <p:cNvPr id="7" name="Rectangle 6">
            <a:extLst>
              <a:ext uri="{FF2B5EF4-FFF2-40B4-BE49-F238E27FC236}">
                <a16:creationId xmlns:a16="http://schemas.microsoft.com/office/drawing/2014/main" id="{7B53CE5A-EE64-DA43-BB00-3B0E8D7F3BE4}"/>
              </a:ext>
            </a:extLst>
          </p:cNvPr>
          <p:cNvSpPr/>
          <p:nvPr/>
        </p:nvSpPr>
        <p:spPr>
          <a:xfrm>
            <a:off x="607406" y="876723"/>
            <a:ext cx="2838451"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Nunito Sans Black" pitchFamily="2" charset="77"/>
              </a:rPr>
              <a:t>OUR APPS</a:t>
            </a:r>
            <a:endParaRPr lang="en-US" sz="1400" b="1" spc="300" dirty="0">
              <a:solidFill>
                <a:schemeClr val="tx1">
                  <a:lumMod val="95000"/>
                  <a:lumOff val="5000"/>
                </a:schemeClr>
              </a:solidFill>
              <a:latin typeface="Nunito Sans Black" pitchFamily="2" charset="77"/>
            </a:endParaRPr>
          </a:p>
        </p:txBody>
      </p:sp>
      <p:sp>
        <p:nvSpPr>
          <p:cNvPr id="13" name="Rectangle 12">
            <a:extLst>
              <a:ext uri="{FF2B5EF4-FFF2-40B4-BE49-F238E27FC236}">
                <a16:creationId xmlns:a16="http://schemas.microsoft.com/office/drawing/2014/main" id="{28D48F44-1858-9C4E-A4E1-7083B3D29998}"/>
              </a:ext>
            </a:extLst>
          </p:cNvPr>
          <p:cNvSpPr/>
          <p:nvPr/>
        </p:nvSpPr>
        <p:spPr>
          <a:xfrm>
            <a:off x="607406" y="4759459"/>
            <a:ext cx="2838451" cy="325089"/>
          </a:xfrm>
          <a:prstGeom prst="rect">
            <a:avLst/>
          </a:prstGeom>
        </p:spPr>
        <p:txBody>
          <a:bodyPr wrap="square">
            <a:spAutoFit/>
          </a:bodyPr>
          <a:lstStyle/>
          <a:p>
            <a:pPr>
              <a:lnSpc>
                <a:spcPct val="150000"/>
              </a:lnSpc>
            </a:pPr>
            <a:r>
              <a:rPr lang="en-US" sz="1100" b="1" spc="300" dirty="0" err="1">
                <a:solidFill>
                  <a:schemeClr val="tx1">
                    <a:lumMod val="95000"/>
                    <a:lumOff val="5000"/>
                  </a:schemeClr>
                </a:solidFill>
                <a:latin typeface="Nunito Sans Black" pitchFamily="2" charset="77"/>
              </a:rPr>
              <a:t>INTERIO.CO</a:t>
            </a:r>
            <a:endParaRPr lang="en-US" sz="1400" b="1" spc="300" dirty="0">
              <a:solidFill>
                <a:schemeClr val="tx1">
                  <a:lumMod val="95000"/>
                  <a:lumOff val="5000"/>
                </a:schemeClr>
              </a:solidFill>
              <a:latin typeface="Nunito Sans Black" pitchFamily="2" charset="77"/>
            </a:endParaRPr>
          </a:p>
        </p:txBody>
      </p:sp>
      <p:sp>
        <p:nvSpPr>
          <p:cNvPr id="5" name="Picture Placeholder 4">
            <a:extLst>
              <a:ext uri="{FF2B5EF4-FFF2-40B4-BE49-F238E27FC236}">
                <a16:creationId xmlns:a16="http://schemas.microsoft.com/office/drawing/2014/main" id="{EBCDEEA0-A51C-894C-83F0-C7F986F547A3}"/>
              </a:ext>
            </a:extLst>
          </p:cNvPr>
          <p:cNvSpPr>
            <a:spLocks noGrp="1"/>
          </p:cNvSpPr>
          <p:nvPr>
            <p:ph type="pic" sz="quarter" idx="10"/>
          </p:nvPr>
        </p:nvSpPr>
        <p:spPr/>
      </p:sp>
    </p:spTree>
    <p:extLst>
      <p:ext uri="{BB962C8B-B14F-4D97-AF65-F5344CB8AC3E}">
        <p14:creationId xmlns:p14="http://schemas.microsoft.com/office/powerpoint/2010/main" val="2776856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7635B67-401B-5D4F-86EA-5183B239FD89}"/>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CONTACT</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1900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3946473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2AE063-98D3-A14C-9D21-071B57124913}"/>
              </a:ext>
            </a:extLst>
          </p:cNvPr>
          <p:cNvSpPr txBox="1"/>
          <p:nvPr/>
        </p:nvSpPr>
        <p:spPr>
          <a:xfrm>
            <a:off x="6770719" y="1280848"/>
            <a:ext cx="2454741" cy="523220"/>
          </a:xfrm>
          <a:prstGeom prst="rect">
            <a:avLst/>
          </a:prstGeom>
          <a:noFill/>
        </p:spPr>
        <p:txBody>
          <a:bodyPr wrap="square" rtlCol="0">
            <a:spAutoFit/>
          </a:bodyPr>
          <a:lstStyle/>
          <a:p>
            <a:r>
              <a:rPr lang="en-US" sz="2800" i="1">
                <a:solidFill>
                  <a:schemeClr val="tx1">
                    <a:lumMod val="85000"/>
                    <a:lumOff val="15000"/>
                  </a:schemeClr>
                </a:solidFill>
                <a:latin typeface="Gelasio" pitchFamily="2" charset="77"/>
              </a:rPr>
              <a:t>Contact</a:t>
            </a:r>
          </a:p>
        </p:txBody>
      </p:sp>
      <p:cxnSp>
        <p:nvCxnSpPr>
          <p:cNvPr id="6" name="Straight Connector 5">
            <a:extLst>
              <a:ext uri="{FF2B5EF4-FFF2-40B4-BE49-F238E27FC236}">
                <a16:creationId xmlns:a16="http://schemas.microsoft.com/office/drawing/2014/main" id="{81EEF53E-A269-8544-BB78-8CD4F46D0515}"/>
              </a:ext>
            </a:extLst>
          </p:cNvPr>
          <p:cNvCxnSpPr>
            <a:cxnSpLocks/>
          </p:cNvCxnSpPr>
          <p:nvPr/>
        </p:nvCxnSpPr>
        <p:spPr>
          <a:xfrm flipH="1">
            <a:off x="5449306" y="1525118"/>
            <a:ext cx="1086576"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BBCF0B2-85A7-9B4D-9654-4250A5EDE954}"/>
              </a:ext>
            </a:extLst>
          </p:cNvPr>
          <p:cNvSpPr txBox="1"/>
          <p:nvPr/>
        </p:nvSpPr>
        <p:spPr>
          <a:xfrm>
            <a:off x="6770719" y="1804068"/>
            <a:ext cx="1613900" cy="297133"/>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GET IN TOUCH</a:t>
            </a:r>
            <a:endParaRPr lang="en-US" sz="900" b="1" spc="300">
              <a:solidFill>
                <a:schemeClr val="tx1">
                  <a:lumMod val="95000"/>
                  <a:lumOff val="5000"/>
                </a:schemeClr>
              </a:solidFill>
              <a:latin typeface="Montserrat ExtraBold" pitchFamily="2" charset="77"/>
            </a:endParaRPr>
          </a:p>
        </p:txBody>
      </p:sp>
      <p:sp>
        <p:nvSpPr>
          <p:cNvPr id="29" name="Rectangle 28">
            <a:extLst>
              <a:ext uri="{FF2B5EF4-FFF2-40B4-BE49-F238E27FC236}">
                <a16:creationId xmlns:a16="http://schemas.microsoft.com/office/drawing/2014/main" id="{00205EFB-90CE-3D4A-A11E-1904705E2734}"/>
              </a:ext>
            </a:extLst>
          </p:cNvPr>
          <p:cNvSpPr/>
          <p:nvPr/>
        </p:nvSpPr>
        <p:spPr>
          <a:xfrm>
            <a:off x="7453314" y="2624421"/>
            <a:ext cx="2713017" cy="388568"/>
          </a:xfrm>
          <a:prstGeom prst="rect">
            <a:avLst/>
          </a:prstGeom>
        </p:spPr>
        <p:txBody>
          <a:bodyPr wrap="square">
            <a:spAutoFit/>
          </a:bodyPr>
          <a:lstStyle/>
          <a:p>
            <a:pPr>
              <a:lnSpc>
                <a:spcPct val="150000"/>
              </a:lnSpc>
            </a:pPr>
            <a:r>
              <a:rPr lang="en-US" sz="1400" dirty="0">
                <a:solidFill>
                  <a:schemeClr val="tx1">
                    <a:lumMod val="50000"/>
                    <a:lumOff val="50000"/>
                  </a:schemeClr>
                </a:solidFill>
                <a:latin typeface="Nunito Sans" pitchFamily="2" charset="77"/>
              </a:rPr>
              <a:t>hello@interio.co</a:t>
            </a:r>
          </a:p>
        </p:txBody>
      </p:sp>
      <p:sp>
        <p:nvSpPr>
          <p:cNvPr id="30" name="Rectangle 29">
            <a:extLst>
              <a:ext uri="{FF2B5EF4-FFF2-40B4-BE49-F238E27FC236}">
                <a16:creationId xmlns:a16="http://schemas.microsoft.com/office/drawing/2014/main" id="{BB3ECD03-4064-3848-9E5A-1CB0D326CFC8}"/>
              </a:ext>
            </a:extLst>
          </p:cNvPr>
          <p:cNvSpPr/>
          <p:nvPr/>
        </p:nvSpPr>
        <p:spPr>
          <a:xfrm>
            <a:off x="7453313" y="3262857"/>
            <a:ext cx="2713017" cy="388568"/>
          </a:xfrm>
          <a:prstGeom prst="rect">
            <a:avLst/>
          </a:prstGeom>
        </p:spPr>
        <p:txBody>
          <a:bodyPr wrap="square">
            <a:spAutoFit/>
          </a:bodyPr>
          <a:lstStyle/>
          <a:p>
            <a:pPr>
              <a:lnSpc>
                <a:spcPct val="150000"/>
              </a:lnSpc>
            </a:pPr>
            <a:r>
              <a:rPr lang="en-US" sz="1400" dirty="0">
                <a:solidFill>
                  <a:schemeClr val="tx1">
                    <a:lumMod val="50000"/>
                    <a:lumOff val="50000"/>
                  </a:schemeClr>
                </a:solidFill>
                <a:latin typeface="Nunito Sans" pitchFamily="2" charset="77"/>
              </a:rPr>
              <a:t>interio.co</a:t>
            </a:r>
          </a:p>
        </p:txBody>
      </p:sp>
      <p:sp>
        <p:nvSpPr>
          <p:cNvPr id="31" name="Rectangle 30">
            <a:extLst>
              <a:ext uri="{FF2B5EF4-FFF2-40B4-BE49-F238E27FC236}">
                <a16:creationId xmlns:a16="http://schemas.microsoft.com/office/drawing/2014/main" id="{A66D4736-8191-1440-ABA2-D369596966E5}"/>
              </a:ext>
            </a:extLst>
          </p:cNvPr>
          <p:cNvSpPr/>
          <p:nvPr/>
        </p:nvSpPr>
        <p:spPr>
          <a:xfrm>
            <a:off x="7453313" y="3901293"/>
            <a:ext cx="2713017" cy="388568"/>
          </a:xfrm>
          <a:prstGeom prst="rect">
            <a:avLst/>
          </a:prstGeom>
        </p:spPr>
        <p:txBody>
          <a:bodyPr wrap="square">
            <a:spAutoFit/>
          </a:bodyPr>
          <a:lstStyle/>
          <a:p>
            <a:pPr>
              <a:lnSpc>
                <a:spcPct val="150000"/>
              </a:lnSpc>
            </a:pPr>
            <a:r>
              <a:rPr lang="en-US" sz="1400" dirty="0">
                <a:solidFill>
                  <a:schemeClr val="tx1">
                    <a:lumMod val="50000"/>
                    <a:lumOff val="50000"/>
                  </a:schemeClr>
                </a:solidFill>
                <a:latin typeface="Nunito Sans" pitchFamily="2" charset="77"/>
              </a:rPr>
              <a:t>@interio</a:t>
            </a:r>
          </a:p>
        </p:txBody>
      </p:sp>
      <p:sp>
        <p:nvSpPr>
          <p:cNvPr id="32" name="Rectangle 31">
            <a:extLst>
              <a:ext uri="{FF2B5EF4-FFF2-40B4-BE49-F238E27FC236}">
                <a16:creationId xmlns:a16="http://schemas.microsoft.com/office/drawing/2014/main" id="{9BBCA4B0-1B69-FB4B-9DBF-3DDDB8F0ED22}"/>
              </a:ext>
            </a:extLst>
          </p:cNvPr>
          <p:cNvSpPr/>
          <p:nvPr/>
        </p:nvSpPr>
        <p:spPr>
          <a:xfrm>
            <a:off x="7453313" y="4539729"/>
            <a:ext cx="2713017" cy="711733"/>
          </a:xfrm>
          <a:prstGeom prst="rect">
            <a:avLst/>
          </a:prstGeom>
        </p:spPr>
        <p:txBody>
          <a:bodyPr wrap="square">
            <a:spAutoFit/>
          </a:bodyPr>
          <a:lstStyle/>
          <a:p>
            <a:pPr>
              <a:lnSpc>
                <a:spcPct val="150000"/>
              </a:lnSpc>
            </a:pPr>
            <a:r>
              <a:rPr lang="en-US" sz="1400" dirty="0">
                <a:solidFill>
                  <a:schemeClr val="tx1">
                    <a:lumMod val="50000"/>
                    <a:lumOff val="50000"/>
                  </a:schemeClr>
                </a:solidFill>
                <a:latin typeface="Nunito Sans" pitchFamily="2" charset="77"/>
              </a:rPr>
              <a:t>35 Queen Street. London XX39 931B</a:t>
            </a:r>
          </a:p>
        </p:txBody>
      </p:sp>
      <p:pic>
        <p:nvPicPr>
          <p:cNvPr id="33" name="Graphic 32">
            <a:extLst>
              <a:ext uri="{FF2B5EF4-FFF2-40B4-BE49-F238E27FC236}">
                <a16:creationId xmlns:a16="http://schemas.microsoft.com/office/drawing/2014/main" id="{793054C0-BC74-F84C-A472-2B0979BD4E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874697" y="2699350"/>
            <a:ext cx="306265" cy="306265"/>
          </a:xfrm>
          <a:prstGeom prst="rect">
            <a:avLst/>
          </a:prstGeom>
        </p:spPr>
      </p:pic>
      <p:pic>
        <p:nvPicPr>
          <p:cNvPr id="34" name="Graphic 33">
            <a:extLst>
              <a:ext uri="{FF2B5EF4-FFF2-40B4-BE49-F238E27FC236}">
                <a16:creationId xmlns:a16="http://schemas.microsoft.com/office/drawing/2014/main" id="{733C4C92-5FE9-814D-8D78-5723FE058E9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74697" y="3320588"/>
            <a:ext cx="306265" cy="306265"/>
          </a:xfrm>
          <a:prstGeom prst="rect">
            <a:avLst/>
          </a:prstGeom>
        </p:spPr>
      </p:pic>
      <p:pic>
        <p:nvPicPr>
          <p:cNvPr id="35" name="Graphic 34">
            <a:extLst>
              <a:ext uri="{FF2B5EF4-FFF2-40B4-BE49-F238E27FC236}">
                <a16:creationId xmlns:a16="http://schemas.microsoft.com/office/drawing/2014/main" id="{1A47BDB2-6B5E-7B48-BA60-DFA2A29EA9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69932" y="3986522"/>
            <a:ext cx="306265" cy="306265"/>
          </a:xfrm>
          <a:prstGeom prst="rect">
            <a:avLst/>
          </a:prstGeom>
        </p:spPr>
      </p:pic>
      <p:pic>
        <p:nvPicPr>
          <p:cNvPr id="36" name="Graphic 35">
            <a:extLst>
              <a:ext uri="{FF2B5EF4-FFF2-40B4-BE49-F238E27FC236}">
                <a16:creationId xmlns:a16="http://schemas.microsoft.com/office/drawing/2014/main" id="{E27AF7EA-33D1-4C45-9457-D71BF99271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51021" y="4661890"/>
            <a:ext cx="340390" cy="340390"/>
          </a:xfrm>
          <a:prstGeom prst="rect">
            <a:avLst/>
          </a:prstGeom>
        </p:spPr>
      </p:pic>
      <p:sp>
        <p:nvSpPr>
          <p:cNvPr id="3" name="Picture Placeholder 2">
            <a:extLst>
              <a:ext uri="{FF2B5EF4-FFF2-40B4-BE49-F238E27FC236}">
                <a16:creationId xmlns:a16="http://schemas.microsoft.com/office/drawing/2014/main" id="{827FBE8B-FA94-1342-B24D-D9715B92D9CD}"/>
              </a:ext>
            </a:extLst>
          </p:cNvPr>
          <p:cNvSpPr>
            <a:spLocks noGrp="1"/>
          </p:cNvSpPr>
          <p:nvPr>
            <p:ph type="pic" sz="quarter" idx="10"/>
          </p:nvPr>
        </p:nvSpPr>
        <p:spPr/>
      </p:sp>
    </p:spTree>
    <p:extLst>
      <p:ext uri="{BB962C8B-B14F-4D97-AF65-F5344CB8AC3E}">
        <p14:creationId xmlns:p14="http://schemas.microsoft.com/office/powerpoint/2010/main" val="25436464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C6E4AE-B8C8-C74C-B66F-66070574CBA6}"/>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0" y="2967335"/>
            <a:ext cx="7078019" cy="923330"/>
          </a:xfrm>
          <a:prstGeom prst="rect">
            <a:avLst/>
          </a:prstGeom>
        </p:spPr>
        <p:txBody>
          <a:bodyPr wrap="square">
            <a:spAutoFit/>
          </a:bodyPr>
          <a:lstStyle/>
          <a:p>
            <a:pPr algn="ctr"/>
            <a:r>
              <a:rPr lang="en-US" sz="5400" b="1" dirty="0">
                <a:solidFill>
                  <a:schemeClr val="bg1"/>
                </a:solidFill>
                <a:latin typeface="Montserrat Black" pitchFamily="2" charset="77"/>
              </a:rPr>
              <a:t>ICONS</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1900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4022616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a:extLst>
              <a:ext uri="{FF2B5EF4-FFF2-40B4-BE49-F238E27FC236}">
                <a16:creationId xmlns:a16="http://schemas.microsoft.com/office/drawing/2014/main" id="{FCE0D349-B413-DF4E-883D-73F88014C061}"/>
              </a:ext>
            </a:extLst>
          </p:cNvPr>
          <p:cNvSpPr txBox="1"/>
          <p:nvPr/>
        </p:nvSpPr>
        <p:spPr>
          <a:xfrm>
            <a:off x="848444" y="3749265"/>
            <a:ext cx="2994351" cy="1323439"/>
          </a:xfrm>
          <a:prstGeom prst="rect">
            <a:avLst/>
          </a:prstGeom>
          <a:noFill/>
        </p:spPr>
        <p:txBody>
          <a:bodyPr wrap="square" rtlCol="0">
            <a:spAutoFit/>
          </a:bodyPr>
          <a:lstStyle/>
          <a:p>
            <a:r>
              <a:rPr lang="en-US" sz="4000" b="1">
                <a:solidFill>
                  <a:schemeClr val="tx1">
                    <a:lumMod val="75000"/>
                    <a:lumOff val="25000"/>
                  </a:schemeClr>
                </a:solidFill>
                <a:latin typeface="Gelasio" pitchFamily="2" charset="77"/>
              </a:rPr>
              <a:t>Outline</a:t>
            </a:r>
          </a:p>
          <a:p>
            <a:r>
              <a:rPr lang="en-US" sz="4000" b="1">
                <a:solidFill>
                  <a:schemeClr val="tx1">
                    <a:lumMod val="75000"/>
                    <a:lumOff val="25000"/>
                  </a:schemeClr>
                </a:solidFill>
                <a:latin typeface="Gelasio" pitchFamily="2" charset="77"/>
              </a:rPr>
              <a:t>Icons</a:t>
            </a:r>
            <a:endParaRPr lang="en-TL" sz="4000" b="1">
              <a:solidFill>
                <a:schemeClr val="tx1">
                  <a:lumMod val="75000"/>
                  <a:lumOff val="25000"/>
                </a:schemeClr>
              </a:solidFill>
              <a:latin typeface="Gelasio" pitchFamily="2" charset="77"/>
            </a:endParaRPr>
          </a:p>
        </p:txBody>
      </p:sp>
      <p:sp>
        <p:nvSpPr>
          <p:cNvPr id="53" name="TextBox 52">
            <a:extLst>
              <a:ext uri="{FF2B5EF4-FFF2-40B4-BE49-F238E27FC236}">
                <a16:creationId xmlns:a16="http://schemas.microsoft.com/office/drawing/2014/main" id="{EE930DDD-4C9A-E04C-972E-2437990C36BB}"/>
              </a:ext>
            </a:extLst>
          </p:cNvPr>
          <p:cNvSpPr txBox="1"/>
          <p:nvPr/>
        </p:nvSpPr>
        <p:spPr>
          <a:xfrm>
            <a:off x="848445" y="5084130"/>
            <a:ext cx="3079689" cy="338554"/>
          </a:xfrm>
          <a:prstGeom prst="rect">
            <a:avLst/>
          </a:prstGeom>
          <a:noFill/>
        </p:spPr>
        <p:txBody>
          <a:bodyPr wrap="none" rtlCol="0">
            <a:spAutoFit/>
          </a:bodyPr>
          <a:lstStyle/>
          <a:p>
            <a:r>
              <a:rPr lang="en-TL" sz="1600">
                <a:solidFill>
                  <a:schemeClr val="tx1">
                    <a:lumMod val="75000"/>
                    <a:lumOff val="25000"/>
                  </a:schemeClr>
                </a:solidFill>
                <a:latin typeface="Nunito Sans" pitchFamily="2" charset="77"/>
              </a:rPr>
              <a:t>24 Icons with outline color style</a:t>
            </a:r>
          </a:p>
        </p:txBody>
      </p:sp>
      <p:sp>
        <p:nvSpPr>
          <p:cNvPr id="54" name="Freeform 53">
            <a:extLst>
              <a:ext uri="{FF2B5EF4-FFF2-40B4-BE49-F238E27FC236}">
                <a16:creationId xmlns:a16="http://schemas.microsoft.com/office/drawing/2014/main" id="{CA496EEE-D99E-4546-BAA4-5BEE45C253AB}"/>
              </a:ext>
            </a:extLst>
          </p:cNvPr>
          <p:cNvSpPr/>
          <p:nvPr/>
        </p:nvSpPr>
        <p:spPr>
          <a:xfrm>
            <a:off x="5490464" y="1589112"/>
            <a:ext cx="555291" cy="481686"/>
          </a:xfrm>
          <a:custGeom>
            <a:avLst/>
            <a:gdLst>
              <a:gd name="connsiteX0" fmla="*/ 161960 w 555291"/>
              <a:gd name="connsiteY0" fmla="*/ 206581 h 481686"/>
              <a:gd name="connsiteX1" fmla="*/ 393331 w 555291"/>
              <a:gd name="connsiteY1" fmla="*/ 206581 h 481686"/>
              <a:gd name="connsiteX2" fmla="*/ 416468 w 555291"/>
              <a:gd name="connsiteY2" fmla="*/ 229534 h 481686"/>
              <a:gd name="connsiteX3" fmla="*/ 393331 w 555291"/>
              <a:gd name="connsiteY3" fmla="*/ 252488 h 481686"/>
              <a:gd name="connsiteX4" fmla="*/ 161960 w 555291"/>
              <a:gd name="connsiteY4" fmla="*/ 252488 h 481686"/>
              <a:gd name="connsiteX5" fmla="*/ 138823 w 555291"/>
              <a:gd name="connsiteY5" fmla="*/ 229534 h 481686"/>
              <a:gd name="connsiteX6" fmla="*/ 161960 w 555291"/>
              <a:gd name="connsiteY6" fmla="*/ 206581 h 481686"/>
              <a:gd name="connsiteX7" fmla="*/ 69411 w 555291"/>
              <a:gd name="connsiteY7" fmla="*/ 137721 h 481686"/>
              <a:gd name="connsiteX8" fmla="*/ 46274 w 555291"/>
              <a:gd name="connsiteY8" fmla="*/ 160674 h 481686"/>
              <a:gd name="connsiteX9" fmla="*/ 46274 w 555291"/>
              <a:gd name="connsiteY9" fmla="*/ 412825 h 481686"/>
              <a:gd name="connsiteX10" fmla="*/ 69411 w 555291"/>
              <a:gd name="connsiteY10" fmla="*/ 435779 h 481686"/>
              <a:gd name="connsiteX11" fmla="*/ 485880 w 555291"/>
              <a:gd name="connsiteY11" fmla="*/ 435779 h 481686"/>
              <a:gd name="connsiteX12" fmla="*/ 509017 w 555291"/>
              <a:gd name="connsiteY12" fmla="*/ 412825 h 481686"/>
              <a:gd name="connsiteX13" fmla="*/ 509017 w 555291"/>
              <a:gd name="connsiteY13" fmla="*/ 160674 h 481686"/>
              <a:gd name="connsiteX14" fmla="*/ 485880 w 555291"/>
              <a:gd name="connsiteY14" fmla="*/ 137721 h 481686"/>
              <a:gd name="connsiteX15" fmla="*/ 208234 w 555291"/>
              <a:gd name="connsiteY15" fmla="*/ 45907 h 481686"/>
              <a:gd name="connsiteX16" fmla="*/ 185097 w 555291"/>
              <a:gd name="connsiteY16" fmla="*/ 68860 h 481686"/>
              <a:gd name="connsiteX17" fmla="*/ 185097 w 555291"/>
              <a:gd name="connsiteY17" fmla="*/ 91814 h 481686"/>
              <a:gd name="connsiteX18" fmla="*/ 370194 w 555291"/>
              <a:gd name="connsiteY18" fmla="*/ 91814 h 481686"/>
              <a:gd name="connsiteX19" fmla="*/ 370194 w 555291"/>
              <a:gd name="connsiteY19" fmla="*/ 68860 h 481686"/>
              <a:gd name="connsiteX20" fmla="*/ 347057 w 555291"/>
              <a:gd name="connsiteY20" fmla="*/ 45907 h 481686"/>
              <a:gd name="connsiteX21" fmla="*/ 208234 w 555291"/>
              <a:gd name="connsiteY21" fmla="*/ 0 h 481686"/>
              <a:gd name="connsiteX22" fmla="*/ 347057 w 555291"/>
              <a:gd name="connsiteY22" fmla="*/ 0 h 481686"/>
              <a:gd name="connsiteX23" fmla="*/ 416468 w 555291"/>
              <a:gd name="connsiteY23" fmla="*/ 68860 h 481686"/>
              <a:gd name="connsiteX24" fmla="*/ 416468 w 555291"/>
              <a:gd name="connsiteY24" fmla="*/ 91814 h 481686"/>
              <a:gd name="connsiteX25" fmla="*/ 485880 w 555291"/>
              <a:gd name="connsiteY25" fmla="*/ 91814 h 481686"/>
              <a:gd name="connsiteX26" fmla="*/ 555291 w 555291"/>
              <a:gd name="connsiteY26" fmla="*/ 160674 h 481686"/>
              <a:gd name="connsiteX27" fmla="*/ 555291 w 555291"/>
              <a:gd name="connsiteY27" fmla="*/ 412825 h 481686"/>
              <a:gd name="connsiteX28" fmla="*/ 485880 w 555291"/>
              <a:gd name="connsiteY28" fmla="*/ 481686 h 481686"/>
              <a:gd name="connsiteX29" fmla="*/ 69411 w 555291"/>
              <a:gd name="connsiteY29" fmla="*/ 481686 h 481686"/>
              <a:gd name="connsiteX30" fmla="*/ 0 w 555291"/>
              <a:gd name="connsiteY30" fmla="*/ 412825 h 481686"/>
              <a:gd name="connsiteX31" fmla="*/ 0 w 555291"/>
              <a:gd name="connsiteY31" fmla="*/ 160674 h 481686"/>
              <a:gd name="connsiteX32" fmla="*/ 69411 w 555291"/>
              <a:gd name="connsiteY32" fmla="*/ 91814 h 481686"/>
              <a:gd name="connsiteX33" fmla="*/ 138823 w 555291"/>
              <a:gd name="connsiteY33" fmla="*/ 91814 h 481686"/>
              <a:gd name="connsiteX34" fmla="*/ 138823 w 555291"/>
              <a:gd name="connsiteY34" fmla="*/ 68860 h 481686"/>
              <a:gd name="connsiteX35" fmla="*/ 208234 w 555291"/>
              <a:gd name="connsiteY35" fmla="*/ 0 h 481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5291" h="481686">
                <a:moveTo>
                  <a:pt x="161960" y="206581"/>
                </a:moveTo>
                <a:lnTo>
                  <a:pt x="393331" y="206581"/>
                </a:lnTo>
                <a:cubicBezTo>
                  <a:pt x="406110" y="206581"/>
                  <a:pt x="416468" y="216858"/>
                  <a:pt x="416468" y="229534"/>
                </a:cubicBezTo>
                <a:cubicBezTo>
                  <a:pt x="416468" y="242212"/>
                  <a:pt x="406110" y="252488"/>
                  <a:pt x="393331" y="252488"/>
                </a:cubicBezTo>
                <a:lnTo>
                  <a:pt x="161960" y="252488"/>
                </a:lnTo>
                <a:cubicBezTo>
                  <a:pt x="149182" y="252488"/>
                  <a:pt x="138823" y="242212"/>
                  <a:pt x="138823" y="229534"/>
                </a:cubicBezTo>
                <a:cubicBezTo>
                  <a:pt x="138823" y="216858"/>
                  <a:pt x="149182" y="206581"/>
                  <a:pt x="161960" y="206581"/>
                </a:cubicBezTo>
                <a:close/>
                <a:moveTo>
                  <a:pt x="69411" y="137721"/>
                </a:moveTo>
                <a:cubicBezTo>
                  <a:pt x="56633" y="137721"/>
                  <a:pt x="46274" y="147997"/>
                  <a:pt x="46274" y="160674"/>
                </a:cubicBezTo>
                <a:lnTo>
                  <a:pt x="46274" y="412825"/>
                </a:lnTo>
                <a:cubicBezTo>
                  <a:pt x="46274" y="425502"/>
                  <a:pt x="56633" y="435779"/>
                  <a:pt x="69411" y="435779"/>
                </a:cubicBezTo>
                <a:lnTo>
                  <a:pt x="485880" y="435779"/>
                </a:lnTo>
                <a:cubicBezTo>
                  <a:pt x="498658" y="435779"/>
                  <a:pt x="509017" y="425502"/>
                  <a:pt x="509017" y="412825"/>
                </a:cubicBezTo>
                <a:lnTo>
                  <a:pt x="509017" y="160674"/>
                </a:lnTo>
                <a:cubicBezTo>
                  <a:pt x="509017" y="147998"/>
                  <a:pt x="498658" y="137721"/>
                  <a:pt x="485880" y="137721"/>
                </a:cubicBezTo>
                <a:close/>
                <a:moveTo>
                  <a:pt x="208234" y="45907"/>
                </a:moveTo>
                <a:cubicBezTo>
                  <a:pt x="195456" y="45907"/>
                  <a:pt x="185097" y="56184"/>
                  <a:pt x="185097" y="68860"/>
                </a:cubicBezTo>
                <a:lnTo>
                  <a:pt x="185097" y="91814"/>
                </a:lnTo>
                <a:lnTo>
                  <a:pt x="370194" y="91814"/>
                </a:lnTo>
                <a:lnTo>
                  <a:pt x="370194" y="68860"/>
                </a:lnTo>
                <a:cubicBezTo>
                  <a:pt x="370194" y="56184"/>
                  <a:pt x="359835" y="45907"/>
                  <a:pt x="347057" y="45907"/>
                </a:cubicBezTo>
                <a:close/>
                <a:moveTo>
                  <a:pt x="208234" y="0"/>
                </a:moveTo>
                <a:lnTo>
                  <a:pt x="347057" y="0"/>
                </a:lnTo>
                <a:cubicBezTo>
                  <a:pt x="385393" y="0"/>
                  <a:pt x="416468" y="30830"/>
                  <a:pt x="416468" y="68860"/>
                </a:cubicBezTo>
                <a:lnTo>
                  <a:pt x="416468" y="91814"/>
                </a:lnTo>
                <a:lnTo>
                  <a:pt x="485880" y="91814"/>
                </a:lnTo>
                <a:cubicBezTo>
                  <a:pt x="524215" y="91814"/>
                  <a:pt x="555291" y="122644"/>
                  <a:pt x="555291" y="160674"/>
                </a:cubicBezTo>
                <a:lnTo>
                  <a:pt x="555291" y="412825"/>
                </a:lnTo>
                <a:cubicBezTo>
                  <a:pt x="555291" y="450854"/>
                  <a:pt x="524215" y="481686"/>
                  <a:pt x="485880" y="481686"/>
                </a:cubicBezTo>
                <a:lnTo>
                  <a:pt x="69411" y="481686"/>
                </a:lnTo>
                <a:cubicBezTo>
                  <a:pt x="31077" y="481686"/>
                  <a:pt x="0" y="450854"/>
                  <a:pt x="0" y="412825"/>
                </a:cubicBezTo>
                <a:lnTo>
                  <a:pt x="0" y="160674"/>
                </a:lnTo>
                <a:cubicBezTo>
                  <a:pt x="0" y="122644"/>
                  <a:pt x="31077" y="91814"/>
                  <a:pt x="69411" y="91814"/>
                </a:cubicBezTo>
                <a:lnTo>
                  <a:pt x="138823" y="91814"/>
                </a:lnTo>
                <a:lnTo>
                  <a:pt x="138823" y="68860"/>
                </a:lnTo>
                <a:cubicBezTo>
                  <a:pt x="138823" y="30830"/>
                  <a:pt x="169899" y="0"/>
                  <a:pt x="208234" y="0"/>
                </a:cubicBezTo>
                <a:close/>
              </a:path>
            </a:pathLst>
          </a:custGeom>
          <a:solidFill>
            <a:srgbClr val="000000"/>
          </a:solidFill>
          <a:ln w="22860" cap="flat">
            <a:noFill/>
            <a:prstDash val="solid"/>
            <a:miter/>
          </a:ln>
        </p:spPr>
        <p:txBody>
          <a:bodyPr wrap="square" rtlCol="0" anchor="ctr">
            <a:noAutofit/>
          </a:bodyPr>
          <a:lstStyle/>
          <a:p>
            <a:endParaRPr lang="en-TL"/>
          </a:p>
        </p:txBody>
      </p:sp>
      <p:sp>
        <p:nvSpPr>
          <p:cNvPr id="55" name="Freeform 54">
            <a:extLst>
              <a:ext uri="{FF2B5EF4-FFF2-40B4-BE49-F238E27FC236}">
                <a16:creationId xmlns:a16="http://schemas.microsoft.com/office/drawing/2014/main" id="{76990A1E-5414-344F-A07E-6CEEBD587DA4}"/>
              </a:ext>
            </a:extLst>
          </p:cNvPr>
          <p:cNvSpPr/>
          <p:nvPr/>
        </p:nvSpPr>
        <p:spPr>
          <a:xfrm>
            <a:off x="9632972" y="4895174"/>
            <a:ext cx="555292" cy="417754"/>
          </a:xfrm>
          <a:custGeom>
            <a:avLst/>
            <a:gdLst>
              <a:gd name="connsiteX0" fmla="*/ 404900 w 555292"/>
              <a:gd name="connsiteY0" fmla="*/ 255294 h 417754"/>
              <a:gd name="connsiteX1" fmla="*/ 393331 w 555292"/>
              <a:gd name="connsiteY1" fmla="*/ 266898 h 417754"/>
              <a:gd name="connsiteX2" fmla="*/ 404900 w 555292"/>
              <a:gd name="connsiteY2" fmla="*/ 278503 h 417754"/>
              <a:gd name="connsiteX3" fmla="*/ 416468 w 555292"/>
              <a:gd name="connsiteY3" fmla="*/ 266898 h 417754"/>
              <a:gd name="connsiteX4" fmla="*/ 404900 w 555292"/>
              <a:gd name="connsiteY4" fmla="*/ 255294 h 417754"/>
              <a:gd name="connsiteX5" fmla="*/ 404900 w 555292"/>
              <a:gd name="connsiteY5" fmla="*/ 208877 h 417754"/>
              <a:gd name="connsiteX6" fmla="*/ 462743 w 555292"/>
              <a:gd name="connsiteY6" fmla="*/ 266898 h 417754"/>
              <a:gd name="connsiteX7" fmla="*/ 404900 w 555292"/>
              <a:gd name="connsiteY7" fmla="*/ 324920 h 417754"/>
              <a:gd name="connsiteX8" fmla="*/ 347057 w 555292"/>
              <a:gd name="connsiteY8" fmla="*/ 266898 h 417754"/>
              <a:gd name="connsiteX9" fmla="*/ 404900 w 555292"/>
              <a:gd name="connsiteY9" fmla="*/ 208877 h 417754"/>
              <a:gd name="connsiteX10" fmla="*/ 416469 w 555292"/>
              <a:gd name="connsiteY10" fmla="*/ 116042 h 417754"/>
              <a:gd name="connsiteX11" fmla="*/ 439606 w 555292"/>
              <a:gd name="connsiteY11" fmla="*/ 116042 h 417754"/>
              <a:gd name="connsiteX12" fmla="*/ 462743 w 555292"/>
              <a:gd name="connsiteY12" fmla="*/ 139251 h 417754"/>
              <a:gd name="connsiteX13" fmla="*/ 439606 w 555292"/>
              <a:gd name="connsiteY13" fmla="*/ 162459 h 417754"/>
              <a:gd name="connsiteX14" fmla="*/ 416469 w 555292"/>
              <a:gd name="connsiteY14" fmla="*/ 162459 h 417754"/>
              <a:gd name="connsiteX15" fmla="*/ 393332 w 555292"/>
              <a:gd name="connsiteY15" fmla="*/ 139251 h 417754"/>
              <a:gd name="connsiteX16" fmla="*/ 416469 w 555292"/>
              <a:gd name="connsiteY16" fmla="*/ 116042 h 417754"/>
              <a:gd name="connsiteX17" fmla="*/ 115686 w 555292"/>
              <a:gd name="connsiteY17" fmla="*/ 116042 h 417754"/>
              <a:gd name="connsiteX18" fmla="*/ 347058 w 555292"/>
              <a:gd name="connsiteY18" fmla="*/ 116042 h 417754"/>
              <a:gd name="connsiteX19" fmla="*/ 370195 w 555292"/>
              <a:gd name="connsiteY19" fmla="*/ 139251 h 417754"/>
              <a:gd name="connsiteX20" fmla="*/ 347058 w 555292"/>
              <a:gd name="connsiteY20" fmla="*/ 162459 h 417754"/>
              <a:gd name="connsiteX21" fmla="*/ 115686 w 555292"/>
              <a:gd name="connsiteY21" fmla="*/ 162459 h 417754"/>
              <a:gd name="connsiteX22" fmla="*/ 92549 w 555292"/>
              <a:gd name="connsiteY22" fmla="*/ 139251 h 417754"/>
              <a:gd name="connsiteX23" fmla="*/ 115686 w 555292"/>
              <a:gd name="connsiteY23" fmla="*/ 116042 h 417754"/>
              <a:gd name="connsiteX24" fmla="*/ 69411 w 555292"/>
              <a:gd name="connsiteY24" fmla="*/ 46417 h 417754"/>
              <a:gd name="connsiteX25" fmla="*/ 46274 w 555292"/>
              <a:gd name="connsiteY25" fmla="*/ 69626 h 417754"/>
              <a:gd name="connsiteX26" fmla="*/ 46274 w 555292"/>
              <a:gd name="connsiteY26" fmla="*/ 348128 h 417754"/>
              <a:gd name="connsiteX27" fmla="*/ 69411 w 555292"/>
              <a:gd name="connsiteY27" fmla="*/ 371337 h 417754"/>
              <a:gd name="connsiteX28" fmla="*/ 485880 w 555292"/>
              <a:gd name="connsiteY28" fmla="*/ 371337 h 417754"/>
              <a:gd name="connsiteX29" fmla="*/ 509018 w 555292"/>
              <a:gd name="connsiteY29" fmla="*/ 348128 h 417754"/>
              <a:gd name="connsiteX30" fmla="*/ 509018 w 555292"/>
              <a:gd name="connsiteY30" fmla="*/ 69626 h 417754"/>
              <a:gd name="connsiteX31" fmla="*/ 485880 w 555292"/>
              <a:gd name="connsiteY31" fmla="*/ 46417 h 417754"/>
              <a:gd name="connsiteX32" fmla="*/ 69411 w 555292"/>
              <a:gd name="connsiteY32" fmla="*/ 0 h 417754"/>
              <a:gd name="connsiteX33" fmla="*/ 485880 w 555292"/>
              <a:gd name="connsiteY33" fmla="*/ 0 h 417754"/>
              <a:gd name="connsiteX34" fmla="*/ 555292 w 555292"/>
              <a:gd name="connsiteY34" fmla="*/ 69626 h 417754"/>
              <a:gd name="connsiteX35" fmla="*/ 555292 w 555292"/>
              <a:gd name="connsiteY35" fmla="*/ 348128 h 417754"/>
              <a:gd name="connsiteX36" fmla="*/ 485880 w 555292"/>
              <a:gd name="connsiteY36" fmla="*/ 417754 h 417754"/>
              <a:gd name="connsiteX37" fmla="*/ 69411 w 555292"/>
              <a:gd name="connsiteY37" fmla="*/ 417754 h 417754"/>
              <a:gd name="connsiteX38" fmla="*/ 0 w 555292"/>
              <a:gd name="connsiteY38" fmla="*/ 348128 h 417754"/>
              <a:gd name="connsiteX39" fmla="*/ 0 w 555292"/>
              <a:gd name="connsiteY39" fmla="*/ 69626 h 417754"/>
              <a:gd name="connsiteX40" fmla="*/ 69411 w 555292"/>
              <a:gd name="connsiteY40" fmla="*/ 0 h 41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5292" h="417754">
                <a:moveTo>
                  <a:pt x="404900" y="255294"/>
                </a:moveTo>
                <a:cubicBezTo>
                  <a:pt x="398512" y="255294"/>
                  <a:pt x="393331" y="260491"/>
                  <a:pt x="393331" y="266898"/>
                </a:cubicBezTo>
                <a:cubicBezTo>
                  <a:pt x="393331" y="273306"/>
                  <a:pt x="398512" y="278503"/>
                  <a:pt x="404900" y="278503"/>
                </a:cubicBezTo>
                <a:cubicBezTo>
                  <a:pt x="411288" y="278503"/>
                  <a:pt x="416468" y="273306"/>
                  <a:pt x="416468" y="266898"/>
                </a:cubicBezTo>
                <a:cubicBezTo>
                  <a:pt x="416468" y="260491"/>
                  <a:pt x="411288" y="255294"/>
                  <a:pt x="404900" y="255294"/>
                </a:cubicBezTo>
                <a:close/>
                <a:moveTo>
                  <a:pt x="404900" y="208877"/>
                </a:moveTo>
                <a:cubicBezTo>
                  <a:pt x="436845" y="208877"/>
                  <a:pt x="462743" y="234854"/>
                  <a:pt x="462743" y="266898"/>
                </a:cubicBezTo>
                <a:cubicBezTo>
                  <a:pt x="462743" y="298942"/>
                  <a:pt x="436845" y="324920"/>
                  <a:pt x="404900" y="324920"/>
                </a:cubicBezTo>
                <a:cubicBezTo>
                  <a:pt x="372954" y="324920"/>
                  <a:pt x="347057" y="298942"/>
                  <a:pt x="347057" y="266898"/>
                </a:cubicBezTo>
                <a:cubicBezTo>
                  <a:pt x="347057" y="234854"/>
                  <a:pt x="372954" y="208877"/>
                  <a:pt x="404900" y="208877"/>
                </a:cubicBezTo>
                <a:close/>
                <a:moveTo>
                  <a:pt x="416469" y="116042"/>
                </a:moveTo>
                <a:lnTo>
                  <a:pt x="439606" y="116042"/>
                </a:lnTo>
                <a:cubicBezTo>
                  <a:pt x="452385" y="116042"/>
                  <a:pt x="462743" y="126433"/>
                  <a:pt x="462743" y="139251"/>
                </a:cubicBezTo>
                <a:cubicBezTo>
                  <a:pt x="462743" y="152068"/>
                  <a:pt x="452385" y="162459"/>
                  <a:pt x="439606" y="162459"/>
                </a:cubicBezTo>
                <a:lnTo>
                  <a:pt x="416469" y="162459"/>
                </a:lnTo>
                <a:cubicBezTo>
                  <a:pt x="403691" y="162459"/>
                  <a:pt x="393332" y="152068"/>
                  <a:pt x="393332" y="139251"/>
                </a:cubicBezTo>
                <a:cubicBezTo>
                  <a:pt x="393332" y="126433"/>
                  <a:pt x="403691" y="116042"/>
                  <a:pt x="416469" y="116042"/>
                </a:cubicBezTo>
                <a:close/>
                <a:moveTo>
                  <a:pt x="115686" y="116042"/>
                </a:moveTo>
                <a:lnTo>
                  <a:pt x="347058" y="116042"/>
                </a:lnTo>
                <a:cubicBezTo>
                  <a:pt x="359836" y="116042"/>
                  <a:pt x="370195" y="126433"/>
                  <a:pt x="370195" y="139251"/>
                </a:cubicBezTo>
                <a:cubicBezTo>
                  <a:pt x="370195" y="152068"/>
                  <a:pt x="359836" y="162459"/>
                  <a:pt x="347058" y="162459"/>
                </a:cubicBezTo>
                <a:lnTo>
                  <a:pt x="115686" y="162459"/>
                </a:lnTo>
                <a:cubicBezTo>
                  <a:pt x="102908" y="162459"/>
                  <a:pt x="92549" y="152068"/>
                  <a:pt x="92549" y="139251"/>
                </a:cubicBezTo>
                <a:cubicBezTo>
                  <a:pt x="92549" y="126433"/>
                  <a:pt x="102908" y="116042"/>
                  <a:pt x="115686" y="116042"/>
                </a:cubicBezTo>
                <a:close/>
                <a:moveTo>
                  <a:pt x="69411" y="46417"/>
                </a:moveTo>
                <a:cubicBezTo>
                  <a:pt x="56633" y="46417"/>
                  <a:pt x="46274" y="56808"/>
                  <a:pt x="46274" y="69626"/>
                </a:cubicBezTo>
                <a:lnTo>
                  <a:pt x="46274" y="348128"/>
                </a:lnTo>
                <a:cubicBezTo>
                  <a:pt x="46274" y="360946"/>
                  <a:pt x="56633" y="371337"/>
                  <a:pt x="69411" y="371337"/>
                </a:cubicBezTo>
                <a:lnTo>
                  <a:pt x="485880" y="371337"/>
                </a:lnTo>
                <a:cubicBezTo>
                  <a:pt x="498659" y="371337"/>
                  <a:pt x="509018" y="360946"/>
                  <a:pt x="509018" y="348128"/>
                </a:cubicBezTo>
                <a:lnTo>
                  <a:pt x="509018" y="69626"/>
                </a:lnTo>
                <a:cubicBezTo>
                  <a:pt x="509018" y="56808"/>
                  <a:pt x="498659" y="46417"/>
                  <a:pt x="485880" y="46417"/>
                </a:cubicBezTo>
                <a:close/>
                <a:moveTo>
                  <a:pt x="69411" y="0"/>
                </a:moveTo>
                <a:lnTo>
                  <a:pt x="485880" y="0"/>
                </a:lnTo>
                <a:cubicBezTo>
                  <a:pt x="524216" y="0"/>
                  <a:pt x="555292" y="31173"/>
                  <a:pt x="555292" y="69626"/>
                </a:cubicBezTo>
                <a:lnTo>
                  <a:pt x="555292" y="348128"/>
                </a:lnTo>
                <a:cubicBezTo>
                  <a:pt x="555292" y="386583"/>
                  <a:pt x="524216" y="417754"/>
                  <a:pt x="485880" y="417754"/>
                </a:cubicBezTo>
                <a:lnTo>
                  <a:pt x="69411" y="417754"/>
                </a:lnTo>
                <a:cubicBezTo>
                  <a:pt x="31077" y="417754"/>
                  <a:pt x="0" y="386583"/>
                  <a:pt x="0" y="348128"/>
                </a:cubicBezTo>
                <a:lnTo>
                  <a:pt x="0" y="69626"/>
                </a:lnTo>
                <a:cubicBezTo>
                  <a:pt x="0" y="31173"/>
                  <a:pt x="31077" y="0"/>
                  <a:pt x="69411" y="0"/>
                </a:cubicBezTo>
                <a:close/>
              </a:path>
            </a:pathLst>
          </a:custGeom>
          <a:solidFill>
            <a:srgbClr val="000000"/>
          </a:solidFill>
          <a:ln w="22860" cap="flat">
            <a:noFill/>
            <a:prstDash val="solid"/>
            <a:miter/>
          </a:ln>
        </p:spPr>
        <p:txBody>
          <a:bodyPr wrap="square" rtlCol="0" anchor="ctr">
            <a:noAutofit/>
          </a:bodyPr>
          <a:lstStyle/>
          <a:p>
            <a:endParaRPr lang="en-TL"/>
          </a:p>
        </p:txBody>
      </p:sp>
      <p:sp>
        <p:nvSpPr>
          <p:cNvPr id="56" name="Freeform 55">
            <a:extLst>
              <a:ext uri="{FF2B5EF4-FFF2-40B4-BE49-F238E27FC236}">
                <a16:creationId xmlns:a16="http://schemas.microsoft.com/office/drawing/2014/main" id="{29E93702-5C54-D644-BC49-A78C6F938EFA}"/>
              </a:ext>
            </a:extLst>
          </p:cNvPr>
          <p:cNvSpPr/>
          <p:nvPr/>
        </p:nvSpPr>
        <p:spPr>
          <a:xfrm>
            <a:off x="10630499" y="4895174"/>
            <a:ext cx="555292" cy="417754"/>
          </a:xfrm>
          <a:custGeom>
            <a:avLst/>
            <a:gdLst>
              <a:gd name="connsiteX0" fmla="*/ 271955 w 555292"/>
              <a:gd name="connsiteY0" fmla="*/ 115949 h 417754"/>
              <a:gd name="connsiteX1" fmla="*/ 282366 w 555292"/>
              <a:gd name="connsiteY1" fmla="*/ 119918 h 417754"/>
              <a:gd name="connsiteX2" fmla="*/ 286531 w 555292"/>
              <a:gd name="connsiteY2" fmla="*/ 130362 h 417754"/>
              <a:gd name="connsiteX3" fmla="*/ 286531 w 555292"/>
              <a:gd name="connsiteY3" fmla="*/ 140179 h 417754"/>
              <a:gd name="connsiteX4" fmla="*/ 320265 w 555292"/>
              <a:gd name="connsiteY4" fmla="*/ 153338 h 417754"/>
              <a:gd name="connsiteX5" fmla="*/ 325471 w 555292"/>
              <a:gd name="connsiteY5" fmla="*/ 158978 h 417754"/>
              <a:gd name="connsiteX6" fmla="*/ 327137 w 555292"/>
              <a:gd name="connsiteY6" fmla="*/ 166288 h 417754"/>
              <a:gd name="connsiteX7" fmla="*/ 323389 w 555292"/>
              <a:gd name="connsiteY7" fmla="*/ 177150 h 417754"/>
              <a:gd name="connsiteX8" fmla="*/ 314643 w 555292"/>
              <a:gd name="connsiteY8" fmla="*/ 181745 h 417754"/>
              <a:gd name="connsiteX9" fmla="*/ 309853 w 555292"/>
              <a:gd name="connsiteY9" fmla="*/ 180910 h 417754"/>
              <a:gd name="connsiteX10" fmla="*/ 303190 w 555292"/>
              <a:gd name="connsiteY10" fmla="*/ 177777 h 417754"/>
              <a:gd name="connsiteX11" fmla="*/ 296735 w 555292"/>
              <a:gd name="connsiteY11" fmla="*/ 174435 h 417754"/>
              <a:gd name="connsiteX12" fmla="*/ 285906 w 555292"/>
              <a:gd name="connsiteY12" fmla="*/ 170257 h 417754"/>
              <a:gd name="connsiteX13" fmla="*/ 273829 w 555292"/>
              <a:gd name="connsiteY13" fmla="*/ 168586 h 417754"/>
              <a:gd name="connsiteX14" fmla="*/ 258628 w 555292"/>
              <a:gd name="connsiteY14" fmla="*/ 172764 h 417754"/>
              <a:gd name="connsiteX15" fmla="*/ 252797 w 555292"/>
              <a:gd name="connsiteY15" fmla="*/ 183625 h 417754"/>
              <a:gd name="connsiteX16" fmla="*/ 259461 w 555292"/>
              <a:gd name="connsiteY16" fmla="*/ 193651 h 417754"/>
              <a:gd name="connsiteX17" fmla="*/ 280492 w 555292"/>
              <a:gd name="connsiteY17" fmla="*/ 200335 h 417754"/>
              <a:gd name="connsiteX18" fmla="*/ 305689 w 555292"/>
              <a:gd name="connsiteY18" fmla="*/ 207855 h 417754"/>
              <a:gd name="connsiteX19" fmla="*/ 322764 w 555292"/>
              <a:gd name="connsiteY19" fmla="*/ 220596 h 417754"/>
              <a:gd name="connsiteX20" fmla="*/ 330052 w 555292"/>
              <a:gd name="connsiteY20" fmla="*/ 244200 h 417754"/>
              <a:gd name="connsiteX21" fmla="*/ 318391 w 555292"/>
              <a:gd name="connsiteY21" fmla="*/ 273025 h 417754"/>
              <a:gd name="connsiteX22" fmla="*/ 287364 w 555292"/>
              <a:gd name="connsiteY22" fmla="*/ 288691 h 417754"/>
              <a:gd name="connsiteX23" fmla="*/ 287364 w 555292"/>
              <a:gd name="connsiteY23" fmla="*/ 298926 h 417754"/>
              <a:gd name="connsiteX24" fmla="*/ 283199 w 555292"/>
              <a:gd name="connsiteY24" fmla="*/ 309370 h 417754"/>
              <a:gd name="connsiteX25" fmla="*/ 272788 w 555292"/>
              <a:gd name="connsiteY25" fmla="*/ 313338 h 417754"/>
              <a:gd name="connsiteX26" fmla="*/ 262168 w 555292"/>
              <a:gd name="connsiteY26" fmla="*/ 309370 h 417754"/>
              <a:gd name="connsiteX27" fmla="*/ 258211 w 555292"/>
              <a:gd name="connsiteY27" fmla="*/ 298926 h 417754"/>
              <a:gd name="connsiteX28" fmla="*/ 258211 w 555292"/>
              <a:gd name="connsiteY28" fmla="*/ 289526 h 417754"/>
              <a:gd name="connsiteX29" fmla="*/ 218647 w 555292"/>
              <a:gd name="connsiteY29" fmla="*/ 275949 h 417754"/>
              <a:gd name="connsiteX30" fmla="*/ 213233 w 555292"/>
              <a:gd name="connsiteY30" fmla="*/ 270727 h 417754"/>
              <a:gd name="connsiteX31" fmla="*/ 211775 w 555292"/>
              <a:gd name="connsiteY31" fmla="*/ 262999 h 417754"/>
              <a:gd name="connsiteX32" fmla="*/ 215315 w 555292"/>
              <a:gd name="connsiteY32" fmla="*/ 252137 h 417754"/>
              <a:gd name="connsiteX33" fmla="*/ 224061 w 555292"/>
              <a:gd name="connsiteY33" fmla="*/ 247542 h 417754"/>
              <a:gd name="connsiteX34" fmla="*/ 229058 w 555292"/>
              <a:gd name="connsiteY34" fmla="*/ 248377 h 417754"/>
              <a:gd name="connsiteX35" fmla="*/ 235514 w 555292"/>
              <a:gd name="connsiteY35" fmla="*/ 251511 h 417754"/>
              <a:gd name="connsiteX36" fmla="*/ 252589 w 555292"/>
              <a:gd name="connsiteY36" fmla="*/ 258612 h 417754"/>
              <a:gd name="connsiteX37" fmla="*/ 269456 w 555292"/>
              <a:gd name="connsiteY37" fmla="*/ 260701 h 417754"/>
              <a:gd name="connsiteX38" fmla="*/ 286115 w 555292"/>
              <a:gd name="connsiteY38" fmla="*/ 257150 h 417754"/>
              <a:gd name="connsiteX39" fmla="*/ 291945 w 555292"/>
              <a:gd name="connsiteY39" fmla="*/ 246080 h 417754"/>
              <a:gd name="connsiteX40" fmla="*/ 288405 w 555292"/>
              <a:gd name="connsiteY40" fmla="*/ 238978 h 417754"/>
              <a:gd name="connsiteX41" fmla="*/ 279868 w 555292"/>
              <a:gd name="connsiteY41" fmla="*/ 234383 h 417754"/>
              <a:gd name="connsiteX42" fmla="*/ 265083 w 555292"/>
              <a:gd name="connsiteY42" fmla="*/ 230205 h 417754"/>
              <a:gd name="connsiteX43" fmla="*/ 239470 w 555292"/>
              <a:gd name="connsiteY43" fmla="*/ 222267 h 417754"/>
              <a:gd name="connsiteX44" fmla="*/ 222187 w 555292"/>
              <a:gd name="connsiteY44" fmla="*/ 209526 h 417754"/>
              <a:gd name="connsiteX45" fmla="*/ 214899 w 555292"/>
              <a:gd name="connsiteY45" fmla="*/ 186132 h 417754"/>
              <a:gd name="connsiteX46" fmla="*/ 226560 w 555292"/>
              <a:gd name="connsiteY46" fmla="*/ 157098 h 417754"/>
              <a:gd name="connsiteX47" fmla="*/ 257378 w 555292"/>
              <a:gd name="connsiteY47" fmla="*/ 140805 h 417754"/>
              <a:gd name="connsiteX48" fmla="*/ 257378 w 555292"/>
              <a:gd name="connsiteY48" fmla="*/ 130362 h 417754"/>
              <a:gd name="connsiteX49" fmla="*/ 261543 w 555292"/>
              <a:gd name="connsiteY49" fmla="*/ 120127 h 417754"/>
              <a:gd name="connsiteX50" fmla="*/ 271955 w 555292"/>
              <a:gd name="connsiteY50" fmla="*/ 115949 h 417754"/>
              <a:gd name="connsiteX51" fmla="*/ 69411 w 555292"/>
              <a:gd name="connsiteY51" fmla="*/ 46417 h 417754"/>
              <a:gd name="connsiteX52" fmla="*/ 46274 w 555292"/>
              <a:gd name="connsiteY52" fmla="*/ 69626 h 417754"/>
              <a:gd name="connsiteX53" fmla="*/ 46274 w 555292"/>
              <a:gd name="connsiteY53" fmla="*/ 348128 h 417754"/>
              <a:gd name="connsiteX54" fmla="*/ 69411 w 555292"/>
              <a:gd name="connsiteY54" fmla="*/ 371337 h 417754"/>
              <a:gd name="connsiteX55" fmla="*/ 485880 w 555292"/>
              <a:gd name="connsiteY55" fmla="*/ 371337 h 417754"/>
              <a:gd name="connsiteX56" fmla="*/ 509018 w 555292"/>
              <a:gd name="connsiteY56" fmla="*/ 348128 h 417754"/>
              <a:gd name="connsiteX57" fmla="*/ 509018 w 555292"/>
              <a:gd name="connsiteY57" fmla="*/ 69626 h 417754"/>
              <a:gd name="connsiteX58" fmla="*/ 485880 w 555292"/>
              <a:gd name="connsiteY58" fmla="*/ 46417 h 417754"/>
              <a:gd name="connsiteX59" fmla="*/ 69411 w 555292"/>
              <a:gd name="connsiteY59" fmla="*/ 0 h 417754"/>
              <a:gd name="connsiteX60" fmla="*/ 485880 w 555292"/>
              <a:gd name="connsiteY60" fmla="*/ 0 h 417754"/>
              <a:gd name="connsiteX61" fmla="*/ 555292 w 555292"/>
              <a:gd name="connsiteY61" fmla="*/ 69626 h 417754"/>
              <a:gd name="connsiteX62" fmla="*/ 555292 w 555292"/>
              <a:gd name="connsiteY62" fmla="*/ 348128 h 417754"/>
              <a:gd name="connsiteX63" fmla="*/ 485880 w 555292"/>
              <a:gd name="connsiteY63" fmla="*/ 417754 h 417754"/>
              <a:gd name="connsiteX64" fmla="*/ 69411 w 555292"/>
              <a:gd name="connsiteY64" fmla="*/ 417754 h 417754"/>
              <a:gd name="connsiteX65" fmla="*/ 0 w 555292"/>
              <a:gd name="connsiteY65" fmla="*/ 348128 h 417754"/>
              <a:gd name="connsiteX66" fmla="*/ 0 w 555292"/>
              <a:gd name="connsiteY66" fmla="*/ 69626 h 417754"/>
              <a:gd name="connsiteX67" fmla="*/ 69411 w 555292"/>
              <a:gd name="connsiteY67" fmla="*/ 0 h 41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55292" h="417754">
                <a:moveTo>
                  <a:pt x="271955" y="115949"/>
                </a:moveTo>
                <a:cubicBezTo>
                  <a:pt x="276258" y="115949"/>
                  <a:pt x="279729" y="117272"/>
                  <a:pt x="282366" y="119918"/>
                </a:cubicBezTo>
                <a:cubicBezTo>
                  <a:pt x="285143" y="122563"/>
                  <a:pt x="286531" y="126045"/>
                  <a:pt x="286531" y="130362"/>
                </a:cubicBezTo>
                <a:lnTo>
                  <a:pt x="286531" y="140179"/>
                </a:lnTo>
                <a:cubicBezTo>
                  <a:pt x="298053" y="141989"/>
                  <a:pt x="309298" y="146375"/>
                  <a:pt x="320265" y="153338"/>
                </a:cubicBezTo>
                <a:cubicBezTo>
                  <a:pt x="322764" y="155009"/>
                  <a:pt x="324499" y="156889"/>
                  <a:pt x="325471" y="158978"/>
                </a:cubicBezTo>
                <a:cubicBezTo>
                  <a:pt x="326582" y="160927"/>
                  <a:pt x="327137" y="163364"/>
                  <a:pt x="327137" y="166288"/>
                </a:cubicBezTo>
                <a:cubicBezTo>
                  <a:pt x="327137" y="170466"/>
                  <a:pt x="325887" y="174086"/>
                  <a:pt x="323389" y="177150"/>
                </a:cubicBezTo>
                <a:cubicBezTo>
                  <a:pt x="320890" y="180213"/>
                  <a:pt x="317975" y="181745"/>
                  <a:pt x="314643" y="181745"/>
                </a:cubicBezTo>
                <a:cubicBezTo>
                  <a:pt x="312977" y="181745"/>
                  <a:pt x="311380" y="181467"/>
                  <a:pt x="309853" y="180910"/>
                </a:cubicBezTo>
                <a:cubicBezTo>
                  <a:pt x="308326" y="180353"/>
                  <a:pt x="306105" y="179308"/>
                  <a:pt x="303190" y="177777"/>
                </a:cubicBezTo>
                <a:cubicBezTo>
                  <a:pt x="302218" y="177220"/>
                  <a:pt x="300066" y="176106"/>
                  <a:pt x="296735" y="174435"/>
                </a:cubicBezTo>
                <a:cubicBezTo>
                  <a:pt x="293403" y="172624"/>
                  <a:pt x="289794" y="171232"/>
                  <a:pt x="285906" y="170257"/>
                </a:cubicBezTo>
                <a:cubicBezTo>
                  <a:pt x="282158" y="169143"/>
                  <a:pt x="278132" y="168586"/>
                  <a:pt x="273829" y="168586"/>
                </a:cubicBezTo>
                <a:cubicBezTo>
                  <a:pt x="267582" y="168586"/>
                  <a:pt x="262515" y="169979"/>
                  <a:pt x="258628" y="172764"/>
                </a:cubicBezTo>
                <a:cubicBezTo>
                  <a:pt x="254741" y="175409"/>
                  <a:pt x="252797" y="179030"/>
                  <a:pt x="252797" y="183625"/>
                </a:cubicBezTo>
                <a:cubicBezTo>
                  <a:pt x="252797" y="188081"/>
                  <a:pt x="255018" y="191423"/>
                  <a:pt x="259461" y="193651"/>
                </a:cubicBezTo>
                <a:cubicBezTo>
                  <a:pt x="263903" y="195879"/>
                  <a:pt x="270914" y="198107"/>
                  <a:pt x="280492" y="200335"/>
                </a:cubicBezTo>
                <a:cubicBezTo>
                  <a:pt x="290765" y="202703"/>
                  <a:pt x="299164" y="205209"/>
                  <a:pt x="305689" y="207855"/>
                </a:cubicBezTo>
                <a:cubicBezTo>
                  <a:pt x="312352" y="210501"/>
                  <a:pt x="318044" y="214748"/>
                  <a:pt x="322764" y="220596"/>
                </a:cubicBezTo>
                <a:cubicBezTo>
                  <a:pt x="327623" y="226445"/>
                  <a:pt x="330052" y="234313"/>
                  <a:pt x="330052" y="244200"/>
                </a:cubicBezTo>
                <a:cubicBezTo>
                  <a:pt x="330052" y="255479"/>
                  <a:pt x="326165" y="265088"/>
                  <a:pt x="318391" y="273025"/>
                </a:cubicBezTo>
                <a:cubicBezTo>
                  <a:pt x="310756" y="280962"/>
                  <a:pt x="300413" y="286184"/>
                  <a:pt x="287364" y="288691"/>
                </a:cubicBezTo>
                <a:lnTo>
                  <a:pt x="287364" y="298926"/>
                </a:lnTo>
                <a:cubicBezTo>
                  <a:pt x="287364" y="303243"/>
                  <a:pt x="285976" y="306724"/>
                  <a:pt x="283199" y="309370"/>
                </a:cubicBezTo>
                <a:cubicBezTo>
                  <a:pt x="280562" y="312015"/>
                  <a:pt x="277091" y="313338"/>
                  <a:pt x="272788" y="313338"/>
                </a:cubicBezTo>
                <a:cubicBezTo>
                  <a:pt x="268484" y="313338"/>
                  <a:pt x="264944" y="312015"/>
                  <a:pt x="262168" y="309370"/>
                </a:cubicBezTo>
                <a:cubicBezTo>
                  <a:pt x="259530" y="306724"/>
                  <a:pt x="258211" y="303243"/>
                  <a:pt x="258211" y="298926"/>
                </a:cubicBezTo>
                <a:lnTo>
                  <a:pt x="258211" y="289526"/>
                </a:lnTo>
                <a:cubicBezTo>
                  <a:pt x="242802" y="287577"/>
                  <a:pt x="229614" y="283051"/>
                  <a:pt x="218647" y="275949"/>
                </a:cubicBezTo>
                <a:cubicBezTo>
                  <a:pt x="216148" y="274418"/>
                  <a:pt x="214343" y="272677"/>
                  <a:pt x="213233" y="270727"/>
                </a:cubicBezTo>
                <a:cubicBezTo>
                  <a:pt x="212261" y="268778"/>
                  <a:pt x="211775" y="266202"/>
                  <a:pt x="211775" y="262999"/>
                </a:cubicBezTo>
                <a:cubicBezTo>
                  <a:pt x="211775" y="258821"/>
                  <a:pt x="212955" y="255201"/>
                  <a:pt x="215315" y="252137"/>
                </a:cubicBezTo>
                <a:cubicBezTo>
                  <a:pt x="217814" y="249074"/>
                  <a:pt x="220729" y="247542"/>
                  <a:pt x="224061" y="247542"/>
                </a:cubicBezTo>
                <a:cubicBezTo>
                  <a:pt x="225727" y="247542"/>
                  <a:pt x="227393" y="247821"/>
                  <a:pt x="229058" y="248377"/>
                </a:cubicBezTo>
                <a:cubicBezTo>
                  <a:pt x="230724" y="248934"/>
                  <a:pt x="232876" y="249979"/>
                  <a:pt x="235514" y="251511"/>
                </a:cubicBezTo>
                <a:cubicBezTo>
                  <a:pt x="241622" y="254853"/>
                  <a:pt x="247314" y="257220"/>
                  <a:pt x="252589" y="258612"/>
                </a:cubicBezTo>
                <a:cubicBezTo>
                  <a:pt x="257864" y="260005"/>
                  <a:pt x="263487" y="260701"/>
                  <a:pt x="269456" y="260701"/>
                </a:cubicBezTo>
                <a:cubicBezTo>
                  <a:pt x="276814" y="260701"/>
                  <a:pt x="282366" y="259518"/>
                  <a:pt x="286115" y="257150"/>
                </a:cubicBezTo>
                <a:cubicBezTo>
                  <a:pt x="290002" y="254644"/>
                  <a:pt x="291945" y="250954"/>
                  <a:pt x="291945" y="246080"/>
                </a:cubicBezTo>
                <a:cubicBezTo>
                  <a:pt x="291945" y="243156"/>
                  <a:pt x="290765" y="240788"/>
                  <a:pt x="288405" y="238978"/>
                </a:cubicBezTo>
                <a:cubicBezTo>
                  <a:pt x="286184" y="237029"/>
                  <a:pt x="283338" y="235497"/>
                  <a:pt x="279868" y="234383"/>
                </a:cubicBezTo>
                <a:cubicBezTo>
                  <a:pt x="276536" y="233269"/>
                  <a:pt x="271608" y="231876"/>
                  <a:pt x="265083" y="230205"/>
                </a:cubicBezTo>
                <a:cubicBezTo>
                  <a:pt x="254671" y="227559"/>
                  <a:pt x="246134" y="224913"/>
                  <a:pt x="239470" y="222267"/>
                </a:cubicBezTo>
                <a:cubicBezTo>
                  <a:pt x="232807" y="219482"/>
                  <a:pt x="227046" y="215235"/>
                  <a:pt x="222187" y="209526"/>
                </a:cubicBezTo>
                <a:cubicBezTo>
                  <a:pt x="217328" y="203677"/>
                  <a:pt x="214899" y="195879"/>
                  <a:pt x="214899" y="186132"/>
                </a:cubicBezTo>
                <a:cubicBezTo>
                  <a:pt x="214899" y="174992"/>
                  <a:pt x="218786" y="165314"/>
                  <a:pt x="226560" y="157098"/>
                </a:cubicBezTo>
                <a:cubicBezTo>
                  <a:pt x="234334" y="148882"/>
                  <a:pt x="244607" y="143451"/>
                  <a:pt x="257378" y="140805"/>
                </a:cubicBezTo>
                <a:lnTo>
                  <a:pt x="257378" y="130362"/>
                </a:lnTo>
                <a:cubicBezTo>
                  <a:pt x="257378" y="126184"/>
                  <a:pt x="258767" y="122772"/>
                  <a:pt x="261543" y="120127"/>
                </a:cubicBezTo>
                <a:cubicBezTo>
                  <a:pt x="264319" y="117342"/>
                  <a:pt x="267790" y="115949"/>
                  <a:pt x="271955" y="115949"/>
                </a:cubicBezTo>
                <a:close/>
                <a:moveTo>
                  <a:pt x="69411" y="46417"/>
                </a:moveTo>
                <a:cubicBezTo>
                  <a:pt x="56633" y="46417"/>
                  <a:pt x="46274" y="56808"/>
                  <a:pt x="46274" y="69626"/>
                </a:cubicBezTo>
                <a:lnTo>
                  <a:pt x="46274" y="348128"/>
                </a:lnTo>
                <a:cubicBezTo>
                  <a:pt x="46274" y="360946"/>
                  <a:pt x="56633" y="371337"/>
                  <a:pt x="69411" y="371337"/>
                </a:cubicBezTo>
                <a:lnTo>
                  <a:pt x="485880" y="371337"/>
                </a:lnTo>
                <a:cubicBezTo>
                  <a:pt x="498659" y="371337"/>
                  <a:pt x="509018" y="360946"/>
                  <a:pt x="509018" y="348128"/>
                </a:cubicBezTo>
                <a:lnTo>
                  <a:pt x="509018" y="69626"/>
                </a:lnTo>
                <a:cubicBezTo>
                  <a:pt x="509018" y="56808"/>
                  <a:pt x="498659" y="46417"/>
                  <a:pt x="485880" y="46417"/>
                </a:cubicBezTo>
                <a:close/>
                <a:moveTo>
                  <a:pt x="69411" y="0"/>
                </a:moveTo>
                <a:lnTo>
                  <a:pt x="485880" y="0"/>
                </a:lnTo>
                <a:cubicBezTo>
                  <a:pt x="524216" y="0"/>
                  <a:pt x="555292" y="31173"/>
                  <a:pt x="555292" y="69626"/>
                </a:cubicBezTo>
                <a:lnTo>
                  <a:pt x="555292" y="348128"/>
                </a:lnTo>
                <a:cubicBezTo>
                  <a:pt x="555292" y="386583"/>
                  <a:pt x="524216" y="417754"/>
                  <a:pt x="485880" y="417754"/>
                </a:cubicBezTo>
                <a:lnTo>
                  <a:pt x="69411" y="417754"/>
                </a:lnTo>
                <a:cubicBezTo>
                  <a:pt x="31077" y="417754"/>
                  <a:pt x="0" y="386583"/>
                  <a:pt x="0" y="348128"/>
                </a:cubicBezTo>
                <a:lnTo>
                  <a:pt x="0" y="69626"/>
                </a:lnTo>
                <a:cubicBezTo>
                  <a:pt x="0" y="31173"/>
                  <a:pt x="31077" y="0"/>
                  <a:pt x="69411" y="0"/>
                </a:cubicBezTo>
                <a:close/>
              </a:path>
            </a:pathLst>
          </a:custGeom>
          <a:solidFill>
            <a:srgbClr val="000000"/>
          </a:solidFill>
          <a:ln w="22860" cap="flat">
            <a:noFill/>
            <a:prstDash val="solid"/>
            <a:miter/>
          </a:ln>
        </p:spPr>
        <p:txBody>
          <a:bodyPr wrap="square" rtlCol="0" anchor="ctr">
            <a:noAutofit/>
          </a:bodyPr>
          <a:lstStyle/>
          <a:p>
            <a:endParaRPr lang="en-TL"/>
          </a:p>
        </p:txBody>
      </p:sp>
      <p:sp>
        <p:nvSpPr>
          <p:cNvPr id="57" name="Freeform 56">
            <a:extLst>
              <a:ext uri="{FF2B5EF4-FFF2-40B4-BE49-F238E27FC236}">
                <a16:creationId xmlns:a16="http://schemas.microsoft.com/office/drawing/2014/main" id="{DC5EF92D-69B1-E944-830E-B6FE75CF2AD5}"/>
              </a:ext>
            </a:extLst>
          </p:cNvPr>
          <p:cNvSpPr/>
          <p:nvPr/>
        </p:nvSpPr>
        <p:spPr>
          <a:xfrm>
            <a:off x="10643868" y="3688725"/>
            <a:ext cx="522579" cy="578428"/>
          </a:xfrm>
          <a:custGeom>
            <a:avLst/>
            <a:gdLst>
              <a:gd name="connsiteX0" fmla="*/ 71256 w 522579"/>
              <a:gd name="connsiteY0" fmla="*/ 289213 h 578428"/>
              <a:gd name="connsiteX1" fmla="*/ 47504 w 522579"/>
              <a:gd name="connsiteY1" fmla="*/ 313315 h 578428"/>
              <a:gd name="connsiteX2" fmla="*/ 47504 w 522579"/>
              <a:gd name="connsiteY2" fmla="*/ 506124 h 578428"/>
              <a:gd name="connsiteX3" fmla="*/ 71256 w 522579"/>
              <a:gd name="connsiteY3" fmla="*/ 530225 h 578428"/>
              <a:gd name="connsiteX4" fmla="*/ 95007 w 522579"/>
              <a:gd name="connsiteY4" fmla="*/ 506124 h 578428"/>
              <a:gd name="connsiteX5" fmla="*/ 95007 w 522579"/>
              <a:gd name="connsiteY5" fmla="*/ 313315 h 578428"/>
              <a:gd name="connsiteX6" fmla="*/ 71256 w 522579"/>
              <a:gd name="connsiteY6" fmla="*/ 289213 h 578428"/>
              <a:gd name="connsiteX7" fmla="*/ 71256 w 522579"/>
              <a:gd name="connsiteY7" fmla="*/ 241011 h 578428"/>
              <a:gd name="connsiteX8" fmla="*/ 142511 w 522579"/>
              <a:gd name="connsiteY8" fmla="*/ 313315 h 578428"/>
              <a:gd name="connsiteX9" fmla="*/ 142511 w 522579"/>
              <a:gd name="connsiteY9" fmla="*/ 506124 h 578428"/>
              <a:gd name="connsiteX10" fmla="*/ 71256 w 522579"/>
              <a:gd name="connsiteY10" fmla="*/ 578427 h 578428"/>
              <a:gd name="connsiteX11" fmla="*/ 0 w 522579"/>
              <a:gd name="connsiteY11" fmla="*/ 506124 h 578428"/>
              <a:gd name="connsiteX12" fmla="*/ 0 w 522579"/>
              <a:gd name="connsiteY12" fmla="*/ 313315 h 578428"/>
              <a:gd name="connsiteX13" fmla="*/ 71256 w 522579"/>
              <a:gd name="connsiteY13" fmla="*/ 241011 h 578428"/>
              <a:gd name="connsiteX14" fmla="*/ 451324 w 522579"/>
              <a:gd name="connsiteY14" fmla="*/ 168707 h 578428"/>
              <a:gd name="connsiteX15" fmla="*/ 427572 w 522579"/>
              <a:gd name="connsiteY15" fmla="*/ 192809 h 578428"/>
              <a:gd name="connsiteX16" fmla="*/ 427572 w 522579"/>
              <a:gd name="connsiteY16" fmla="*/ 506124 h 578428"/>
              <a:gd name="connsiteX17" fmla="*/ 451324 w 522579"/>
              <a:gd name="connsiteY17" fmla="*/ 530225 h 578428"/>
              <a:gd name="connsiteX18" fmla="*/ 475075 w 522579"/>
              <a:gd name="connsiteY18" fmla="*/ 506124 h 578428"/>
              <a:gd name="connsiteX19" fmla="*/ 475075 w 522579"/>
              <a:gd name="connsiteY19" fmla="*/ 192809 h 578428"/>
              <a:gd name="connsiteX20" fmla="*/ 451324 w 522579"/>
              <a:gd name="connsiteY20" fmla="*/ 168707 h 578428"/>
              <a:gd name="connsiteX21" fmla="*/ 451324 w 522579"/>
              <a:gd name="connsiteY21" fmla="*/ 120505 h 578428"/>
              <a:gd name="connsiteX22" fmla="*/ 522579 w 522579"/>
              <a:gd name="connsiteY22" fmla="*/ 192809 h 578428"/>
              <a:gd name="connsiteX23" fmla="*/ 522579 w 522579"/>
              <a:gd name="connsiteY23" fmla="*/ 506124 h 578428"/>
              <a:gd name="connsiteX24" fmla="*/ 451324 w 522579"/>
              <a:gd name="connsiteY24" fmla="*/ 578427 h 578428"/>
              <a:gd name="connsiteX25" fmla="*/ 380068 w 522579"/>
              <a:gd name="connsiteY25" fmla="*/ 506124 h 578428"/>
              <a:gd name="connsiteX26" fmla="*/ 380068 w 522579"/>
              <a:gd name="connsiteY26" fmla="*/ 192809 h 578428"/>
              <a:gd name="connsiteX27" fmla="*/ 451324 w 522579"/>
              <a:gd name="connsiteY27" fmla="*/ 120505 h 578428"/>
              <a:gd name="connsiteX28" fmla="*/ 261290 w 522579"/>
              <a:gd name="connsiteY28" fmla="*/ 48202 h 578428"/>
              <a:gd name="connsiteX29" fmla="*/ 237538 w 522579"/>
              <a:gd name="connsiteY29" fmla="*/ 72304 h 578428"/>
              <a:gd name="connsiteX30" fmla="*/ 237538 w 522579"/>
              <a:gd name="connsiteY30" fmla="*/ 506125 h 578428"/>
              <a:gd name="connsiteX31" fmla="*/ 261290 w 522579"/>
              <a:gd name="connsiteY31" fmla="*/ 530226 h 578428"/>
              <a:gd name="connsiteX32" fmla="*/ 285041 w 522579"/>
              <a:gd name="connsiteY32" fmla="*/ 506125 h 578428"/>
              <a:gd name="connsiteX33" fmla="*/ 285041 w 522579"/>
              <a:gd name="connsiteY33" fmla="*/ 72304 h 578428"/>
              <a:gd name="connsiteX34" fmla="*/ 261290 w 522579"/>
              <a:gd name="connsiteY34" fmla="*/ 48202 h 578428"/>
              <a:gd name="connsiteX35" fmla="*/ 261290 w 522579"/>
              <a:gd name="connsiteY35" fmla="*/ 0 h 578428"/>
              <a:gd name="connsiteX36" fmla="*/ 332545 w 522579"/>
              <a:gd name="connsiteY36" fmla="*/ 72304 h 578428"/>
              <a:gd name="connsiteX37" fmla="*/ 332545 w 522579"/>
              <a:gd name="connsiteY37" fmla="*/ 506125 h 578428"/>
              <a:gd name="connsiteX38" fmla="*/ 261290 w 522579"/>
              <a:gd name="connsiteY38" fmla="*/ 578428 h 578428"/>
              <a:gd name="connsiteX39" fmla="*/ 190034 w 522579"/>
              <a:gd name="connsiteY39" fmla="*/ 506125 h 578428"/>
              <a:gd name="connsiteX40" fmla="*/ 190034 w 522579"/>
              <a:gd name="connsiteY40" fmla="*/ 72304 h 578428"/>
              <a:gd name="connsiteX41" fmla="*/ 261290 w 522579"/>
              <a:gd name="connsiteY41"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22579" h="578428">
                <a:moveTo>
                  <a:pt x="71256" y="289213"/>
                </a:moveTo>
                <a:cubicBezTo>
                  <a:pt x="58138" y="289213"/>
                  <a:pt x="47504" y="300003"/>
                  <a:pt x="47504" y="313315"/>
                </a:cubicBezTo>
                <a:lnTo>
                  <a:pt x="47504" y="506124"/>
                </a:lnTo>
                <a:cubicBezTo>
                  <a:pt x="47504" y="519435"/>
                  <a:pt x="58138" y="530225"/>
                  <a:pt x="71256" y="530225"/>
                </a:cubicBezTo>
                <a:cubicBezTo>
                  <a:pt x="84374" y="530225"/>
                  <a:pt x="95007" y="519435"/>
                  <a:pt x="95007" y="506124"/>
                </a:cubicBezTo>
                <a:lnTo>
                  <a:pt x="95007" y="313315"/>
                </a:lnTo>
                <a:cubicBezTo>
                  <a:pt x="95007" y="300003"/>
                  <a:pt x="84374" y="289213"/>
                  <a:pt x="71256" y="289213"/>
                </a:cubicBezTo>
                <a:close/>
                <a:moveTo>
                  <a:pt x="71256" y="241011"/>
                </a:moveTo>
                <a:cubicBezTo>
                  <a:pt x="110609" y="241011"/>
                  <a:pt x="142511" y="273381"/>
                  <a:pt x="142511" y="313315"/>
                </a:cubicBezTo>
                <a:lnTo>
                  <a:pt x="142511" y="506124"/>
                </a:lnTo>
                <a:cubicBezTo>
                  <a:pt x="142511" y="546057"/>
                  <a:pt x="110609" y="578427"/>
                  <a:pt x="71256" y="578427"/>
                </a:cubicBezTo>
                <a:cubicBezTo>
                  <a:pt x="31902" y="578427"/>
                  <a:pt x="0" y="546057"/>
                  <a:pt x="0" y="506124"/>
                </a:cubicBezTo>
                <a:lnTo>
                  <a:pt x="0" y="313315"/>
                </a:lnTo>
                <a:cubicBezTo>
                  <a:pt x="0" y="273381"/>
                  <a:pt x="31902" y="241011"/>
                  <a:pt x="71256" y="241011"/>
                </a:cubicBezTo>
                <a:close/>
                <a:moveTo>
                  <a:pt x="451324" y="168707"/>
                </a:moveTo>
                <a:cubicBezTo>
                  <a:pt x="438208" y="168707"/>
                  <a:pt x="427572" y="179498"/>
                  <a:pt x="427572" y="192809"/>
                </a:cubicBezTo>
                <a:lnTo>
                  <a:pt x="427572" y="506124"/>
                </a:lnTo>
                <a:cubicBezTo>
                  <a:pt x="427572" y="519435"/>
                  <a:pt x="438208" y="530225"/>
                  <a:pt x="451324" y="530225"/>
                </a:cubicBezTo>
                <a:cubicBezTo>
                  <a:pt x="464442" y="530225"/>
                  <a:pt x="475075" y="519435"/>
                  <a:pt x="475075" y="506124"/>
                </a:cubicBezTo>
                <a:lnTo>
                  <a:pt x="475075" y="192809"/>
                </a:lnTo>
                <a:cubicBezTo>
                  <a:pt x="475075" y="179498"/>
                  <a:pt x="464442" y="168707"/>
                  <a:pt x="451324" y="168707"/>
                </a:cubicBezTo>
                <a:close/>
                <a:moveTo>
                  <a:pt x="451324" y="120505"/>
                </a:moveTo>
                <a:cubicBezTo>
                  <a:pt x="490678" y="120505"/>
                  <a:pt x="522579" y="152876"/>
                  <a:pt x="522579" y="192809"/>
                </a:cubicBezTo>
                <a:lnTo>
                  <a:pt x="522579" y="506124"/>
                </a:lnTo>
                <a:cubicBezTo>
                  <a:pt x="522579" y="546057"/>
                  <a:pt x="490678" y="578427"/>
                  <a:pt x="451324" y="578427"/>
                </a:cubicBezTo>
                <a:cubicBezTo>
                  <a:pt x="411972" y="578427"/>
                  <a:pt x="380068" y="546057"/>
                  <a:pt x="380068" y="506124"/>
                </a:cubicBezTo>
                <a:lnTo>
                  <a:pt x="380068" y="192809"/>
                </a:lnTo>
                <a:cubicBezTo>
                  <a:pt x="380068" y="152876"/>
                  <a:pt x="411972" y="120505"/>
                  <a:pt x="451324" y="120505"/>
                </a:cubicBezTo>
                <a:close/>
                <a:moveTo>
                  <a:pt x="261290" y="48202"/>
                </a:moveTo>
                <a:cubicBezTo>
                  <a:pt x="248171" y="48202"/>
                  <a:pt x="237538" y="58993"/>
                  <a:pt x="237538" y="72304"/>
                </a:cubicBezTo>
                <a:lnTo>
                  <a:pt x="237538" y="506125"/>
                </a:lnTo>
                <a:cubicBezTo>
                  <a:pt x="237538" y="519436"/>
                  <a:pt x="248171" y="530226"/>
                  <a:pt x="261290" y="530226"/>
                </a:cubicBezTo>
                <a:cubicBezTo>
                  <a:pt x="274408" y="530226"/>
                  <a:pt x="285041" y="519436"/>
                  <a:pt x="285041" y="506125"/>
                </a:cubicBezTo>
                <a:lnTo>
                  <a:pt x="285041" y="72304"/>
                </a:lnTo>
                <a:cubicBezTo>
                  <a:pt x="285041" y="58993"/>
                  <a:pt x="274408" y="48202"/>
                  <a:pt x="261290" y="48202"/>
                </a:cubicBezTo>
                <a:close/>
                <a:moveTo>
                  <a:pt x="261290" y="0"/>
                </a:moveTo>
                <a:cubicBezTo>
                  <a:pt x="300644" y="0"/>
                  <a:pt x="332545" y="32371"/>
                  <a:pt x="332545" y="72304"/>
                </a:cubicBezTo>
                <a:lnTo>
                  <a:pt x="332545" y="506125"/>
                </a:lnTo>
                <a:cubicBezTo>
                  <a:pt x="332545" y="546058"/>
                  <a:pt x="300644" y="578428"/>
                  <a:pt x="261290" y="578428"/>
                </a:cubicBezTo>
                <a:cubicBezTo>
                  <a:pt x="221936" y="578428"/>
                  <a:pt x="190034" y="546058"/>
                  <a:pt x="190034" y="506125"/>
                </a:cubicBezTo>
                <a:lnTo>
                  <a:pt x="190034" y="72304"/>
                </a:lnTo>
                <a:cubicBezTo>
                  <a:pt x="190034" y="32371"/>
                  <a:pt x="221936" y="0"/>
                  <a:pt x="261290" y="0"/>
                </a:cubicBezTo>
                <a:close/>
              </a:path>
            </a:pathLst>
          </a:custGeom>
          <a:solidFill>
            <a:srgbClr val="000000"/>
          </a:solidFill>
          <a:ln w="23605" cap="flat">
            <a:noFill/>
            <a:prstDash val="solid"/>
            <a:miter/>
          </a:ln>
        </p:spPr>
        <p:txBody>
          <a:bodyPr wrap="square" rtlCol="0" anchor="ctr">
            <a:noAutofit/>
          </a:bodyPr>
          <a:lstStyle/>
          <a:p>
            <a:endParaRPr lang="en-TL"/>
          </a:p>
        </p:txBody>
      </p:sp>
      <p:sp>
        <p:nvSpPr>
          <p:cNvPr id="58" name="Graphic 175">
            <a:extLst>
              <a:ext uri="{FF2B5EF4-FFF2-40B4-BE49-F238E27FC236}">
                <a16:creationId xmlns:a16="http://schemas.microsoft.com/office/drawing/2014/main" id="{2E85F698-8887-114D-BC2C-2AE73C245E2D}"/>
              </a:ext>
            </a:extLst>
          </p:cNvPr>
          <p:cNvSpPr/>
          <p:nvPr/>
        </p:nvSpPr>
        <p:spPr>
          <a:xfrm>
            <a:off x="9620945" y="3688725"/>
            <a:ext cx="555290" cy="578428"/>
          </a:xfrm>
          <a:custGeom>
            <a:avLst/>
            <a:gdLst>
              <a:gd name="connsiteX0" fmla="*/ 555291 w 555290"/>
              <a:gd name="connsiteY0" fmla="*/ 289214 h 578428"/>
              <a:gd name="connsiteX1" fmla="*/ 277645 w 555290"/>
              <a:gd name="connsiteY1" fmla="*/ 578428 h 578428"/>
              <a:gd name="connsiteX2" fmla="*/ 0 w 555290"/>
              <a:gd name="connsiteY2" fmla="*/ 289214 h 578428"/>
              <a:gd name="connsiteX3" fmla="*/ 277645 w 555290"/>
              <a:gd name="connsiteY3" fmla="*/ 0 h 578428"/>
              <a:gd name="connsiteX4" fmla="*/ 555291 w 555290"/>
              <a:gd name="connsiteY4" fmla="*/ 289214 h 578428"/>
              <a:gd name="connsiteX5" fmla="*/ 509017 w 555290"/>
              <a:gd name="connsiteY5" fmla="*/ 289214 h 578428"/>
              <a:gd name="connsiteX6" fmla="*/ 277645 w 555290"/>
              <a:gd name="connsiteY6" fmla="*/ 530226 h 578428"/>
              <a:gd name="connsiteX7" fmla="*/ 46274 w 555290"/>
              <a:gd name="connsiteY7" fmla="*/ 289214 h 578428"/>
              <a:gd name="connsiteX8" fmla="*/ 81834 w 555290"/>
              <a:gd name="connsiteY8" fmla="*/ 160770 h 578428"/>
              <a:gd name="connsiteX9" fmla="*/ 150143 w 555290"/>
              <a:gd name="connsiteY9" fmla="*/ 231926 h 578428"/>
              <a:gd name="connsiteX10" fmla="*/ 138823 w 555290"/>
              <a:gd name="connsiteY10" fmla="*/ 289214 h 578428"/>
              <a:gd name="connsiteX11" fmla="*/ 277645 w 555290"/>
              <a:gd name="connsiteY11" fmla="*/ 433821 h 578428"/>
              <a:gd name="connsiteX12" fmla="*/ 416468 w 555290"/>
              <a:gd name="connsiteY12" fmla="*/ 289214 h 578428"/>
              <a:gd name="connsiteX13" fmla="*/ 301065 w 555290"/>
              <a:gd name="connsiteY13" fmla="*/ 146656 h 578428"/>
              <a:gd name="connsiteX14" fmla="*/ 301065 w 555290"/>
              <a:gd name="connsiteY14" fmla="*/ 49422 h 578428"/>
              <a:gd name="connsiteX15" fmla="*/ 509017 w 555290"/>
              <a:gd name="connsiteY15" fmla="*/ 289214 h 578428"/>
              <a:gd name="connsiteX16" fmla="*/ 176014 w 555290"/>
              <a:gd name="connsiteY16" fmla="*/ 190707 h 578428"/>
              <a:gd name="connsiteX17" fmla="*/ 254791 w 555290"/>
              <a:gd name="connsiteY17" fmla="*/ 146557 h 578428"/>
              <a:gd name="connsiteX18" fmla="*/ 254791 w 555290"/>
              <a:gd name="connsiteY18" fmla="*/ 49363 h 578428"/>
              <a:gd name="connsiteX19" fmla="*/ 110547 w 555290"/>
              <a:gd name="connsiteY19" fmla="*/ 122512 h 578428"/>
              <a:gd name="connsiteX20" fmla="*/ 176014 w 555290"/>
              <a:gd name="connsiteY20" fmla="*/ 190707 h 578428"/>
              <a:gd name="connsiteX21" fmla="*/ 370194 w 555290"/>
              <a:gd name="connsiteY21" fmla="*/ 289214 h 578428"/>
              <a:gd name="connsiteX22" fmla="*/ 277645 w 555290"/>
              <a:gd name="connsiteY22" fmla="*/ 385619 h 578428"/>
              <a:gd name="connsiteX23" fmla="*/ 185097 w 555290"/>
              <a:gd name="connsiteY23" fmla="*/ 289214 h 578428"/>
              <a:gd name="connsiteX24" fmla="*/ 277645 w 555290"/>
              <a:gd name="connsiteY24" fmla="*/ 192809 h 578428"/>
              <a:gd name="connsiteX25" fmla="*/ 370194 w 555290"/>
              <a:gd name="connsiteY25" fmla="*/ 289214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5290" h="578428">
                <a:moveTo>
                  <a:pt x="555291" y="289214"/>
                </a:moveTo>
                <a:cubicBezTo>
                  <a:pt x="555291" y="448942"/>
                  <a:pt x="430984" y="578428"/>
                  <a:pt x="277645" y="578428"/>
                </a:cubicBezTo>
                <a:cubicBezTo>
                  <a:pt x="124306" y="578428"/>
                  <a:pt x="0" y="448942"/>
                  <a:pt x="0" y="289214"/>
                </a:cubicBezTo>
                <a:cubicBezTo>
                  <a:pt x="0" y="129485"/>
                  <a:pt x="124306" y="0"/>
                  <a:pt x="277645" y="0"/>
                </a:cubicBezTo>
                <a:cubicBezTo>
                  <a:pt x="430984" y="0"/>
                  <a:pt x="555291" y="129485"/>
                  <a:pt x="555291" y="289214"/>
                </a:cubicBezTo>
                <a:close/>
                <a:moveTo>
                  <a:pt x="509017" y="289214"/>
                </a:moveTo>
                <a:cubicBezTo>
                  <a:pt x="509017" y="422320"/>
                  <a:pt x="405427" y="530226"/>
                  <a:pt x="277645" y="530226"/>
                </a:cubicBezTo>
                <a:cubicBezTo>
                  <a:pt x="149863" y="530226"/>
                  <a:pt x="46274" y="422320"/>
                  <a:pt x="46274" y="289214"/>
                </a:cubicBezTo>
                <a:cubicBezTo>
                  <a:pt x="46274" y="241997"/>
                  <a:pt x="59309" y="197953"/>
                  <a:pt x="81834" y="160770"/>
                </a:cubicBezTo>
                <a:lnTo>
                  <a:pt x="150143" y="231926"/>
                </a:lnTo>
                <a:cubicBezTo>
                  <a:pt x="142859" y="249493"/>
                  <a:pt x="138823" y="268863"/>
                  <a:pt x="138823" y="289214"/>
                </a:cubicBezTo>
                <a:cubicBezTo>
                  <a:pt x="138823" y="369078"/>
                  <a:pt x="200976" y="433821"/>
                  <a:pt x="277645" y="433821"/>
                </a:cubicBezTo>
                <a:cubicBezTo>
                  <a:pt x="354315" y="433821"/>
                  <a:pt x="416468" y="369078"/>
                  <a:pt x="416468" y="289214"/>
                </a:cubicBezTo>
                <a:cubicBezTo>
                  <a:pt x="416468" y="217664"/>
                  <a:pt x="366582" y="158251"/>
                  <a:pt x="301065" y="146656"/>
                </a:cubicBezTo>
                <a:lnTo>
                  <a:pt x="301065" y="49422"/>
                </a:lnTo>
                <a:cubicBezTo>
                  <a:pt x="417849" y="61650"/>
                  <a:pt x="509017" y="164342"/>
                  <a:pt x="509017" y="289214"/>
                </a:cubicBezTo>
                <a:close/>
                <a:moveTo>
                  <a:pt x="176014" y="190707"/>
                </a:moveTo>
                <a:cubicBezTo>
                  <a:pt x="196443" y="167847"/>
                  <a:pt x="223896" y="151888"/>
                  <a:pt x="254791" y="146557"/>
                </a:cubicBezTo>
                <a:lnTo>
                  <a:pt x="254791" y="49363"/>
                </a:lnTo>
                <a:cubicBezTo>
                  <a:pt x="198271" y="55136"/>
                  <a:pt x="147718" y="82094"/>
                  <a:pt x="110547" y="122512"/>
                </a:cubicBezTo>
                <a:lnTo>
                  <a:pt x="176014" y="190707"/>
                </a:lnTo>
                <a:close/>
                <a:moveTo>
                  <a:pt x="370194" y="289214"/>
                </a:moveTo>
                <a:cubicBezTo>
                  <a:pt x="370194" y="342456"/>
                  <a:pt x="328758" y="385619"/>
                  <a:pt x="277645" y="385619"/>
                </a:cubicBezTo>
                <a:cubicBezTo>
                  <a:pt x="226533" y="385619"/>
                  <a:pt x="185097" y="342456"/>
                  <a:pt x="185097" y="289214"/>
                </a:cubicBezTo>
                <a:cubicBezTo>
                  <a:pt x="185097" y="235971"/>
                  <a:pt x="226533" y="192809"/>
                  <a:pt x="277645" y="192809"/>
                </a:cubicBezTo>
                <a:cubicBezTo>
                  <a:pt x="328758" y="192809"/>
                  <a:pt x="370194" y="235971"/>
                  <a:pt x="370194" y="289214"/>
                </a:cubicBezTo>
                <a:close/>
              </a:path>
            </a:pathLst>
          </a:custGeom>
          <a:solidFill>
            <a:srgbClr val="000000"/>
          </a:solidFill>
          <a:ln w="22860" cap="flat">
            <a:noFill/>
            <a:prstDash val="solid"/>
            <a:miter/>
          </a:ln>
        </p:spPr>
        <p:txBody>
          <a:bodyPr rtlCol="0" anchor="ctr"/>
          <a:lstStyle/>
          <a:p>
            <a:endParaRPr lang="en-TL"/>
          </a:p>
        </p:txBody>
      </p:sp>
      <p:sp>
        <p:nvSpPr>
          <p:cNvPr id="59" name="Freeform 58">
            <a:extLst>
              <a:ext uri="{FF2B5EF4-FFF2-40B4-BE49-F238E27FC236}">
                <a16:creationId xmlns:a16="http://schemas.microsoft.com/office/drawing/2014/main" id="{C4F578B4-3E5D-8148-B249-84ED49958788}"/>
              </a:ext>
            </a:extLst>
          </p:cNvPr>
          <p:cNvSpPr/>
          <p:nvPr/>
        </p:nvSpPr>
        <p:spPr>
          <a:xfrm>
            <a:off x="10636861" y="2631430"/>
            <a:ext cx="523636" cy="512955"/>
          </a:xfrm>
          <a:custGeom>
            <a:avLst/>
            <a:gdLst>
              <a:gd name="connsiteX0" fmla="*/ 462052 w 523636"/>
              <a:gd name="connsiteY0" fmla="*/ 162783 h 512955"/>
              <a:gd name="connsiteX1" fmla="*/ 414270 w 523636"/>
              <a:gd name="connsiteY1" fmla="*/ 209798 h 512955"/>
              <a:gd name="connsiteX2" fmla="*/ 474087 w 523636"/>
              <a:gd name="connsiteY2" fmla="*/ 209798 h 512955"/>
              <a:gd name="connsiteX3" fmla="*/ 462052 w 523636"/>
              <a:gd name="connsiteY3" fmla="*/ 162783 h 512955"/>
              <a:gd name="connsiteX4" fmla="*/ 191934 w 523636"/>
              <a:gd name="connsiteY4" fmla="*/ 140232 h 512955"/>
              <a:gd name="connsiteX5" fmla="*/ 47504 w 523636"/>
              <a:gd name="connsiteY5" fmla="*/ 302517 h 512955"/>
              <a:gd name="connsiteX6" fmla="*/ 213868 w 523636"/>
              <a:gd name="connsiteY6" fmla="*/ 466214 h 512955"/>
              <a:gd name="connsiteX7" fmla="*/ 378709 w 523636"/>
              <a:gd name="connsiteY7" fmla="*/ 324769 h 512955"/>
              <a:gd name="connsiteX8" fmla="*/ 191934 w 523636"/>
              <a:gd name="connsiteY8" fmla="*/ 324769 h 512955"/>
              <a:gd name="connsiteX9" fmla="*/ 416327 w 523636"/>
              <a:gd name="connsiteY9" fmla="*/ 92819 h 512955"/>
              <a:gd name="connsiteX10" fmla="*/ 308926 w 523636"/>
              <a:gd name="connsiteY10" fmla="*/ 198499 h 512955"/>
              <a:gd name="connsiteX11" fmla="*/ 308926 w 523636"/>
              <a:gd name="connsiteY11" fmla="*/ 209798 h 512955"/>
              <a:gd name="connsiteX12" fmla="*/ 347090 w 523636"/>
              <a:gd name="connsiteY12" fmla="*/ 209798 h 512955"/>
              <a:gd name="connsiteX13" fmla="*/ 439186 w 523636"/>
              <a:gd name="connsiteY13" fmla="*/ 119178 h 512955"/>
              <a:gd name="connsiteX14" fmla="*/ 436742 w 523636"/>
              <a:gd name="connsiteY14" fmla="*/ 115786 h 512955"/>
              <a:gd name="connsiteX15" fmla="*/ 416327 w 523636"/>
              <a:gd name="connsiteY15" fmla="*/ 92819 h 512955"/>
              <a:gd name="connsiteX16" fmla="*/ 191934 w 523636"/>
              <a:gd name="connsiteY16" fmla="*/ 92080 h 512955"/>
              <a:gd name="connsiteX17" fmla="*/ 239437 w 523636"/>
              <a:gd name="connsiteY17" fmla="*/ 92080 h 512955"/>
              <a:gd name="connsiteX18" fmla="*/ 239437 w 523636"/>
              <a:gd name="connsiteY18" fmla="*/ 93568 h 512955"/>
              <a:gd name="connsiteX19" fmla="*/ 239658 w 523636"/>
              <a:gd name="connsiteY19" fmla="*/ 93594 h 512955"/>
              <a:gd name="connsiteX20" fmla="*/ 239437 w 523636"/>
              <a:gd name="connsiteY20" fmla="*/ 93594 h 512955"/>
              <a:gd name="connsiteX21" fmla="*/ 239437 w 523636"/>
              <a:gd name="connsiteY21" fmla="*/ 278027 h 512955"/>
              <a:gd name="connsiteX22" fmla="*/ 426968 w 523636"/>
              <a:gd name="connsiteY22" fmla="*/ 278027 h 512955"/>
              <a:gd name="connsiteX23" fmla="*/ 426968 w 523636"/>
              <a:gd name="connsiteY23" fmla="*/ 284538 h 512955"/>
              <a:gd name="connsiteX24" fmla="*/ 427737 w 523636"/>
              <a:gd name="connsiteY24" fmla="*/ 302517 h 512955"/>
              <a:gd name="connsiteX25" fmla="*/ 426968 w 523636"/>
              <a:gd name="connsiteY25" fmla="*/ 320494 h 512955"/>
              <a:gd name="connsiteX26" fmla="*/ 426968 w 523636"/>
              <a:gd name="connsiteY26" fmla="*/ 324769 h 512955"/>
              <a:gd name="connsiteX27" fmla="*/ 426554 w 523636"/>
              <a:gd name="connsiteY27" fmla="*/ 324769 h 512955"/>
              <a:gd name="connsiteX28" fmla="*/ 213868 w 523636"/>
              <a:gd name="connsiteY28" fmla="*/ 512955 h 512955"/>
              <a:gd name="connsiteX29" fmla="*/ 0 w 523636"/>
              <a:gd name="connsiteY29" fmla="*/ 302517 h 512955"/>
              <a:gd name="connsiteX30" fmla="*/ 191934 w 523636"/>
              <a:gd name="connsiteY30" fmla="*/ 93173 h 512955"/>
              <a:gd name="connsiteX31" fmla="*/ 308926 w 523636"/>
              <a:gd name="connsiteY31" fmla="*/ 47784 h 512955"/>
              <a:gd name="connsiteX32" fmla="*/ 308926 w 523636"/>
              <a:gd name="connsiteY32" fmla="*/ 132396 h 512955"/>
              <a:gd name="connsiteX33" fmla="*/ 376690 w 523636"/>
              <a:gd name="connsiteY33" fmla="*/ 65719 h 512955"/>
              <a:gd name="connsiteX34" fmla="*/ 308926 w 523636"/>
              <a:gd name="connsiteY34" fmla="*/ 47784 h 512955"/>
              <a:gd name="connsiteX35" fmla="*/ 261422 w 523636"/>
              <a:gd name="connsiteY35" fmla="*/ 0 h 512955"/>
              <a:gd name="connsiteX36" fmla="*/ 285174 w 523636"/>
              <a:gd name="connsiteY36" fmla="*/ 0 h 512955"/>
              <a:gd name="connsiteX37" fmla="*/ 475167 w 523636"/>
              <a:gd name="connsiteY37" fmla="*/ 88305 h 512955"/>
              <a:gd name="connsiteX38" fmla="*/ 523419 w 523636"/>
              <a:gd name="connsiteY38" fmla="*/ 232959 h 512955"/>
              <a:gd name="connsiteX39" fmla="*/ 523636 w 523636"/>
              <a:gd name="connsiteY39" fmla="*/ 256540 h 512955"/>
              <a:gd name="connsiteX40" fmla="*/ 261422 w 523636"/>
              <a:gd name="connsiteY40" fmla="*/ 256540 h 51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23636" h="512955">
                <a:moveTo>
                  <a:pt x="462052" y="162783"/>
                </a:moveTo>
                <a:lnTo>
                  <a:pt x="414270" y="209798"/>
                </a:lnTo>
                <a:lnTo>
                  <a:pt x="474087" y="209798"/>
                </a:lnTo>
                <a:cubicBezTo>
                  <a:pt x="472049" y="195245"/>
                  <a:pt x="468211" y="179087"/>
                  <a:pt x="462052" y="162783"/>
                </a:cubicBezTo>
                <a:close/>
                <a:moveTo>
                  <a:pt x="191934" y="140232"/>
                </a:moveTo>
                <a:cubicBezTo>
                  <a:pt x="110420" y="150795"/>
                  <a:pt x="47504" y="219427"/>
                  <a:pt x="47504" y="302517"/>
                </a:cubicBezTo>
                <a:cubicBezTo>
                  <a:pt x="47504" y="392923"/>
                  <a:pt x="121988" y="466214"/>
                  <a:pt x="213868" y="466214"/>
                </a:cubicBezTo>
                <a:cubicBezTo>
                  <a:pt x="298078" y="466214"/>
                  <a:pt x="367676" y="404650"/>
                  <a:pt x="378709" y="324769"/>
                </a:cubicBezTo>
                <a:lnTo>
                  <a:pt x="191934" y="324769"/>
                </a:lnTo>
                <a:close/>
                <a:moveTo>
                  <a:pt x="416327" y="92819"/>
                </a:moveTo>
                <a:lnTo>
                  <a:pt x="308926" y="198499"/>
                </a:lnTo>
                <a:lnTo>
                  <a:pt x="308926" y="209798"/>
                </a:lnTo>
                <a:lnTo>
                  <a:pt x="347090" y="209798"/>
                </a:lnTo>
                <a:lnTo>
                  <a:pt x="439186" y="119178"/>
                </a:lnTo>
                <a:cubicBezTo>
                  <a:pt x="438388" y="118041"/>
                  <a:pt x="437573" y="116910"/>
                  <a:pt x="436742" y="115786"/>
                </a:cubicBezTo>
                <a:cubicBezTo>
                  <a:pt x="430811" y="107756"/>
                  <a:pt x="424046" y="100022"/>
                  <a:pt x="416327" y="92819"/>
                </a:cubicBezTo>
                <a:close/>
                <a:moveTo>
                  <a:pt x="191934" y="92080"/>
                </a:moveTo>
                <a:lnTo>
                  <a:pt x="239437" y="92080"/>
                </a:lnTo>
                <a:lnTo>
                  <a:pt x="239437" y="93568"/>
                </a:lnTo>
                <a:lnTo>
                  <a:pt x="239658" y="93594"/>
                </a:lnTo>
                <a:lnTo>
                  <a:pt x="239437" y="93594"/>
                </a:lnTo>
                <a:lnTo>
                  <a:pt x="239437" y="278027"/>
                </a:lnTo>
                <a:lnTo>
                  <a:pt x="426968" y="278027"/>
                </a:lnTo>
                <a:lnTo>
                  <a:pt x="426968" y="284538"/>
                </a:lnTo>
                <a:cubicBezTo>
                  <a:pt x="427476" y="290465"/>
                  <a:pt x="427737" y="296462"/>
                  <a:pt x="427737" y="302517"/>
                </a:cubicBezTo>
                <a:cubicBezTo>
                  <a:pt x="427737" y="308573"/>
                  <a:pt x="427476" y="314570"/>
                  <a:pt x="426968" y="320494"/>
                </a:cubicBezTo>
                <a:lnTo>
                  <a:pt x="426968" y="324769"/>
                </a:lnTo>
                <a:lnTo>
                  <a:pt x="426554" y="324769"/>
                </a:lnTo>
                <a:cubicBezTo>
                  <a:pt x="415260" y="430529"/>
                  <a:pt x="324345" y="512955"/>
                  <a:pt x="213868" y="512955"/>
                </a:cubicBezTo>
                <a:cubicBezTo>
                  <a:pt x="95752" y="512955"/>
                  <a:pt x="0" y="418738"/>
                  <a:pt x="0" y="302517"/>
                </a:cubicBezTo>
                <a:cubicBezTo>
                  <a:pt x="0" y="193583"/>
                  <a:pt x="84122" y="103980"/>
                  <a:pt x="191934" y="93173"/>
                </a:cubicBezTo>
                <a:close/>
                <a:moveTo>
                  <a:pt x="308926" y="47784"/>
                </a:moveTo>
                <a:lnTo>
                  <a:pt x="308926" y="132396"/>
                </a:lnTo>
                <a:lnTo>
                  <a:pt x="376690" y="65719"/>
                </a:lnTo>
                <a:cubicBezTo>
                  <a:pt x="357812" y="56594"/>
                  <a:pt x="335440" y="50183"/>
                  <a:pt x="308926" y="47784"/>
                </a:cubicBezTo>
                <a:close/>
                <a:moveTo>
                  <a:pt x="261422" y="0"/>
                </a:moveTo>
                <a:lnTo>
                  <a:pt x="285174" y="0"/>
                </a:lnTo>
                <a:cubicBezTo>
                  <a:pt x="377963" y="0"/>
                  <a:pt x="438506" y="38673"/>
                  <a:pt x="475167" y="88305"/>
                </a:cubicBezTo>
                <a:cubicBezTo>
                  <a:pt x="510973" y="136775"/>
                  <a:pt x="523065" y="194261"/>
                  <a:pt x="523419" y="232959"/>
                </a:cubicBezTo>
                <a:lnTo>
                  <a:pt x="523636" y="256540"/>
                </a:lnTo>
                <a:lnTo>
                  <a:pt x="261422" y="256540"/>
                </a:lnTo>
                <a:close/>
              </a:path>
            </a:pathLst>
          </a:custGeom>
          <a:solidFill>
            <a:srgbClr val="000000"/>
          </a:solidFill>
          <a:ln w="23605" cap="flat">
            <a:noFill/>
            <a:prstDash val="solid"/>
            <a:miter/>
          </a:ln>
        </p:spPr>
        <p:txBody>
          <a:bodyPr wrap="square" rtlCol="0" anchor="ctr">
            <a:noAutofit/>
          </a:bodyPr>
          <a:lstStyle/>
          <a:p>
            <a:endParaRPr lang="en-TL"/>
          </a:p>
        </p:txBody>
      </p:sp>
      <p:sp>
        <p:nvSpPr>
          <p:cNvPr id="60" name="Graphic 179">
            <a:extLst>
              <a:ext uri="{FF2B5EF4-FFF2-40B4-BE49-F238E27FC236}">
                <a16:creationId xmlns:a16="http://schemas.microsoft.com/office/drawing/2014/main" id="{158818A7-6D2B-AA4F-B8B2-E88974C4309A}"/>
              </a:ext>
            </a:extLst>
          </p:cNvPr>
          <p:cNvSpPr/>
          <p:nvPr/>
        </p:nvSpPr>
        <p:spPr>
          <a:xfrm>
            <a:off x="9623234" y="2614817"/>
            <a:ext cx="587079" cy="523799"/>
          </a:xfrm>
          <a:custGeom>
            <a:avLst/>
            <a:gdLst>
              <a:gd name="connsiteX0" fmla="*/ 399214 w 587079"/>
              <a:gd name="connsiteY0" fmla="*/ 0 h 523799"/>
              <a:gd name="connsiteX1" fmla="*/ 540113 w 587079"/>
              <a:gd name="connsiteY1" fmla="*/ 142511 h 523799"/>
              <a:gd name="connsiteX2" fmla="*/ 540113 w 587079"/>
              <a:gd name="connsiteY2" fmla="*/ 265658 h 523799"/>
              <a:gd name="connsiteX3" fmla="*/ 587080 w 587079"/>
              <a:gd name="connsiteY3" fmla="*/ 347955 h 523799"/>
              <a:gd name="connsiteX4" fmla="*/ 587080 w 587079"/>
              <a:gd name="connsiteY4" fmla="*/ 401701 h 523799"/>
              <a:gd name="connsiteX5" fmla="*/ 516630 w 587079"/>
              <a:gd name="connsiteY5" fmla="*/ 472957 h 523799"/>
              <a:gd name="connsiteX6" fmla="*/ 515071 w 587079"/>
              <a:gd name="connsiteY6" fmla="*/ 472957 h 523799"/>
              <a:gd name="connsiteX7" fmla="*/ 515071 w 587079"/>
              <a:gd name="connsiteY7" fmla="*/ 500005 h 523799"/>
              <a:gd name="connsiteX8" fmla="*/ 477895 w 587079"/>
              <a:gd name="connsiteY8" fmla="*/ 519301 h 523799"/>
              <a:gd name="connsiteX9" fmla="*/ 432474 w 587079"/>
              <a:gd name="connsiteY9" fmla="*/ 486327 h 523799"/>
              <a:gd name="connsiteX10" fmla="*/ 391392 w 587079"/>
              <a:gd name="connsiteY10" fmla="*/ 472957 h 523799"/>
              <a:gd name="connsiteX11" fmla="*/ 332980 w 587079"/>
              <a:gd name="connsiteY11" fmla="*/ 472957 h 523799"/>
              <a:gd name="connsiteX12" fmla="*/ 256101 w 587079"/>
              <a:gd name="connsiteY12" fmla="*/ 432550 h 523799"/>
              <a:gd name="connsiteX13" fmla="*/ 166299 w 587079"/>
              <a:gd name="connsiteY13" fmla="*/ 493619 h 523799"/>
              <a:gd name="connsiteX14" fmla="*/ 93127 w 587079"/>
              <a:gd name="connsiteY14" fmla="*/ 454198 h 523799"/>
              <a:gd name="connsiteX15" fmla="*/ 93127 w 587079"/>
              <a:gd name="connsiteY15" fmla="*/ 403779 h 523799"/>
              <a:gd name="connsiteX16" fmla="*/ 0 w 587079"/>
              <a:gd name="connsiteY16" fmla="*/ 308774 h 523799"/>
              <a:gd name="connsiteX17" fmla="*/ 0 w 587079"/>
              <a:gd name="connsiteY17" fmla="*/ 142511 h 523799"/>
              <a:gd name="connsiteX18" fmla="*/ 140899 w 587079"/>
              <a:gd name="connsiteY18" fmla="*/ 0 h 523799"/>
              <a:gd name="connsiteX19" fmla="*/ 399214 w 587079"/>
              <a:gd name="connsiteY19" fmla="*/ 0 h 523799"/>
              <a:gd name="connsiteX20" fmla="*/ 239435 w 587079"/>
              <a:gd name="connsiteY20" fmla="*/ 386640 h 523799"/>
              <a:gd name="connsiteX21" fmla="*/ 239047 w 587079"/>
              <a:gd name="connsiteY21" fmla="*/ 377949 h 523799"/>
              <a:gd name="connsiteX22" fmla="*/ 239047 w 587079"/>
              <a:gd name="connsiteY22" fmla="*/ 347955 h 523799"/>
              <a:gd name="connsiteX23" fmla="*/ 332980 w 587079"/>
              <a:gd name="connsiteY23" fmla="*/ 252948 h 523799"/>
              <a:gd name="connsiteX24" fmla="*/ 493147 w 587079"/>
              <a:gd name="connsiteY24" fmla="*/ 252948 h 523799"/>
              <a:gd name="connsiteX25" fmla="*/ 493147 w 587079"/>
              <a:gd name="connsiteY25" fmla="*/ 142511 h 523799"/>
              <a:gd name="connsiteX26" fmla="*/ 399214 w 587079"/>
              <a:gd name="connsiteY26" fmla="*/ 47504 h 523799"/>
              <a:gd name="connsiteX27" fmla="*/ 140899 w 587079"/>
              <a:gd name="connsiteY27" fmla="*/ 47504 h 523799"/>
              <a:gd name="connsiteX28" fmla="*/ 46966 w 587079"/>
              <a:gd name="connsiteY28" fmla="*/ 142511 h 523799"/>
              <a:gd name="connsiteX29" fmla="*/ 46966 w 587079"/>
              <a:gd name="connsiteY29" fmla="*/ 308774 h 523799"/>
              <a:gd name="connsiteX30" fmla="*/ 93933 w 587079"/>
              <a:gd name="connsiteY30" fmla="*/ 356278 h 523799"/>
              <a:gd name="connsiteX31" fmla="*/ 116610 w 587079"/>
              <a:gd name="connsiteY31" fmla="*/ 356278 h 523799"/>
              <a:gd name="connsiteX32" fmla="*/ 140093 w 587079"/>
              <a:gd name="connsiteY32" fmla="*/ 380030 h 523799"/>
              <a:gd name="connsiteX33" fmla="*/ 140093 w 587079"/>
              <a:gd name="connsiteY33" fmla="*/ 454198 h 523799"/>
              <a:gd name="connsiteX34" fmla="*/ 239435 w 587079"/>
              <a:gd name="connsiteY34" fmla="*/ 386640 h 523799"/>
              <a:gd name="connsiteX35" fmla="*/ 515071 w 587079"/>
              <a:gd name="connsiteY35" fmla="*/ 425453 h 523799"/>
              <a:gd name="connsiteX36" fmla="*/ 471197 w 587079"/>
              <a:gd name="connsiteY36" fmla="*/ 455965 h 523799"/>
              <a:gd name="connsiteX37" fmla="*/ 459860 w 587079"/>
              <a:gd name="connsiteY37" fmla="*/ 447735 h 523799"/>
              <a:gd name="connsiteX38" fmla="*/ 391392 w 587079"/>
              <a:gd name="connsiteY38" fmla="*/ 425453 h 523799"/>
              <a:gd name="connsiteX39" fmla="*/ 332980 w 587079"/>
              <a:gd name="connsiteY39" fmla="*/ 425453 h 523799"/>
              <a:gd name="connsiteX40" fmla="*/ 286014 w 587079"/>
              <a:gd name="connsiteY40" fmla="*/ 377949 h 523799"/>
              <a:gd name="connsiteX41" fmla="*/ 286014 w 587079"/>
              <a:gd name="connsiteY41" fmla="*/ 347955 h 523799"/>
              <a:gd name="connsiteX42" fmla="*/ 332980 w 587079"/>
              <a:gd name="connsiteY42" fmla="*/ 300452 h 523799"/>
              <a:gd name="connsiteX43" fmla="*/ 493147 w 587079"/>
              <a:gd name="connsiteY43" fmla="*/ 300452 h 523799"/>
              <a:gd name="connsiteX44" fmla="*/ 540113 w 587079"/>
              <a:gd name="connsiteY44" fmla="*/ 347955 h 523799"/>
              <a:gd name="connsiteX45" fmla="*/ 540113 w 587079"/>
              <a:gd name="connsiteY45" fmla="*/ 401701 h 523799"/>
              <a:gd name="connsiteX46" fmla="*/ 516630 w 587079"/>
              <a:gd name="connsiteY46" fmla="*/ 425453 h 523799"/>
              <a:gd name="connsiteX47" fmla="*/ 515071 w 587079"/>
              <a:gd name="connsiteY47" fmla="*/ 425453 h 52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7079" h="523799">
                <a:moveTo>
                  <a:pt x="399214" y="0"/>
                </a:moveTo>
                <a:cubicBezTo>
                  <a:pt x="477031" y="0"/>
                  <a:pt x="540113" y="63804"/>
                  <a:pt x="540113" y="142511"/>
                </a:cubicBezTo>
                <a:lnTo>
                  <a:pt x="540113" y="265658"/>
                </a:lnTo>
                <a:cubicBezTo>
                  <a:pt x="568190" y="282084"/>
                  <a:pt x="587080" y="312788"/>
                  <a:pt x="587080" y="347955"/>
                </a:cubicBezTo>
                <a:lnTo>
                  <a:pt x="587080" y="401701"/>
                </a:lnTo>
                <a:cubicBezTo>
                  <a:pt x="587080" y="441053"/>
                  <a:pt x="555540" y="472957"/>
                  <a:pt x="516630" y="472957"/>
                </a:cubicBezTo>
                <a:lnTo>
                  <a:pt x="515071" y="472957"/>
                </a:lnTo>
                <a:lnTo>
                  <a:pt x="515071" y="500005"/>
                </a:lnTo>
                <a:cubicBezTo>
                  <a:pt x="515071" y="519351"/>
                  <a:pt x="493431" y="530581"/>
                  <a:pt x="477895" y="519301"/>
                </a:cubicBezTo>
                <a:lnTo>
                  <a:pt x="432474" y="486327"/>
                </a:lnTo>
                <a:cubicBezTo>
                  <a:pt x="420499" y="477634"/>
                  <a:pt x="406130" y="472957"/>
                  <a:pt x="391392" y="472957"/>
                </a:cubicBezTo>
                <a:lnTo>
                  <a:pt x="332980" y="472957"/>
                </a:lnTo>
                <a:cubicBezTo>
                  <a:pt x="301195" y="472957"/>
                  <a:pt x="273095" y="456988"/>
                  <a:pt x="256101" y="432550"/>
                </a:cubicBezTo>
                <a:lnTo>
                  <a:pt x="166299" y="493619"/>
                </a:lnTo>
                <a:cubicBezTo>
                  <a:pt x="135100" y="514836"/>
                  <a:pt x="93127" y="492224"/>
                  <a:pt x="93127" y="454198"/>
                </a:cubicBezTo>
                <a:lnTo>
                  <a:pt x="93127" y="403779"/>
                </a:lnTo>
                <a:cubicBezTo>
                  <a:pt x="41620" y="403340"/>
                  <a:pt x="0" y="360974"/>
                  <a:pt x="0" y="308774"/>
                </a:cubicBezTo>
                <a:lnTo>
                  <a:pt x="0" y="142511"/>
                </a:lnTo>
                <a:cubicBezTo>
                  <a:pt x="0" y="63804"/>
                  <a:pt x="63083" y="0"/>
                  <a:pt x="140899" y="0"/>
                </a:cubicBezTo>
                <a:lnTo>
                  <a:pt x="399214" y="0"/>
                </a:lnTo>
                <a:close/>
                <a:moveTo>
                  <a:pt x="239435" y="386640"/>
                </a:moveTo>
                <a:cubicBezTo>
                  <a:pt x="239179" y="383778"/>
                  <a:pt x="239047" y="380880"/>
                  <a:pt x="239047" y="377949"/>
                </a:cubicBezTo>
                <a:lnTo>
                  <a:pt x="239047" y="347955"/>
                </a:lnTo>
                <a:cubicBezTo>
                  <a:pt x="239047" y="295483"/>
                  <a:pt x="281103" y="252948"/>
                  <a:pt x="332980" y="252948"/>
                </a:cubicBezTo>
                <a:lnTo>
                  <a:pt x="493147" y="252948"/>
                </a:lnTo>
                <a:lnTo>
                  <a:pt x="493147" y="142511"/>
                </a:lnTo>
                <a:cubicBezTo>
                  <a:pt x="493147" y="90040"/>
                  <a:pt x="451091" y="47504"/>
                  <a:pt x="399214" y="47504"/>
                </a:cubicBezTo>
                <a:lnTo>
                  <a:pt x="140899" y="47504"/>
                </a:lnTo>
                <a:cubicBezTo>
                  <a:pt x="89022" y="47504"/>
                  <a:pt x="46966" y="90040"/>
                  <a:pt x="46966" y="142511"/>
                </a:cubicBezTo>
                <a:lnTo>
                  <a:pt x="46966" y="308774"/>
                </a:lnTo>
                <a:cubicBezTo>
                  <a:pt x="46966" y="335011"/>
                  <a:pt x="67994" y="356278"/>
                  <a:pt x="93933" y="356278"/>
                </a:cubicBezTo>
                <a:lnTo>
                  <a:pt x="116610" y="356278"/>
                </a:lnTo>
                <a:cubicBezTo>
                  <a:pt x="129580" y="356278"/>
                  <a:pt x="140093" y="366912"/>
                  <a:pt x="140093" y="380030"/>
                </a:cubicBezTo>
                <a:lnTo>
                  <a:pt x="140093" y="454198"/>
                </a:lnTo>
                <a:lnTo>
                  <a:pt x="239435" y="386640"/>
                </a:lnTo>
                <a:close/>
                <a:moveTo>
                  <a:pt x="515071" y="425453"/>
                </a:moveTo>
                <a:cubicBezTo>
                  <a:pt x="495052" y="425453"/>
                  <a:pt x="477956" y="438122"/>
                  <a:pt x="471197" y="455965"/>
                </a:cubicBezTo>
                <a:lnTo>
                  <a:pt x="459860" y="447735"/>
                </a:lnTo>
                <a:cubicBezTo>
                  <a:pt x="439904" y="433246"/>
                  <a:pt x="415958" y="425453"/>
                  <a:pt x="391392" y="425453"/>
                </a:cubicBezTo>
                <a:lnTo>
                  <a:pt x="332980" y="425453"/>
                </a:lnTo>
                <a:cubicBezTo>
                  <a:pt x="307040" y="425453"/>
                  <a:pt x="286014" y="404186"/>
                  <a:pt x="286014" y="377949"/>
                </a:cubicBezTo>
                <a:lnTo>
                  <a:pt x="286014" y="347955"/>
                </a:lnTo>
                <a:cubicBezTo>
                  <a:pt x="286014" y="321719"/>
                  <a:pt x="307040" y="300452"/>
                  <a:pt x="332980" y="300452"/>
                </a:cubicBezTo>
                <a:lnTo>
                  <a:pt x="493147" y="300452"/>
                </a:lnTo>
                <a:cubicBezTo>
                  <a:pt x="519087" y="300452"/>
                  <a:pt x="540113" y="321719"/>
                  <a:pt x="540113" y="347955"/>
                </a:cubicBezTo>
                <a:lnTo>
                  <a:pt x="540113" y="401701"/>
                </a:lnTo>
                <a:cubicBezTo>
                  <a:pt x="540113" y="414819"/>
                  <a:pt x="529600" y="425453"/>
                  <a:pt x="516630" y="425453"/>
                </a:cubicBezTo>
                <a:lnTo>
                  <a:pt x="515071" y="425453"/>
                </a:lnTo>
                <a:close/>
              </a:path>
            </a:pathLst>
          </a:custGeom>
          <a:solidFill>
            <a:srgbClr val="000000"/>
          </a:solidFill>
          <a:ln w="23446" cap="flat">
            <a:noFill/>
            <a:prstDash val="solid"/>
            <a:miter/>
          </a:ln>
        </p:spPr>
        <p:txBody>
          <a:bodyPr rtlCol="0" anchor="ctr"/>
          <a:lstStyle/>
          <a:p>
            <a:endParaRPr lang="en-TL"/>
          </a:p>
        </p:txBody>
      </p:sp>
      <p:sp>
        <p:nvSpPr>
          <p:cNvPr id="61" name="Freeform 60">
            <a:extLst>
              <a:ext uri="{FF2B5EF4-FFF2-40B4-BE49-F238E27FC236}">
                <a16:creationId xmlns:a16="http://schemas.microsoft.com/office/drawing/2014/main" id="{EF36575C-CC84-4A4D-836B-C14B6F97BC4B}"/>
              </a:ext>
            </a:extLst>
          </p:cNvPr>
          <p:cNvSpPr/>
          <p:nvPr/>
        </p:nvSpPr>
        <p:spPr>
          <a:xfrm>
            <a:off x="8704216" y="4814837"/>
            <a:ext cx="426211" cy="578428"/>
          </a:xfrm>
          <a:custGeom>
            <a:avLst/>
            <a:gdLst>
              <a:gd name="connsiteX0" fmla="*/ 142070 w 426211"/>
              <a:gd name="connsiteY0" fmla="*/ 385618 h 578428"/>
              <a:gd name="connsiteX1" fmla="*/ 284141 w 426211"/>
              <a:gd name="connsiteY1" fmla="*/ 385618 h 578428"/>
              <a:gd name="connsiteX2" fmla="*/ 307819 w 426211"/>
              <a:gd name="connsiteY2" fmla="*/ 409719 h 578428"/>
              <a:gd name="connsiteX3" fmla="*/ 284141 w 426211"/>
              <a:gd name="connsiteY3" fmla="*/ 433820 h 578428"/>
              <a:gd name="connsiteX4" fmla="*/ 142070 w 426211"/>
              <a:gd name="connsiteY4" fmla="*/ 433820 h 578428"/>
              <a:gd name="connsiteX5" fmla="*/ 118392 w 426211"/>
              <a:gd name="connsiteY5" fmla="*/ 409719 h 578428"/>
              <a:gd name="connsiteX6" fmla="*/ 142070 w 426211"/>
              <a:gd name="connsiteY6" fmla="*/ 385618 h 578428"/>
              <a:gd name="connsiteX7" fmla="*/ 142070 w 426211"/>
              <a:gd name="connsiteY7" fmla="*/ 313315 h 578428"/>
              <a:gd name="connsiteX8" fmla="*/ 213105 w 426211"/>
              <a:gd name="connsiteY8" fmla="*/ 313315 h 578428"/>
              <a:gd name="connsiteX9" fmla="*/ 236784 w 426211"/>
              <a:gd name="connsiteY9" fmla="*/ 337416 h 578428"/>
              <a:gd name="connsiteX10" fmla="*/ 213105 w 426211"/>
              <a:gd name="connsiteY10" fmla="*/ 361517 h 578428"/>
              <a:gd name="connsiteX11" fmla="*/ 142070 w 426211"/>
              <a:gd name="connsiteY11" fmla="*/ 361517 h 578428"/>
              <a:gd name="connsiteX12" fmla="*/ 118392 w 426211"/>
              <a:gd name="connsiteY12" fmla="*/ 337416 h 578428"/>
              <a:gd name="connsiteX13" fmla="*/ 142070 w 426211"/>
              <a:gd name="connsiteY13" fmla="*/ 313315 h 578428"/>
              <a:gd name="connsiteX14" fmla="*/ 260744 w 426211"/>
              <a:gd name="connsiteY14" fmla="*/ 66522 h 578428"/>
              <a:gd name="connsiteX15" fmla="*/ 260744 w 426211"/>
              <a:gd name="connsiteY15" fmla="*/ 141532 h 578428"/>
              <a:gd name="connsiteX16" fmla="*/ 284422 w 426211"/>
              <a:gd name="connsiteY16" fmla="*/ 165633 h 578428"/>
              <a:gd name="connsiteX17" fmla="*/ 357179 w 426211"/>
              <a:gd name="connsiteY17" fmla="*/ 165633 h 578428"/>
              <a:gd name="connsiteX18" fmla="*/ 71035 w 426211"/>
              <a:gd name="connsiteY18" fmla="*/ 48202 h 578428"/>
              <a:gd name="connsiteX19" fmla="*/ 47357 w 426211"/>
              <a:gd name="connsiteY19" fmla="*/ 72304 h 578428"/>
              <a:gd name="connsiteX20" fmla="*/ 47357 w 426211"/>
              <a:gd name="connsiteY20" fmla="*/ 506125 h 578428"/>
              <a:gd name="connsiteX21" fmla="*/ 71035 w 426211"/>
              <a:gd name="connsiteY21" fmla="*/ 530226 h 578428"/>
              <a:gd name="connsiteX22" fmla="*/ 355176 w 426211"/>
              <a:gd name="connsiteY22" fmla="*/ 530226 h 578428"/>
              <a:gd name="connsiteX23" fmla="*/ 378854 w 426211"/>
              <a:gd name="connsiteY23" fmla="*/ 506125 h 578428"/>
              <a:gd name="connsiteX24" fmla="*/ 378854 w 426211"/>
              <a:gd name="connsiteY24" fmla="*/ 213835 h 578428"/>
              <a:gd name="connsiteX25" fmla="*/ 284422 w 426211"/>
              <a:gd name="connsiteY25" fmla="*/ 213835 h 578428"/>
              <a:gd name="connsiteX26" fmla="*/ 213387 w 426211"/>
              <a:gd name="connsiteY26" fmla="*/ 141532 h 578428"/>
              <a:gd name="connsiteX27" fmla="*/ 213387 w 426211"/>
              <a:gd name="connsiteY27" fmla="*/ 48202 h 578428"/>
              <a:gd name="connsiteX28" fmla="*/ 71035 w 426211"/>
              <a:gd name="connsiteY28" fmla="*/ 0 h 578428"/>
              <a:gd name="connsiteX29" fmla="*/ 262669 w 426211"/>
              <a:gd name="connsiteY29" fmla="*/ 0 h 578428"/>
              <a:gd name="connsiteX30" fmla="*/ 426211 w 426211"/>
              <a:gd name="connsiteY30" fmla="*/ 168081 h 578428"/>
              <a:gd name="connsiteX31" fmla="*/ 426211 w 426211"/>
              <a:gd name="connsiteY31" fmla="*/ 506125 h 578428"/>
              <a:gd name="connsiteX32" fmla="*/ 355176 w 426211"/>
              <a:gd name="connsiteY32" fmla="*/ 578428 h 578428"/>
              <a:gd name="connsiteX33" fmla="*/ 71035 w 426211"/>
              <a:gd name="connsiteY33" fmla="*/ 578428 h 578428"/>
              <a:gd name="connsiteX34" fmla="*/ 0 w 426211"/>
              <a:gd name="connsiteY34" fmla="*/ 506125 h 578428"/>
              <a:gd name="connsiteX35" fmla="*/ 0 w 426211"/>
              <a:gd name="connsiteY35" fmla="*/ 72304 h 578428"/>
              <a:gd name="connsiteX36" fmla="*/ 71035 w 426211"/>
              <a:gd name="connsiteY36"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6211" h="578428">
                <a:moveTo>
                  <a:pt x="142070" y="385618"/>
                </a:moveTo>
                <a:lnTo>
                  <a:pt x="284141" y="385618"/>
                </a:lnTo>
                <a:cubicBezTo>
                  <a:pt x="297218" y="385618"/>
                  <a:pt x="307819" y="396408"/>
                  <a:pt x="307819" y="409719"/>
                </a:cubicBezTo>
                <a:cubicBezTo>
                  <a:pt x="307819" y="423030"/>
                  <a:pt x="297218" y="433820"/>
                  <a:pt x="284141" y="433820"/>
                </a:cubicBezTo>
                <a:lnTo>
                  <a:pt x="142070" y="433820"/>
                </a:lnTo>
                <a:cubicBezTo>
                  <a:pt x="128993" y="433820"/>
                  <a:pt x="118392" y="423030"/>
                  <a:pt x="118392" y="409719"/>
                </a:cubicBezTo>
                <a:cubicBezTo>
                  <a:pt x="118392" y="396408"/>
                  <a:pt x="128993" y="385618"/>
                  <a:pt x="142070" y="385618"/>
                </a:cubicBezTo>
                <a:close/>
                <a:moveTo>
                  <a:pt x="142070" y="313315"/>
                </a:moveTo>
                <a:lnTo>
                  <a:pt x="213105" y="313315"/>
                </a:lnTo>
                <a:cubicBezTo>
                  <a:pt x="226183" y="313315"/>
                  <a:pt x="236784" y="324105"/>
                  <a:pt x="236784" y="337416"/>
                </a:cubicBezTo>
                <a:cubicBezTo>
                  <a:pt x="236784" y="350727"/>
                  <a:pt x="226183" y="361517"/>
                  <a:pt x="213105" y="361517"/>
                </a:cubicBezTo>
                <a:lnTo>
                  <a:pt x="142070" y="361517"/>
                </a:lnTo>
                <a:cubicBezTo>
                  <a:pt x="128993" y="361517"/>
                  <a:pt x="118392" y="350727"/>
                  <a:pt x="118392" y="337416"/>
                </a:cubicBezTo>
                <a:cubicBezTo>
                  <a:pt x="118392" y="324105"/>
                  <a:pt x="128993" y="313315"/>
                  <a:pt x="142070" y="313315"/>
                </a:cubicBezTo>
                <a:close/>
                <a:moveTo>
                  <a:pt x="260744" y="66522"/>
                </a:moveTo>
                <a:lnTo>
                  <a:pt x="260744" y="141532"/>
                </a:lnTo>
                <a:cubicBezTo>
                  <a:pt x="260744" y="154843"/>
                  <a:pt x="271345" y="165633"/>
                  <a:pt x="284422" y="165633"/>
                </a:cubicBezTo>
                <a:lnTo>
                  <a:pt x="357179" y="165633"/>
                </a:lnTo>
                <a:close/>
                <a:moveTo>
                  <a:pt x="71035" y="48202"/>
                </a:moveTo>
                <a:cubicBezTo>
                  <a:pt x="57958" y="48202"/>
                  <a:pt x="47357" y="58993"/>
                  <a:pt x="47357" y="72304"/>
                </a:cubicBezTo>
                <a:lnTo>
                  <a:pt x="47357" y="506125"/>
                </a:lnTo>
                <a:cubicBezTo>
                  <a:pt x="47357" y="519436"/>
                  <a:pt x="57958" y="530226"/>
                  <a:pt x="71035" y="530226"/>
                </a:cubicBezTo>
                <a:lnTo>
                  <a:pt x="355176" y="530226"/>
                </a:lnTo>
                <a:cubicBezTo>
                  <a:pt x="368253" y="530226"/>
                  <a:pt x="378854" y="519436"/>
                  <a:pt x="378854" y="506125"/>
                </a:cubicBezTo>
                <a:lnTo>
                  <a:pt x="378854" y="213835"/>
                </a:lnTo>
                <a:lnTo>
                  <a:pt x="284422" y="213835"/>
                </a:lnTo>
                <a:cubicBezTo>
                  <a:pt x="245190" y="213835"/>
                  <a:pt x="213387" y="181464"/>
                  <a:pt x="213387" y="141532"/>
                </a:cubicBezTo>
                <a:lnTo>
                  <a:pt x="213387" y="48202"/>
                </a:lnTo>
                <a:close/>
                <a:moveTo>
                  <a:pt x="71035" y="0"/>
                </a:moveTo>
                <a:lnTo>
                  <a:pt x="262669" y="0"/>
                </a:lnTo>
                <a:lnTo>
                  <a:pt x="426211" y="168081"/>
                </a:lnTo>
                <a:lnTo>
                  <a:pt x="426211" y="506125"/>
                </a:lnTo>
                <a:cubicBezTo>
                  <a:pt x="426211" y="546058"/>
                  <a:pt x="394408" y="578428"/>
                  <a:pt x="355176" y="578428"/>
                </a:cubicBezTo>
                <a:lnTo>
                  <a:pt x="71035" y="578428"/>
                </a:lnTo>
                <a:cubicBezTo>
                  <a:pt x="31804" y="578428"/>
                  <a:pt x="0" y="546058"/>
                  <a:pt x="0" y="506125"/>
                </a:cubicBezTo>
                <a:lnTo>
                  <a:pt x="0" y="72304"/>
                </a:lnTo>
                <a:cubicBezTo>
                  <a:pt x="0" y="32371"/>
                  <a:pt x="31803" y="0"/>
                  <a:pt x="71035" y="0"/>
                </a:cubicBezTo>
                <a:close/>
              </a:path>
            </a:pathLst>
          </a:custGeom>
          <a:solidFill>
            <a:srgbClr val="000000"/>
          </a:solidFill>
          <a:ln w="23562" cap="flat">
            <a:noFill/>
            <a:prstDash val="solid"/>
            <a:miter/>
          </a:ln>
        </p:spPr>
        <p:txBody>
          <a:bodyPr wrap="square" rtlCol="0" anchor="ctr">
            <a:noAutofit/>
          </a:bodyPr>
          <a:lstStyle/>
          <a:p>
            <a:endParaRPr lang="en-TL"/>
          </a:p>
        </p:txBody>
      </p:sp>
      <p:sp>
        <p:nvSpPr>
          <p:cNvPr id="62" name="Freeform 61">
            <a:extLst>
              <a:ext uri="{FF2B5EF4-FFF2-40B4-BE49-F238E27FC236}">
                <a16:creationId xmlns:a16="http://schemas.microsoft.com/office/drawing/2014/main" id="{B1067C82-2870-AC41-B922-E6D587CEC67A}"/>
              </a:ext>
            </a:extLst>
          </p:cNvPr>
          <p:cNvSpPr/>
          <p:nvPr/>
        </p:nvSpPr>
        <p:spPr>
          <a:xfrm>
            <a:off x="7608843" y="4814837"/>
            <a:ext cx="426211" cy="578428"/>
          </a:xfrm>
          <a:custGeom>
            <a:avLst/>
            <a:gdLst>
              <a:gd name="connsiteX0" fmla="*/ 142070 w 426211"/>
              <a:gd name="connsiteY0" fmla="*/ 313315 h 578428"/>
              <a:gd name="connsiteX1" fmla="*/ 284141 w 426211"/>
              <a:gd name="connsiteY1" fmla="*/ 313315 h 578428"/>
              <a:gd name="connsiteX2" fmla="*/ 307819 w 426211"/>
              <a:gd name="connsiteY2" fmla="*/ 337416 h 578428"/>
              <a:gd name="connsiteX3" fmla="*/ 284141 w 426211"/>
              <a:gd name="connsiteY3" fmla="*/ 361517 h 578428"/>
              <a:gd name="connsiteX4" fmla="*/ 142070 w 426211"/>
              <a:gd name="connsiteY4" fmla="*/ 361517 h 578428"/>
              <a:gd name="connsiteX5" fmla="*/ 118392 w 426211"/>
              <a:gd name="connsiteY5" fmla="*/ 337416 h 578428"/>
              <a:gd name="connsiteX6" fmla="*/ 142070 w 426211"/>
              <a:gd name="connsiteY6" fmla="*/ 313315 h 578428"/>
              <a:gd name="connsiteX7" fmla="*/ 260744 w 426211"/>
              <a:gd name="connsiteY7" fmla="*/ 66522 h 578428"/>
              <a:gd name="connsiteX8" fmla="*/ 260744 w 426211"/>
              <a:gd name="connsiteY8" fmla="*/ 141532 h 578428"/>
              <a:gd name="connsiteX9" fmla="*/ 284422 w 426211"/>
              <a:gd name="connsiteY9" fmla="*/ 165633 h 578428"/>
              <a:gd name="connsiteX10" fmla="*/ 357179 w 426211"/>
              <a:gd name="connsiteY10" fmla="*/ 165633 h 578428"/>
              <a:gd name="connsiteX11" fmla="*/ 71035 w 426211"/>
              <a:gd name="connsiteY11" fmla="*/ 48202 h 578428"/>
              <a:gd name="connsiteX12" fmla="*/ 47357 w 426211"/>
              <a:gd name="connsiteY12" fmla="*/ 72304 h 578428"/>
              <a:gd name="connsiteX13" fmla="*/ 47357 w 426211"/>
              <a:gd name="connsiteY13" fmla="*/ 506125 h 578428"/>
              <a:gd name="connsiteX14" fmla="*/ 71035 w 426211"/>
              <a:gd name="connsiteY14" fmla="*/ 530226 h 578428"/>
              <a:gd name="connsiteX15" fmla="*/ 355176 w 426211"/>
              <a:gd name="connsiteY15" fmla="*/ 530226 h 578428"/>
              <a:gd name="connsiteX16" fmla="*/ 378854 w 426211"/>
              <a:gd name="connsiteY16" fmla="*/ 506125 h 578428"/>
              <a:gd name="connsiteX17" fmla="*/ 378854 w 426211"/>
              <a:gd name="connsiteY17" fmla="*/ 213835 h 578428"/>
              <a:gd name="connsiteX18" fmla="*/ 284422 w 426211"/>
              <a:gd name="connsiteY18" fmla="*/ 213835 h 578428"/>
              <a:gd name="connsiteX19" fmla="*/ 213387 w 426211"/>
              <a:gd name="connsiteY19" fmla="*/ 141532 h 578428"/>
              <a:gd name="connsiteX20" fmla="*/ 213387 w 426211"/>
              <a:gd name="connsiteY20" fmla="*/ 48202 h 578428"/>
              <a:gd name="connsiteX21" fmla="*/ 71035 w 426211"/>
              <a:gd name="connsiteY21" fmla="*/ 0 h 578428"/>
              <a:gd name="connsiteX22" fmla="*/ 262669 w 426211"/>
              <a:gd name="connsiteY22" fmla="*/ 0 h 578428"/>
              <a:gd name="connsiteX23" fmla="*/ 426211 w 426211"/>
              <a:gd name="connsiteY23" fmla="*/ 168081 h 578428"/>
              <a:gd name="connsiteX24" fmla="*/ 426211 w 426211"/>
              <a:gd name="connsiteY24" fmla="*/ 506125 h 578428"/>
              <a:gd name="connsiteX25" fmla="*/ 355176 w 426211"/>
              <a:gd name="connsiteY25" fmla="*/ 578428 h 578428"/>
              <a:gd name="connsiteX26" fmla="*/ 71035 w 426211"/>
              <a:gd name="connsiteY26" fmla="*/ 578428 h 578428"/>
              <a:gd name="connsiteX27" fmla="*/ 0 w 426211"/>
              <a:gd name="connsiteY27" fmla="*/ 506125 h 578428"/>
              <a:gd name="connsiteX28" fmla="*/ 0 w 426211"/>
              <a:gd name="connsiteY28" fmla="*/ 72304 h 578428"/>
              <a:gd name="connsiteX29" fmla="*/ 71035 w 426211"/>
              <a:gd name="connsiteY29"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26211" h="578428">
                <a:moveTo>
                  <a:pt x="142070" y="313315"/>
                </a:moveTo>
                <a:lnTo>
                  <a:pt x="284141" y="313315"/>
                </a:lnTo>
                <a:cubicBezTo>
                  <a:pt x="297218" y="313315"/>
                  <a:pt x="307819" y="324105"/>
                  <a:pt x="307819" y="337416"/>
                </a:cubicBezTo>
                <a:cubicBezTo>
                  <a:pt x="307819" y="350727"/>
                  <a:pt x="297218" y="361517"/>
                  <a:pt x="284141" y="361517"/>
                </a:cubicBezTo>
                <a:lnTo>
                  <a:pt x="142070" y="361517"/>
                </a:lnTo>
                <a:cubicBezTo>
                  <a:pt x="128993" y="361517"/>
                  <a:pt x="118392" y="350727"/>
                  <a:pt x="118392" y="337416"/>
                </a:cubicBezTo>
                <a:cubicBezTo>
                  <a:pt x="118392" y="324105"/>
                  <a:pt x="128993" y="313315"/>
                  <a:pt x="142070" y="313315"/>
                </a:cubicBezTo>
                <a:close/>
                <a:moveTo>
                  <a:pt x="260744" y="66522"/>
                </a:moveTo>
                <a:lnTo>
                  <a:pt x="260744" y="141532"/>
                </a:lnTo>
                <a:cubicBezTo>
                  <a:pt x="260744" y="154843"/>
                  <a:pt x="271345" y="165633"/>
                  <a:pt x="284422" y="165633"/>
                </a:cubicBezTo>
                <a:lnTo>
                  <a:pt x="357179" y="165633"/>
                </a:lnTo>
                <a:close/>
                <a:moveTo>
                  <a:pt x="71035" y="48202"/>
                </a:moveTo>
                <a:cubicBezTo>
                  <a:pt x="57958" y="48202"/>
                  <a:pt x="47357" y="58993"/>
                  <a:pt x="47357" y="72304"/>
                </a:cubicBezTo>
                <a:lnTo>
                  <a:pt x="47357" y="506125"/>
                </a:lnTo>
                <a:cubicBezTo>
                  <a:pt x="47357" y="519436"/>
                  <a:pt x="57958" y="530226"/>
                  <a:pt x="71035" y="530226"/>
                </a:cubicBezTo>
                <a:lnTo>
                  <a:pt x="355176" y="530226"/>
                </a:lnTo>
                <a:cubicBezTo>
                  <a:pt x="368253" y="530226"/>
                  <a:pt x="378854" y="519436"/>
                  <a:pt x="378854" y="506125"/>
                </a:cubicBezTo>
                <a:lnTo>
                  <a:pt x="378854" y="213835"/>
                </a:lnTo>
                <a:lnTo>
                  <a:pt x="284422" y="213835"/>
                </a:lnTo>
                <a:cubicBezTo>
                  <a:pt x="245190" y="213835"/>
                  <a:pt x="213387" y="181464"/>
                  <a:pt x="213387" y="141532"/>
                </a:cubicBezTo>
                <a:lnTo>
                  <a:pt x="213387" y="48202"/>
                </a:lnTo>
                <a:close/>
                <a:moveTo>
                  <a:pt x="71035" y="0"/>
                </a:moveTo>
                <a:lnTo>
                  <a:pt x="262669" y="0"/>
                </a:lnTo>
                <a:lnTo>
                  <a:pt x="426211" y="168081"/>
                </a:lnTo>
                <a:lnTo>
                  <a:pt x="426211" y="506125"/>
                </a:lnTo>
                <a:cubicBezTo>
                  <a:pt x="426211" y="546058"/>
                  <a:pt x="394408" y="578428"/>
                  <a:pt x="355176" y="578428"/>
                </a:cubicBezTo>
                <a:lnTo>
                  <a:pt x="71035" y="578428"/>
                </a:lnTo>
                <a:cubicBezTo>
                  <a:pt x="31804" y="578428"/>
                  <a:pt x="0" y="546058"/>
                  <a:pt x="0" y="506125"/>
                </a:cubicBezTo>
                <a:lnTo>
                  <a:pt x="0" y="72304"/>
                </a:lnTo>
                <a:cubicBezTo>
                  <a:pt x="0" y="32371"/>
                  <a:pt x="31803" y="0"/>
                  <a:pt x="71035" y="0"/>
                </a:cubicBezTo>
                <a:close/>
              </a:path>
            </a:pathLst>
          </a:custGeom>
          <a:solidFill>
            <a:srgbClr val="000000"/>
          </a:solidFill>
          <a:ln w="23562" cap="flat">
            <a:noFill/>
            <a:prstDash val="solid"/>
            <a:miter/>
          </a:ln>
        </p:spPr>
        <p:txBody>
          <a:bodyPr wrap="square" rtlCol="0" anchor="ctr">
            <a:noAutofit/>
          </a:bodyPr>
          <a:lstStyle/>
          <a:p>
            <a:endParaRPr lang="en-TL"/>
          </a:p>
        </p:txBody>
      </p:sp>
      <p:sp>
        <p:nvSpPr>
          <p:cNvPr id="63" name="Freeform 62">
            <a:extLst>
              <a:ext uri="{FF2B5EF4-FFF2-40B4-BE49-F238E27FC236}">
                <a16:creationId xmlns:a16="http://schemas.microsoft.com/office/drawing/2014/main" id="{0BCF84B4-97FE-DB46-A761-D0A8338B0AE0}"/>
              </a:ext>
            </a:extLst>
          </p:cNvPr>
          <p:cNvSpPr/>
          <p:nvPr/>
        </p:nvSpPr>
        <p:spPr>
          <a:xfrm>
            <a:off x="8704217" y="3688725"/>
            <a:ext cx="426211" cy="578428"/>
          </a:xfrm>
          <a:custGeom>
            <a:avLst/>
            <a:gdLst>
              <a:gd name="connsiteX0" fmla="*/ 212994 w 426211"/>
              <a:gd name="connsiteY0" fmla="*/ 265112 h 578428"/>
              <a:gd name="connsiteX1" fmla="*/ 236673 w 426211"/>
              <a:gd name="connsiteY1" fmla="*/ 289213 h 578428"/>
              <a:gd name="connsiteX2" fmla="*/ 236673 w 426211"/>
              <a:gd name="connsiteY2" fmla="*/ 337416 h 578428"/>
              <a:gd name="connsiteX3" fmla="*/ 284141 w 426211"/>
              <a:gd name="connsiteY3" fmla="*/ 337416 h 578428"/>
              <a:gd name="connsiteX4" fmla="*/ 307819 w 426211"/>
              <a:gd name="connsiteY4" fmla="*/ 361517 h 578428"/>
              <a:gd name="connsiteX5" fmla="*/ 284141 w 426211"/>
              <a:gd name="connsiteY5" fmla="*/ 385618 h 578428"/>
              <a:gd name="connsiteX6" fmla="*/ 236673 w 426211"/>
              <a:gd name="connsiteY6" fmla="*/ 385618 h 578428"/>
              <a:gd name="connsiteX7" fmla="*/ 236673 w 426211"/>
              <a:gd name="connsiteY7" fmla="*/ 433820 h 578428"/>
              <a:gd name="connsiteX8" fmla="*/ 212994 w 426211"/>
              <a:gd name="connsiteY8" fmla="*/ 457921 h 578428"/>
              <a:gd name="connsiteX9" fmla="*/ 189316 w 426211"/>
              <a:gd name="connsiteY9" fmla="*/ 433820 h 578428"/>
              <a:gd name="connsiteX10" fmla="*/ 189316 w 426211"/>
              <a:gd name="connsiteY10" fmla="*/ 385618 h 578428"/>
              <a:gd name="connsiteX11" fmla="*/ 142070 w 426211"/>
              <a:gd name="connsiteY11" fmla="*/ 385618 h 578428"/>
              <a:gd name="connsiteX12" fmla="*/ 118392 w 426211"/>
              <a:gd name="connsiteY12" fmla="*/ 361517 h 578428"/>
              <a:gd name="connsiteX13" fmla="*/ 142070 w 426211"/>
              <a:gd name="connsiteY13" fmla="*/ 337416 h 578428"/>
              <a:gd name="connsiteX14" fmla="*/ 189316 w 426211"/>
              <a:gd name="connsiteY14" fmla="*/ 337416 h 578428"/>
              <a:gd name="connsiteX15" fmla="*/ 189316 w 426211"/>
              <a:gd name="connsiteY15" fmla="*/ 289213 h 578428"/>
              <a:gd name="connsiteX16" fmla="*/ 212994 w 426211"/>
              <a:gd name="connsiteY16" fmla="*/ 265112 h 578428"/>
              <a:gd name="connsiteX17" fmla="*/ 260744 w 426211"/>
              <a:gd name="connsiteY17" fmla="*/ 66522 h 578428"/>
              <a:gd name="connsiteX18" fmla="*/ 260744 w 426211"/>
              <a:gd name="connsiteY18" fmla="*/ 141532 h 578428"/>
              <a:gd name="connsiteX19" fmla="*/ 284422 w 426211"/>
              <a:gd name="connsiteY19" fmla="*/ 165633 h 578428"/>
              <a:gd name="connsiteX20" fmla="*/ 357179 w 426211"/>
              <a:gd name="connsiteY20" fmla="*/ 165633 h 578428"/>
              <a:gd name="connsiteX21" fmla="*/ 71035 w 426211"/>
              <a:gd name="connsiteY21" fmla="*/ 48202 h 578428"/>
              <a:gd name="connsiteX22" fmla="*/ 47357 w 426211"/>
              <a:gd name="connsiteY22" fmla="*/ 72304 h 578428"/>
              <a:gd name="connsiteX23" fmla="*/ 47357 w 426211"/>
              <a:gd name="connsiteY23" fmla="*/ 506125 h 578428"/>
              <a:gd name="connsiteX24" fmla="*/ 71035 w 426211"/>
              <a:gd name="connsiteY24" fmla="*/ 530226 h 578428"/>
              <a:gd name="connsiteX25" fmla="*/ 355176 w 426211"/>
              <a:gd name="connsiteY25" fmla="*/ 530226 h 578428"/>
              <a:gd name="connsiteX26" fmla="*/ 378854 w 426211"/>
              <a:gd name="connsiteY26" fmla="*/ 506125 h 578428"/>
              <a:gd name="connsiteX27" fmla="*/ 378854 w 426211"/>
              <a:gd name="connsiteY27" fmla="*/ 213835 h 578428"/>
              <a:gd name="connsiteX28" fmla="*/ 284422 w 426211"/>
              <a:gd name="connsiteY28" fmla="*/ 213835 h 578428"/>
              <a:gd name="connsiteX29" fmla="*/ 213387 w 426211"/>
              <a:gd name="connsiteY29" fmla="*/ 141532 h 578428"/>
              <a:gd name="connsiteX30" fmla="*/ 213387 w 426211"/>
              <a:gd name="connsiteY30" fmla="*/ 48202 h 578428"/>
              <a:gd name="connsiteX31" fmla="*/ 71035 w 426211"/>
              <a:gd name="connsiteY31" fmla="*/ 0 h 578428"/>
              <a:gd name="connsiteX32" fmla="*/ 262669 w 426211"/>
              <a:gd name="connsiteY32" fmla="*/ 0 h 578428"/>
              <a:gd name="connsiteX33" fmla="*/ 426211 w 426211"/>
              <a:gd name="connsiteY33" fmla="*/ 168081 h 578428"/>
              <a:gd name="connsiteX34" fmla="*/ 426211 w 426211"/>
              <a:gd name="connsiteY34" fmla="*/ 506125 h 578428"/>
              <a:gd name="connsiteX35" fmla="*/ 355176 w 426211"/>
              <a:gd name="connsiteY35" fmla="*/ 578428 h 578428"/>
              <a:gd name="connsiteX36" fmla="*/ 71035 w 426211"/>
              <a:gd name="connsiteY36" fmla="*/ 578428 h 578428"/>
              <a:gd name="connsiteX37" fmla="*/ 0 w 426211"/>
              <a:gd name="connsiteY37" fmla="*/ 506125 h 578428"/>
              <a:gd name="connsiteX38" fmla="*/ 0 w 426211"/>
              <a:gd name="connsiteY38" fmla="*/ 72304 h 578428"/>
              <a:gd name="connsiteX39" fmla="*/ 71035 w 426211"/>
              <a:gd name="connsiteY39"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26211" h="578428">
                <a:moveTo>
                  <a:pt x="212994" y="265112"/>
                </a:moveTo>
                <a:cubicBezTo>
                  <a:pt x="226072" y="265112"/>
                  <a:pt x="236673" y="275902"/>
                  <a:pt x="236673" y="289213"/>
                </a:cubicBezTo>
                <a:lnTo>
                  <a:pt x="236673" y="337416"/>
                </a:lnTo>
                <a:lnTo>
                  <a:pt x="284141" y="337416"/>
                </a:lnTo>
                <a:cubicBezTo>
                  <a:pt x="297218" y="337416"/>
                  <a:pt x="307819" y="348206"/>
                  <a:pt x="307819" y="361517"/>
                </a:cubicBezTo>
                <a:cubicBezTo>
                  <a:pt x="307819" y="374828"/>
                  <a:pt x="297218" y="385618"/>
                  <a:pt x="284141" y="385618"/>
                </a:cubicBezTo>
                <a:lnTo>
                  <a:pt x="236673" y="385618"/>
                </a:lnTo>
                <a:lnTo>
                  <a:pt x="236673" y="433820"/>
                </a:lnTo>
                <a:cubicBezTo>
                  <a:pt x="236673" y="447131"/>
                  <a:pt x="226072" y="457921"/>
                  <a:pt x="212994" y="457921"/>
                </a:cubicBezTo>
                <a:cubicBezTo>
                  <a:pt x="199917" y="457921"/>
                  <a:pt x="189316" y="447131"/>
                  <a:pt x="189316" y="433820"/>
                </a:cubicBezTo>
                <a:lnTo>
                  <a:pt x="189316" y="385618"/>
                </a:lnTo>
                <a:lnTo>
                  <a:pt x="142070" y="385618"/>
                </a:lnTo>
                <a:cubicBezTo>
                  <a:pt x="128993" y="385618"/>
                  <a:pt x="118392" y="374828"/>
                  <a:pt x="118392" y="361517"/>
                </a:cubicBezTo>
                <a:cubicBezTo>
                  <a:pt x="118392" y="348206"/>
                  <a:pt x="128993" y="337416"/>
                  <a:pt x="142070" y="337416"/>
                </a:cubicBezTo>
                <a:lnTo>
                  <a:pt x="189316" y="337416"/>
                </a:lnTo>
                <a:lnTo>
                  <a:pt x="189316" y="289213"/>
                </a:lnTo>
                <a:cubicBezTo>
                  <a:pt x="189316" y="275902"/>
                  <a:pt x="199917" y="265112"/>
                  <a:pt x="212994" y="265112"/>
                </a:cubicBezTo>
                <a:close/>
                <a:moveTo>
                  <a:pt x="260744" y="66522"/>
                </a:moveTo>
                <a:lnTo>
                  <a:pt x="260744" y="141532"/>
                </a:lnTo>
                <a:cubicBezTo>
                  <a:pt x="260744" y="154843"/>
                  <a:pt x="271345" y="165633"/>
                  <a:pt x="284422" y="165633"/>
                </a:cubicBezTo>
                <a:lnTo>
                  <a:pt x="357179" y="165633"/>
                </a:lnTo>
                <a:close/>
                <a:moveTo>
                  <a:pt x="71035" y="48202"/>
                </a:moveTo>
                <a:cubicBezTo>
                  <a:pt x="57958" y="48202"/>
                  <a:pt x="47357" y="58993"/>
                  <a:pt x="47357" y="72304"/>
                </a:cubicBezTo>
                <a:lnTo>
                  <a:pt x="47357" y="506125"/>
                </a:lnTo>
                <a:cubicBezTo>
                  <a:pt x="47357" y="519436"/>
                  <a:pt x="57958" y="530226"/>
                  <a:pt x="71035" y="530226"/>
                </a:cubicBezTo>
                <a:lnTo>
                  <a:pt x="355176" y="530226"/>
                </a:lnTo>
                <a:cubicBezTo>
                  <a:pt x="368253" y="530226"/>
                  <a:pt x="378854" y="519436"/>
                  <a:pt x="378854" y="506125"/>
                </a:cubicBezTo>
                <a:lnTo>
                  <a:pt x="378854" y="213835"/>
                </a:lnTo>
                <a:lnTo>
                  <a:pt x="284422" y="213835"/>
                </a:lnTo>
                <a:cubicBezTo>
                  <a:pt x="245190" y="213835"/>
                  <a:pt x="213387" y="181464"/>
                  <a:pt x="213387" y="141532"/>
                </a:cubicBezTo>
                <a:lnTo>
                  <a:pt x="213387" y="48202"/>
                </a:lnTo>
                <a:close/>
                <a:moveTo>
                  <a:pt x="71035" y="0"/>
                </a:moveTo>
                <a:lnTo>
                  <a:pt x="262669" y="0"/>
                </a:lnTo>
                <a:lnTo>
                  <a:pt x="426211" y="168081"/>
                </a:lnTo>
                <a:lnTo>
                  <a:pt x="426211" y="506125"/>
                </a:lnTo>
                <a:cubicBezTo>
                  <a:pt x="426211" y="546058"/>
                  <a:pt x="394408" y="578428"/>
                  <a:pt x="355176" y="578428"/>
                </a:cubicBezTo>
                <a:lnTo>
                  <a:pt x="71035" y="578428"/>
                </a:lnTo>
                <a:cubicBezTo>
                  <a:pt x="31804" y="578428"/>
                  <a:pt x="0" y="546058"/>
                  <a:pt x="0" y="506125"/>
                </a:cubicBezTo>
                <a:lnTo>
                  <a:pt x="0" y="72304"/>
                </a:lnTo>
                <a:cubicBezTo>
                  <a:pt x="0" y="32371"/>
                  <a:pt x="31803" y="0"/>
                  <a:pt x="71035" y="0"/>
                </a:cubicBezTo>
                <a:close/>
              </a:path>
            </a:pathLst>
          </a:custGeom>
          <a:solidFill>
            <a:srgbClr val="000000"/>
          </a:solidFill>
          <a:ln w="23562" cap="flat">
            <a:noFill/>
            <a:prstDash val="solid"/>
            <a:miter/>
          </a:ln>
        </p:spPr>
        <p:txBody>
          <a:bodyPr wrap="square" rtlCol="0" anchor="ctr">
            <a:noAutofit/>
          </a:bodyPr>
          <a:lstStyle/>
          <a:p>
            <a:endParaRPr lang="en-TL"/>
          </a:p>
        </p:txBody>
      </p:sp>
      <p:sp>
        <p:nvSpPr>
          <p:cNvPr id="64" name="Graphic 187">
            <a:extLst>
              <a:ext uri="{FF2B5EF4-FFF2-40B4-BE49-F238E27FC236}">
                <a16:creationId xmlns:a16="http://schemas.microsoft.com/office/drawing/2014/main" id="{77CCB5EE-7910-DF47-AFA4-C2232BB02EF5}"/>
              </a:ext>
            </a:extLst>
          </p:cNvPr>
          <p:cNvSpPr/>
          <p:nvPr/>
        </p:nvSpPr>
        <p:spPr>
          <a:xfrm>
            <a:off x="8704218" y="2598749"/>
            <a:ext cx="426210" cy="578428"/>
          </a:xfrm>
          <a:custGeom>
            <a:avLst/>
            <a:gdLst>
              <a:gd name="connsiteX0" fmla="*/ 262669 w 426210"/>
              <a:gd name="connsiteY0" fmla="*/ 0 h 578428"/>
              <a:gd name="connsiteX1" fmla="*/ 426211 w 426210"/>
              <a:gd name="connsiteY1" fmla="*/ 168081 h 578428"/>
              <a:gd name="connsiteX2" fmla="*/ 426211 w 426210"/>
              <a:gd name="connsiteY2" fmla="*/ 506125 h 578428"/>
              <a:gd name="connsiteX3" fmla="*/ 355176 w 426210"/>
              <a:gd name="connsiteY3" fmla="*/ 578428 h 578428"/>
              <a:gd name="connsiteX4" fmla="*/ 71035 w 426210"/>
              <a:gd name="connsiteY4" fmla="*/ 578428 h 578428"/>
              <a:gd name="connsiteX5" fmla="*/ 0 w 426210"/>
              <a:gd name="connsiteY5" fmla="*/ 506125 h 578428"/>
              <a:gd name="connsiteX6" fmla="*/ 0 w 426210"/>
              <a:gd name="connsiteY6" fmla="*/ 72304 h 578428"/>
              <a:gd name="connsiteX7" fmla="*/ 71035 w 426210"/>
              <a:gd name="connsiteY7" fmla="*/ 0 h 578428"/>
              <a:gd name="connsiteX8" fmla="*/ 262669 w 426210"/>
              <a:gd name="connsiteY8" fmla="*/ 0 h 578428"/>
              <a:gd name="connsiteX9" fmla="*/ 213387 w 426210"/>
              <a:gd name="connsiteY9" fmla="*/ 48202 h 578428"/>
              <a:gd name="connsiteX10" fmla="*/ 213387 w 426210"/>
              <a:gd name="connsiteY10" fmla="*/ 141532 h 578428"/>
              <a:gd name="connsiteX11" fmla="*/ 284422 w 426210"/>
              <a:gd name="connsiteY11" fmla="*/ 213835 h 578428"/>
              <a:gd name="connsiteX12" fmla="*/ 378854 w 426210"/>
              <a:gd name="connsiteY12" fmla="*/ 213835 h 578428"/>
              <a:gd name="connsiteX13" fmla="*/ 378854 w 426210"/>
              <a:gd name="connsiteY13" fmla="*/ 506125 h 578428"/>
              <a:gd name="connsiteX14" fmla="*/ 355176 w 426210"/>
              <a:gd name="connsiteY14" fmla="*/ 530226 h 578428"/>
              <a:gd name="connsiteX15" fmla="*/ 71035 w 426210"/>
              <a:gd name="connsiteY15" fmla="*/ 530226 h 578428"/>
              <a:gd name="connsiteX16" fmla="*/ 47357 w 426210"/>
              <a:gd name="connsiteY16" fmla="*/ 506125 h 578428"/>
              <a:gd name="connsiteX17" fmla="*/ 47357 w 426210"/>
              <a:gd name="connsiteY17" fmla="*/ 72304 h 578428"/>
              <a:gd name="connsiteX18" fmla="*/ 71035 w 426210"/>
              <a:gd name="connsiteY18" fmla="*/ 48202 h 578428"/>
              <a:gd name="connsiteX19" fmla="*/ 213387 w 426210"/>
              <a:gd name="connsiteY19" fmla="*/ 48202 h 578428"/>
              <a:gd name="connsiteX20" fmla="*/ 260744 w 426210"/>
              <a:gd name="connsiteY20" fmla="*/ 66522 h 578428"/>
              <a:gd name="connsiteX21" fmla="*/ 357179 w 426210"/>
              <a:gd name="connsiteY21" fmla="*/ 165633 h 578428"/>
              <a:gd name="connsiteX22" fmla="*/ 284422 w 426210"/>
              <a:gd name="connsiteY22" fmla="*/ 165633 h 578428"/>
              <a:gd name="connsiteX23" fmla="*/ 260744 w 426210"/>
              <a:gd name="connsiteY23" fmla="*/ 141532 h 578428"/>
              <a:gd name="connsiteX24" fmla="*/ 260744 w 426210"/>
              <a:gd name="connsiteY24" fmla="*/ 66522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6210" h="578428">
                <a:moveTo>
                  <a:pt x="262669" y="0"/>
                </a:moveTo>
                <a:lnTo>
                  <a:pt x="426211" y="168081"/>
                </a:lnTo>
                <a:lnTo>
                  <a:pt x="426211" y="506125"/>
                </a:lnTo>
                <a:cubicBezTo>
                  <a:pt x="426211" y="546058"/>
                  <a:pt x="394408" y="578428"/>
                  <a:pt x="355176" y="578428"/>
                </a:cubicBezTo>
                <a:lnTo>
                  <a:pt x="71035" y="578428"/>
                </a:lnTo>
                <a:cubicBezTo>
                  <a:pt x="31804" y="578428"/>
                  <a:pt x="0" y="546058"/>
                  <a:pt x="0" y="506125"/>
                </a:cubicBezTo>
                <a:lnTo>
                  <a:pt x="0" y="72304"/>
                </a:lnTo>
                <a:cubicBezTo>
                  <a:pt x="0" y="32371"/>
                  <a:pt x="31803" y="0"/>
                  <a:pt x="71035" y="0"/>
                </a:cubicBezTo>
                <a:lnTo>
                  <a:pt x="262669" y="0"/>
                </a:lnTo>
                <a:close/>
                <a:moveTo>
                  <a:pt x="213387" y="48202"/>
                </a:moveTo>
                <a:lnTo>
                  <a:pt x="213387" y="141532"/>
                </a:lnTo>
                <a:cubicBezTo>
                  <a:pt x="213387" y="181464"/>
                  <a:pt x="245190" y="213835"/>
                  <a:pt x="284422" y="213835"/>
                </a:cubicBezTo>
                <a:lnTo>
                  <a:pt x="378854" y="213835"/>
                </a:lnTo>
                <a:lnTo>
                  <a:pt x="378854" y="506125"/>
                </a:lnTo>
                <a:cubicBezTo>
                  <a:pt x="378854" y="519436"/>
                  <a:pt x="368253" y="530226"/>
                  <a:pt x="355176" y="530226"/>
                </a:cubicBezTo>
                <a:lnTo>
                  <a:pt x="71035" y="530226"/>
                </a:lnTo>
                <a:cubicBezTo>
                  <a:pt x="57958" y="530226"/>
                  <a:pt x="47357" y="519436"/>
                  <a:pt x="47357" y="506125"/>
                </a:cubicBezTo>
                <a:lnTo>
                  <a:pt x="47357" y="72304"/>
                </a:lnTo>
                <a:cubicBezTo>
                  <a:pt x="47357" y="58993"/>
                  <a:pt x="57958" y="48202"/>
                  <a:pt x="71035" y="48202"/>
                </a:cubicBezTo>
                <a:lnTo>
                  <a:pt x="213387" y="48202"/>
                </a:lnTo>
                <a:close/>
                <a:moveTo>
                  <a:pt x="260744" y="66522"/>
                </a:moveTo>
                <a:lnTo>
                  <a:pt x="357179" y="165633"/>
                </a:lnTo>
                <a:lnTo>
                  <a:pt x="284422" y="165633"/>
                </a:lnTo>
                <a:cubicBezTo>
                  <a:pt x="271345" y="165633"/>
                  <a:pt x="260744" y="154843"/>
                  <a:pt x="260744" y="141532"/>
                </a:cubicBezTo>
                <a:lnTo>
                  <a:pt x="260744" y="66522"/>
                </a:lnTo>
                <a:close/>
              </a:path>
            </a:pathLst>
          </a:custGeom>
          <a:solidFill>
            <a:srgbClr val="000000"/>
          </a:solidFill>
          <a:ln w="23562" cap="flat">
            <a:noFill/>
            <a:prstDash val="solid"/>
            <a:miter/>
          </a:ln>
        </p:spPr>
        <p:txBody>
          <a:bodyPr rtlCol="0" anchor="ctr"/>
          <a:lstStyle/>
          <a:p>
            <a:endParaRPr lang="en-TL"/>
          </a:p>
        </p:txBody>
      </p:sp>
      <p:sp>
        <p:nvSpPr>
          <p:cNvPr id="65" name="Graphic 189">
            <a:extLst>
              <a:ext uri="{FF2B5EF4-FFF2-40B4-BE49-F238E27FC236}">
                <a16:creationId xmlns:a16="http://schemas.microsoft.com/office/drawing/2014/main" id="{F558089A-B25C-9444-989E-5EEFD3B9C2D9}"/>
              </a:ext>
            </a:extLst>
          </p:cNvPr>
          <p:cNvSpPr/>
          <p:nvPr/>
        </p:nvSpPr>
        <p:spPr>
          <a:xfrm>
            <a:off x="7693409" y="3688725"/>
            <a:ext cx="344022" cy="578321"/>
          </a:xfrm>
          <a:custGeom>
            <a:avLst/>
            <a:gdLst>
              <a:gd name="connsiteX0" fmla="*/ 58914 w 344022"/>
              <a:gd name="connsiteY0" fmla="*/ 0 h 578321"/>
              <a:gd name="connsiteX1" fmla="*/ 82480 w 344022"/>
              <a:gd name="connsiteY1" fmla="*/ 24101 h 578321"/>
              <a:gd name="connsiteX2" fmla="*/ 82480 w 344022"/>
              <a:gd name="connsiteY2" fmla="*/ 47741 h 578321"/>
              <a:gd name="connsiteX3" fmla="*/ 307748 w 344022"/>
              <a:gd name="connsiteY3" fmla="*/ 47741 h 578321"/>
              <a:gd name="connsiteX4" fmla="*/ 330656 w 344022"/>
              <a:gd name="connsiteY4" fmla="*/ 111426 h 578321"/>
              <a:gd name="connsiteX5" fmla="*/ 279842 w 344022"/>
              <a:gd name="connsiteY5" fmla="*/ 155647 h 578321"/>
              <a:gd name="connsiteX6" fmla="*/ 331983 w 344022"/>
              <a:gd name="connsiteY6" fmla="*/ 202672 h 578321"/>
              <a:gd name="connsiteX7" fmla="*/ 308603 w 344022"/>
              <a:gd name="connsiteY7" fmla="*/ 265937 h 578321"/>
              <a:gd name="connsiteX8" fmla="*/ 82479 w 344022"/>
              <a:gd name="connsiteY8" fmla="*/ 265937 h 578321"/>
              <a:gd name="connsiteX9" fmla="*/ 82479 w 344022"/>
              <a:gd name="connsiteY9" fmla="*/ 438834 h 578321"/>
              <a:gd name="connsiteX10" fmla="*/ 117828 w 344022"/>
              <a:gd name="connsiteY10" fmla="*/ 494074 h 578321"/>
              <a:gd name="connsiteX11" fmla="*/ 117828 w 344022"/>
              <a:gd name="connsiteY11" fmla="*/ 578322 h 578321"/>
              <a:gd name="connsiteX12" fmla="*/ 0 w 344022"/>
              <a:gd name="connsiteY12" fmla="*/ 578322 h 578321"/>
              <a:gd name="connsiteX13" fmla="*/ 0 w 344022"/>
              <a:gd name="connsiteY13" fmla="*/ 494074 h 578321"/>
              <a:gd name="connsiteX14" fmla="*/ 35347 w 344022"/>
              <a:gd name="connsiteY14" fmla="*/ 438834 h 578321"/>
              <a:gd name="connsiteX15" fmla="*/ 35348 w 344022"/>
              <a:gd name="connsiteY15" fmla="*/ 24101 h 578321"/>
              <a:gd name="connsiteX16" fmla="*/ 58914 w 344022"/>
              <a:gd name="connsiteY16" fmla="*/ 0 h 578321"/>
              <a:gd name="connsiteX17" fmla="*/ 82479 w 344022"/>
              <a:gd name="connsiteY17" fmla="*/ 217736 h 578321"/>
              <a:gd name="connsiteX18" fmla="*/ 277426 w 344022"/>
              <a:gd name="connsiteY18" fmla="*/ 217736 h 578321"/>
              <a:gd name="connsiteX19" fmla="*/ 238467 w 344022"/>
              <a:gd name="connsiteY19" fmla="*/ 182599 h 578321"/>
              <a:gd name="connsiteX20" fmla="*/ 238939 w 344022"/>
              <a:gd name="connsiteY20" fmla="*/ 127951 h 578321"/>
              <a:gd name="connsiteX21" fmla="*/ 275720 w 344022"/>
              <a:gd name="connsiteY21" fmla="*/ 95943 h 578321"/>
              <a:gd name="connsiteX22" fmla="*/ 82479 w 344022"/>
              <a:gd name="connsiteY22" fmla="*/ 95943 h 578321"/>
              <a:gd name="connsiteX23" fmla="*/ 82479 w 344022"/>
              <a:gd name="connsiteY23" fmla="*/ 217736 h 578321"/>
              <a:gd name="connsiteX24" fmla="*/ 70697 w 344022"/>
              <a:gd name="connsiteY24" fmla="*/ 530120 h 578321"/>
              <a:gd name="connsiteX25" fmla="*/ 70697 w 344022"/>
              <a:gd name="connsiteY25" fmla="*/ 494074 h 578321"/>
              <a:gd name="connsiteX26" fmla="*/ 58914 w 344022"/>
              <a:gd name="connsiteY26" fmla="*/ 482023 h 578321"/>
              <a:gd name="connsiteX27" fmla="*/ 47131 w 344022"/>
              <a:gd name="connsiteY27" fmla="*/ 494074 h 578321"/>
              <a:gd name="connsiteX28" fmla="*/ 47131 w 344022"/>
              <a:gd name="connsiteY28" fmla="*/ 530120 h 578321"/>
              <a:gd name="connsiteX29" fmla="*/ 70697 w 344022"/>
              <a:gd name="connsiteY29" fmla="*/ 530120 h 57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4022" h="578321">
                <a:moveTo>
                  <a:pt x="58914" y="0"/>
                </a:moveTo>
                <a:cubicBezTo>
                  <a:pt x="71929" y="0"/>
                  <a:pt x="82480" y="10791"/>
                  <a:pt x="82480" y="24101"/>
                </a:cubicBezTo>
                <a:lnTo>
                  <a:pt x="82480" y="47741"/>
                </a:lnTo>
                <a:lnTo>
                  <a:pt x="307748" y="47741"/>
                </a:lnTo>
                <a:cubicBezTo>
                  <a:pt x="340629" y="47741"/>
                  <a:pt x="355699" y="89633"/>
                  <a:pt x="330656" y="111426"/>
                </a:cubicBezTo>
                <a:lnTo>
                  <a:pt x="279842" y="155647"/>
                </a:lnTo>
                <a:lnTo>
                  <a:pt x="331983" y="202672"/>
                </a:lnTo>
                <a:cubicBezTo>
                  <a:pt x="356413" y="224705"/>
                  <a:pt x="341173" y="265937"/>
                  <a:pt x="308603" y="265937"/>
                </a:cubicBezTo>
                <a:lnTo>
                  <a:pt x="82479" y="265937"/>
                </a:lnTo>
                <a:lnTo>
                  <a:pt x="82479" y="438834"/>
                </a:lnTo>
                <a:cubicBezTo>
                  <a:pt x="103287" y="448132"/>
                  <a:pt x="117828" y="469365"/>
                  <a:pt x="117828" y="494074"/>
                </a:cubicBezTo>
                <a:lnTo>
                  <a:pt x="117828" y="578322"/>
                </a:lnTo>
                <a:lnTo>
                  <a:pt x="0" y="578322"/>
                </a:lnTo>
                <a:lnTo>
                  <a:pt x="0" y="494074"/>
                </a:lnTo>
                <a:cubicBezTo>
                  <a:pt x="0" y="469368"/>
                  <a:pt x="14541" y="448132"/>
                  <a:pt x="35347" y="438834"/>
                </a:cubicBezTo>
                <a:lnTo>
                  <a:pt x="35348" y="24101"/>
                </a:lnTo>
                <a:cubicBezTo>
                  <a:pt x="35348" y="10790"/>
                  <a:pt x="45899" y="0"/>
                  <a:pt x="58914" y="0"/>
                </a:cubicBezTo>
                <a:close/>
                <a:moveTo>
                  <a:pt x="82479" y="217736"/>
                </a:moveTo>
                <a:lnTo>
                  <a:pt x="277426" y="217736"/>
                </a:lnTo>
                <a:lnTo>
                  <a:pt x="238467" y="182599"/>
                </a:lnTo>
                <a:cubicBezTo>
                  <a:pt x="222321" y="168036"/>
                  <a:pt x="222544" y="142220"/>
                  <a:pt x="238939" y="127951"/>
                </a:cubicBezTo>
                <a:lnTo>
                  <a:pt x="275720" y="95943"/>
                </a:lnTo>
                <a:lnTo>
                  <a:pt x="82479" y="95943"/>
                </a:lnTo>
                <a:lnTo>
                  <a:pt x="82479" y="217736"/>
                </a:lnTo>
                <a:close/>
                <a:moveTo>
                  <a:pt x="70697" y="530120"/>
                </a:moveTo>
                <a:lnTo>
                  <a:pt x="70697" y="494074"/>
                </a:lnTo>
                <a:cubicBezTo>
                  <a:pt x="70697" y="487420"/>
                  <a:pt x="65421" y="482023"/>
                  <a:pt x="58914" y="482023"/>
                </a:cubicBezTo>
                <a:cubicBezTo>
                  <a:pt x="52407" y="482023"/>
                  <a:pt x="47131" y="487420"/>
                  <a:pt x="47131" y="494074"/>
                </a:cubicBezTo>
                <a:lnTo>
                  <a:pt x="47131" y="530120"/>
                </a:lnTo>
                <a:lnTo>
                  <a:pt x="70697" y="530120"/>
                </a:lnTo>
                <a:close/>
              </a:path>
            </a:pathLst>
          </a:custGeom>
          <a:solidFill>
            <a:srgbClr val="000000"/>
          </a:solidFill>
          <a:ln w="23495" cap="flat">
            <a:noFill/>
            <a:prstDash val="solid"/>
            <a:miter/>
          </a:ln>
        </p:spPr>
        <p:txBody>
          <a:bodyPr rtlCol="0" anchor="ctr"/>
          <a:lstStyle/>
          <a:p>
            <a:endParaRPr lang="en-TL"/>
          </a:p>
        </p:txBody>
      </p:sp>
      <p:sp>
        <p:nvSpPr>
          <p:cNvPr id="66" name="Graphic 191">
            <a:extLst>
              <a:ext uri="{FF2B5EF4-FFF2-40B4-BE49-F238E27FC236}">
                <a16:creationId xmlns:a16="http://schemas.microsoft.com/office/drawing/2014/main" id="{94265FAF-AC30-A34A-B5DA-690C11587625}"/>
              </a:ext>
            </a:extLst>
          </p:cNvPr>
          <p:cNvSpPr/>
          <p:nvPr/>
        </p:nvSpPr>
        <p:spPr>
          <a:xfrm>
            <a:off x="6638353" y="4814837"/>
            <a:ext cx="426210" cy="578428"/>
          </a:xfrm>
          <a:custGeom>
            <a:avLst/>
            <a:gdLst>
              <a:gd name="connsiteX0" fmla="*/ 378854 w 426210"/>
              <a:gd name="connsiteY0" fmla="*/ 216911 h 578428"/>
              <a:gd name="connsiteX1" fmla="*/ 355824 w 426210"/>
              <a:gd name="connsiteY1" fmla="*/ 305241 h 578428"/>
              <a:gd name="connsiteX2" fmla="*/ 297275 w 426210"/>
              <a:gd name="connsiteY2" fmla="*/ 416596 h 578428"/>
              <a:gd name="connsiteX3" fmla="*/ 231231 w 426210"/>
              <a:gd name="connsiteY3" fmla="*/ 506158 h 578428"/>
              <a:gd name="connsiteX4" fmla="*/ 213105 w 426210"/>
              <a:gd name="connsiteY4" fmla="*/ 524408 h 578428"/>
              <a:gd name="connsiteX5" fmla="*/ 194981 w 426210"/>
              <a:gd name="connsiteY5" fmla="*/ 506158 h 578428"/>
              <a:gd name="connsiteX6" fmla="*/ 128935 w 426210"/>
              <a:gd name="connsiteY6" fmla="*/ 416596 h 578428"/>
              <a:gd name="connsiteX7" fmla="*/ 70386 w 426210"/>
              <a:gd name="connsiteY7" fmla="*/ 305241 h 578428"/>
              <a:gd name="connsiteX8" fmla="*/ 47357 w 426210"/>
              <a:gd name="connsiteY8" fmla="*/ 216911 h 578428"/>
              <a:gd name="connsiteX9" fmla="*/ 213105 w 426210"/>
              <a:gd name="connsiteY9" fmla="*/ 48202 h 578428"/>
              <a:gd name="connsiteX10" fmla="*/ 378854 w 426210"/>
              <a:gd name="connsiteY10" fmla="*/ 216911 h 578428"/>
              <a:gd name="connsiteX11" fmla="*/ 202746 w 426210"/>
              <a:gd name="connsiteY11" fmla="*/ 532221 h 578428"/>
              <a:gd name="connsiteX12" fmla="*/ 203276 w 426210"/>
              <a:gd name="connsiteY12" fmla="*/ 531954 h 578428"/>
              <a:gd name="connsiteX13" fmla="*/ 202746 w 426210"/>
              <a:gd name="connsiteY13" fmla="*/ 532221 h 578428"/>
              <a:gd name="connsiteX14" fmla="*/ 222934 w 426210"/>
              <a:gd name="connsiteY14" fmla="*/ 531954 h 578428"/>
              <a:gd name="connsiteX15" fmla="*/ 223465 w 426210"/>
              <a:gd name="connsiteY15" fmla="*/ 532221 h 578428"/>
              <a:gd name="connsiteX16" fmla="*/ 222934 w 426210"/>
              <a:gd name="connsiteY16" fmla="*/ 531954 h 578428"/>
              <a:gd name="connsiteX17" fmla="*/ 426211 w 426210"/>
              <a:gd name="connsiteY17" fmla="*/ 216911 h 578428"/>
              <a:gd name="connsiteX18" fmla="*/ 213105 w 426210"/>
              <a:gd name="connsiteY18" fmla="*/ 578428 h 578428"/>
              <a:gd name="connsiteX19" fmla="*/ 0 w 426210"/>
              <a:gd name="connsiteY19" fmla="*/ 216911 h 578428"/>
              <a:gd name="connsiteX20" fmla="*/ 213105 w 426210"/>
              <a:gd name="connsiteY20" fmla="*/ 0 h 578428"/>
              <a:gd name="connsiteX21" fmla="*/ 426211 w 426210"/>
              <a:gd name="connsiteY21" fmla="*/ 216911 h 578428"/>
              <a:gd name="connsiteX22" fmla="*/ 260462 w 426210"/>
              <a:gd name="connsiteY22" fmla="*/ 216911 h 578428"/>
              <a:gd name="connsiteX23" fmla="*/ 213105 w 426210"/>
              <a:gd name="connsiteY23" fmla="*/ 265113 h 578428"/>
              <a:gd name="connsiteX24" fmla="*/ 165749 w 426210"/>
              <a:gd name="connsiteY24" fmla="*/ 216911 h 578428"/>
              <a:gd name="connsiteX25" fmla="*/ 213105 w 426210"/>
              <a:gd name="connsiteY25" fmla="*/ 168708 h 578428"/>
              <a:gd name="connsiteX26" fmla="*/ 260462 w 426210"/>
              <a:gd name="connsiteY26" fmla="*/ 216911 h 578428"/>
              <a:gd name="connsiteX27" fmla="*/ 307819 w 426210"/>
              <a:gd name="connsiteY27" fmla="*/ 216911 h 578428"/>
              <a:gd name="connsiteX28" fmla="*/ 213105 w 426210"/>
              <a:gd name="connsiteY28" fmla="*/ 313315 h 578428"/>
              <a:gd name="connsiteX29" fmla="*/ 118392 w 426210"/>
              <a:gd name="connsiteY29" fmla="*/ 216911 h 578428"/>
              <a:gd name="connsiteX30" fmla="*/ 213105 w 426210"/>
              <a:gd name="connsiteY30" fmla="*/ 120506 h 578428"/>
              <a:gd name="connsiteX31" fmla="*/ 307819 w 426210"/>
              <a:gd name="connsiteY31" fmla="*/ 216911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6210" h="578428">
                <a:moveTo>
                  <a:pt x="378854" y="216911"/>
                </a:moveTo>
                <a:cubicBezTo>
                  <a:pt x="378854" y="237252"/>
                  <a:pt x="371322" y="267757"/>
                  <a:pt x="355824" y="305241"/>
                </a:cubicBezTo>
                <a:cubicBezTo>
                  <a:pt x="340760" y="341680"/>
                  <a:pt x="319878" y="380673"/>
                  <a:pt x="297275" y="416596"/>
                </a:cubicBezTo>
                <a:cubicBezTo>
                  <a:pt x="274622" y="452601"/>
                  <a:pt x="251081" y="484188"/>
                  <a:pt x="231231" y="506158"/>
                </a:cubicBezTo>
                <a:cubicBezTo>
                  <a:pt x="224192" y="513948"/>
                  <a:pt x="218103" y="519987"/>
                  <a:pt x="213105" y="524408"/>
                </a:cubicBezTo>
                <a:cubicBezTo>
                  <a:pt x="208108" y="519987"/>
                  <a:pt x="202018" y="513948"/>
                  <a:pt x="194981" y="506158"/>
                </a:cubicBezTo>
                <a:cubicBezTo>
                  <a:pt x="175130" y="484188"/>
                  <a:pt x="151588" y="452601"/>
                  <a:pt x="128935" y="416596"/>
                </a:cubicBezTo>
                <a:cubicBezTo>
                  <a:pt x="106332" y="380673"/>
                  <a:pt x="85451" y="341680"/>
                  <a:pt x="70386" y="305241"/>
                </a:cubicBezTo>
                <a:cubicBezTo>
                  <a:pt x="54889" y="267757"/>
                  <a:pt x="47357" y="237252"/>
                  <a:pt x="47357" y="216911"/>
                </a:cubicBezTo>
                <a:cubicBezTo>
                  <a:pt x="47357" y="123736"/>
                  <a:pt x="121565" y="48202"/>
                  <a:pt x="213105" y="48202"/>
                </a:cubicBezTo>
                <a:cubicBezTo>
                  <a:pt x="304646" y="48202"/>
                  <a:pt x="378854" y="123736"/>
                  <a:pt x="378854" y="216911"/>
                </a:cubicBezTo>
                <a:close/>
                <a:moveTo>
                  <a:pt x="202746" y="532221"/>
                </a:moveTo>
                <a:cubicBezTo>
                  <a:pt x="202748" y="532207"/>
                  <a:pt x="202928" y="532106"/>
                  <a:pt x="203276" y="531954"/>
                </a:cubicBezTo>
                <a:cubicBezTo>
                  <a:pt x="202917" y="532159"/>
                  <a:pt x="202742" y="532233"/>
                  <a:pt x="202746" y="532221"/>
                </a:cubicBezTo>
                <a:close/>
                <a:moveTo>
                  <a:pt x="222934" y="531954"/>
                </a:moveTo>
                <a:cubicBezTo>
                  <a:pt x="223283" y="532106"/>
                  <a:pt x="223462" y="532207"/>
                  <a:pt x="223465" y="532221"/>
                </a:cubicBezTo>
                <a:cubicBezTo>
                  <a:pt x="223468" y="532233"/>
                  <a:pt x="223294" y="532159"/>
                  <a:pt x="222934" y="531954"/>
                </a:cubicBezTo>
                <a:close/>
                <a:moveTo>
                  <a:pt x="426211" y="216911"/>
                </a:moveTo>
                <a:cubicBezTo>
                  <a:pt x="426211" y="336708"/>
                  <a:pt x="259766" y="578428"/>
                  <a:pt x="213105" y="578428"/>
                </a:cubicBezTo>
                <a:cubicBezTo>
                  <a:pt x="166446" y="578428"/>
                  <a:pt x="0" y="336708"/>
                  <a:pt x="0" y="216911"/>
                </a:cubicBezTo>
                <a:cubicBezTo>
                  <a:pt x="0" y="97114"/>
                  <a:pt x="95411" y="0"/>
                  <a:pt x="213105" y="0"/>
                </a:cubicBezTo>
                <a:cubicBezTo>
                  <a:pt x="330801" y="0"/>
                  <a:pt x="426211" y="97114"/>
                  <a:pt x="426211" y="216911"/>
                </a:cubicBezTo>
                <a:close/>
                <a:moveTo>
                  <a:pt x="260462" y="216911"/>
                </a:moveTo>
                <a:cubicBezTo>
                  <a:pt x="260462" y="243533"/>
                  <a:pt x="239260" y="265113"/>
                  <a:pt x="213105" y="265113"/>
                </a:cubicBezTo>
                <a:cubicBezTo>
                  <a:pt x="186951" y="265113"/>
                  <a:pt x="165749" y="243533"/>
                  <a:pt x="165749" y="216911"/>
                </a:cubicBezTo>
                <a:cubicBezTo>
                  <a:pt x="165749" y="190289"/>
                  <a:pt x="186951" y="168708"/>
                  <a:pt x="213105" y="168708"/>
                </a:cubicBezTo>
                <a:cubicBezTo>
                  <a:pt x="239260" y="168708"/>
                  <a:pt x="260462" y="190289"/>
                  <a:pt x="260462" y="216911"/>
                </a:cubicBezTo>
                <a:close/>
                <a:moveTo>
                  <a:pt x="307819" y="216911"/>
                </a:moveTo>
                <a:cubicBezTo>
                  <a:pt x="307819" y="270152"/>
                  <a:pt x="265413" y="313315"/>
                  <a:pt x="213105" y="313315"/>
                </a:cubicBezTo>
                <a:cubicBezTo>
                  <a:pt x="160796" y="313315"/>
                  <a:pt x="118392" y="270152"/>
                  <a:pt x="118392" y="216911"/>
                </a:cubicBezTo>
                <a:cubicBezTo>
                  <a:pt x="118392" y="163668"/>
                  <a:pt x="160796" y="120506"/>
                  <a:pt x="213105" y="120506"/>
                </a:cubicBezTo>
                <a:cubicBezTo>
                  <a:pt x="265413" y="120506"/>
                  <a:pt x="307819" y="163668"/>
                  <a:pt x="307819" y="216911"/>
                </a:cubicBezTo>
                <a:close/>
              </a:path>
            </a:pathLst>
          </a:custGeom>
          <a:solidFill>
            <a:srgbClr val="000000"/>
          </a:solidFill>
          <a:ln w="23562" cap="flat">
            <a:noFill/>
            <a:prstDash val="solid"/>
            <a:miter/>
          </a:ln>
        </p:spPr>
        <p:txBody>
          <a:bodyPr rtlCol="0" anchor="ctr"/>
          <a:lstStyle/>
          <a:p>
            <a:endParaRPr lang="en-TL"/>
          </a:p>
        </p:txBody>
      </p:sp>
      <p:sp>
        <p:nvSpPr>
          <p:cNvPr id="67" name="Graphic 193">
            <a:extLst>
              <a:ext uri="{FF2B5EF4-FFF2-40B4-BE49-F238E27FC236}">
                <a16:creationId xmlns:a16="http://schemas.microsoft.com/office/drawing/2014/main" id="{FCF5DD4B-76F3-C64F-A08A-3EA79ADB4D95}"/>
              </a:ext>
            </a:extLst>
          </p:cNvPr>
          <p:cNvSpPr/>
          <p:nvPr/>
        </p:nvSpPr>
        <p:spPr>
          <a:xfrm>
            <a:off x="6584973" y="3688724"/>
            <a:ext cx="555290" cy="578428"/>
          </a:xfrm>
          <a:custGeom>
            <a:avLst/>
            <a:gdLst>
              <a:gd name="connsiteX0" fmla="*/ 0 w 555290"/>
              <a:gd name="connsiteY0" fmla="*/ 231371 h 578428"/>
              <a:gd name="connsiteX1" fmla="*/ 37019 w 555290"/>
              <a:gd name="connsiteY1" fmla="*/ 157332 h 578428"/>
              <a:gd name="connsiteX2" fmla="*/ 222116 w 555290"/>
              <a:gd name="connsiteY2" fmla="*/ 18510 h 578428"/>
              <a:gd name="connsiteX3" fmla="*/ 333175 w 555290"/>
              <a:gd name="connsiteY3" fmla="*/ 18510 h 578428"/>
              <a:gd name="connsiteX4" fmla="*/ 518271 w 555290"/>
              <a:gd name="connsiteY4" fmla="*/ 157332 h 578428"/>
              <a:gd name="connsiteX5" fmla="*/ 555291 w 555290"/>
              <a:gd name="connsiteY5" fmla="*/ 231371 h 578428"/>
              <a:gd name="connsiteX6" fmla="*/ 555291 w 555290"/>
              <a:gd name="connsiteY6" fmla="*/ 485880 h 578428"/>
              <a:gd name="connsiteX7" fmla="*/ 462742 w 555290"/>
              <a:gd name="connsiteY7" fmla="*/ 578428 h 578428"/>
              <a:gd name="connsiteX8" fmla="*/ 92548 w 555290"/>
              <a:gd name="connsiteY8" fmla="*/ 578428 h 578428"/>
              <a:gd name="connsiteX9" fmla="*/ 0 w 555290"/>
              <a:gd name="connsiteY9" fmla="*/ 485880 h 578428"/>
              <a:gd name="connsiteX10" fmla="*/ 0 w 555290"/>
              <a:gd name="connsiteY10" fmla="*/ 231371 h 578428"/>
              <a:gd name="connsiteX11" fmla="*/ 509017 w 555290"/>
              <a:gd name="connsiteY11" fmla="*/ 237317 h 578428"/>
              <a:gd name="connsiteX12" fmla="*/ 509017 w 555290"/>
              <a:gd name="connsiteY12" fmla="*/ 485880 h 578428"/>
              <a:gd name="connsiteX13" fmla="*/ 462742 w 555290"/>
              <a:gd name="connsiteY13" fmla="*/ 532154 h 578428"/>
              <a:gd name="connsiteX14" fmla="*/ 92548 w 555290"/>
              <a:gd name="connsiteY14" fmla="*/ 532154 h 578428"/>
              <a:gd name="connsiteX15" fmla="*/ 46274 w 555290"/>
              <a:gd name="connsiteY15" fmla="*/ 485880 h 578428"/>
              <a:gd name="connsiteX16" fmla="*/ 46274 w 555290"/>
              <a:gd name="connsiteY16" fmla="*/ 236068 h 578428"/>
              <a:gd name="connsiteX17" fmla="*/ 199006 w 555290"/>
              <a:gd name="connsiteY17" fmla="*/ 342827 h 578428"/>
              <a:gd name="connsiteX18" fmla="*/ 358075 w 555290"/>
              <a:gd name="connsiteY18" fmla="*/ 342827 h 578428"/>
              <a:gd name="connsiteX19" fmla="*/ 509017 w 555290"/>
              <a:gd name="connsiteY19" fmla="*/ 237317 h 578428"/>
              <a:gd name="connsiteX20" fmla="*/ 490125 w 555290"/>
              <a:gd name="connsiteY20" fmla="*/ 194065 h 578428"/>
              <a:gd name="connsiteX21" fmla="*/ 305410 w 555290"/>
              <a:gd name="connsiteY21" fmla="*/ 55529 h 578428"/>
              <a:gd name="connsiteX22" fmla="*/ 249881 w 555290"/>
              <a:gd name="connsiteY22" fmla="*/ 55529 h 578428"/>
              <a:gd name="connsiteX23" fmla="*/ 66029 w 555290"/>
              <a:gd name="connsiteY23" fmla="*/ 193418 h 578428"/>
              <a:gd name="connsiteX24" fmla="*/ 225518 w 555290"/>
              <a:gd name="connsiteY24" fmla="*/ 304901 h 578428"/>
              <a:gd name="connsiteX25" fmla="*/ 331562 w 555290"/>
              <a:gd name="connsiteY25" fmla="*/ 304901 h 578428"/>
              <a:gd name="connsiteX26" fmla="*/ 490125 w 555290"/>
              <a:gd name="connsiteY26" fmla="*/ 194065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5290" h="578428">
                <a:moveTo>
                  <a:pt x="0" y="231371"/>
                </a:moveTo>
                <a:cubicBezTo>
                  <a:pt x="0" y="202241"/>
                  <a:pt x="13715" y="174811"/>
                  <a:pt x="37019" y="157332"/>
                </a:cubicBezTo>
                <a:lnTo>
                  <a:pt x="222116" y="18510"/>
                </a:lnTo>
                <a:cubicBezTo>
                  <a:pt x="255022" y="-6170"/>
                  <a:pt x="300269" y="-6170"/>
                  <a:pt x="333175" y="18510"/>
                </a:cubicBezTo>
                <a:lnTo>
                  <a:pt x="518271" y="157332"/>
                </a:lnTo>
                <a:cubicBezTo>
                  <a:pt x="541575" y="174811"/>
                  <a:pt x="555291" y="202241"/>
                  <a:pt x="555291" y="231371"/>
                </a:cubicBezTo>
                <a:lnTo>
                  <a:pt x="555291" y="485880"/>
                </a:lnTo>
                <a:cubicBezTo>
                  <a:pt x="555291" y="536992"/>
                  <a:pt x="513855" y="578428"/>
                  <a:pt x="462742" y="578428"/>
                </a:cubicBezTo>
                <a:lnTo>
                  <a:pt x="92548" y="578428"/>
                </a:lnTo>
                <a:cubicBezTo>
                  <a:pt x="41435" y="578428"/>
                  <a:pt x="0" y="536992"/>
                  <a:pt x="0" y="485880"/>
                </a:cubicBezTo>
                <a:lnTo>
                  <a:pt x="0" y="231371"/>
                </a:lnTo>
                <a:close/>
                <a:moveTo>
                  <a:pt x="509017" y="237317"/>
                </a:moveTo>
                <a:lnTo>
                  <a:pt x="509017" y="485880"/>
                </a:lnTo>
                <a:cubicBezTo>
                  <a:pt x="509017" y="511437"/>
                  <a:pt x="488300" y="532154"/>
                  <a:pt x="462742" y="532154"/>
                </a:cubicBezTo>
                <a:lnTo>
                  <a:pt x="92548" y="532154"/>
                </a:lnTo>
                <a:cubicBezTo>
                  <a:pt x="66992" y="532154"/>
                  <a:pt x="46274" y="511437"/>
                  <a:pt x="46274" y="485880"/>
                </a:cubicBezTo>
                <a:lnTo>
                  <a:pt x="46274" y="236068"/>
                </a:lnTo>
                <a:lnTo>
                  <a:pt x="199006" y="342827"/>
                </a:lnTo>
                <a:cubicBezTo>
                  <a:pt x="246771" y="376217"/>
                  <a:pt x="310308" y="376217"/>
                  <a:pt x="358075" y="342827"/>
                </a:cubicBezTo>
                <a:lnTo>
                  <a:pt x="509017" y="237317"/>
                </a:lnTo>
                <a:close/>
                <a:moveTo>
                  <a:pt x="490125" y="194065"/>
                </a:moveTo>
                <a:lnTo>
                  <a:pt x="305410" y="55529"/>
                </a:lnTo>
                <a:cubicBezTo>
                  <a:pt x="288957" y="43189"/>
                  <a:pt x="266334" y="43189"/>
                  <a:pt x="249881" y="55529"/>
                </a:cubicBezTo>
                <a:lnTo>
                  <a:pt x="66029" y="193418"/>
                </a:lnTo>
                <a:lnTo>
                  <a:pt x="225518" y="304901"/>
                </a:lnTo>
                <a:cubicBezTo>
                  <a:pt x="257361" y="327161"/>
                  <a:pt x="299718" y="327161"/>
                  <a:pt x="331562" y="304901"/>
                </a:cubicBezTo>
                <a:lnTo>
                  <a:pt x="490125" y="194065"/>
                </a:lnTo>
                <a:close/>
              </a:path>
            </a:pathLst>
          </a:custGeom>
          <a:solidFill>
            <a:srgbClr val="000000"/>
          </a:solidFill>
          <a:ln w="22860" cap="flat">
            <a:noFill/>
            <a:prstDash val="solid"/>
            <a:miter/>
          </a:ln>
        </p:spPr>
        <p:txBody>
          <a:bodyPr rtlCol="0" anchor="ctr"/>
          <a:lstStyle/>
          <a:p>
            <a:endParaRPr lang="en-TL"/>
          </a:p>
        </p:txBody>
      </p:sp>
      <p:sp>
        <p:nvSpPr>
          <p:cNvPr id="68" name="Graphic 195">
            <a:extLst>
              <a:ext uri="{FF2B5EF4-FFF2-40B4-BE49-F238E27FC236}">
                <a16:creationId xmlns:a16="http://schemas.microsoft.com/office/drawing/2014/main" id="{58C097DB-3AC3-8C42-907E-12BEFA850D44}"/>
              </a:ext>
            </a:extLst>
          </p:cNvPr>
          <p:cNvSpPr/>
          <p:nvPr/>
        </p:nvSpPr>
        <p:spPr>
          <a:xfrm>
            <a:off x="7576437" y="2679086"/>
            <a:ext cx="555291" cy="417754"/>
          </a:xfrm>
          <a:custGeom>
            <a:avLst/>
            <a:gdLst>
              <a:gd name="connsiteX0" fmla="*/ 0 w 555291"/>
              <a:gd name="connsiteY0" fmla="*/ 92834 h 417754"/>
              <a:gd name="connsiteX1" fmla="*/ 92549 w 555291"/>
              <a:gd name="connsiteY1" fmla="*/ 0 h 417754"/>
              <a:gd name="connsiteX2" fmla="*/ 462743 w 555291"/>
              <a:gd name="connsiteY2" fmla="*/ 0 h 417754"/>
              <a:gd name="connsiteX3" fmla="*/ 555292 w 555291"/>
              <a:gd name="connsiteY3" fmla="*/ 92834 h 417754"/>
              <a:gd name="connsiteX4" fmla="*/ 555292 w 555291"/>
              <a:gd name="connsiteY4" fmla="*/ 324920 h 417754"/>
              <a:gd name="connsiteX5" fmla="*/ 462743 w 555291"/>
              <a:gd name="connsiteY5" fmla="*/ 417754 h 417754"/>
              <a:gd name="connsiteX6" fmla="*/ 92549 w 555291"/>
              <a:gd name="connsiteY6" fmla="*/ 417754 h 417754"/>
              <a:gd name="connsiteX7" fmla="*/ 0 w 555291"/>
              <a:gd name="connsiteY7" fmla="*/ 324920 h 417754"/>
              <a:gd name="connsiteX8" fmla="*/ 0 w 555291"/>
              <a:gd name="connsiteY8" fmla="*/ 92834 h 417754"/>
              <a:gd name="connsiteX9" fmla="*/ 92549 w 555291"/>
              <a:gd name="connsiteY9" fmla="*/ 46417 h 417754"/>
              <a:gd name="connsiteX10" fmla="*/ 462743 w 555291"/>
              <a:gd name="connsiteY10" fmla="*/ 46417 h 417754"/>
              <a:gd name="connsiteX11" fmla="*/ 469212 w 555291"/>
              <a:gd name="connsiteY11" fmla="*/ 46867 h 417754"/>
              <a:gd name="connsiteX12" fmla="*/ 331562 w 555291"/>
              <a:gd name="connsiteY12" fmla="*/ 143383 h 417754"/>
              <a:gd name="connsiteX13" fmla="*/ 225518 w 555291"/>
              <a:gd name="connsiteY13" fmla="*/ 143383 h 417754"/>
              <a:gd name="connsiteX14" fmla="*/ 87600 w 555291"/>
              <a:gd name="connsiteY14" fmla="*/ 46679 h 417754"/>
              <a:gd name="connsiteX15" fmla="*/ 92549 w 555291"/>
              <a:gd name="connsiteY15" fmla="*/ 46417 h 417754"/>
              <a:gd name="connsiteX16" fmla="*/ 49250 w 555291"/>
              <a:gd name="connsiteY16" fmla="*/ 76423 h 417754"/>
              <a:gd name="connsiteX17" fmla="*/ 46274 w 555291"/>
              <a:gd name="connsiteY17" fmla="*/ 92834 h 417754"/>
              <a:gd name="connsiteX18" fmla="*/ 46274 w 555291"/>
              <a:gd name="connsiteY18" fmla="*/ 324920 h 417754"/>
              <a:gd name="connsiteX19" fmla="*/ 92549 w 555291"/>
              <a:gd name="connsiteY19" fmla="*/ 371337 h 417754"/>
              <a:gd name="connsiteX20" fmla="*/ 462743 w 555291"/>
              <a:gd name="connsiteY20" fmla="*/ 371337 h 417754"/>
              <a:gd name="connsiteX21" fmla="*/ 509018 w 555291"/>
              <a:gd name="connsiteY21" fmla="*/ 324920 h 417754"/>
              <a:gd name="connsiteX22" fmla="*/ 509018 w 555291"/>
              <a:gd name="connsiteY22" fmla="*/ 92834 h 417754"/>
              <a:gd name="connsiteX23" fmla="*/ 506405 w 555291"/>
              <a:gd name="connsiteY23" fmla="*/ 77422 h 417754"/>
              <a:gd name="connsiteX24" fmla="*/ 358075 w 555291"/>
              <a:gd name="connsiteY24" fmla="*/ 181427 h 417754"/>
              <a:gd name="connsiteX25" fmla="*/ 199006 w 555291"/>
              <a:gd name="connsiteY25" fmla="*/ 181427 h 417754"/>
              <a:gd name="connsiteX26" fmla="*/ 49250 w 555291"/>
              <a:gd name="connsiteY26" fmla="*/ 76423 h 417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5291" h="417754">
                <a:moveTo>
                  <a:pt x="0" y="92834"/>
                </a:moveTo>
                <a:cubicBezTo>
                  <a:pt x="0" y="41563"/>
                  <a:pt x="41435" y="0"/>
                  <a:pt x="92549" y="0"/>
                </a:cubicBezTo>
                <a:lnTo>
                  <a:pt x="462743" y="0"/>
                </a:lnTo>
                <a:cubicBezTo>
                  <a:pt x="513856" y="0"/>
                  <a:pt x="555292" y="41563"/>
                  <a:pt x="555292" y="92834"/>
                </a:cubicBezTo>
                <a:lnTo>
                  <a:pt x="555292" y="324920"/>
                </a:lnTo>
                <a:cubicBezTo>
                  <a:pt x="555292" y="376190"/>
                  <a:pt x="513856" y="417754"/>
                  <a:pt x="462743" y="417754"/>
                </a:cubicBezTo>
                <a:lnTo>
                  <a:pt x="92549" y="417754"/>
                </a:lnTo>
                <a:cubicBezTo>
                  <a:pt x="41435" y="417754"/>
                  <a:pt x="0" y="376190"/>
                  <a:pt x="0" y="324920"/>
                </a:cubicBezTo>
                <a:lnTo>
                  <a:pt x="0" y="92834"/>
                </a:lnTo>
                <a:close/>
                <a:moveTo>
                  <a:pt x="92549" y="46417"/>
                </a:moveTo>
                <a:lnTo>
                  <a:pt x="462743" y="46417"/>
                </a:lnTo>
                <a:cubicBezTo>
                  <a:pt x="464939" y="46417"/>
                  <a:pt x="467100" y="46571"/>
                  <a:pt x="469212" y="46867"/>
                </a:cubicBezTo>
                <a:lnTo>
                  <a:pt x="331562" y="143383"/>
                </a:lnTo>
                <a:cubicBezTo>
                  <a:pt x="299719" y="165711"/>
                  <a:pt x="257362" y="165711"/>
                  <a:pt x="225518" y="143383"/>
                </a:cubicBezTo>
                <a:lnTo>
                  <a:pt x="87600" y="46679"/>
                </a:lnTo>
                <a:cubicBezTo>
                  <a:pt x="89226" y="46506"/>
                  <a:pt x="90877" y="46417"/>
                  <a:pt x="92549" y="46417"/>
                </a:cubicBezTo>
                <a:close/>
                <a:moveTo>
                  <a:pt x="49250" y="76423"/>
                </a:moveTo>
                <a:cubicBezTo>
                  <a:pt x="47327" y="81525"/>
                  <a:pt x="46274" y="87056"/>
                  <a:pt x="46274" y="92834"/>
                </a:cubicBezTo>
                <a:lnTo>
                  <a:pt x="46274" y="324920"/>
                </a:lnTo>
                <a:cubicBezTo>
                  <a:pt x="46274" y="350556"/>
                  <a:pt x="66992" y="371337"/>
                  <a:pt x="92549" y="371337"/>
                </a:cubicBezTo>
                <a:lnTo>
                  <a:pt x="462743" y="371337"/>
                </a:lnTo>
                <a:cubicBezTo>
                  <a:pt x="488301" y="371337"/>
                  <a:pt x="509018" y="350556"/>
                  <a:pt x="509018" y="324920"/>
                </a:cubicBezTo>
                <a:lnTo>
                  <a:pt x="509018" y="92834"/>
                </a:lnTo>
                <a:cubicBezTo>
                  <a:pt x="509018" y="87432"/>
                  <a:pt x="508097" y="82245"/>
                  <a:pt x="506405" y="77422"/>
                </a:cubicBezTo>
                <a:lnTo>
                  <a:pt x="358075" y="181427"/>
                </a:lnTo>
                <a:cubicBezTo>
                  <a:pt x="310309" y="214919"/>
                  <a:pt x="246772" y="214919"/>
                  <a:pt x="199006" y="181427"/>
                </a:cubicBezTo>
                <a:lnTo>
                  <a:pt x="49250" y="76423"/>
                </a:lnTo>
                <a:close/>
              </a:path>
            </a:pathLst>
          </a:custGeom>
          <a:solidFill>
            <a:srgbClr val="000000"/>
          </a:solidFill>
          <a:ln w="22860" cap="flat">
            <a:noFill/>
            <a:prstDash val="solid"/>
            <a:miter/>
          </a:ln>
        </p:spPr>
        <p:txBody>
          <a:bodyPr rtlCol="0" anchor="ctr"/>
          <a:lstStyle/>
          <a:p>
            <a:endParaRPr lang="en-TL"/>
          </a:p>
        </p:txBody>
      </p:sp>
      <p:sp>
        <p:nvSpPr>
          <p:cNvPr id="69" name="Freeform 68">
            <a:extLst>
              <a:ext uri="{FF2B5EF4-FFF2-40B4-BE49-F238E27FC236}">
                <a16:creationId xmlns:a16="http://schemas.microsoft.com/office/drawing/2014/main" id="{42EC8231-DCAF-ED4D-8625-0C3F9D2CB51B}"/>
              </a:ext>
            </a:extLst>
          </p:cNvPr>
          <p:cNvSpPr/>
          <p:nvPr/>
        </p:nvSpPr>
        <p:spPr>
          <a:xfrm>
            <a:off x="6577468" y="2646952"/>
            <a:ext cx="555291" cy="459198"/>
          </a:xfrm>
          <a:custGeom>
            <a:avLst/>
            <a:gdLst>
              <a:gd name="connsiteX0" fmla="*/ 370194 w 555291"/>
              <a:gd name="connsiteY0" fmla="*/ 144606 h 459198"/>
              <a:gd name="connsiteX1" fmla="*/ 393331 w 555291"/>
              <a:gd name="connsiteY1" fmla="*/ 168707 h 459198"/>
              <a:gd name="connsiteX2" fmla="*/ 370194 w 555291"/>
              <a:gd name="connsiteY2" fmla="*/ 192808 h 459198"/>
              <a:gd name="connsiteX3" fmla="*/ 347057 w 555291"/>
              <a:gd name="connsiteY3" fmla="*/ 168707 h 459198"/>
              <a:gd name="connsiteX4" fmla="*/ 370194 w 555291"/>
              <a:gd name="connsiteY4" fmla="*/ 144606 h 459198"/>
              <a:gd name="connsiteX5" fmla="*/ 277645 w 555291"/>
              <a:gd name="connsiteY5" fmla="*/ 144606 h 459198"/>
              <a:gd name="connsiteX6" fmla="*/ 300782 w 555291"/>
              <a:gd name="connsiteY6" fmla="*/ 168707 h 459198"/>
              <a:gd name="connsiteX7" fmla="*/ 277645 w 555291"/>
              <a:gd name="connsiteY7" fmla="*/ 192808 h 459198"/>
              <a:gd name="connsiteX8" fmla="*/ 254508 w 555291"/>
              <a:gd name="connsiteY8" fmla="*/ 168707 h 459198"/>
              <a:gd name="connsiteX9" fmla="*/ 277645 w 555291"/>
              <a:gd name="connsiteY9" fmla="*/ 144606 h 459198"/>
              <a:gd name="connsiteX10" fmla="*/ 185097 w 555291"/>
              <a:gd name="connsiteY10" fmla="*/ 144606 h 459198"/>
              <a:gd name="connsiteX11" fmla="*/ 208234 w 555291"/>
              <a:gd name="connsiteY11" fmla="*/ 168707 h 459198"/>
              <a:gd name="connsiteX12" fmla="*/ 185097 w 555291"/>
              <a:gd name="connsiteY12" fmla="*/ 192808 h 459198"/>
              <a:gd name="connsiteX13" fmla="*/ 161960 w 555291"/>
              <a:gd name="connsiteY13" fmla="*/ 168707 h 459198"/>
              <a:gd name="connsiteX14" fmla="*/ 185097 w 555291"/>
              <a:gd name="connsiteY14" fmla="*/ 144606 h 459198"/>
              <a:gd name="connsiteX15" fmla="*/ 69411 w 555291"/>
              <a:gd name="connsiteY15" fmla="*/ 48202 h 459198"/>
              <a:gd name="connsiteX16" fmla="*/ 46274 w 555291"/>
              <a:gd name="connsiteY16" fmla="*/ 72303 h 459198"/>
              <a:gd name="connsiteX17" fmla="*/ 46274 w 555291"/>
              <a:gd name="connsiteY17" fmla="*/ 289214 h 459198"/>
              <a:gd name="connsiteX18" fmla="*/ 69411 w 555291"/>
              <a:gd name="connsiteY18" fmla="*/ 313315 h 459198"/>
              <a:gd name="connsiteX19" fmla="*/ 256901 w 555291"/>
              <a:gd name="connsiteY19" fmla="*/ 313315 h 459198"/>
              <a:gd name="connsiteX20" fmla="*/ 324359 w 555291"/>
              <a:gd name="connsiteY20" fmla="*/ 335924 h 459198"/>
              <a:gd name="connsiteX21" fmla="*/ 394125 w 555291"/>
              <a:gd name="connsiteY21" fmla="*/ 388089 h 459198"/>
              <a:gd name="connsiteX22" fmla="*/ 394125 w 555291"/>
              <a:gd name="connsiteY22" fmla="*/ 361517 h 459198"/>
              <a:gd name="connsiteX23" fmla="*/ 440399 w 555291"/>
              <a:gd name="connsiteY23" fmla="*/ 313315 h 459198"/>
              <a:gd name="connsiteX24" fmla="*/ 485880 w 555291"/>
              <a:gd name="connsiteY24" fmla="*/ 313315 h 459198"/>
              <a:gd name="connsiteX25" fmla="*/ 509017 w 555291"/>
              <a:gd name="connsiteY25" fmla="*/ 289214 h 459198"/>
              <a:gd name="connsiteX26" fmla="*/ 509017 w 555291"/>
              <a:gd name="connsiteY26" fmla="*/ 72303 h 459198"/>
              <a:gd name="connsiteX27" fmla="*/ 485880 w 555291"/>
              <a:gd name="connsiteY27" fmla="*/ 48202 h 459198"/>
              <a:gd name="connsiteX28" fmla="*/ 69411 w 555291"/>
              <a:gd name="connsiteY28" fmla="*/ 0 h 459198"/>
              <a:gd name="connsiteX29" fmla="*/ 485880 w 555291"/>
              <a:gd name="connsiteY29" fmla="*/ 0 h 459198"/>
              <a:gd name="connsiteX30" fmla="*/ 555291 w 555291"/>
              <a:gd name="connsiteY30" fmla="*/ 72303 h 459198"/>
              <a:gd name="connsiteX31" fmla="*/ 555291 w 555291"/>
              <a:gd name="connsiteY31" fmla="*/ 289214 h 459198"/>
              <a:gd name="connsiteX32" fmla="*/ 485880 w 555291"/>
              <a:gd name="connsiteY32" fmla="*/ 361517 h 459198"/>
              <a:gd name="connsiteX33" fmla="*/ 440399 w 555291"/>
              <a:gd name="connsiteY33" fmla="*/ 361517 h 459198"/>
              <a:gd name="connsiteX34" fmla="*/ 440399 w 555291"/>
              <a:gd name="connsiteY34" fmla="*/ 435055 h 459198"/>
              <a:gd name="connsiteX35" fmla="*/ 403771 w 555291"/>
              <a:gd name="connsiteY35" fmla="*/ 454634 h 459198"/>
              <a:gd name="connsiteX36" fmla="*/ 297377 w 555291"/>
              <a:gd name="connsiteY36" fmla="*/ 375084 h 459198"/>
              <a:gd name="connsiteX37" fmla="*/ 256901 w 555291"/>
              <a:gd name="connsiteY37" fmla="*/ 361517 h 459198"/>
              <a:gd name="connsiteX38" fmla="*/ 69411 w 555291"/>
              <a:gd name="connsiteY38" fmla="*/ 361517 h 459198"/>
              <a:gd name="connsiteX39" fmla="*/ 0 w 555291"/>
              <a:gd name="connsiteY39" fmla="*/ 289214 h 459198"/>
              <a:gd name="connsiteX40" fmla="*/ 0 w 555291"/>
              <a:gd name="connsiteY40" fmla="*/ 72303 h 459198"/>
              <a:gd name="connsiteX41" fmla="*/ 69411 w 555291"/>
              <a:gd name="connsiteY41" fmla="*/ 0 h 45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55291" h="459198">
                <a:moveTo>
                  <a:pt x="370194" y="144606"/>
                </a:moveTo>
                <a:cubicBezTo>
                  <a:pt x="382973" y="144606"/>
                  <a:pt x="393331" y="155396"/>
                  <a:pt x="393331" y="168707"/>
                </a:cubicBezTo>
                <a:cubicBezTo>
                  <a:pt x="393331" y="182018"/>
                  <a:pt x="382973" y="192808"/>
                  <a:pt x="370194" y="192808"/>
                </a:cubicBezTo>
                <a:cubicBezTo>
                  <a:pt x="357415" y="192808"/>
                  <a:pt x="347057" y="182018"/>
                  <a:pt x="347057" y="168707"/>
                </a:cubicBezTo>
                <a:cubicBezTo>
                  <a:pt x="347057" y="155396"/>
                  <a:pt x="357415" y="144606"/>
                  <a:pt x="370194" y="144606"/>
                </a:cubicBezTo>
                <a:close/>
                <a:moveTo>
                  <a:pt x="277645" y="144606"/>
                </a:moveTo>
                <a:cubicBezTo>
                  <a:pt x="290424" y="144606"/>
                  <a:pt x="300782" y="155396"/>
                  <a:pt x="300782" y="168707"/>
                </a:cubicBezTo>
                <a:cubicBezTo>
                  <a:pt x="300782" y="182018"/>
                  <a:pt x="290424" y="192808"/>
                  <a:pt x="277645" y="192808"/>
                </a:cubicBezTo>
                <a:cubicBezTo>
                  <a:pt x="264866" y="192808"/>
                  <a:pt x="254508" y="182018"/>
                  <a:pt x="254508" y="168707"/>
                </a:cubicBezTo>
                <a:cubicBezTo>
                  <a:pt x="254508" y="155396"/>
                  <a:pt x="264866" y="144606"/>
                  <a:pt x="277645" y="144606"/>
                </a:cubicBezTo>
                <a:close/>
                <a:moveTo>
                  <a:pt x="185097" y="144606"/>
                </a:moveTo>
                <a:cubicBezTo>
                  <a:pt x="197876" y="144606"/>
                  <a:pt x="208234" y="155396"/>
                  <a:pt x="208234" y="168707"/>
                </a:cubicBezTo>
                <a:cubicBezTo>
                  <a:pt x="208234" y="182018"/>
                  <a:pt x="197876" y="192808"/>
                  <a:pt x="185097" y="192808"/>
                </a:cubicBezTo>
                <a:cubicBezTo>
                  <a:pt x="172319" y="192808"/>
                  <a:pt x="161960" y="182018"/>
                  <a:pt x="161960" y="168707"/>
                </a:cubicBezTo>
                <a:cubicBezTo>
                  <a:pt x="161960" y="155396"/>
                  <a:pt x="172319" y="144606"/>
                  <a:pt x="185097" y="144606"/>
                </a:cubicBezTo>
                <a:close/>
                <a:moveTo>
                  <a:pt x="69411" y="48202"/>
                </a:moveTo>
                <a:cubicBezTo>
                  <a:pt x="56633" y="48202"/>
                  <a:pt x="46274" y="58993"/>
                  <a:pt x="46274" y="72303"/>
                </a:cubicBezTo>
                <a:lnTo>
                  <a:pt x="46274" y="289214"/>
                </a:lnTo>
                <a:cubicBezTo>
                  <a:pt x="46274" y="302525"/>
                  <a:pt x="56633" y="313315"/>
                  <a:pt x="69411" y="313315"/>
                </a:cubicBezTo>
                <a:lnTo>
                  <a:pt x="256901" y="313315"/>
                </a:lnTo>
                <a:cubicBezTo>
                  <a:pt x="281104" y="313315"/>
                  <a:pt x="304697" y="321223"/>
                  <a:pt x="324359" y="335924"/>
                </a:cubicBezTo>
                <a:lnTo>
                  <a:pt x="394125" y="388089"/>
                </a:lnTo>
                <a:lnTo>
                  <a:pt x="394125" y="361517"/>
                </a:lnTo>
                <a:cubicBezTo>
                  <a:pt x="394125" y="334895"/>
                  <a:pt x="414842" y="313315"/>
                  <a:pt x="440399" y="313315"/>
                </a:cubicBezTo>
                <a:lnTo>
                  <a:pt x="485880" y="313315"/>
                </a:lnTo>
                <a:cubicBezTo>
                  <a:pt x="498658" y="313315"/>
                  <a:pt x="509017" y="302525"/>
                  <a:pt x="509017" y="289214"/>
                </a:cubicBezTo>
                <a:lnTo>
                  <a:pt x="509017" y="72303"/>
                </a:lnTo>
                <a:cubicBezTo>
                  <a:pt x="509017" y="58993"/>
                  <a:pt x="498658" y="48202"/>
                  <a:pt x="485880" y="48202"/>
                </a:cubicBezTo>
                <a:close/>
                <a:moveTo>
                  <a:pt x="69411" y="0"/>
                </a:moveTo>
                <a:lnTo>
                  <a:pt x="485880" y="0"/>
                </a:lnTo>
                <a:cubicBezTo>
                  <a:pt x="524215" y="0"/>
                  <a:pt x="555291" y="32371"/>
                  <a:pt x="555291" y="72303"/>
                </a:cubicBezTo>
                <a:lnTo>
                  <a:pt x="555291" y="289214"/>
                </a:lnTo>
                <a:cubicBezTo>
                  <a:pt x="555291" y="329147"/>
                  <a:pt x="524215" y="361517"/>
                  <a:pt x="485880" y="361517"/>
                </a:cubicBezTo>
                <a:lnTo>
                  <a:pt x="440399" y="361517"/>
                </a:lnTo>
                <a:lnTo>
                  <a:pt x="440399" y="435055"/>
                </a:lnTo>
                <a:cubicBezTo>
                  <a:pt x="440399" y="454685"/>
                  <a:pt x="419078" y="466080"/>
                  <a:pt x="403771" y="454634"/>
                </a:cubicBezTo>
                <a:lnTo>
                  <a:pt x="297377" y="375084"/>
                </a:lnTo>
                <a:cubicBezTo>
                  <a:pt x="285579" y="366263"/>
                  <a:pt x="271422" y="361517"/>
                  <a:pt x="256901" y="361517"/>
                </a:cubicBezTo>
                <a:lnTo>
                  <a:pt x="69411" y="361517"/>
                </a:lnTo>
                <a:cubicBezTo>
                  <a:pt x="31077" y="361517"/>
                  <a:pt x="0" y="329147"/>
                  <a:pt x="0" y="289214"/>
                </a:cubicBezTo>
                <a:lnTo>
                  <a:pt x="0" y="72303"/>
                </a:lnTo>
                <a:cubicBezTo>
                  <a:pt x="0" y="32371"/>
                  <a:pt x="31077" y="0"/>
                  <a:pt x="69411" y="0"/>
                </a:cubicBezTo>
                <a:close/>
              </a:path>
            </a:pathLst>
          </a:custGeom>
          <a:solidFill>
            <a:srgbClr val="000000"/>
          </a:solidFill>
          <a:ln w="22860" cap="flat">
            <a:noFill/>
            <a:prstDash val="solid"/>
            <a:miter/>
          </a:ln>
        </p:spPr>
        <p:txBody>
          <a:bodyPr wrap="square" rtlCol="0" anchor="ctr">
            <a:noAutofit/>
          </a:bodyPr>
          <a:lstStyle/>
          <a:p>
            <a:endParaRPr lang="en-TL"/>
          </a:p>
        </p:txBody>
      </p:sp>
      <p:sp>
        <p:nvSpPr>
          <p:cNvPr id="70" name="Freeform 69">
            <a:extLst>
              <a:ext uri="{FF2B5EF4-FFF2-40B4-BE49-F238E27FC236}">
                <a16:creationId xmlns:a16="http://schemas.microsoft.com/office/drawing/2014/main" id="{9805EDE2-0E80-904E-B1F3-0FAF4812AEEF}"/>
              </a:ext>
            </a:extLst>
          </p:cNvPr>
          <p:cNvSpPr/>
          <p:nvPr/>
        </p:nvSpPr>
        <p:spPr>
          <a:xfrm>
            <a:off x="9703670" y="1540910"/>
            <a:ext cx="426211" cy="578428"/>
          </a:xfrm>
          <a:custGeom>
            <a:avLst/>
            <a:gdLst>
              <a:gd name="connsiteX0" fmla="*/ 213105 w 426211"/>
              <a:gd name="connsiteY0" fmla="*/ 385618 h 578428"/>
              <a:gd name="connsiteX1" fmla="*/ 260461 w 426211"/>
              <a:gd name="connsiteY1" fmla="*/ 433820 h 578428"/>
              <a:gd name="connsiteX2" fmla="*/ 213105 w 426211"/>
              <a:gd name="connsiteY2" fmla="*/ 482023 h 578428"/>
              <a:gd name="connsiteX3" fmla="*/ 165748 w 426211"/>
              <a:gd name="connsiteY3" fmla="*/ 433820 h 578428"/>
              <a:gd name="connsiteX4" fmla="*/ 213105 w 426211"/>
              <a:gd name="connsiteY4" fmla="*/ 385618 h 578428"/>
              <a:gd name="connsiteX5" fmla="*/ 71035 w 426211"/>
              <a:gd name="connsiteY5" fmla="*/ 48202 h 578428"/>
              <a:gd name="connsiteX6" fmla="*/ 47357 w 426211"/>
              <a:gd name="connsiteY6" fmla="*/ 72304 h 578428"/>
              <a:gd name="connsiteX7" fmla="*/ 47357 w 426211"/>
              <a:gd name="connsiteY7" fmla="*/ 506125 h 578428"/>
              <a:gd name="connsiteX8" fmla="*/ 71035 w 426211"/>
              <a:gd name="connsiteY8" fmla="*/ 530226 h 578428"/>
              <a:gd name="connsiteX9" fmla="*/ 355176 w 426211"/>
              <a:gd name="connsiteY9" fmla="*/ 530226 h 578428"/>
              <a:gd name="connsiteX10" fmla="*/ 378854 w 426211"/>
              <a:gd name="connsiteY10" fmla="*/ 506125 h 578428"/>
              <a:gd name="connsiteX11" fmla="*/ 378854 w 426211"/>
              <a:gd name="connsiteY11" fmla="*/ 72304 h 578428"/>
              <a:gd name="connsiteX12" fmla="*/ 355176 w 426211"/>
              <a:gd name="connsiteY12" fmla="*/ 48202 h 578428"/>
              <a:gd name="connsiteX13" fmla="*/ 71035 w 426211"/>
              <a:gd name="connsiteY13" fmla="*/ 0 h 578428"/>
              <a:gd name="connsiteX14" fmla="*/ 355176 w 426211"/>
              <a:gd name="connsiteY14" fmla="*/ 0 h 578428"/>
              <a:gd name="connsiteX15" fmla="*/ 426211 w 426211"/>
              <a:gd name="connsiteY15" fmla="*/ 72304 h 578428"/>
              <a:gd name="connsiteX16" fmla="*/ 426211 w 426211"/>
              <a:gd name="connsiteY16" fmla="*/ 506125 h 578428"/>
              <a:gd name="connsiteX17" fmla="*/ 355176 w 426211"/>
              <a:gd name="connsiteY17" fmla="*/ 578428 h 578428"/>
              <a:gd name="connsiteX18" fmla="*/ 71035 w 426211"/>
              <a:gd name="connsiteY18" fmla="*/ 578428 h 578428"/>
              <a:gd name="connsiteX19" fmla="*/ 0 w 426211"/>
              <a:gd name="connsiteY19" fmla="*/ 506125 h 578428"/>
              <a:gd name="connsiteX20" fmla="*/ 0 w 426211"/>
              <a:gd name="connsiteY20" fmla="*/ 72304 h 578428"/>
              <a:gd name="connsiteX21" fmla="*/ 71035 w 426211"/>
              <a:gd name="connsiteY21"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6211" h="578428">
                <a:moveTo>
                  <a:pt x="213105" y="385618"/>
                </a:moveTo>
                <a:cubicBezTo>
                  <a:pt x="239260" y="385618"/>
                  <a:pt x="260461" y="407198"/>
                  <a:pt x="260461" y="433820"/>
                </a:cubicBezTo>
                <a:cubicBezTo>
                  <a:pt x="260461" y="460443"/>
                  <a:pt x="239260" y="482023"/>
                  <a:pt x="213105" y="482023"/>
                </a:cubicBezTo>
                <a:cubicBezTo>
                  <a:pt x="186950" y="482023"/>
                  <a:pt x="165748" y="460443"/>
                  <a:pt x="165748" y="433820"/>
                </a:cubicBezTo>
                <a:cubicBezTo>
                  <a:pt x="165748" y="407198"/>
                  <a:pt x="186950" y="385618"/>
                  <a:pt x="213105" y="385618"/>
                </a:cubicBezTo>
                <a:close/>
                <a:moveTo>
                  <a:pt x="71035" y="48202"/>
                </a:moveTo>
                <a:cubicBezTo>
                  <a:pt x="57958" y="48202"/>
                  <a:pt x="47357" y="58993"/>
                  <a:pt x="47357" y="72304"/>
                </a:cubicBezTo>
                <a:lnTo>
                  <a:pt x="47357" y="506125"/>
                </a:lnTo>
                <a:cubicBezTo>
                  <a:pt x="47357" y="519436"/>
                  <a:pt x="57958" y="530226"/>
                  <a:pt x="71035" y="530226"/>
                </a:cubicBezTo>
                <a:lnTo>
                  <a:pt x="355176" y="530226"/>
                </a:lnTo>
                <a:cubicBezTo>
                  <a:pt x="368253" y="530226"/>
                  <a:pt x="378854" y="519436"/>
                  <a:pt x="378854" y="506125"/>
                </a:cubicBezTo>
                <a:lnTo>
                  <a:pt x="378854" y="72304"/>
                </a:lnTo>
                <a:cubicBezTo>
                  <a:pt x="378854" y="58993"/>
                  <a:pt x="368253" y="48202"/>
                  <a:pt x="355176" y="48202"/>
                </a:cubicBezTo>
                <a:close/>
                <a:moveTo>
                  <a:pt x="71035" y="0"/>
                </a:moveTo>
                <a:lnTo>
                  <a:pt x="355176" y="0"/>
                </a:lnTo>
                <a:cubicBezTo>
                  <a:pt x="394408" y="0"/>
                  <a:pt x="426211" y="32371"/>
                  <a:pt x="426211" y="72304"/>
                </a:cubicBezTo>
                <a:lnTo>
                  <a:pt x="426211" y="506125"/>
                </a:lnTo>
                <a:cubicBezTo>
                  <a:pt x="426211" y="546058"/>
                  <a:pt x="394408" y="578428"/>
                  <a:pt x="355176" y="578428"/>
                </a:cubicBezTo>
                <a:lnTo>
                  <a:pt x="71035" y="578428"/>
                </a:lnTo>
                <a:cubicBezTo>
                  <a:pt x="31804" y="578428"/>
                  <a:pt x="0" y="546058"/>
                  <a:pt x="0" y="506125"/>
                </a:cubicBezTo>
                <a:lnTo>
                  <a:pt x="0" y="72304"/>
                </a:lnTo>
                <a:cubicBezTo>
                  <a:pt x="0" y="32371"/>
                  <a:pt x="31804" y="0"/>
                  <a:pt x="71035" y="0"/>
                </a:cubicBezTo>
                <a:close/>
              </a:path>
            </a:pathLst>
          </a:custGeom>
          <a:solidFill>
            <a:srgbClr val="000000"/>
          </a:solidFill>
          <a:ln w="23562" cap="flat">
            <a:noFill/>
            <a:prstDash val="solid"/>
            <a:miter/>
          </a:ln>
        </p:spPr>
        <p:txBody>
          <a:bodyPr wrap="square" rtlCol="0" anchor="ctr">
            <a:noAutofit/>
          </a:bodyPr>
          <a:lstStyle/>
          <a:p>
            <a:endParaRPr lang="en-TL"/>
          </a:p>
        </p:txBody>
      </p:sp>
      <p:sp>
        <p:nvSpPr>
          <p:cNvPr id="71" name="Freeform 70">
            <a:extLst>
              <a:ext uri="{FF2B5EF4-FFF2-40B4-BE49-F238E27FC236}">
                <a16:creationId xmlns:a16="http://schemas.microsoft.com/office/drawing/2014/main" id="{27940C91-49AF-E841-B33B-0228E267A218}"/>
              </a:ext>
            </a:extLst>
          </p:cNvPr>
          <p:cNvSpPr/>
          <p:nvPr/>
        </p:nvSpPr>
        <p:spPr>
          <a:xfrm>
            <a:off x="8639678" y="1540910"/>
            <a:ext cx="555291" cy="578428"/>
          </a:xfrm>
          <a:custGeom>
            <a:avLst/>
            <a:gdLst>
              <a:gd name="connsiteX0" fmla="*/ 412079 w 555291"/>
              <a:gd name="connsiteY0" fmla="*/ 96842 h 578428"/>
              <a:gd name="connsiteX1" fmla="*/ 429428 w 555291"/>
              <a:gd name="connsiteY1" fmla="*/ 100540 h 578428"/>
              <a:gd name="connsiteX2" fmla="*/ 435635 w 555291"/>
              <a:gd name="connsiteY2" fmla="*/ 134006 h 578428"/>
              <a:gd name="connsiteX3" fmla="*/ 332439 w 555291"/>
              <a:gd name="connsiteY3" fmla="*/ 292983 h 578428"/>
              <a:gd name="connsiteX4" fmla="*/ 252887 w 555291"/>
              <a:gd name="connsiteY4" fmla="*/ 287888 h 578428"/>
              <a:gd name="connsiteX5" fmla="*/ 230314 w 555291"/>
              <a:gd name="connsiteY5" fmla="*/ 241797 h 578428"/>
              <a:gd name="connsiteX6" fmla="*/ 155476 w 555291"/>
              <a:gd name="connsiteY6" fmla="*/ 322623 h 578428"/>
              <a:gd name="connsiteX7" fmla="*/ 122761 w 555291"/>
              <a:gd name="connsiteY7" fmla="*/ 323237 h 578428"/>
              <a:gd name="connsiteX8" fmla="*/ 122170 w 555291"/>
              <a:gd name="connsiteY8" fmla="*/ 289161 h 578428"/>
              <a:gd name="connsiteX9" fmla="*/ 197008 w 555291"/>
              <a:gd name="connsiteY9" fmla="*/ 208335 h 578428"/>
              <a:gd name="connsiteX10" fmla="*/ 271535 w 555291"/>
              <a:gd name="connsiteY10" fmla="*/ 219894 h 578428"/>
              <a:gd name="connsiteX11" fmla="*/ 294106 w 555291"/>
              <a:gd name="connsiteY11" fmla="*/ 265983 h 578428"/>
              <a:gd name="connsiteX12" fmla="*/ 397302 w 555291"/>
              <a:gd name="connsiteY12" fmla="*/ 107006 h 578428"/>
              <a:gd name="connsiteX13" fmla="*/ 412079 w 555291"/>
              <a:gd name="connsiteY13" fmla="*/ 96842 h 578428"/>
              <a:gd name="connsiteX14" fmla="*/ 69411 w 555291"/>
              <a:gd name="connsiteY14" fmla="*/ 48202 h 578428"/>
              <a:gd name="connsiteX15" fmla="*/ 46274 w 555291"/>
              <a:gd name="connsiteY15" fmla="*/ 72304 h 578428"/>
              <a:gd name="connsiteX16" fmla="*/ 46274 w 555291"/>
              <a:gd name="connsiteY16" fmla="*/ 361518 h 578428"/>
              <a:gd name="connsiteX17" fmla="*/ 69411 w 555291"/>
              <a:gd name="connsiteY17" fmla="*/ 385619 h 578428"/>
              <a:gd name="connsiteX18" fmla="*/ 485880 w 555291"/>
              <a:gd name="connsiteY18" fmla="*/ 385619 h 578428"/>
              <a:gd name="connsiteX19" fmla="*/ 509017 w 555291"/>
              <a:gd name="connsiteY19" fmla="*/ 361518 h 578428"/>
              <a:gd name="connsiteX20" fmla="*/ 509017 w 555291"/>
              <a:gd name="connsiteY20" fmla="*/ 72304 h 578428"/>
              <a:gd name="connsiteX21" fmla="*/ 485880 w 555291"/>
              <a:gd name="connsiteY21" fmla="*/ 48202 h 578428"/>
              <a:gd name="connsiteX22" fmla="*/ 69411 w 555291"/>
              <a:gd name="connsiteY22" fmla="*/ 0 h 578428"/>
              <a:gd name="connsiteX23" fmla="*/ 485880 w 555291"/>
              <a:gd name="connsiteY23" fmla="*/ 0 h 578428"/>
              <a:gd name="connsiteX24" fmla="*/ 555291 w 555291"/>
              <a:gd name="connsiteY24" fmla="*/ 72304 h 578428"/>
              <a:gd name="connsiteX25" fmla="*/ 555291 w 555291"/>
              <a:gd name="connsiteY25" fmla="*/ 361518 h 578428"/>
              <a:gd name="connsiteX26" fmla="*/ 485880 w 555291"/>
              <a:gd name="connsiteY26" fmla="*/ 433821 h 578428"/>
              <a:gd name="connsiteX27" fmla="*/ 300783 w 555291"/>
              <a:gd name="connsiteY27" fmla="*/ 433821 h 578428"/>
              <a:gd name="connsiteX28" fmla="*/ 300783 w 555291"/>
              <a:gd name="connsiteY28" fmla="*/ 530226 h 578428"/>
              <a:gd name="connsiteX29" fmla="*/ 312351 w 555291"/>
              <a:gd name="connsiteY29" fmla="*/ 530226 h 578428"/>
              <a:gd name="connsiteX30" fmla="*/ 335488 w 555291"/>
              <a:gd name="connsiteY30" fmla="*/ 554327 h 578428"/>
              <a:gd name="connsiteX31" fmla="*/ 312351 w 555291"/>
              <a:gd name="connsiteY31" fmla="*/ 578428 h 578428"/>
              <a:gd name="connsiteX32" fmla="*/ 242940 w 555291"/>
              <a:gd name="connsiteY32" fmla="*/ 578428 h 578428"/>
              <a:gd name="connsiteX33" fmla="*/ 219803 w 555291"/>
              <a:gd name="connsiteY33" fmla="*/ 554327 h 578428"/>
              <a:gd name="connsiteX34" fmla="*/ 242940 w 555291"/>
              <a:gd name="connsiteY34" fmla="*/ 530226 h 578428"/>
              <a:gd name="connsiteX35" fmla="*/ 254508 w 555291"/>
              <a:gd name="connsiteY35" fmla="*/ 530226 h 578428"/>
              <a:gd name="connsiteX36" fmla="*/ 254508 w 555291"/>
              <a:gd name="connsiteY36" fmla="*/ 433821 h 578428"/>
              <a:gd name="connsiteX37" fmla="*/ 69411 w 555291"/>
              <a:gd name="connsiteY37" fmla="*/ 433821 h 578428"/>
              <a:gd name="connsiteX38" fmla="*/ 0 w 555291"/>
              <a:gd name="connsiteY38" fmla="*/ 361518 h 578428"/>
              <a:gd name="connsiteX39" fmla="*/ 0 w 555291"/>
              <a:gd name="connsiteY39" fmla="*/ 72304 h 578428"/>
              <a:gd name="connsiteX40" fmla="*/ 69411 w 555291"/>
              <a:gd name="connsiteY40"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55291" h="578428">
                <a:moveTo>
                  <a:pt x="412079" y="96842"/>
                </a:moveTo>
                <a:cubicBezTo>
                  <a:pt x="417893" y="95672"/>
                  <a:pt x="424135" y="96812"/>
                  <a:pt x="429428" y="100540"/>
                </a:cubicBezTo>
                <a:cubicBezTo>
                  <a:pt x="440013" y="107996"/>
                  <a:pt x="442794" y="122979"/>
                  <a:pt x="435635" y="134006"/>
                </a:cubicBezTo>
                <a:lnTo>
                  <a:pt x="332439" y="292983"/>
                </a:lnTo>
                <a:cubicBezTo>
                  <a:pt x="312706" y="323384"/>
                  <a:pt x="268895" y="320579"/>
                  <a:pt x="252887" y="287888"/>
                </a:cubicBezTo>
                <a:lnTo>
                  <a:pt x="230314" y="241797"/>
                </a:lnTo>
                <a:lnTo>
                  <a:pt x="155476" y="322623"/>
                </a:lnTo>
                <a:cubicBezTo>
                  <a:pt x="146606" y="332203"/>
                  <a:pt x="131958" y="332480"/>
                  <a:pt x="122761" y="323237"/>
                </a:cubicBezTo>
                <a:cubicBezTo>
                  <a:pt x="113564" y="313997"/>
                  <a:pt x="113299" y="298741"/>
                  <a:pt x="122170" y="289161"/>
                </a:cubicBezTo>
                <a:lnTo>
                  <a:pt x="197008" y="208335"/>
                </a:lnTo>
                <a:cubicBezTo>
                  <a:pt x="219070" y="184508"/>
                  <a:pt x="257093" y="190406"/>
                  <a:pt x="271535" y="219894"/>
                </a:cubicBezTo>
                <a:lnTo>
                  <a:pt x="294106" y="265983"/>
                </a:lnTo>
                <a:lnTo>
                  <a:pt x="397302" y="107006"/>
                </a:lnTo>
                <a:cubicBezTo>
                  <a:pt x="400881" y="101493"/>
                  <a:pt x="406266" y="98012"/>
                  <a:pt x="412079" y="96842"/>
                </a:cubicBezTo>
                <a:close/>
                <a:moveTo>
                  <a:pt x="69411" y="48202"/>
                </a:moveTo>
                <a:cubicBezTo>
                  <a:pt x="56633" y="48202"/>
                  <a:pt x="46274" y="58993"/>
                  <a:pt x="46274" y="72304"/>
                </a:cubicBezTo>
                <a:lnTo>
                  <a:pt x="46274" y="361518"/>
                </a:lnTo>
                <a:cubicBezTo>
                  <a:pt x="46274" y="374829"/>
                  <a:pt x="56633" y="385619"/>
                  <a:pt x="69411" y="385619"/>
                </a:cubicBezTo>
                <a:lnTo>
                  <a:pt x="485880" y="385619"/>
                </a:lnTo>
                <a:cubicBezTo>
                  <a:pt x="498658" y="385619"/>
                  <a:pt x="509017" y="374829"/>
                  <a:pt x="509017" y="361518"/>
                </a:cubicBezTo>
                <a:lnTo>
                  <a:pt x="509017" y="72304"/>
                </a:lnTo>
                <a:cubicBezTo>
                  <a:pt x="509017" y="58993"/>
                  <a:pt x="498658" y="48202"/>
                  <a:pt x="485880" y="48202"/>
                </a:cubicBezTo>
                <a:close/>
                <a:moveTo>
                  <a:pt x="69411" y="0"/>
                </a:moveTo>
                <a:lnTo>
                  <a:pt x="485880" y="0"/>
                </a:lnTo>
                <a:cubicBezTo>
                  <a:pt x="524215" y="0"/>
                  <a:pt x="555291" y="32371"/>
                  <a:pt x="555291" y="72304"/>
                </a:cubicBezTo>
                <a:lnTo>
                  <a:pt x="555291" y="361518"/>
                </a:lnTo>
                <a:cubicBezTo>
                  <a:pt x="555291" y="401451"/>
                  <a:pt x="524215" y="433821"/>
                  <a:pt x="485880" y="433821"/>
                </a:cubicBezTo>
                <a:lnTo>
                  <a:pt x="300783" y="433821"/>
                </a:lnTo>
                <a:lnTo>
                  <a:pt x="300783" y="530226"/>
                </a:lnTo>
                <a:lnTo>
                  <a:pt x="312351" y="530226"/>
                </a:lnTo>
                <a:cubicBezTo>
                  <a:pt x="325130" y="530226"/>
                  <a:pt x="335488" y="541016"/>
                  <a:pt x="335488" y="554327"/>
                </a:cubicBezTo>
                <a:cubicBezTo>
                  <a:pt x="335488" y="567638"/>
                  <a:pt x="325130" y="578428"/>
                  <a:pt x="312351" y="578428"/>
                </a:cubicBezTo>
                <a:lnTo>
                  <a:pt x="242940" y="578428"/>
                </a:lnTo>
                <a:cubicBezTo>
                  <a:pt x="230161" y="578428"/>
                  <a:pt x="219803" y="567638"/>
                  <a:pt x="219803" y="554327"/>
                </a:cubicBezTo>
                <a:cubicBezTo>
                  <a:pt x="219803" y="541016"/>
                  <a:pt x="230161" y="530226"/>
                  <a:pt x="242940" y="530226"/>
                </a:cubicBezTo>
                <a:lnTo>
                  <a:pt x="254508" y="530226"/>
                </a:lnTo>
                <a:lnTo>
                  <a:pt x="254508" y="433821"/>
                </a:lnTo>
                <a:lnTo>
                  <a:pt x="69411" y="433821"/>
                </a:lnTo>
                <a:cubicBezTo>
                  <a:pt x="31077" y="433821"/>
                  <a:pt x="0" y="401451"/>
                  <a:pt x="0" y="361518"/>
                </a:cubicBezTo>
                <a:lnTo>
                  <a:pt x="0" y="72304"/>
                </a:lnTo>
                <a:cubicBezTo>
                  <a:pt x="0" y="32371"/>
                  <a:pt x="31077" y="0"/>
                  <a:pt x="69411" y="0"/>
                </a:cubicBezTo>
                <a:close/>
              </a:path>
            </a:pathLst>
          </a:custGeom>
          <a:solidFill>
            <a:srgbClr val="000000"/>
          </a:solidFill>
          <a:ln w="22860" cap="flat">
            <a:noFill/>
            <a:prstDash val="solid"/>
            <a:miter/>
          </a:ln>
        </p:spPr>
        <p:txBody>
          <a:bodyPr wrap="square" rtlCol="0" anchor="ctr">
            <a:noAutofit/>
          </a:bodyPr>
          <a:lstStyle/>
          <a:p>
            <a:endParaRPr lang="en-TL"/>
          </a:p>
        </p:txBody>
      </p:sp>
      <p:sp>
        <p:nvSpPr>
          <p:cNvPr id="72" name="Freeform 71">
            <a:extLst>
              <a:ext uri="{FF2B5EF4-FFF2-40B4-BE49-F238E27FC236}">
                <a16:creationId xmlns:a16="http://schemas.microsoft.com/office/drawing/2014/main" id="{2B9F823D-7E23-1643-9C53-6C9DFEAA061F}"/>
              </a:ext>
            </a:extLst>
          </p:cNvPr>
          <p:cNvSpPr/>
          <p:nvPr/>
        </p:nvSpPr>
        <p:spPr>
          <a:xfrm>
            <a:off x="7608880" y="1573045"/>
            <a:ext cx="522541" cy="514158"/>
          </a:xfrm>
          <a:custGeom>
            <a:avLst/>
            <a:gdLst>
              <a:gd name="connsiteX0" fmla="*/ 261271 w 522541"/>
              <a:gd name="connsiteY0" fmla="*/ 420675 h 514158"/>
              <a:gd name="connsiteX1" fmla="*/ 237519 w 522541"/>
              <a:gd name="connsiteY1" fmla="*/ 444045 h 514158"/>
              <a:gd name="connsiteX2" fmla="*/ 261271 w 522541"/>
              <a:gd name="connsiteY2" fmla="*/ 467416 h 514158"/>
              <a:gd name="connsiteX3" fmla="*/ 285022 w 522541"/>
              <a:gd name="connsiteY3" fmla="*/ 444045 h 514158"/>
              <a:gd name="connsiteX4" fmla="*/ 261271 w 522541"/>
              <a:gd name="connsiteY4" fmla="*/ 420675 h 514158"/>
              <a:gd name="connsiteX5" fmla="*/ 261271 w 522541"/>
              <a:gd name="connsiteY5" fmla="*/ 373933 h 514158"/>
              <a:gd name="connsiteX6" fmla="*/ 328472 w 522541"/>
              <a:gd name="connsiteY6" fmla="*/ 420677 h 514158"/>
              <a:gd name="connsiteX7" fmla="*/ 328885 w 522541"/>
              <a:gd name="connsiteY7" fmla="*/ 420675 h 514158"/>
              <a:gd name="connsiteX8" fmla="*/ 498789 w 522541"/>
              <a:gd name="connsiteY8" fmla="*/ 420675 h 514158"/>
              <a:gd name="connsiteX9" fmla="*/ 522541 w 522541"/>
              <a:gd name="connsiteY9" fmla="*/ 444045 h 514158"/>
              <a:gd name="connsiteX10" fmla="*/ 498789 w 522541"/>
              <a:gd name="connsiteY10" fmla="*/ 467416 h 514158"/>
              <a:gd name="connsiteX11" fmla="*/ 328885 w 522541"/>
              <a:gd name="connsiteY11" fmla="*/ 467416 h 514158"/>
              <a:gd name="connsiteX12" fmla="*/ 328472 w 522541"/>
              <a:gd name="connsiteY12" fmla="*/ 467412 h 514158"/>
              <a:gd name="connsiteX13" fmla="*/ 261271 w 522541"/>
              <a:gd name="connsiteY13" fmla="*/ 514158 h 514158"/>
              <a:gd name="connsiteX14" fmla="*/ 194037 w 522541"/>
              <a:gd name="connsiteY14" fmla="*/ 467325 h 514158"/>
              <a:gd name="connsiteX15" fmla="*/ 191921 w 522541"/>
              <a:gd name="connsiteY15" fmla="*/ 467416 h 514158"/>
              <a:gd name="connsiteX16" fmla="*/ 23752 w 522541"/>
              <a:gd name="connsiteY16" fmla="*/ 467416 h 514158"/>
              <a:gd name="connsiteX17" fmla="*/ 0 w 522541"/>
              <a:gd name="connsiteY17" fmla="*/ 444045 h 514158"/>
              <a:gd name="connsiteX18" fmla="*/ 23752 w 522541"/>
              <a:gd name="connsiteY18" fmla="*/ 420675 h 514158"/>
              <a:gd name="connsiteX19" fmla="*/ 191921 w 522541"/>
              <a:gd name="connsiteY19" fmla="*/ 420675 h 514158"/>
              <a:gd name="connsiteX20" fmla="*/ 194037 w 522541"/>
              <a:gd name="connsiteY20" fmla="*/ 420766 h 514158"/>
              <a:gd name="connsiteX21" fmla="*/ 261271 w 522541"/>
              <a:gd name="connsiteY21" fmla="*/ 373933 h 514158"/>
              <a:gd name="connsiteX22" fmla="*/ 118759 w 522541"/>
              <a:gd name="connsiteY22" fmla="*/ 233708 h 514158"/>
              <a:gd name="connsiteX23" fmla="*/ 95007 w 522541"/>
              <a:gd name="connsiteY23" fmla="*/ 257078 h 514158"/>
              <a:gd name="connsiteX24" fmla="*/ 118759 w 522541"/>
              <a:gd name="connsiteY24" fmla="*/ 280449 h 514158"/>
              <a:gd name="connsiteX25" fmla="*/ 142511 w 522541"/>
              <a:gd name="connsiteY25" fmla="*/ 257078 h 514158"/>
              <a:gd name="connsiteX26" fmla="*/ 118759 w 522541"/>
              <a:gd name="connsiteY26" fmla="*/ 233708 h 514158"/>
              <a:gd name="connsiteX27" fmla="*/ 118759 w 522541"/>
              <a:gd name="connsiteY27" fmla="*/ 186966 h 514158"/>
              <a:gd name="connsiteX28" fmla="*/ 185960 w 522541"/>
              <a:gd name="connsiteY28" fmla="*/ 233708 h 514158"/>
              <a:gd name="connsiteX29" fmla="*/ 498789 w 522541"/>
              <a:gd name="connsiteY29" fmla="*/ 233708 h 514158"/>
              <a:gd name="connsiteX30" fmla="*/ 522541 w 522541"/>
              <a:gd name="connsiteY30" fmla="*/ 257078 h 514158"/>
              <a:gd name="connsiteX31" fmla="*/ 498789 w 522541"/>
              <a:gd name="connsiteY31" fmla="*/ 280449 h 514158"/>
              <a:gd name="connsiteX32" fmla="*/ 185960 w 522541"/>
              <a:gd name="connsiteY32" fmla="*/ 280449 h 514158"/>
              <a:gd name="connsiteX33" fmla="*/ 118759 w 522541"/>
              <a:gd name="connsiteY33" fmla="*/ 327191 h 514158"/>
              <a:gd name="connsiteX34" fmla="*/ 51558 w 522541"/>
              <a:gd name="connsiteY34" fmla="*/ 280449 h 514158"/>
              <a:gd name="connsiteX35" fmla="*/ 23752 w 522541"/>
              <a:gd name="connsiteY35" fmla="*/ 280449 h 514158"/>
              <a:gd name="connsiteX36" fmla="*/ 0 w 522541"/>
              <a:gd name="connsiteY36" fmla="*/ 257078 h 514158"/>
              <a:gd name="connsiteX37" fmla="*/ 23752 w 522541"/>
              <a:gd name="connsiteY37" fmla="*/ 233708 h 514158"/>
              <a:gd name="connsiteX38" fmla="*/ 51558 w 522541"/>
              <a:gd name="connsiteY38" fmla="*/ 233708 h 514158"/>
              <a:gd name="connsiteX39" fmla="*/ 118759 w 522541"/>
              <a:gd name="connsiteY39" fmla="*/ 186966 h 514158"/>
              <a:gd name="connsiteX40" fmla="*/ 403782 w 522541"/>
              <a:gd name="connsiteY40" fmla="*/ 46742 h 514158"/>
              <a:gd name="connsiteX41" fmla="*/ 380030 w 522541"/>
              <a:gd name="connsiteY41" fmla="*/ 70112 h 514158"/>
              <a:gd name="connsiteX42" fmla="*/ 403782 w 522541"/>
              <a:gd name="connsiteY42" fmla="*/ 93483 h 514158"/>
              <a:gd name="connsiteX43" fmla="*/ 427534 w 522541"/>
              <a:gd name="connsiteY43" fmla="*/ 70112 h 514158"/>
              <a:gd name="connsiteX44" fmla="*/ 403782 w 522541"/>
              <a:gd name="connsiteY44" fmla="*/ 46742 h 514158"/>
              <a:gd name="connsiteX45" fmla="*/ 403782 w 522541"/>
              <a:gd name="connsiteY45" fmla="*/ 0 h 514158"/>
              <a:gd name="connsiteX46" fmla="*/ 470983 w 522541"/>
              <a:gd name="connsiteY46" fmla="*/ 46742 h 514158"/>
              <a:gd name="connsiteX47" fmla="*/ 498789 w 522541"/>
              <a:gd name="connsiteY47" fmla="*/ 46742 h 514158"/>
              <a:gd name="connsiteX48" fmla="*/ 522541 w 522541"/>
              <a:gd name="connsiteY48" fmla="*/ 70112 h 514158"/>
              <a:gd name="connsiteX49" fmla="*/ 498789 w 522541"/>
              <a:gd name="connsiteY49" fmla="*/ 93483 h 514158"/>
              <a:gd name="connsiteX50" fmla="*/ 470983 w 522541"/>
              <a:gd name="connsiteY50" fmla="*/ 93483 h 514158"/>
              <a:gd name="connsiteX51" fmla="*/ 403782 w 522541"/>
              <a:gd name="connsiteY51" fmla="*/ 140225 h 514158"/>
              <a:gd name="connsiteX52" fmla="*/ 336581 w 522541"/>
              <a:gd name="connsiteY52" fmla="*/ 93483 h 514158"/>
              <a:gd name="connsiteX53" fmla="*/ 23752 w 522541"/>
              <a:gd name="connsiteY53" fmla="*/ 93483 h 514158"/>
              <a:gd name="connsiteX54" fmla="*/ 0 w 522541"/>
              <a:gd name="connsiteY54" fmla="*/ 70112 h 514158"/>
              <a:gd name="connsiteX55" fmla="*/ 23752 w 522541"/>
              <a:gd name="connsiteY55" fmla="*/ 46742 h 514158"/>
              <a:gd name="connsiteX56" fmla="*/ 336581 w 522541"/>
              <a:gd name="connsiteY56" fmla="*/ 46742 h 514158"/>
              <a:gd name="connsiteX57" fmla="*/ 403782 w 522541"/>
              <a:gd name="connsiteY57" fmla="*/ 0 h 51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22541" h="514158">
                <a:moveTo>
                  <a:pt x="261271" y="420675"/>
                </a:moveTo>
                <a:cubicBezTo>
                  <a:pt x="248152" y="420675"/>
                  <a:pt x="237519" y="431138"/>
                  <a:pt x="237519" y="444045"/>
                </a:cubicBezTo>
                <a:cubicBezTo>
                  <a:pt x="237519" y="456953"/>
                  <a:pt x="248152" y="467416"/>
                  <a:pt x="261271" y="467416"/>
                </a:cubicBezTo>
                <a:cubicBezTo>
                  <a:pt x="274389" y="467416"/>
                  <a:pt x="285022" y="456953"/>
                  <a:pt x="285022" y="444045"/>
                </a:cubicBezTo>
                <a:cubicBezTo>
                  <a:pt x="285022" y="431138"/>
                  <a:pt x="274389" y="420675"/>
                  <a:pt x="261271" y="420675"/>
                </a:cubicBezTo>
                <a:close/>
                <a:moveTo>
                  <a:pt x="261271" y="373933"/>
                </a:moveTo>
                <a:cubicBezTo>
                  <a:pt x="292298" y="373933"/>
                  <a:pt x="318691" y="393445"/>
                  <a:pt x="328472" y="420677"/>
                </a:cubicBezTo>
                <a:cubicBezTo>
                  <a:pt x="328610" y="420675"/>
                  <a:pt x="328747" y="420675"/>
                  <a:pt x="328885" y="420675"/>
                </a:cubicBezTo>
                <a:lnTo>
                  <a:pt x="498789" y="420675"/>
                </a:lnTo>
                <a:cubicBezTo>
                  <a:pt x="511907" y="420675"/>
                  <a:pt x="522541" y="431138"/>
                  <a:pt x="522541" y="444045"/>
                </a:cubicBezTo>
                <a:cubicBezTo>
                  <a:pt x="522541" y="456953"/>
                  <a:pt x="511907" y="467416"/>
                  <a:pt x="498789" y="467416"/>
                </a:cubicBezTo>
                <a:lnTo>
                  <a:pt x="328885" y="467416"/>
                </a:lnTo>
                <a:cubicBezTo>
                  <a:pt x="328747" y="467416"/>
                  <a:pt x="328610" y="467414"/>
                  <a:pt x="328472" y="467412"/>
                </a:cubicBezTo>
                <a:cubicBezTo>
                  <a:pt x="318693" y="494646"/>
                  <a:pt x="292298" y="514158"/>
                  <a:pt x="261271" y="514158"/>
                </a:cubicBezTo>
                <a:cubicBezTo>
                  <a:pt x="230210" y="514158"/>
                  <a:pt x="203792" y="494604"/>
                  <a:pt x="194037" y="467325"/>
                </a:cubicBezTo>
                <a:cubicBezTo>
                  <a:pt x="193340" y="467386"/>
                  <a:pt x="192634" y="467416"/>
                  <a:pt x="191921" y="467416"/>
                </a:cubicBezTo>
                <a:lnTo>
                  <a:pt x="23752" y="467416"/>
                </a:lnTo>
                <a:cubicBezTo>
                  <a:pt x="10634" y="467416"/>
                  <a:pt x="0" y="456953"/>
                  <a:pt x="0" y="444045"/>
                </a:cubicBezTo>
                <a:cubicBezTo>
                  <a:pt x="0" y="431138"/>
                  <a:pt x="10634" y="420675"/>
                  <a:pt x="23752" y="420675"/>
                </a:cubicBezTo>
                <a:lnTo>
                  <a:pt x="191921" y="420675"/>
                </a:lnTo>
                <a:cubicBezTo>
                  <a:pt x="192634" y="420675"/>
                  <a:pt x="193340" y="420705"/>
                  <a:pt x="194037" y="420766"/>
                </a:cubicBezTo>
                <a:cubicBezTo>
                  <a:pt x="203792" y="393487"/>
                  <a:pt x="230210" y="373933"/>
                  <a:pt x="261271" y="373933"/>
                </a:cubicBezTo>
                <a:close/>
                <a:moveTo>
                  <a:pt x="118759" y="233708"/>
                </a:moveTo>
                <a:cubicBezTo>
                  <a:pt x="105642" y="233708"/>
                  <a:pt x="95007" y="244171"/>
                  <a:pt x="95007" y="257078"/>
                </a:cubicBezTo>
                <a:cubicBezTo>
                  <a:pt x="95007" y="269986"/>
                  <a:pt x="105642" y="280449"/>
                  <a:pt x="118759" y="280449"/>
                </a:cubicBezTo>
                <a:cubicBezTo>
                  <a:pt x="131877" y="280449"/>
                  <a:pt x="142511" y="269986"/>
                  <a:pt x="142511" y="257078"/>
                </a:cubicBezTo>
                <a:cubicBezTo>
                  <a:pt x="142511" y="244171"/>
                  <a:pt x="131877" y="233708"/>
                  <a:pt x="118759" y="233708"/>
                </a:cubicBezTo>
                <a:close/>
                <a:moveTo>
                  <a:pt x="118759" y="186966"/>
                </a:moveTo>
                <a:cubicBezTo>
                  <a:pt x="149785" y="186966"/>
                  <a:pt x="176179" y="206476"/>
                  <a:pt x="185960" y="233708"/>
                </a:cubicBezTo>
                <a:lnTo>
                  <a:pt x="498789" y="233708"/>
                </a:lnTo>
                <a:cubicBezTo>
                  <a:pt x="511907" y="233708"/>
                  <a:pt x="522541" y="244171"/>
                  <a:pt x="522541" y="257078"/>
                </a:cubicBezTo>
                <a:cubicBezTo>
                  <a:pt x="522541" y="269986"/>
                  <a:pt x="511907" y="280449"/>
                  <a:pt x="498789" y="280449"/>
                </a:cubicBezTo>
                <a:lnTo>
                  <a:pt x="185960" y="280449"/>
                </a:lnTo>
                <a:cubicBezTo>
                  <a:pt x="176179" y="307681"/>
                  <a:pt x="149785" y="327191"/>
                  <a:pt x="118759" y="327191"/>
                </a:cubicBezTo>
                <a:cubicBezTo>
                  <a:pt x="87734" y="327191"/>
                  <a:pt x="61340" y="307681"/>
                  <a:pt x="51558" y="280449"/>
                </a:cubicBezTo>
                <a:lnTo>
                  <a:pt x="23752" y="280449"/>
                </a:lnTo>
                <a:cubicBezTo>
                  <a:pt x="10634" y="280449"/>
                  <a:pt x="0" y="269986"/>
                  <a:pt x="0" y="257078"/>
                </a:cubicBezTo>
                <a:cubicBezTo>
                  <a:pt x="0" y="244171"/>
                  <a:pt x="10634" y="233708"/>
                  <a:pt x="23752" y="233708"/>
                </a:cubicBezTo>
                <a:lnTo>
                  <a:pt x="51558" y="233708"/>
                </a:lnTo>
                <a:cubicBezTo>
                  <a:pt x="61340" y="206476"/>
                  <a:pt x="87734" y="186966"/>
                  <a:pt x="118759" y="186966"/>
                </a:cubicBezTo>
                <a:close/>
                <a:moveTo>
                  <a:pt x="403782" y="46742"/>
                </a:moveTo>
                <a:cubicBezTo>
                  <a:pt x="390664" y="46742"/>
                  <a:pt x="380030" y="57205"/>
                  <a:pt x="380030" y="70112"/>
                </a:cubicBezTo>
                <a:cubicBezTo>
                  <a:pt x="380030" y="83020"/>
                  <a:pt x="390664" y="93483"/>
                  <a:pt x="403782" y="93483"/>
                </a:cubicBezTo>
                <a:cubicBezTo>
                  <a:pt x="416900" y="93483"/>
                  <a:pt x="427534" y="83020"/>
                  <a:pt x="427534" y="70112"/>
                </a:cubicBezTo>
                <a:cubicBezTo>
                  <a:pt x="427534" y="57205"/>
                  <a:pt x="416900" y="46742"/>
                  <a:pt x="403782" y="46742"/>
                </a:cubicBezTo>
                <a:close/>
                <a:moveTo>
                  <a:pt x="403782" y="0"/>
                </a:moveTo>
                <a:cubicBezTo>
                  <a:pt x="434806" y="0"/>
                  <a:pt x="461202" y="19510"/>
                  <a:pt x="470983" y="46742"/>
                </a:cubicBezTo>
                <a:lnTo>
                  <a:pt x="498789" y="46742"/>
                </a:lnTo>
                <a:cubicBezTo>
                  <a:pt x="511907" y="46742"/>
                  <a:pt x="522541" y="57205"/>
                  <a:pt x="522541" y="70112"/>
                </a:cubicBezTo>
                <a:cubicBezTo>
                  <a:pt x="522541" y="83020"/>
                  <a:pt x="511907" y="93483"/>
                  <a:pt x="498789" y="93483"/>
                </a:cubicBezTo>
                <a:lnTo>
                  <a:pt x="470983" y="93483"/>
                </a:lnTo>
                <a:cubicBezTo>
                  <a:pt x="461202" y="120715"/>
                  <a:pt x="434806" y="140225"/>
                  <a:pt x="403782" y="140225"/>
                </a:cubicBezTo>
                <a:cubicBezTo>
                  <a:pt x="372757" y="140225"/>
                  <a:pt x="346362" y="120715"/>
                  <a:pt x="336581" y="93483"/>
                </a:cubicBezTo>
                <a:lnTo>
                  <a:pt x="23752" y="93483"/>
                </a:lnTo>
                <a:cubicBezTo>
                  <a:pt x="10634" y="93483"/>
                  <a:pt x="0" y="83020"/>
                  <a:pt x="0" y="70112"/>
                </a:cubicBezTo>
                <a:cubicBezTo>
                  <a:pt x="0" y="57205"/>
                  <a:pt x="10634" y="46742"/>
                  <a:pt x="23752" y="46742"/>
                </a:cubicBezTo>
                <a:lnTo>
                  <a:pt x="336581" y="46742"/>
                </a:lnTo>
                <a:cubicBezTo>
                  <a:pt x="346362" y="19510"/>
                  <a:pt x="372757" y="0"/>
                  <a:pt x="403782" y="0"/>
                </a:cubicBezTo>
                <a:close/>
              </a:path>
            </a:pathLst>
          </a:custGeom>
          <a:solidFill>
            <a:srgbClr val="000000"/>
          </a:solidFill>
          <a:ln w="23605" cap="flat">
            <a:noFill/>
            <a:prstDash val="solid"/>
            <a:miter/>
          </a:ln>
        </p:spPr>
        <p:txBody>
          <a:bodyPr wrap="square" rtlCol="0" anchor="ctr">
            <a:noAutofit/>
          </a:bodyPr>
          <a:lstStyle/>
          <a:p>
            <a:endParaRPr lang="en-TL"/>
          </a:p>
        </p:txBody>
      </p:sp>
      <p:sp>
        <p:nvSpPr>
          <p:cNvPr id="73" name="Freeform 72">
            <a:extLst>
              <a:ext uri="{FF2B5EF4-FFF2-40B4-BE49-F238E27FC236}">
                <a16:creationId xmlns:a16="http://schemas.microsoft.com/office/drawing/2014/main" id="{75723934-D152-3C48-8C1C-CE07B03F45D2}"/>
              </a:ext>
            </a:extLst>
          </p:cNvPr>
          <p:cNvSpPr/>
          <p:nvPr/>
        </p:nvSpPr>
        <p:spPr>
          <a:xfrm>
            <a:off x="6577775" y="1573044"/>
            <a:ext cx="522541" cy="514158"/>
          </a:xfrm>
          <a:custGeom>
            <a:avLst/>
            <a:gdLst>
              <a:gd name="connsiteX0" fmla="*/ 261271 w 522541"/>
              <a:gd name="connsiteY0" fmla="*/ 280450 h 514158"/>
              <a:gd name="connsiteX1" fmla="*/ 237519 w 522541"/>
              <a:gd name="connsiteY1" fmla="*/ 303821 h 514158"/>
              <a:gd name="connsiteX2" fmla="*/ 237519 w 522541"/>
              <a:gd name="connsiteY2" fmla="*/ 397304 h 514158"/>
              <a:gd name="connsiteX3" fmla="*/ 261271 w 522541"/>
              <a:gd name="connsiteY3" fmla="*/ 420675 h 514158"/>
              <a:gd name="connsiteX4" fmla="*/ 285022 w 522541"/>
              <a:gd name="connsiteY4" fmla="*/ 397304 h 514158"/>
              <a:gd name="connsiteX5" fmla="*/ 285022 w 522541"/>
              <a:gd name="connsiteY5" fmla="*/ 303821 h 514158"/>
              <a:gd name="connsiteX6" fmla="*/ 261271 w 522541"/>
              <a:gd name="connsiteY6" fmla="*/ 280450 h 514158"/>
              <a:gd name="connsiteX7" fmla="*/ 451286 w 522541"/>
              <a:gd name="connsiteY7" fmla="*/ 186967 h 514158"/>
              <a:gd name="connsiteX8" fmla="*/ 427534 w 522541"/>
              <a:gd name="connsiteY8" fmla="*/ 210337 h 514158"/>
              <a:gd name="connsiteX9" fmla="*/ 427534 w 522541"/>
              <a:gd name="connsiteY9" fmla="*/ 303821 h 514158"/>
              <a:gd name="connsiteX10" fmla="*/ 451286 w 522541"/>
              <a:gd name="connsiteY10" fmla="*/ 327191 h 514158"/>
              <a:gd name="connsiteX11" fmla="*/ 475037 w 522541"/>
              <a:gd name="connsiteY11" fmla="*/ 303821 h 514158"/>
              <a:gd name="connsiteX12" fmla="*/ 475037 w 522541"/>
              <a:gd name="connsiteY12" fmla="*/ 210337 h 514158"/>
              <a:gd name="connsiteX13" fmla="*/ 451286 w 522541"/>
              <a:gd name="connsiteY13" fmla="*/ 186967 h 514158"/>
              <a:gd name="connsiteX14" fmla="*/ 71256 w 522541"/>
              <a:gd name="connsiteY14" fmla="*/ 93483 h 514158"/>
              <a:gd name="connsiteX15" fmla="*/ 47504 w 522541"/>
              <a:gd name="connsiteY15" fmla="*/ 116854 h 514158"/>
              <a:gd name="connsiteX16" fmla="*/ 47504 w 522541"/>
              <a:gd name="connsiteY16" fmla="*/ 210337 h 514158"/>
              <a:gd name="connsiteX17" fmla="*/ 71256 w 522541"/>
              <a:gd name="connsiteY17" fmla="*/ 233708 h 514158"/>
              <a:gd name="connsiteX18" fmla="*/ 95007 w 522541"/>
              <a:gd name="connsiteY18" fmla="*/ 210337 h 514158"/>
              <a:gd name="connsiteX19" fmla="*/ 95007 w 522541"/>
              <a:gd name="connsiteY19" fmla="*/ 116854 h 514158"/>
              <a:gd name="connsiteX20" fmla="*/ 71256 w 522541"/>
              <a:gd name="connsiteY20" fmla="*/ 93483 h 514158"/>
              <a:gd name="connsiteX21" fmla="*/ 451286 w 522541"/>
              <a:gd name="connsiteY21" fmla="*/ 0 h 514158"/>
              <a:gd name="connsiteX22" fmla="*/ 475037 w 522541"/>
              <a:gd name="connsiteY22" fmla="*/ 23371 h 514158"/>
              <a:gd name="connsiteX23" fmla="*/ 475037 w 522541"/>
              <a:gd name="connsiteY23" fmla="*/ 140225 h 514158"/>
              <a:gd name="connsiteX24" fmla="*/ 474712 w 522541"/>
              <a:gd name="connsiteY24" fmla="*/ 144102 h 514158"/>
              <a:gd name="connsiteX25" fmla="*/ 522541 w 522541"/>
              <a:gd name="connsiteY25" fmla="*/ 210337 h 514158"/>
              <a:gd name="connsiteX26" fmla="*/ 522541 w 522541"/>
              <a:gd name="connsiteY26" fmla="*/ 303821 h 514158"/>
              <a:gd name="connsiteX27" fmla="*/ 474712 w 522541"/>
              <a:gd name="connsiteY27" fmla="*/ 370056 h 514158"/>
              <a:gd name="connsiteX28" fmla="*/ 475037 w 522541"/>
              <a:gd name="connsiteY28" fmla="*/ 373933 h 514158"/>
              <a:gd name="connsiteX29" fmla="*/ 475037 w 522541"/>
              <a:gd name="connsiteY29" fmla="*/ 490787 h 514158"/>
              <a:gd name="connsiteX30" fmla="*/ 451286 w 522541"/>
              <a:gd name="connsiteY30" fmla="*/ 514158 h 514158"/>
              <a:gd name="connsiteX31" fmla="*/ 427534 w 522541"/>
              <a:gd name="connsiteY31" fmla="*/ 490787 h 514158"/>
              <a:gd name="connsiteX32" fmla="*/ 427534 w 522541"/>
              <a:gd name="connsiteY32" fmla="*/ 373933 h 514158"/>
              <a:gd name="connsiteX33" fmla="*/ 427859 w 522541"/>
              <a:gd name="connsiteY33" fmla="*/ 370056 h 514158"/>
              <a:gd name="connsiteX34" fmla="*/ 380030 w 522541"/>
              <a:gd name="connsiteY34" fmla="*/ 303821 h 514158"/>
              <a:gd name="connsiteX35" fmla="*/ 380030 w 522541"/>
              <a:gd name="connsiteY35" fmla="*/ 210337 h 514158"/>
              <a:gd name="connsiteX36" fmla="*/ 427859 w 522541"/>
              <a:gd name="connsiteY36" fmla="*/ 144102 h 514158"/>
              <a:gd name="connsiteX37" fmla="*/ 427534 w 522541"/>
              <a:gd name="connsiteY37" fmla="*/ 140225 h 514158"/>
              <a:gd name="connsiteX38" fmla="*/ 427534 w 522541"/>
              <a:gd name="connsiteY38" fmla="*/ 23371 h 514158"/>
              <a:gd name="connsiteX39" fmla="*/ 451286 w 522541"/>
              <a:gd name="connsiteY39" fmla="*/ 0 h 514158"/>
              <a:gd name="connsiteX40" fmla="*/ 261271 w 522541"/>
              <a:gd name="connsiteY40" fmla="*/ 0 h 514158"/>
              <a:gd name="connsiteX41" fmla="*/ 285022 w 522541"/>
              <a:gd name="connsiteY41" fmla="*/ 23371 h 514158"/>
              <a:gd name="connsiteX42" fmla="*/ 285022 w 522541"/>
              <a:gd name="connsiteY42" fmla="*/ 233708 h 514158"/>
              <a:gd name="connsiteX43" fmla="*/ 284697 w 522541"/>
              <a:gd name="connsiteY43" fmla="*/ 237585 h 514158"/>
              <a:gd name="connsiteX44" fmla="*/ 332526 w 522541"/>
              <a:gd name="connsiteY44" fmla="*/ 303821 h 514158"/>
              <a:gd name="connsiteX45" fmla="*/ 332526 w 522541"/>
              <a:gd name="connsiteY45" fmla="*/ 397304 h 514158"/>
              <a:gd name="connsiteX46" fmla="*/ 285022 w 522541"/>
              <a:gd name="connsiteY46" fmla="*/ 463427 h 514158"/>
              <a:gd name="connsiteX47" fmla="*/ 285022 w 522541"/>
              <a:gd name="connsiteY47" fmla="*/ 490787 h 514158"/>
              <a:gd name="connsiteX48" fmla="*/ 261271 w 522541"/>
              <a:gd name="connsiteY48" fmla="*/ 514158 h 514158"/>
              <a:gd name="connsiteX49" fmla="*/ 237519 w 522541"/>
              <a:gd name="connsiteY49" fmla="*/ 490787 h 514158"/>
              <a:gd name="connsiteX50" fmla="*/ 237519 w 522541"/>
              <a:gd name="connsiteY50" fmla="*/ 463427 h 514158"/>
              <a:gd name="connsiteX51" fmla="*/ 190015 w 522541"/>
              <a:gd name="connsiteY51" fmla="*/ 397304 h 514158"/>
              <a:gd name="connsiteX52" fmla="*/ 190015 w 522541"/>
              <a:gd name="connsiteY52" fmla="*/ 303821 h 514158"/>
              <a:gd name="connsiteX53" fmla="*/ 237844 w 522541"/>
              <a:gd name="connsiteY53" fmla="*/ 237585 h 514158"/>
              <a:gd name="connsiteX54" fmla="*/ 237519 w 522541"/>
              <a:gd name="connsiteY54" fmla="*/ 233708 h 514158"/>
              <a:gd name="connsiteX55" fmla="*/ 237519 w 522541"/>
              <a:gd name="connsiteY55" fmla="*/ 23371 h 514158"/>
              <a:gd name="connsiteX56" fmla="*/ 261271 w 522541"/>
              <a:gd name="connsiteY56" fmla="*/ 0 h 514158"/>
              <a:gd name="connsiteX57" fmla="*/ 71256 w 522541"/>
              <a:gd name="connsiteY57" fmla="*/ 0 h 514158"/>
              <a:gd name="connsiteX58" fmla="*/ 95007 w 522541"/>
              <a:gd name="connsiteY58" fmla="*/ 23371 h 514158"/>
              <a:gd name="connsiteX59" fmla="*/ 95007 w 522541"/>
              <a:gd name="connsiteY59" fmla="*/ 50731 h 514158"/>
              <a:gd name="connsiteX60" fmla="*/ 142511 w 522541"/>
              <a:gd name="connsiteY60" fmla="*/ 116854 h 514158"/>
              <a:gd name="connsiteX61" fmla="*/ 142511 w 522541"/>
              <a:gd name="connsiteY61" fmla="*/ 210337 h 514158"/>
              <a:gd name="connsiteX62" fmla="*/ 94682 w 522541"/>
              <a:gd name="connsiteY62" fmla="*/ 276573 h 514158"/>
              <a:gd name="connsiteX63" fmla="*/ 95007 w 522541"/>
              <a:gd name="connsiteY63" fmla="*/ 280450 h 514158"/>
              <a:gd name="connsiteX64" fmla="*/ 95007 w 522541"/>
              <a:gd name="connsiteY64" fmla="*/ 490787 h 514158"/>
              <a:gd name="connsiteX65" fmla="*/ 71256 w 522541"/>
              <a:gd name="connsiteY65" fmla="*/ 514158 h 514158"/>
              <a:gd name="connsiteX66" fmla="*/ 47504 w 522541"/>
              <a:gd name="connsiteY66" fmla="*/ 490787 h 514158"/>
              <a:gd name="connsiteX67" fmla="*/ 47504 w 522541"/>
              <a:gd name="connsiteY67" fmla="*/ 280450 h 514158"/>
              <a:gd name="connsiteX68" fmla="*/ 47829 w 522541"/>
              <a:gd name="connsiteY68" fmla="*/ 276573 h 514158"/>
              <a:gd name="connsiteX69" fmla="*/ 0 w 522541"/>
              <a:gd name="connsiteY69" fmla="*/ 210337 h 514158"/>
              <a:gd name="connsiteX70" fmla="*/ 0 w 522541"/>
              <a:gd name="connsiteY70" fmla="*/ 116854 h 514158"/>
              <a:gd name="connsiteX71" fmla="*/ 47504 w 522541"/>
              <a:gd name="connsiteY71" fmla="*/ 50731 h 514158"/>
              <a:gd name="connsiteX72" fmla="*/ 47504 w 522541"/>
              <a:gd name="connsiteY72" fmla="*/ 23371 h 514158"/>
              <a:gd name="connsiteX73" fmla="*/ 71256 w 522541"/>
              <a:gd name="connsiteY73" fmla="*/ 0 h 51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22541" h="514158">
                <a:moveTo>
                  <a:pt x="261271" y="280450"/>
                </a:moveTo>
                <a:cubicBezTo>
                  <a:pt x="248152" y="280450"/>
                  <a:pt x="237519" y="290913"/>
                  <a:pt x="237519" y="303821"/>
                </a:cubicBezTo>
                <a:lnTo>
                  <a:pt x="237519" y="397304"/>
                </a:lnTo>
                <a:cubicBezTo>
                  <a:pt x="237519" y="410212"/>
                  <a:pt x="248152" y="420675"/>
                  <a:pt x="261271" y="420675"/>
                </a:cubicBezTo>
                <a:cubicBezTo>
                  <a:pt x="274389" y="420675"/>
                  <a:pt x="285022" y="410212"/>
                  <a:pt x="285022" y="397304"/>
                </a:cubicBezTo>
                <a:lnTo>
                  <a:pt x="285022" y="303821"/>
                </a:lnTo>
                <a:cubicBezTo>
                  <a:pt x="285022" y="290913"/>
                  <a:pt x="274389" y="280450"/>
                  <a:pt x="261271" y="280450"/>
                </a:cubicBezTo>
                <a:close/>
                <a:moveTo>
                  <a:pt x="451286" y="186967"/>
                </a:moveTo>
                <a:cubicBezTo>
                  <a:pt x="438167" y="186967"/>
                  <a:pt x="427534" y="197430"/>
                  <a:pt x="427534" y="210337"/>
                </a:cubicBezTo>
                <a:lnTo>
                  <a:pt x="427534" y="303821"/>
                </a:lnTo>
                <a:cubicBezTo>
                  <a:pt x="427534" y="316728"/>
                  <a:pt x="438167" y="327191"/>
                  <a:pt x="451286" y="327191"/>
                </a:cubicBezTo>
                <a:cubicBezTo>
                  <a:pt x="464404" y="327191"/>
                  <a:pt x="475037" y="316728"/>
                  <a:pt x="475037" y="303821"/>
                </a:cubicBezTo>
                <a:lnTo>
                  <a:pt x="475037" y="210337"/>
                </a:lnTo>
                <a:cubicBezTo>
                  <a:pt x="475037" y="197430"/>
                  <a:pt x="464404" y="186967"/>
                  <a:pt x="451286" y="186967"/>
                </a:cubicBezTo>
                <a:close/>
                <a:moveTo>
                  <a:pt x="71256" y="93483"/>
                </a:moveTo>
                <a:cubicBezTo>
                  <a:pt x="58138" y="93483"/>
                  <a:pt x="47504" y="103947"/>
                  <a:pt x="47504" y="116854"/>
                </a:cubicBezTo>
                <a:lnTo>
                  <a:pt x="47504" y="210337"/>
                </a:lnTo>
                <a:cubicBezTo>
                  <a:pt x="47504" y="223245"/>
                  <a:pt x="58138" y="233708"/>
                  <a:pt x="71256" y="233708"/>
                </a:cubicBezTo>
                <a:cubicBezTo>
                  <a:pt x="84373" y="233708"/>
                  <a:pt x="95007" y="223245"/>
                  <a:pt x="95007" y="210337"/>
                </a:cubicBezTo>
                <a:lnTo>
                  <a:pt x="95007" y="116854"/>
                </a:lnTo>
                <a:cubicBezTo>
                  <a:pt x="95007" y="103947"/>
                  <a:pt x="84373" y="93483"/>
                  <a:pt x="71256" y="93483"/>
                </a:cubicBezTo>
                <a:close/>
                <a:moveTo>
                  <a:pt x="451286" y="0"/>
                </a:moveTo>
                <a:cubicBezTo>
                  <a:pt x="464404" y="0"/>
                  <a:pt x="475037" y="10463"/>
                  <a:pt x="475037" y="23371"/>
                </a:cubicBezTo>
                <a:lnTo>
                  <a:pt x="475037" y="140225"/>
                </a:lnTo>
                <a:cubicBezTo>
                  <a:pt x="475037" y="141546"/>
                  <a:pt x="474926" y="142841"/>
                  <a:pt x="474712" y="144102"/>
                </a:cubicBezTo>
                <a:cubicBezTo>
                  <a:pt x="502556" y="153636"/>
                  <a:pt x="522541" y="179690"/>
                  <a:pt x="522541" y="210337"/>
                </a:cubicBezTo>
                <a:lnTo>
                  <a:pt x="522541" y="303821"/>
                </a:lnTo>
                <a:cubicBezTo>
                  <a:pt x="522541" y="334467"/>
                  <a:pt x="502556" y="360523"/>
                  <a:pt x="474712" y="370056"/>
                </a:cubicBezTo>
                <a:cubicBezTo>
                  <a:pt x="474926" y="371318"/>
                  <a:pt x="475037" y="372613"/>
                  <a:pt x="475037" y="373933"/>
                </a:cubicBezTo>
                <a:lnTo>
                  <a:pt x="475037" y="490787"/>
                </a:lnTo>
                <a:cubicBezTo>
                  <a:pt x="475037" y="503695"/>
                  <a:pt x="464404" y="514158"/>
                  <a:pt x="451286" y="514158"/>
                </a:cubicBezTo>
                <a:cubicBezTo>
                  <a:pt x="438167" y="514158"/>
                  <a:pt x="427534" y="503695"/>
                  <a:pt x="427534" y="490787"/>
                </a:cubicBezTo>
                <a:lnTo>
                  <a:pt x="427534" y="373933"/>
                </a:lnTo>
                <a:cubicBezTo>
                  <a:pt x="427534" y="372613"/>
                  <a:pt x="427645" y="371318"/>
                  <a:pt x="427859" y="370056"/>
                </a:cubicBezTo>
                <a:cubicBezTo>
                  <a:pt x="400015" y="360521"/>
                  <a:pt x="380030" y="334467"/>
                  <a:pt x="380030" y="303821"/>
                </a:cubicBezTo>
                <a:lnTo>
                  <a:pt x="380030" y="210337"/>
                </a:lnTo>
                <a:cubicBezTo>
                  <a:pt x="380030" y="179691"/>
                  <a:pt x="400015" y="153636"/>
                  <a:pt x="427859" y="144102"/>
                </a:cubicBezTo>
                <a:cubicBezTo>
                  <a:pt x="427645" y="142841"/>
                  <a:pt x="427534" y="141546"/>
                  <a:pt x="427534" y="140225"/>
                </a:cubicBezTo>
                <a:lnTo>
                  <a:pt x="427534" y="23371"/>
                </a:lnTo>
                <a:cubicBezTo>
                  <a:pt x="427534" y="10463"/>
                  <a:pt x="438167" y="0"/>
                  <a:pt x="451286" y="0"/>
                </a:cubicBezTo>
                <a:close/>
                <a:moveTo>
                  <a:pt x="261271" y="0"/>
                </a:moveTo>
                <a:cubicBezTo>
                  <a:pt x="274389" y="0"/>
                  <a:pt x="285022" y="10463"/>
                  <a:pt x="285022" y="23371"/>
                </a:cubicBezTo>
                <a:lnTo>
                  <a:pt x="285022" y="233708"/>
                </a:lnTo>
                <a:cubicBezTo>
                  <a:pt x="285022" y="235029"/>
                  <a:pt x="284911" y="236323"/>
                  <a:pt x="284697" y="237585"/>
                </a:cubicBezTo>
                <a:cubicBezTo>
                  <a:pt x="312541" y="247118"/>
                  <a:pt x="332526" y="273174"/>
                  <a:pt x="332526" y="303821"/>
                </a:cubicBezTo>
                <a:lnTo>
                  <a:pt x="332526" y="397304"/>
                </a:lnTo>
                <a:cubicBezTo>
                  <a:pt x="332526" y="427831"/>
                  <a:pt x="312698" y="453803"/>
                  <a:pt x="285022" y="463427"/>
                </a:cubicBezTo>
                <a:lnTo>
                  <a:pt x="285022" y="490787"/>
                </a:lnTo>
                <a:cubicBezTo>
                  <a:pt x="285022" y="503695"/>
                  <a:pt x="274389" y="514158"/>
                  <a:pt x="261271" y="514158"/>
                </a:cubicBezTo>
                <a:cubicBezTo>
                  <a:pt x="248152" y="514158"/>
                  <a:pt x="237519" y="503695"/>
                  <a:pt x="237519" y="490787"/>
                </a:cubicBezTo>
                <a:lnTo>
                  <a:pt x="237519" y="463427"/>
                </a:lnTo>
                <a:cubicBezTo>
                  <a:pt x="209843" y="453803"/>
                  <a:pt x="190015" y="427831"/>
                  <a:pt x="190015" y="397304"/>
                </a:cubicBezTo>
                <a:lnTo>
                  <a:pt x="190015" y="303821"/>
                </a:lnTo>
                <a:cubicBezTo>
                  <a:pt x="190015" y="273174"/>
                  <a:pt x="209999" y="247118"/>
                  <a:pt x="237844" y="237585"/>
                </a:cubicBezTo>
                <a:cubicBezTo>
                  <a:pt x="237630" y="236323"/>
                  <a:pt x="237519" y="235029"/>
                  <a:pt x="237519" y="233708"/>
                </a:cubicBezTo>
                <a:lnTo>
                  <a:pt x="237519" y="23371"/>
                </a:lnTo>
                <a:cubicBezTo>
                  <a:pt x="237519" y="10463"/>
                  <a:pt x="248152" y="0"/>
                  <a:pt x="261271" y="0"/>
                </a:cubicBezTo>
                <a:close/>
                <a:moveTo>
                  <a:pt x="71256" y="0"/>
                </a:moveTo>
                <a:cubicBezTo>
                  <a:pt x="84373" y="0"/>
                  <a:pt x="95007" y="10463"/>
                  <a:pt x="95007" y="23371"/>
                </a:cubicBezTo>
                <a:lnTo>
                  <a:pt x="95007" y="50731"/>
                </a:lnTo>
                <a:cubicBezTo>
                  <a:pt x="122683" y="60356"/>
                  <a:pt x="142511" y="86327"/>
                  <a:pt x="142511" y="116854"/>
                </a:cubicBezTo>
                <a:lnTo>
                  <a:pt x="142511" y="210337"/>
                </a:lnTo>
                <a:cubicBezTo>
                  <a:pt x="142511" y="240984"/>
                  <a:pt x="122528" y="267040"/>
                  <a:pt x="94682" y="276573"/>
                </a:cubicBezTo>
                <a:cubicBezTo>
                  <a:pt x="94896" y="277835"/>
                  <a:pt x="95007" y="279129"/>
                  <a:pt x="95007" y="280450"/>
                </a:cubicBezTo>
                <a:lnTo>
                  <a:pt x="95007" y="490787"/>
                </a:lnTo>
                <a:cubicBezTo>
                  <a:pt x="95007" y="503695"/>
                  <a:pt x="84374" y="514158"/>
                  <a:pt x="71256" y="514158"/>
                </a:cubicBezTo>
                <a:cubicBezTo>
                  <a:pt x="58138" y="514158"/>
                  <a:pt x="47504" y="503695"/>
                  <a:pt x="47504" y="490787"/>
                </a:cubicBezTo>
                <a:lnTo>
                  <a:pt x="47504" y="280450"/>
                </a:lnTo>
                <a:cubicBezTo>
                  <a:pt x="47504" y="279129"/>
                  <a:pt x="47615" y="277835"/>
                  <a:pt x="47829" y="276573"/>
                </a:cubicBezTo>
                <a:cubicBezTo>
                  <a:pt x="19984" y="267040"/>
                  <a:pt x="0" y="240984"/>
                  <a:pt x="0" y="210337"/>
                </a:cubicBezTo>
                <a:lnTo>
                  <a:pt x="0" y="116854"/>
                </a:lnTo>
                <a:cubicBezTo>
                  <a:pt x="0" y="86327"/>
                  <a:pt x="19828" y="60356"/>
                  <a:pt x="47504" y="50731"/>
                </a:cubicBezTo>
                <a:lnTo>
                  <a:pt x="47504" y="23371"/>
                </a:lnTo>
                <a:cubicBezTo>
                  <a:pt x="47504" y="10463"/>
                  <a:pt x="58138" y="0"/>
                  <a:pt x="71256" y="0"/>
                </a:cubicBezTo>
                <a:close/>
              </a:path>
            </a:pathLst>
          </a:custGeom>
          <a:solidFill>
            <a:srgbClr val="000000"/>
          </a:solidFill>
          <a:ln w="23605" cap="flat">
            <a:noFill/>
            <a:prstDash val="solid"/>
            <a:miter/>
          </a:ln>
        </p:spPr>
        <p:txBody>
          <a:bodyPr wrap="square" rtlCol="0" anchor="ctr">
            <a:noAutofit/>
          </a:bodyPr>
          <a:lstStyle/>
          <a:p>
            <a:endParaRPr lang="en-TL"/>
          </a:p>
        </p:txBody>
      </p:sp>
      <p:sp>
        <p:nvSpPr>
          <p:cNvPr id="74" name="Graphic 209">
            <a:extLst>
              <a:ext uri="{FF2B5EF4-FFF2-40B4-BE49-F238E27FC236}">
                <a16:creationId xmlns:a16="http://schemas.microsoft.com/office/drawing/2014/main" id="{CF7E78CD-9527-3D4A-B983-8333B291CE29}"/>
              </a:ext>
            </a:extLst>
          </p:cNvPr>
          <p:cNvSpPr/>
          <p:nvPr/>
        </p:nvSpPr>
        <p:spPr>
          <a:xfrm>
            <a:off x="5497121" y="4864815"/>
            <a:ext cx="511237" cy="496314"/>
          </a:xfrm>
          <a:custGeom>
            <a:avLst/>
            <a:gdLst>
              <a:gd name="connsiteX0" fmla="*/ 466717 w 511237"/>
              <a:gd name="connsiteY0" fmla="*/ 20189 h 496314"/>
              <a:gd name="connsiteX1" fmla="*/ 450758 w 511237"/>
              <a:gd name="connsiteY1" fmla="*/ 1220 h 496314"/>
              <a:gd name="connsiteX2" fmla="*/ 426391 w 511237"/>
              <a:gd name="connsiteY2" fmla="*/ 6846 h 496314"/>
              <a:gd name="connsiteX3" fmla="*/ 363109 w 511237"/>
              <a:gd name="connsiteY3" fmla="*/ 69113 h 496314"/>
              <a:gd name="connsiteX4" fmla="*/ 356373 w 511237"/>
              <a:gd name="connsiteY4" fmla="*/ 88822 h 496314"/>
              <a:gd name="connsiteX5" fmla="*/ 359392 w 511237"/>
              <a:gd name="connsiteY5" fmla="*/ 110430 h 496314"/>
              <a:gd name="connsiteX6" fmla="*/ 357021 w 511237"/>
              <a:gd name="connsiteY6" fmla="*/ 112475 h 496314"/>
              <a:gd name="connsiteX7" fmla="*/ 347483 w 511237"/>
              <a:gd name="connsiteY7" fmla="*/ 121861 h 496314"/>
              <a:gd name="connsiteX8" fmla="*/ 213767 w 511237"/>
              <a:gd name="connsiteY8" fmla="*/ 75640 h 496314"/>
              <a:gd name="connsiteX9" fmla="*/ 0 w 511237"/>
              <a:gd name="connsiteY9" fmla="*/ 285977 h 496314"/>
              <a:gd name="connsiteX10" fmla="*/ 213767 w 511237"/>
              <a:gd name="connsiteY10" fmla="*/ 496314 h 496314"/>
              <a:gd name="connsiteX11" fmla="*/ 427534 w 511237"/>
              <a:gd name="connsiteY11" fmla="*/ 285977 h 496314"/>
              <a:gd name="connsiteX12" fmla="*/ 381016 w 511237"/>
              <a:gd name="connsiteY12" fmla="*/ 154969 h 496314"/>
              <a:gd name="connsiteX13" fmla="*/ 388158 w 511237"/>
              <a:gd name="connsiteY13" fmla="*/ 147941 h 496314"/>
              <a:gd name="connsiteX14" fmla="*/ 420966 w 511237"/>
              <a:gd name="connsiteY14" fmla="*/ 152380 h 496314"/>
              <a:gd name="connsiteX15" fmla="*/ 440996 w 511237"/>
              <a:gd name="connsiteY15" fmla="*/ 145752 h 496314"/>
              <a:gd name="connsiteX16" fmla="*/ 504281 w 511237"/>
              <a:gd name="connsiteY16" fmla="*/ 83484 h 496314"/>
              <a:gd name="connsiteX17" fmla="*/ 509998 w 511237"/>
              <a:gd name="connsiteY17" fmla="*/ 59510 h 496314"/>
              <a:gd name="connsiteX18" fmla="*/ 490721 w 511237"/>
              <a:gd name="connsiteY18" fmla="*/ 43806 h 496314"/>
              <a:gd name="connsiteX19" fmla="*/ 469617 w 511237"/>
              <a:gd name="connsiteY19" fmla="*/ 40951 h 496314"/>
              <a:gd name="connsiteX20" fmla="*/ 466717 w 511237"/>
              <a:gd name="connsiteY20" fmla="*/ 20189 h 496314"/>
              <a:gd name="connsiteX21" fmla="*/ 405041 w 511237"/>
              <a:gd name="connsiteY21" fmla="*/ 93956 h 496314"/>
              <a:gd name="connsiteX22" fmla="*/ 427265 w 511237"/>
              <a:gd name="connsiteY22" fmla="*/ 72088 h 496314"/>
              <a:gd name="connsiteX23" fmla="*/ 437975 w 511237"/>
              <a:gd name="connsiteY23" fmla="*/ 82624 h 496314"/>
              <a:gd name="connsiteX24" fmla="*/ 415748 w 511237"/>
              <a:gd name="connsiteY24" fmla="*/ 104492 h 496314"/>
              <a:gd name="connsiteX25" fmla="*/ 406335 w 511237"/>
              <a:gd name="connsiteY25" fmla="*/ 103219 h 496314"/>
              <a:gd name="connsiteX26" fmla="*/ 405041 w 511237"/>
              <a:gd name="connsiteY26" fmla="*/ 93956 h 496314"/>
              <a:gd name="connsiteX27" fmla="*/ 380030 w 511237"/>
              <a:gd name="connsiteY27" fmla="*/ 285977 h 496314"/>
              <a:gd name="connsiteX28" fmla="*/ 213767 w 511237"/>
              <a:gd name="connsiteY28" fmla="*/ 449573 h 496314"/>
              <a:gd name="connsiteX29" fmla="*/ 47504 w 511237"/>
              <a:gd name="connsiteY29" fmla="*/ 285977 h 496314"/>
              <a:gd name="connsiteX30" fmla="*/ 213767 w 511237"/>
              <a:gd name="connsiteY30" fmla="*/ 122381 h 496314"/>
              <a:gd name="connsiteX31" fmla="*/ 313632 w 511237"/>
              <a:gd name="connsiteY31" fmla="*/ 155168 h 496314"/>
              <a:gd name="connsiteX32" fmla="*/ 279569 w 511237"/>
              <a:gd name="connsiteY32" fmla="*/ 188685 h 496314"/>
              <a:gd name="connsiteX33" fmla="*/ 213767 w 511237"/>
              <a:gd name="connsiteY33" fmla="*/ 169123 h 496314"/>
              <a:gd name="connsiteX34" fmla="*/ 95007 w 511237"/>
              <a:gd name="connsiteY34" fmla="*/ 285977 h 496314"/>
              <a:gd name="connsiteX35" fmla="*/ 213767 w 511237"/>
              <a:gd name="connsiteY35" fmla="*/ 402831 h 496314"/>
              <a:gd name="connsiteX36" fmla="*/ 332526 w 511237"/>
              <a:gd name="connsiteY36" fmla="*/ 285977 h 496314"/>
              <a:gd name="connsiteX37" fmla="*/ 313054 w 511237"/>
              <a:gd name="connsiteY37" fmla="*/ 221840 h 496314"/>
              <a:gd name="connsiteX38" fmla="*/ 347150 w 511237"/>
              <a:gd name="connsiteY38" fmla="*/ 188292 h 496314"/>
              <a:gd name="connsiteX39" fmla="*/ 380030 w 511237"/>
              <a:gd name="connsiteY39" fmla="*/ 285977 h 496314"/>
              <a:gd name="connsiteX40" fmla="*/ 213767 w 511237"/>
              <a:gd name="connsiteY40" fmla="*/ 215864 h 496314"/>
              <a:gd name="connsiteX41" fmla="*/ 244834 w 511237"/>
              <a:gd name="connsiteY41" fmla="*/ 222862 h 496314"/>
              <a:gd name="connsiteX42" fmla="*/ 204409 w 511237"/>
              <a:gd name="connsiteY42" fmla="*/ 262639 h 496314"/>
              <a:gd name="connsiteX43" fmla="*/ 204409 w 511237"/>
              <a:gd name="connsiteY43" fmla="*/ 295690 h 496314"/>
              <a:gd name="connsiteX44" fmla="*/ 237998 w 511237"/>
              <a:gd name="connsiteY44" fmla="*/ 295690 h 496314"/>
              <a:gd name="connsiteX45" fmla="*/ 278244 w 511237"/>
              <a:gd name="connsiteY45" fmla="*/ 256093 h 496314"/>
              <a:gd name="connsiteX46" fmla="*/ 285022 w 511237"/>
              <a:gd name="connsiteY46" fmla="*/ 285977 h 496314"/>
              <a:gd name="connsiteX47" fmla="*/ 213767 w 511237"/>
              <a:gd name="connsiteY47" fmla="*/ 356089 h 496314"/>
              <a:gd name="connsiteX48" fmla="*/ 142511 w 511237"/>
              <a:gd name="connsiteY48" fmla="*/ 285977 h 496314"/>
              <a:gd name="connsiteX49" fmla="*/ 213767 w 511237"/>
              <a:gd name="connsiteY49" fmla="*/ 215864 h 49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11237" h="496314">
                <a:moveTo>
                  <a:pt x="466717" y="20189"/>
                </a:moveTo>
                <a:cubicBezTo>
                  <a:pt x="465489" y="11397"/>
                  <a:pt x="459307" y="4048"/>
                  <a:pt x="450758" y="1220"/>
                </a:cubicBezTo>
                <a:cubicBezTo>
                  <a:pt x="442208" y="-1609"/>
                  <a:pt x="432769" y="571"/>
                  <a:pt x="426391" y="6846"/>
                </a:cubicBezTo>
                <a:lnTo>
                  <a:pt x="363109" y="69113"/>
                </a:lnTo>
                <a:cubicBezTo>
                  <a:pt x="357853" y="74284"/>
                  <a:pt x="355361" y="81577"/>
                  <a:pt x="356373" y="88822"/>
                </a:cubicBezTo>
                <a:lnTo>
                  <a:pt x="359392" y="110430"/>
                </a:lnTo>
                <a:cubicBezTo>
                  <a:pt x="358568" y="111051"/>
                  <a:pt x="357777" y="111733"/>
                  <a:pt x="357021" y="112475"/>
                </a:cubicBezTo>
                <a:lnTo>
                  <a:pt x="347483" y="121861"/>
                </a:lnTo>
                <a:cubicBezTo>
                  <a:pt x="310869" y="92941"/>
                  <a:pt x="264373" y="75640"/>
                  <a:pt x="213767" y="75640"/>
                </a:cubicBezTo>
                <a:cubicBezTo>
                  <a:pt x="95707" y="75640"/>
                  <a:pt x="0" y="169811"/>
                  <a:pt x="0" y="285977"/>
                </a:cubicBezTo>
                <a:cubicBezTo>
                  <a:pt x="0" y="402144"/>
                  <a:pt x="95707" y="496314"/>
                  <a:pt x="213767" y="496314"/>
                </a:cubicBezTo>
                <a:cubicBezTo>
                  <a:pt x="331828" y="496314"/>
                  <a:pt x="427534" y="402144"/>
                  <a:pt x="427534" y="285977"/>
                </a:cubicBezTo>
                <a:cubicBezTo>
                  <a:pt x="427534" y="236442"/>
                  <a:pt x="410133" y="190908"/>
                  <a:pt x="381016" y="154969"/>
                </a:cubicBezTo>
                <a:lnTo>
                  <a:pt x="388158" y="147941"/>
                </a:lnTo>
                <a:lnTo>
                  <a:pt x="420966" y="152380"/>
                </a:lnTo>
                <a:cubicBezTo>
                  <a:pt x="428329" y="153375"/>
                  <a:pt x="435742" y="150923"/>
                  <a:pt x="440996" y="145752"/>
                </a:cubicBezTo>
                <a:lnTo>
                  <a:pt x="504281" y="83484"/>
                </a:lnTo>
                <a:cubicBezTo>
                  <a:pt x="510658" y="77209"/>
                  <a:pt x="512872" y="67921"/>
                  <a:pt x="509998" y="59510"/>
                </a:cubicBezTo>
                <a:cubicBezTo>
                  <a:pt x="507124" y="51098"/>
                  <a:pt x="499654" y="45014"/>
                  <a:pt x="490721" y="43806"/>
                </a:cubicBezTo>
                <a:lnTo>
                  <a:pt x="469617" y="40951"/>
                </a:lnTo>
                <a:lnTo>
                  <a:pt x="466717" y="20189"/>
                </a:lnTo>
                <a:close/>
                <a:moveTo>
                  <a:pt x="405041" y="93956"/>
                </a:moveTo>
                <a:lnTo>
                  <a:pt x="427265" y="72088"/>
                </a:lnTo>
                <a:cubicBezTo>
                  <a:pt x="429569" y="76650"/>
                  <a:pt x="433339" y="80357"/>
                  <a:pt x="437975" y="82624"/>
                </a:cubicBezTo>
                <a:lnTo>
                  <a:pt x="415748" y="104492"/>
                </a:lnTo>
                <a:lnTo>
                  <a:pt x="406335" y="103219"/>
                </a:lnTo>
                <a:lnTo>
                  <a:pt x="405041" y="93956"/>
                </a:lnTo>
                <a:close/>
                <a:moveTo>
                  <a:pt x="380030" y="285977"/>
                </a:moveTo>
                <a:cubicBezTo>
                  <a:pt x="380030" y="376329"/>
                  <a:pt x="305592" y="449573"/>
                  <a:pt x="213767" y="449573"/>
                </a:cubicBezTo>
                <a:cubicBezTo>
                  <a:pt x="121942" y="449573"/>
                  <a:pt x="47504" y="376329"/>
                  <a:pt x="47504" y="285977"/>
                </a:cubicBezTo>
                <a:cubicBezTo>
                  <a:pt x="47504" y="195625"/>
                  <a:pt x="121942" y="122381"/>
                  <a:pt x="213767" y="122381"/>
                </a:cubicBezTo>
                <a:cubicBezTo>
                  <a:pt x="251245" y="122381"/>
                  <a:pt x="285825" y="134582"/>
                  <a:pt x="313632" y="155168"/>
                </a:cubicBezTo>
                <a:lnTo>
                  <a:pt x="279569" y="188685"/>
                </a:lnTo>
                <a:cubicBezTo>
                  <a:pt x="260734" y="176326"/>
                  <a:pt x="238105" y="169123"/>
                  <a:pt x="213767" y="169123"/>
                </a:cubicBezTo>
                <a:cubicBezTo>
                  <a:pt x="148178" y="169123"/>
                  <a:pt x="95007" y="221441"/>
                  <a:pt x="95007" y="285977"/>
                </a:cubicBezTo>
                <a:cubicBezTo>
                  <a:pt x="95007" y="350513"/>
                  <a:pt x="148178" y="402831"/>
                  <a:pt x="213767" y="402831"/>
                </a:cubicBezTo>
                <a:cubicBezTo>
                  <a:pt x="279355" y="402831"/>
                  <a:pt x="332526" y="350513"/>
                  <a:pt x="332526" y="285977"/>
                </a:cubicBezTo>
                <a:cubicBezTo>
                  <a:pt x="332526" y="262291"/>
                  <a:pt x="325365" y="240252"/>
                  <a:pt x="313054" y="221840"/>
                </a:cubicBezTo>
                <a:lnTo>
                  <a:pt x="347150" y="188292"/>
                </a:lnTo>
                <a:cubicBezTo>
                  <a:pt x="367805" y="215553"/>
                  <a:pt x="380030" y="249360"/>
                  <a:pt x="380030" y="285977"/>
                </a:cubicBezTo>
                <a:close/>
                <a:moveTo>
                  <a:pt x="213767" y="215864"/>
                </a:moveTo>
                <a:cubicBezTo>
                  <a:pt x="224905" y="215864"/>
                  <a:pt x="235445" y="218379"/>
                  <a:pt x="244834" y="222862"/>
                </a:cubicBezTo>
                <a:lnTo>
                  <a:pt x="204409" y="262639"/>
                </a:lnTo>
                <a:cubicBezTo>
                  <a:pt x="195134" y="271765"/>
                  <a:pt x="195134" y="286564"/>
                  <a:pt x="204409" y="295690"/>
                </a:cubicBezTo>
                <a:cubicBezTo>
                  <a:pt x="213685" y="304818"/>
                  <a:pt x="228723" y="304818"/>
                  <a:pt x="237998" y="295690"/>
                </a:cubicBezTo>
                <a:lnTo>
                  <a:pt x="278244" y="256093"/>
                </a:lnTo>
                <a:cubicBezTo>
                  <a:pt x="282593" y="265158"/>
                  <a:pt x="285022" y="275287"/>
                  <a:pt x="285022" y="285977"/>
                </a:cubicBezTo>
                <a:cubicBezTo>
                  <a:pt x="285022" y="324700"/>
                  <a:pt x="253121" y="356089"/>
                  <a:pt x="213767" y="356089"/>
                </a:cubicBezTo>
                <a:cubicBezTo>
                  <a:pt x="174414" y="356089"/>
                  <a:pt x="142511" y="324700"/>
                  <a:pt x="142511" y="285977"/>
                </a:cubicBezTo>
                <a:cubicBezTo>
                  <a:pt x="142511" y="247254"/>
                  <a:pt x="174414" y="215864"/>
                  <a:pt x="213767" y="215864"/>
                </a:cubicBezTo>
                <a:close/>
              </a:path>
            </a:pathLst>
          </a:custGeom>
          <a:solidFill>
            <a:srgbClr val="000000"/>
          </a:solidFill>
          <a:ln w="23605" cap="flat">
            <a:noFill/>
            <a:prstDash val="solid"/>
            <a:miter/>
          </a:ln>
        </p:spPr>
        <p:txBody>
          <a:bodyPr rtlCol="0" anchor="ctr"/>
          <a:lstStyle/>
          <a:p>
            <a:endParaRPr lang="en-TL"/>
          </a:p>
        </p:txBody>
      </p:sp>
      <p:sp>
        <p:nvSpPr>
          <p:cNvPr id="75" name="Freeform 74">
            <a:extLst>
              <a:ext uri="{FF2B5EF4-FFF2-40B4-BE49-F238E27FC236}">
                <a16:creationId xmlns:a16="http://schemas.microsoft.com/office/drawing/2014/main" id="{0BB310E1-5D7B-1B42-B791-13DEBCE7F06C}"/>
              </a:ext>
            </a:extLst>
          </p:cNvPr>
          <p:cNvSpPr/>
          <p:nvPr/>
        </p:nvSpPr>
        <p:spPr>
          <a:xfrm>
            <a:off x="5519596" y="3688724"/>
            <a:ext cx="419287" cy="578428"/>
          </a:xfrm>
          <a:custGeom>
            <a:avLst/>
            <a:gdLst>
              <a:gd name="connsiteX0" fmla="*/ 280679 w 419287"/>
              <a:gd name="connsiteY0" fmla="*/ 231371 h 578428"/>
              <a:gd name="connsiteX1" fmla="*/ 304358 w 419287"/>
              <a:gd name="connsiteY1" fmla="*/ 254508 h 578428"/>
              <a:gd name="connsiteX2" fmla="*/ 304358 w 419287"/>
              <a:gd name="connsiteY2" fmla="*/ 439605 h 578428"/>
              <a:gd name="connsiteX3" fmla="*/ 280679 w 419287"/>
              <a:gd name="connsiteY3" fmla="*/ 462742 h 578428"/>
              <a:gd name="connsiteX4" fmla="*/ 257001 w 419287"/>
              <a:gd name="connsiteY4" fmla="*/ 439605 h 578428"/>
              <a:gd name="connsiteX5" fmla="*/ 257001 w 419287"/>
              <a:gd name="connsiteY5" fmla="*/ 254508 h 578428"/>
              <a:gd name="connsiteX6" fmla="*/ 280679 w 419287"/>
              <a:gd name="connsiteY6" fmla="*/ 231371 h 578428"/>
              <a:gd name="connsiteX7" fmla="*/ 209644 w 419287"/>
              <a:gd name="connsiteY7" fmla="*/ 231371 h 578428"/>
              <a:gd name="connsiteX8" fmla="*/ 233323 w 419287"/>
              <a:gd name="connsiteY8" fmla="*/ 254508 h 578428"/>
              <a:gd name="connsiteX9" fmla="*/ 233323 w 419287"/>
              <a:gd name="connsiteY9" fmla="*/ 439605 h 578428"/>
              <a:gd name="connsiteX10" fmla="*/ 209644 w 419287"/>
              <a:gd name="connsiteY10" fmla="*/ 462742 h 578428"/>
              <a:gd name="connsiteX11" fmla="*/ 185966 w 419287"/>
              <a:gd name="connsiteY11" fmla="*/ 439605 h 578428"/>
              <a:gd name="connsiteX12" fmla="*/ 185966 w 419287"/>
              <a:gd name="connsiteY12" fmla="*/ 254508 h 578428"/>
              <a:gd name="connsiteX13" fmla="*/ 209644 w 419287"/>
              <a:gd name="connsiteY13" fmla="*/ 231371 h 578428"/>
              <a:gd name="connsiteX14" fmla="*/ 138609 w 419287"/>
              <a:gd name="connsiteY14" fmla="*/ 231371 h 578428"/>
              <a:gd name="connsiteX15" fmla="*/ 162288 w 419287"/>
              <a:gd name="connsiteY15" fmla="*/ 254508 h 578428"/>
              <a:gd name="connsiteX16" fmla="*/ 162288 w 419287"/>
              <a:gd name="connsiteY16" fmla="*/ 439605 h 578428"/>
              <a:gd name="connsiteX17" fmla="*/ 138609 w 419287"/>
              <a:gd name="connsiteY17" fmla="*/ 462742 h 578428"/>
              <a:gd name="connsiteX18" fmla="*/ 114931 w 419287"/>
              <a:gd name="connsiteY18" fmla="*/ 439605 h 578428"/>
              <a:gd name="connsiteX19" fmla="*/ 114931 w 419287"/>
              <a:gd name="connsiteY19" fmla="*/ 254508 h 578428"/>
              <a:gd name="connsiteX20" fmla="*/ 138609 w 419287"/>
              <a:gd name="connsiteY20" fmla="*/ 231371 h 578428"/>
              <a:gd name="connsiteX21" fmla="*/ 71037 w 419287"/>
              <a:gd name="connsiteY21" fmla="*/ 138822 h 578428"/>
              <a:gd name="connsiteX22" fmla="*/ 47385 w 419287"/>
              <a:gd name="connsiteY22" fmla="*/ 163060 h 578428"/>
              <a:gd name="connsiteX23" fmla="*/ 64298 w 419287"/>
              <a:gd name="connsiteY23" fmla="*/ 510117 h 578428"/>
              <a:gd name="connsiteX24" fmla="*/ 87950 w 419287"/>
              <a:gd name="connsiteY24" fmla="*/ 532153 h 578428"/>
              <a:gd name="connsiteX25" fmla="*/ 331339 w 419287"/>
              <a:gd name="connsiteY25" fmla="*/ 532153 h 578428"/>
              <a:gd name="connsiteX26" fmla="*/ 354989 w 419287"/>
              <a:gd name="connsiteY26" fmla="*/ 510117 h 578428"/>
              <a:gd name="connsiteX27" fmla="*/ 371902 w 419287"/>
              <a:gd name="connsiteY27" fmla="*/ 163060 h 578428"/>
              <a:gd name="connsiteX28" fmla="*/ 348250 w 419287"/>
              <a:gd name="connsiteY28" fmla="*/ 138822 h 578428"/>
              <a:gd name="connsiteX29" fmla="*/ 71037 w 419287"/>
              <a:gd name="connsiteY29" fmla="*/ 92548 h 578428"/>
              <a:gd name="connsiteX30" fmla="*/ 348250 w 419287"/>
              <a:gd name="connsiteY30" fmla="*/ 92548 h 578428"/>
              <a:gd name="connsiteX31" fmla="*/ 419205 w 419287"/>
              <a:gd name="connsiteY31" fmla="*/ 165261 h 578428"/>
              <a:gd name="connsiteX32" fmla="*/ 402293 w 419287"/>
              <a:gd name="connsiteY32" fmla="*/ 512318 h 578428"/>
              <a:gd name="connsiteX33" fmla="*/ 331339 w 419287"/>
              <a:gd name="connsiteY33" fmla="*/ 578428 h 578428"/>
              <a:gd name="connsiteX34" fmla="*/ 87950 w 419287"/>
              <a:gd name="connsiteY34" fmla="*/ 578428 h 578428"/>
              <a:gd name="connsiteX35" fmla="*/ 16995 w 419287"/>
              <a:gd name="connsiteY35" fmla="*/ 512318 h 578428"/>
              <a:gd name="connsiteX36" fmla="*/ 82 w 419287"/>
              <a:gd name="connsiteY36" fmla="*/ 165261 h 578428"/>
              <a:gd name="connsiteX37" fmla="*/ 71037 w 419287"/>
              <a:gd name="connsiteY37" fmla="*/ 92548 h 578428"/>
              <a:gd name="connsiteX38" fmla="*/ 114930 w 419287"/>
              <a:gd name="connsiteY38" fmla="*/ 0 h 578428"/>
              <a:gd name="connsiteX39" fmla="*/ 304357 w 419287"/>
              <a:gd name="connsiteY39" fmla="*/ 0 h 578428"/>
              <a:gd name="connsiteX40" fmla="*/ 328036 w 419287"/>
              <a:gd name="connsiteY40" fmla="*/ 23137 h 578428"/>
              <a:gd name="connsiteX41" fmla="*/ 304357 w 419287"/>
              <a:gd name="connsiteY41" fmla="*/ 46274 h 578428"/>
              <a:gd name="connsiteX42" fmla="*/ 114930 w 419287"/>
              <a:gd name="connsiteY42" fmla="*/ 46274 h 578428"/>
              <a:gd name="connsiteX43" fmla="*/ 91252 w 419287"/>
              <a:gd name="connsiteY43" fmla="*/ 23137 h 578428"/>
              <a:gd name="connsiteX44" fmla="*/ 114930 w 419287"/>
              <a:gd name="connsiteY44"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9287" h="578428">
                <a:moveTo>
                  <a:pt x="280679" y="231371"/>
                </a:moveTo>
                <a:cubicBezTo>
                  <a:pt x="293757" y="231371"/>
                  <a:pt x="304358" y="241729"/>
                  <a:pt x="304358" y="254508"/>
                </a:cubicBezTo>
                <a:lnTo>
                  <a:pt x="304358" y="439605"/>
                </a:lnTo>
                <a:cubicBezTo>
                  <a:pt x="304358" y="452384"/>
                  <a:pt x="293757" y="462742"/>
                  <a:pt x="280679" y="462742"/>
                </a:cubicBezTo>
                <a:cubicBezTo>
                  <a:pt x="267602" y="462742"/>
                  <a:pt x="257001" y="452384"/>
                  <a:pt x="257001" y="439605"/>
                </a:cubicBezTo>
                <a:lnTo>
                  <a:pt x="257001" y="254508"/>
                </a:lnTo>
                <a:cubicBezTo>
                  <a:pt x="257001" y="241729"/>
                  <a:pt x="267602" y="231371"/>
                  <a:pt x="280679" y="231371"/>
                </a:cubicBezTo>
                <a:close/>
                <a:moveTo>
                  <a:pt x="209644" y="231371"/>
                </a:moveTo>
                <a:cubicBezTo>
                  <a:pt x="222722" y="231371"/>
                  <a:pt x="233323" y="241729"/>
                  <a:pt x="233323" y="254508"/>
                </a:cubicBezTo>
                <a:lnTo>
                  <a:pt x="233323" y="439605"/>
                </a:lnTo>
                <a:cubicBezTo>
                  <a:pt x="233323" y="452384"/>
                  <a:pt x="222722" y="462742"/>
                  <a:pt x="209644" y="462742"/>
                </a:cubicBezTo>
                <a:cubicBezTo>
                  <a:pt x="196567" y="462742"/>
                  <a:pt x="185966" y="452384"/>
                  <a:pt x="185966" y="439605"/>
                </a:cubicBezTo>
                <a:lnTo>
                  <a:pt x="185966" y="254508"/>
                </a:lnTo>
                <a:cubicBezTo>
                  <a:pt x="185966" y="241729"/>
                  <a:pt x="196567" y="231371"/>
                  <a:pt x="209644" y="231371"/>
                </a:cubicBezTo>
                <a:close/>
                <a:moveTo>
                  <a:pt x="138609" y="231371"/>
                </a:moveTo>
                <a:cubicBezTo>
                  <a:pt x="151687" y="231371"/>
                  <a:pt x="162288" y="241729"/>
                  <a:pt x="162288" y="254508"/>
                </a:cubicBezTo>
                <a:lnTo>
                  <a:pt x="162288" y="439605"/>
                </a:lnTo>
                <a:cubicBezTo>
                  <a:pt x="162288" y="452384"/>
                  <a:pt x="151687" y="462742"/>
                  <a:pt x="138609" y="462742"/>
                </a:cubicBezTo>
                <a:cubicBezTo>
                  <a:pt x="125532" y="462742"/>
                  <a:pt x="114931" y="452384"/>
                  <a:pt x="114931" y="439605"/>
                </a:cubicBezTo>
                <a:lnTo>
                  <a:pt x="114931" y="254508"/>
                </a:lnTo>
                <a:cubicBezTo>
                  <a:pt x="114931" y="241729"/>
                  <a:pt x="125532" y="231371"/>
                  <a:pt x="138609" y="231371"/>
                </a:cubicBezTo>
                <a:close/>
                <a:moveTo>
                  <a:pt x="71037" y="138822"/>
                </a:moveTo>
                <a:cubicBezTo>
                  <a:pt x="57517" y="138822"/>
                  <a:pt x="46742" y="149864"/>
                  <a:pt x="47385" y="163060"/>
                </a:cubicBezTo>
                <a:lnTo>
                  <a:pt x="64298" y="510117"/>
                </a:lnTo>
                <a:cubicBezTo>
                  <a:pt x="64899" y="522454"/>
                  <a:pt x="75311" y="532153"/>
                  <a:pt x="87950" y="532153"/>
                </a:cubicBezTo>
                <a:lnTo>
                  <a:pt x="331339" y="532153"/>
                </a:lnTo>
                <a:cubicBezTo>
                  <a:pt x="343978" y="532153"/>
                  <a:pt x="354387" y="522454"/>
                  <a:pt x="354989" y="510117"/>
                </a:cubicBezTo>
                <a:lnTo>
                  <a:pt x="371902" y="163060"/>
                </a:lnTo>
                <a:cubicBezTo>
                  <a:pt x="372546" y="149864"/>
                  <a:pt x="361770" y="138822"/>
                  <a:pt x="348250" y="138822"/>
                </a:cubicBezTo>
                <a:close/>
                <a:moveTo>
                  <a:pt x="71037" y="92548"/>
                </a:moveTo>
                <a:lnTo>
                  <a:pt x="348250" y="92548"/>
                </a:lnTo>
                <a:cubicBezTo>
                  <a:pt x="388809" y="92548"/>
                  <a:pt x="421134" y="125675"/>
                  <a:pt x="419205" y="165261"/>
                </a:cubicBezTo>
                <a:lnTo>
                  <a:pt x="402293" y="512318"/>
                </a:lnTo>
                <a:cubicBezTo>
                  <a:pt x="400489" y="549328"/>
                  <a:pt x="369255" y="578428"/>
                  <a:pt x="331339" y="578428"/>
                </a:cubicBezTo>
                <a:lnTo>
                  <a:pt x="87950" y="578428"/>
                </a:lnTo>
                <a:cubicBezTo>
                  <a:pt x="50032" y="578428"/>
                  <a:pt x="18799" y="549328"/>
                  <a:pt x="16995" y="512318"/>
                </a:cubicBezTo>
                <a:lnTo>
                  <a:pt x="82" y="165261"/>
                </a:lnTo>
                <a:cubicBezTo>
                  <a:pt x="-1847" y="125675"/>
                  <a:pt x="30479" y="92548"/>
                  <a:pt x="71037" y="92548"/>
                </a:cubicBezTo>
                <a:close/>
                <a:moveTo>
                  <a:pt x="114930" y="0"/>
                </a:moveTo>
                <a:lnTo>
                  <a:pt x="304357" y="0"/>
                </a:lnTo>
                <a:cubicBezTo>
                  <a:pt x="317435" y="0"/>
                  <a:pt x="328036" y="10359"/>
                  <a:pt x="328036" y="23137"/>
                </a:cubicBezTo>
                <a:cubicBezTo>
                  <a:pt x="328036" y="35915"/>
                  <a:pt x="317435" y="46274"/>
                  <a:pt x="304357" y="46274"/>
                </a:cubicBezTo>
                <a:lnTo>
                  <a:pt x="114930" y="46274"/>
                </a:lnTo>
                <a:cubicBezTo>
                  <a:pt x="101853" y="46274"/>
                  <a:pt x="91252" y="35915"/>
                  <a:pt x="91252" y="23137"/>
                </a:cubicBezTo>
                <a:cubicBezTo>
                  <a:pt x="91252" y="10359"/>
                  <a:pt x="101853" y="0"/>
                  <a:pt x="114930" y="0"/>
                </a:cubicBezTo>
                <a:close/>
              </a:path>
            </a:pathLst>
          </a:custGeom>
          <a:solidFill>
            <a:srgbClr val="000000"/>
          </a:solidFill>
          <a:ln w="23562" cap="flat">
            <a:noFill/>
            <a:prstDash val="solid"/>
            <a:miter/>
          </a:ln>
        </p:spPr>
        <p:txBody>
          <a:bodyPr wrap="square" rtlCol="0" anchor="ctr">
            <a:noAutofit/>
          </a:bodyPr>
          <a:lstStyle/>
          <a:p>
            <a:endParaRPr lang="en-TL"/>
          </a:p>
        </p:txBody>
      </p:sp>
      <p:sp>
        <p:nvSpPr>
          <p:cNvPr id="76" name="Freeform 75">
            <a:extLst>
              <a:ext uri="{FF2B5EF4-FFF2-40B4-BE49-F238E27FC236}">
                <a16:creationId xmlns:a16="http://schemas.microsoft.com/office/drawing/2014/main" id="{CDD9338F-360E-AA42-ACF2-E23EB83188B1}"/>
              </a:ext>
            </a:extLst>
          </p:cNvPr>
          <p:cNvSpPr/>
          <p:nvPr/>
        </p:nvSpPr>
        <p:spPr>
          <a:xfrm>
            <a:off x="5490464" y="2598749"/>
            <a:ext cx="555291" cy="578428"/>
          </a:xfrm>
          <a:custGeom>
            <a:avLst/>
            <a:gdLst>
              <a:gd name="connsiteX0" fmla="*/ 280272 w 555291"/>
              <a:gd name="connsiteY0" fmla="*/ 417917 h 578428"/>
              <a:gd name="connsiteX1" fmla="*/ 136843 w 555291"/>
              <a:gd name="connsiteY1" fmla="*/ 480476 h 578428"/>
              <a:gd name="connsiteX2" fmla="*/ 277645 w 555291"/>
              <a:gd name="connsiteY2" fmla="*/ 530226 h 578428"/>
              <a:gd name="connsiteX3" fmla="*/ 418835 w 555291"/>
              <a:gd name="connsiteY3" fmla="*/ 480163 h 578428"/>
              <a:gd name="connsiteX4" fmla="*/ 280272 w 555291"/>
              <a:gd name="connsiteY4" fmla="*/ 417917 h 578428"/>
              <a:gd name="connsiteX5" fmla="*/ 277645 w 555291"/>
              <a:gd name="connsiteY5" fmla="*/ 168707 h 578428"/>
              <a:gd name="connsiteX6" fmla="*/ 219802 w 555291"/>
              <a:gd name="connsiteY6" fmla="*/ 228960 h 578428"/>
              <a:gd name="connsiteX7" fmla="*/ 277645 w 555291"/>
              <a:gd name="connsiteY7" fmla="*/ 289213 h 578428"/>
              <a:gd name="connsiteX8" fmla="*/ 335488 w 555291"/>
              <a:gd name="connsiteY8" fmla="*/ 228960 h 578428"/>
              <a:gd name="connsiteX9" fmla="*/ 277645 w 555291"/>
              <a:gd name="connsiteY9" fmla="*/ 168707 h 578428"/>
              <a:gd name="connsiteX10" fmla="*/ 277645 w 555291"/>
              <a:gd name="connsiteY10" fmla="*/ 120505 h 578428"/>
              <a:gd name="connsiteX11" fmla="*/ 381762 w 555291"/>
              <a:gd name="connsiteY11" fmla="*/ 228960 h 578428"/>
              <a:gd name="connsiteX12" fmla="*/ 277645 w 555291"/>
              <a:gd name="connsiteY12" fmla="*/ 337416 h 578428"/>
              <a:gd name="connsiteX13" fmla="*/ 173528 w 555291"/>
              <a:gd name="connsiteY13" fmla="*/ 228960 h 578428"/>
              <a:gd name="connsiteX14" fmla="*/ 277645 w 555291"/>
              <a:gd name="connsiteY14" fmla="*/ 120505 h 578428"/>
              <a:gd name="connsiteX15" fmla="*/ 277645 w 555291"/>
              <a:gd name="connsiteY15" fmla="*/ 48202 h 578428"/>
              <a:gd name="connsiteX16" fmla="*/ 46274 w 555291"/>
              <a:gd name="connsiteY16" fmla="*/ 289214 h 578428"/>
              <a:gd name="connsiteX17" fmla="*/ 103117 w 555291"/>
              <a:gd name="connsiteY17" fmla="*/ 447445 h 578428"/>
              <a:gd name="connsiteX18" fmla="*/ 280875 w 555291"/>
              <a:gd name="connsiteY18" fmla="*/ 369717 h 578428"/>
              <a:gd name="connsiteX19" fmla="*/ 452476 w 555291"/>
              <a:gd name="connsiteY19" fmla="*/ 447081 h 578428"/>
              <a:gd name="connsiteX20" fmla="*/ 509017 w 555291"/>
              <a:gd name="connsiteY20" fmla="*/ 289214 h 578428"/>
              <a:gd name="connsiteX21" fmla="*/ 277645 w 555291"/>
              <a:gd name="connsiteY21" fmla="*/ 48202 h 578428"/>
              <a:gd name="connsiteX22" fmla="*/ 277645 w 555291"/>
              <a:gd name="connsiteY22" fmla="*/ 0 h 578428"/>
              <a:gd name="connsiteX23" fmla="*/ 555291 w 555291"/>
              <a:gd name="connsiteY23" fmla="*/ 289214 h 578428"/>
              <a:gd name="connsiteX24" fmla="*/ 277645 w 555291"/>
              <a:gd name="connsiteY24" fmla="*/ 578428 h 578428"/>
              <a:gd name="connsiteX25" fmla="*/ 0 w 555291"/>
              <a:gd name="connsiteY25" fmla="*/ 289214 h 578428"/>
              <a:gd name="connsiteX26" fmla="*/ 277645 w 555291"/>
              <a:gd name="connsiteY26" fmla="*/ 0 h 578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5291" h="578428">
                <a:moveTo>
                  <a:pt x="280272" y="417917"/>
                </a:moveTo>
                <a:cubicBezTo>
                  <a:pt x="216694" y="417051"/>
                  <a:pt x="164505" y="452953"/>
                  <a:pt x="136843" y="480476"/>
                </a:cubicBezTo>
                <a:cubicBezTo>
                  <a:pt x="175846" y="511677"/>
                  <a:pt x="224666" y="530226"/>
                  <a:pt x="277645" y="530226"/>
                </a:cubicBezTo>
                <a:cubicBezTo>
                  <a:pt x="330801" y="530226"/>
                  <a:pt x="379768" y="511555"/>
                  <a:pt x="418835" y="480163"/>
                </a:cubicBezTo>
                <a:cubicBezTo>
                  <a:pt x="393141" y="453750"/>
                  <a:pt x="343718" y="418777"/>
                  <a:pt x="280272" y="417917"/>
                </a:cubicBezTo>
                <a:close/>
                <a:moveTo>
                  <a:pt x="277645" y="168707"/>
                </a:moveTo>
                <a:cubicBezTo>
                  <a:pt x="245700" y="168707"/>
                  <a:pt x="219802" y="195684"/>
                  <a:pt x="219802" y="228960"/>
                </a:cubicBezTo>
                <a:cubicBezTo>
                  <a:pt x="219802" y="262237"/>
                  <a:pt x="245700" y="289213"/>
                  <a:pt x="277645" y="289213"/>
                </a:cubicBezTo>
                <a:cubicBezTo>
                  <a:pt x="309590" y="289213"/>
                  <a:pt x="335488" y="262237"/>
                  <a:pt x="335488" y="228960"/>
                </a:cubicBezTo>
                <a:cubicBezTo>
                  <a:pt x="335488" y="195684"/>
                  <a:pt x="309590" y="168707"/>
                  <a:pt x="277645" y="168707"/>
                </a:cubicBezTo>
                <a:close/>
                <a:moveTo>
                  <a:pt x="277645" y="120505"/>
                </a:moveTo>
                <a:cubicBezTo>
                  <a:pt x="335148" y="120505"/>
                  <a:pt x="381762" y="169062"/>
                  <a:pt x="381762" y="228960"/>
                </a:cubicBezTo>
                <a:cubicBezTo>
                  <a:pt x="381762" y="288859"/>
                  <a:pt x="335148" y="337416"/>
                  <a:pt x="277645" y="337416"/>
                </a:cubicBezTo>
                <a:cubicBezTo>
                  <a:pt x="220142" y="337416"/>
                  <a:pt x="173528" y="288859"/>
                  <a:pt x="173528" y="228960"/>
                </a:cubicBezTo>
                <a:cubicBezTo>
                  <a:pt x="173528" y="169062"/>
                  <a:pt x="220142" y="120505"/>
                  <a:pt x="277645" y="120505"/>
                </a:cubicBezTo>
                <a:close/>
                <a:moveTo>
                  <a:pt x="277645" y="48202"/>
                </a:moveTo>
                <a:cubicBezTo>
                  <a:pt x="149863" y="48202"/>
                  <a:pt x="46274" y="156107"/>
                  <a:pt x="46274" y="289214"/>
                </a:cubicBezTo>
                <a:cubicBezTo>
                  <a:pt x="46274" y="349768"/>
                  <a:pt x="67714" y="405109"/>
                  <a:pt x="103117" y="447445"/>
                </a:cubicBezTo>
                <a:cubicBezTo>
                  <a:pt x="136946" y="413137"/>
                  <a:pt x="200651" y="368627"/>
                  <a:pt x="280875" y="369717"/>
                </a:cubicBezTo>
                <a:cubicBezTo>
                  <a:pt x="359842" y="370792"/>
                  <a:pt x="420274" y="413537"/>
                  <a:pt x="452476" y="447081"/>
                </a:cubicBezTo>
                <a:cubicBezTo>
                  <a:pt x="487700" y="404794"/>
                  <a:pt x="509017" y="349597"/>
                  <a:pt x="509017" y="289214"/>
                </a:cubicBezTo>
                <a:cubicBezTo>
                  <a:pt x="509017" y="156107"/>
                  <a:pt x="405427" y="48202"/>
                  <a:pt x="277645" y="48202"/>
                </a:cubicBezTo>
                <a:close/>
                <a:moveTo>
                  <a:pt x="277645" y="0"/>
                </a:moveTo>
                <a:cubicBezTo>
                  <a:pt x="430984" y="0"/>
                  <a:pt x="555291" y="129485"/>
                  <a:pt x="555291" y="289214"/>
                </a:cubicBezTo>
                <a:cubicBezTo>
                  <a:pt x="555291" y="448942"/>
                  <a:pt x="430984" y="578428"/>
                  <a:pt x="277645" y="578428"/>
                </a:cubicBezTo>
                <a:cubicBezTo>
                  <a:pt x="124306" y="578428"/>
                  <a:pt x="0" y="448942"/>
                  <a:pt x="0" y="289214"/>
                </a:cubicBezTo>
                <a:cubicBezTo>
                  <a:pt x="0" y="129485"/>
                  <a:pt x="124306" y="0"/>
                  <a:pt x="277645" y="0"/>
                </a:cubicBezTo>
                <a:close/>
              </a:path>
            </a:pathLst>
          </a:custGeom>
          <a:solidFill>
            <a:srgbClr val="000000"/>
          </a:solidFill>
          <a:ln w="22860" cap="flat">
            <a:noFill/>
            <a:prstDash val="solid"/>
            <a:miter/>
          </a:ln>
        </p:spPr>
        <p:txBody>
          <a:bodyPr wrap="square" rtlCol="0" anchor="ctr">
            <a:noAutofit/>
          </a:bodyPr>
          <a:lstStyle/>
          <a:p>
            <a:endParaRPr lang="en-TL"/>
          </a:p>
        </p:txBody>
      </p:sp>
      <p:sp>
        <p:nvSpPr>
          <p:cNvPr id="77" name="Graphic 72">
            <a:extLst>
              <a:ext uri="{FF2B5EF4-FFF2-40B4-BE49-F238E27FC236}">
                <a16:creationId xmlns:a16="http://schemas.microsoft.com/office/drawing/2014/main" id="{954E5915-5ED4-5A45-AC7F-ADA3F219A43D}"/>
              </a:ext>
            </a:extLst>
          </p:cNvPr>
          <p:cNvSpPr/>
          <p:nvPr/>
        </p:nvSpPr>
        <p:spPr>
          <a:xfrm>
            <a:off x="10626064" y="1573044"/>
            <a:ext cx="522556" cy="514172"/>
          </a:xfrm>
          <a:custGeom>
            <a:avLst/>
            <a:gdLst>
              <a:gd name="connsiteX0" fmla="*/ 453159 w 522556"/>
              <a:gd name="connsiteY0" fmla="*/ 24841 h 514172"/>
              <a:gd name="connsiteX1" fmla="*/ 331263 w 522556"/>
              <a:gd name="connsiteY1" fmla="*/ 24841 h 514172"/>
              <a:gd name="connsiteX2" fmla="*/ 52138 w 522556"/>
              <a:gd name="connsiteY2" fmla="*/ 299487 h 514172"/>
              <a:gd name="connsiteX3" fmla="*/ 29066 w 522556"/>
              <a:gd name="connsiteY3" fmla="*/ 340533 h 514172"/>
              <a:gd name="connsiteX4" fmla="*/ 1157 w 522556"/>
              <a:gd name="connsiteY4" fmla="*/ 460506 h 514172"/>
              <a:gd name="connsiteX5" fmla="*/ 54543 w 522556"/>
              <a:gd name="connsiteY5" fmla="*/ 513034 h 514172"/>
              <a:gd name="connsiteX6" fmla="*/ 176472 w 522556"/>
              <a:gd name="connsiteY6" fmla="*/ 485574 h 514172"/>
              <a:gd name="connsiteX7" fmla="*/ 218188 w 522556"/>
              <a:gd name="connsiteY7" fmla="*/ 462871 h 514172"/>
              <a:gd name="connsiteX8" fmla="*/ 497311 w 522556"/>
              <a:gd name="connsiteY8" fmla="*/ 188226 h 514172"/>
              <a:gd name="connsiteX9" fmla="*/ 497311 w 522556"/>
              <a:gd name="connsiteY9" fmla="*/ 68285 h 514172"/>
              <a:gd name="connsiteX10" fmla="*/ 453159 w 522556"/>
              <a:gd name="connsiteY10" fmla="*/ 24841 h 514172"/>
              <a:gd name="connsiteX11" fmla="*/ 364852 w 522556"/>
              <a:gd name="connsiteY11" fmla="*/ 57892 h 514172"/>
              <a:gd name="connsiteX12" fmla="*/ 419569 w 522556"/>
              <a:gd name="connsiteY12" fmla="*/ 57892 h 514172"/>
              <a:gd name="connsiteX13" fmla="*/ 463721 w 522556"/>
              <a:gd name="connsiteY13" fmla="*/ 101336 h 514172"/>
              <a:gd name="connsiteX14" fmla="*/ 463721 w 522556"/>
              <a:gd name="connsiteY14" fmla="*/ 155175 h 514172"/>
              <a:gd name="connsiteX15" fmla="*/ 449687 w 522556"/>
              <a:gd name="connsiteY15" fmla="*/ 168983 h 514172"/>
              <a:gd name="connsiteX16" fmla="*/ 353041 w 522556"/>
              <a:gd name="connsiteY16" fmla="*/ 69514 h 514172"/>
              <a:gd name="connsiteX17" fmla="*/ 364852 w 522556"/>
              <a:gd name="connsiteY17" fmla="*/ 57892 h 514172"/>
              <a:gd name="connsiteX18" fmla="*/ 319441 w 522556"/>
              <a:gd name="connsiteY18" fmla="*/ 102574 h 514172"/>
              <a:gd name="connsiteX19" fmla="*/ 85728 w 522556"/>
              <a:gd name="connsiteY19" fmla="*/ 332537 h 514172"/>
              <a:gd name="connsiteX20" fmla="*/ 75372 w 522556"/>
              <a:gd name="connsiteY20" fmla="*/ 350963 h 514172"/>
              <a:gd name="connsiteX21" fmla="*/ 48508 w 522556"/>
              <a:gd name="connsiteY21" fmla="*/ 466445 h 514172"/>
              <a:gd name="connsiteX22" fmla="*/ 165872 w 522556"/>
              <a:gd name="connsiteY22" fmla="*/ 440010 h 514172"/>
              <a:gd name="connsiteX23" fmla="*/ 184598 w 522556"/>
              <a:gd name="connsiteY23" fmla="*/ 429820 h 514172"/>
              <a:gd name="connsiteX24" fmla="*/ 416090 w 522556"/>
              <a:gd name="connsiteY24" fmla="*/ 202043 h 514172"/>
              <a:gd name="connsiteX25" fmla="*/ 319441 w 522556"/>
              <a:gd name="connsiteY25" fmla="*/ 102574 h 514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22556" h="514172">
                <a:moveTo>
                  <a:pt x="453159" y="24841"/>
                </a:moveTo>
                <a:cubicBezTo>
                  <a:pt x="419498" y="-8280"/>
                  <a:pt x="364924" y="-8280"/>
                  <a:pt x="331263" y="24841"/>
                </a:cubicBezTo>
                <a:lnTo>
                  <a:pt x="52138" y="299487"/>
                </a:lnTo>
                <a:cubicBezTo>
                  <a:pt x="40679" y="310763"/>
                  <a:pt x="32682" y="324989"/>
                  <a:pt x="29066" y="340533"/>
                </a:cubicBezTo>
                <a:lnTo>
                  <a:pt x="1157" y="460506"/>
                </a:lnTo>
                <a:cubicBezTo>
                  <a:pt x="-6176" y="492029"/>
                  <a:pt x="22506" y="520251"/>
                  <a:pt x="54543" y="513034"/>
                </a:cubicBezTo>
                <a:lnTo>
                  <a:pt x="176472" y="485574"/>
                </a:lnTo>
                <a:cubicBezTo>
                  <a:pt x="192270" y="482017"/>
                  <a:pt x="206728" y="474148"/>
                  <a:pt x="218188" y="462871"/>
                </a:cubicBezTo>
                <a:lnTo>
                  <a:pt x="497311" y="188226"/>
                </a:lnTo>
                <a:cubicBezTo>
                  <a:pt x="530972" y="155105"/>
                  <a:pt x="530972" y="101406"/>
                  <a:pt x="497311" y="68285"/>
                </a:cubicBezTo>
                <a:lnTo>
                  <a:pt x="453159" y="24841"/>
                </a:lnTo>
                <a:close/>
                <a:moveTo>
                  <a:pt x="364852" y="57892"/>
                </a:moveTo>
                <a:cubicBezTo>
                  <a:pt x="379961" y="43025"/>
                  <a:pt x="404458" y="43025"/>
                  <a:pt x="419569" y="57892"/>
                </a:cubicBezTo>
                <a:lnTo>
                  <a:pt x="463721" y="101336"/>
                </a:lnTo>
                <a:cubicBezTo>
                  <a:pt x="478830" y="116203"/>
                  <a:pt x="478830" y="140308"/>
                  <a:pt x="463721" y="155175"/>
                </a:cubicBezTo>
                <a:lnTo>
                  <a:pt x="449687" y="168983"/>
                </a:lnTo>
                <a:lnTo>
                  <a:pt x="353041" y="69514"/>
                </a:lnTo>
                <a:lnTo>
                  <a:pt x="364852" y="57892"/>
                </a:lnTo>
                <a:close/>
                <a:moveTo>
                  <a:pt x="319441" y="102574"/>
                </a:moveTo>
                <a:lnTo>
                  <a:pt x="85728" y="332537"/>
                </a:lnTo>
                <a:cubicBezTo>
                  <a:pt x="80585" y="337600"/>
                  <a:pt x="76995" y="343984"/>
                  <a:pt x="75372" y="350963"/>
                </a:cubicBezTo>
                <a:lnTo>
                  <a:pt x="48508" y="466445"/>
                </a:lnTo>
                <a:lnTo>
                  <a:pt x="165872" y="440010"/>
                </a:lnTo>
                <a:cubicBezTo>
                  <a:pt x="172964" y="438414"/>
                  <a:pt x="179454" y="434883"/>
                  <a:pt x="184598" y="429820"/>
                </a:cubicBezTo>
                <a:lnTo>
                  <a:pt x="416090" y="202043"/>
                </a:lnTo>
                <a:lnTo>
                  <a:pt x="319441" y="102574"/>
                </a:lnTo>
                <a:close/>
              </a:path>
            </a:pathLst>
          </a:custGeom>
          <a:solidFill>
            <a:srgbClr val="000000"/>
          </a:solidFill>
          <a:ln w="23605" cap="flat">
            <a:noFill/>
            <a:prstDash val="solid"/>
            <a:miter/>
          </a:ln>
        </p:spPr>
        <p:txBody>
          <a:bodyPr rtlCol="0" anchor="ctr"/>
          <a:lstStyle/>
          <a:p>
            <a:endParaRPr lang="en-TL"/>
          </a:p>
        </p:txBody>
      </p:sp>
      <p:sp>
        <p:nvSpPr>
          <p:cNvPr id="28" name="TextBox 27">
            <a:extLst>
              <a:ext uri="{FF2B5EF4-FFF2-40B4-BE49-F238E27FC236}">
                <a16:creationId xmlns:a16="http://schemas.microsoft.com/office/drawing/2014/main" id="{3769D69B-EF9E-F74B-8ABA-7923C4C329FC}"/>
              </a:ext>
            </a:extLst>
          </p:cNvPr>
          <p:cNvSpPr txBox="1"/>
          <p:nvPr/>
        </p:nvSpPr>
        <p:spPr>
          <a:xfrm>
            <a:off x="848444" y="3161631"/>
            <a:ext cx="991785" cy="646331"/>
          </a:xfrm>
          <a:prstGeom prst="rect">
            <a:avLst/>
          </a:prstGeom>
          <a:noFill/>
        </p:spPr>
        <p:txBody>
          <a:bodyPr wrap="square" rtlCol="0">
            <a:spAutoFit/>
          </a:bodyPr>
          <a:lstStyle/>
          <a:p>
            <a:r>
              <a:rPr lang="en-US" sz="3600" b="1">
                <a:solidFill>
                  <a:srgbClr val="C37840"/>
                </a:solidFill>
                <a:latin typeface="Gelasio" pitchFamily="2" charset="77"/>
              </a:rPr>
              <a:t>24</a:t>
            </a:r>
            <a:endParaRPr lang="en-TL" sz="3600" b="1">
              <a:solidFill>
                <a:srgbClr val="C37840"/>
              </a:solidFill>
              <a:latin typeface="Gelasio" pitchFamily="2" charset="77"/>
            </a:endParaRPr>
          </a:p>
        </p:txBody>
      </p:sp>
    </p:spTree>
    <p:extLst>
      <p:ext uri="{BB962C8B-B14F-4D97-AF65-F5344CB8AC3E}">
        <p14:creationId xmlns:p14="http://schemas.microsoft.com/office/powerpoint/2010/main" val="42925237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Graphic 53">
            <a:extLst>
              <a:ext uri="{FF2B5EF4-FFF2-40B4-BE49-F238E27FC236}">
                <a16:creationId xmlns:a16="http://schemas.microsoft.com/office/drawing/2014/main" id="{8D473936-6E0D-EF45-9FAC-0EE5EC913D6A}"/>
              </a:ext>
            </a:extLst>
          </p:cNvPr>
          <p:cNvSpPr/>
          <p:nvPr/>
        </p:nvSpPr>
        <p:spPr>
          <a:xfrm>
            <a:off x="5537438" y="1641700"/>
            <a:ext cx="463937" cy="399982"/>
          </a:xfrm>
          <a:custGeom>
            <a:avLst/>
            <a:gdLst>
              <a:gd name="connsiteX0" fmla="*/ 115984 w 463937"/>
              <a:gd name="connsiteY0" fmla="*/ 73968 h 399982"/>
              <a:gd name="connsiteX1" fmla="*/ 115984 w 463937"/>
              <a:gd name="connsiteY1" fmla="*/ 57532 h 399982"/>
              <a:gd name="connsiteX2" fmla="*/ 173976 w 463937"/>
              <a:gd name="connsiteY2" fmla="*/ 0 h 399982"/>
              <a:gd name="connsiteX3" fmla="*/ 289961 w 463937"/>
              <a:gd name="connsiteY3" fmla="*/ 0 h 399982"/>
              <a:gd name="connsiteX4" fmla="*/ 347953 w 463937"/>
              <a:gd name="connsiteY4" fmla="*/ 57532 h 399982"/>
              <a:gd name="connsiteX5" fmla="*/ 347953 w 463937"/>
              <a:gd name="connsiteY5" fmla="*/ 73968 h 399982"/>
              <a:gd name="connsiteX6" fmla="*/ 405945 w 463937"/>
              <a:gd name="connsiteY6" fmla="*/ 73968 h 399982"/>
              <a:gd name="connsiteX7" fmla="*/ 463937 w 463937"/>
              <a:gd name="connsiteY7" fmla="*/ 131500 h 399982"/>
              <a:gd name="connsiteX8" fmla="*/ 463937 w 463937"/>
              <a:gd name="connsiteY8" fmla="*/ 342451 h 399982"/>
              <a:gd name="connsiteX9" fmla="*/ 405945 w 463937"/>
              <a:gd name="connsiteY9" fmla="*/ 399983 h 399982"/>
              <a:gd name="connsiteX10" fmla="*/ 57992 w 463937"/>
              <a:gd name="connsiteY10" fmla="*/ 399983 h 399982"/>
              <a:gd name="connsiteX11" fmla="*/ 0 w 463937"/>
              <a:gd name="connsiteY11" fmla="*/ 342451 h 399982"/>
              <a:gd name="connsiteX12" fmla="*/ 0 w 463937"/>
              <a:gd name="connsiteY12" fmla="*/ 131500 h 399982"/>
              <a:gd name="connsiteX13" fmla="*/ 57992 w 463937"/>
              <a:gd name="connsiteY13" fmla="*/ 73968 h 399982"/>
              <a:gd name="connsiteX14" fmla="*/ 115984 w 463937"/>
              <a:gd name="connsiteY14" fmla="*/ 73968 h 399982"/>
              <a:gd name="connsiteX15" fmla="*/ 173976 w 463937"/>
              <a:gd name="connsiteY15" fmla="*/ 38355 h 399982"/>
              <a:gd name="connsiteX16" fmla="*/ 289961 w 463937"/>
              <a:gd name="connsiteY16" fmla="*/ 38355 h 399982"/>
              <a:gd name="connsiteX17" fmla="*/ 309292 w 463937"/>
              <a:gd name="connsiteY17" fmla="*/ 57532 h 399982"/>
              <a:gd name="connsiteX18" fmla="*/ 309292 w 463937"/>
              <a:gd name="connsiteY18" fmla="*/ 73968 h 399982"/>
              <a:gd name="connsiteX19" fmla="*/ 154646 w 463937"/>
              <a:gd name="connsiteY19" fmla="*/ 73968 h 399982"/>
              <a:gd name="connsiteX20" fmla="*/ 154646 w 463937"/>
              <a:gd name="connsiteY20" fmla="*/ 57532 h 399982"/>
              <a:gd name="connsiteX21" fmla="*/ 173976 w 463937"/>
              <a:gd name="connsiteY21" fmla="*/ 38355 h 399982"/>
              <a:gd name="connsiteX22" fmla="*/ 115984 w 463937"/>
              <a:gd name="connsiteY22" fmla="*/ 191725 h 399982"/>
              <a:gd name="connsiteX23" fmla="*/ 135315 w 463937"/>
              <a:gd name="connsiteY23" fmla="*/ 172547 h 399982"/>
              <a:gd name="connsiteX24" fmla="*/ 328622 w 463937"/>
              <a:gd name="connsiteY24" fmla="*/ 172547 h 399982"/>
              <a:gd name="connsiteX25" fmla="*/ 347953 w 463937"/>
              <a:gd name="connsiteY25" fmla="*/ 191725 h 399982"/>
              <a:gd name="connsiteX26" fmla="*/ 328622 w 463937"/>
              <a:gd name="connsiteY26" fmla="*/ 210902 h 399982"/>
              <a:gd name="connsiteX27" fmla="*/ 135315 w 463937"/>
              <a:gd name="connsiteY27" fmla="*/ 210902 h 399982"/>
              <a:gd name="connsiteX28" fmla="*/ 115984 w 463937"/>
              <a:gd name="connsiteY28" fmla="*/ 191725 h 39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3937" h="399982">
                <a:moveTo>
                  <a:pt x="115984" y="73968"/>
                </a:moveTo>
                <a:lnTo>
                  <a:pt x="115984" y="57532"/>
                </a:lnTo>
                <a:cubicBezTo>
                  <a:pt x="115984" y="25758"/>
                  <a:pt x="141948" y="0"/>
                  <a:pt x="173976" y="0"/>
                </a:cubicBezTo>
                <a:lnTo>
                  <a:pt x="289961" y="0"/>
                </a:lnTo>
                <a:cubicBezTo>
                  <a:pt x="321990" y="0"/>
                  <a:pt x="347953" y="25758"/>
                  <a:pt x="347953" y="57532"/>
                </a:cubicBezTo>
                <a:lnTo>
                  <a:pt x="347953" y="73968"/>
                </a:lnTo>
                <a:lnTo>
                  <a:pt x="405945" y="73968"/>
                </a:lnTo>
                <a:cubicBezTo>
                  <a:pt x="437974" y="73968"/>
                  <a:pt x="463937" y="99726"/>
                  <a:pt x="463937" y="131500"/>
                </a:cubicBezTo>
                <a:lnTo>
                  <a:pt x="463937" y="342451"/>
                </a:lnTo>
                <a:cubicBezTo>
                  <a:pt x="463937" y="374224"/>
                  <a:pt x="437974" y="399983"/>
                  <a:pt x="405945" y="399983"/>
                </a:cubicBezTo>
                <a:lnTo>
                  <a:pt x="57992" y="399983"/>
                </a:lnTo>
                <a:cubicBezTo>
                  <a:pt x="25964" y="399983"/>
                  <a:pt x="0" y="374224"/>
                  <a:pt x="0" y="342451"/>
                </a:cubicBezTo>
                <a:lnTo>
                  <a:pt x="0" y="131500"/>
                </a:lnTo>
                <a:cubicBezTo>
                  <a:pt x="0" y="99726"/>
                  <a:pt x="25964" y="73968"/>
                  <a:pt x="57992" y="73968"/>
                </a:cubicBezTo>
                <a:lnTo>
                  <a:pt x="115984" y="73968"/>
                </a:lnTo>
                <a:close/>
                <a:moveTo>
                  <a:pt x="173976" y="38355"/>
                </a:moveTo>
                <a:lnTo>
                  <a:pt x="289961" y="38355"/>
                </a:lnTo>
                <a:cubicBezTo>
                  <a:pt x="300637" y="38355"/>
                  <a:pt x="309292" y="46941"/>
                  <a:pt x="309292" y="57532"/>
                </a:cubicBezTo>
                <a:lnTo>
                  <a:pt x="309292" y="73968"/>
                </a:lnTo>
                <a:lnTo>
                  <a:pt x="154646" y="73968"/>
                </a:lnTo>
                <a:lnTo>
                  <a:pt x="154646" y="57532"/>
                </a:lnTo>
                <a:cubicBezTo>
                  <a:pt x="154646" y="46941"/>
                  <a:pt x="163301" y="38355"/>
                  <a:pt x="173976" y="38355"/>
                </a:cubicBezTo>
                <a:close/>
                <a:moveTo>
                  <a:pt x="115984" y="191725"/>
                </a:moveTo>
                <a:cubicBezTo>
                  <a:pt x="115984" y="181133"/>
                  <a:pt x="124639" y="172547"/>
                  <a:pt x="135315" y="172547"/>
                </a:cubicBezTo>
                <a:lnTo>
                  <a:pt x="328622" y="172547"/>
                </a:lnTo>
                <a:cubicBezTo>
                  <a:pt x="339299" y="172547"/>
                  <a:pt x="347953" y="181133"/>
                  <a:pt x="347953" y="191725"/>
                </a:cubicBezTo>
                <a:cubicBezTo>
                  <a:pt x="347953" y="202317"/>
                  <a:pt x="339299" y="210902"/>
                  <a:pt x="328622" y="210902"/>
                </a:cubicBezTo>
                <a:lnTo>
                  <a:pt x="135315" y="210902"/>
                </a:lnTo>
                <a:cubicBezTo>
                  <a:pt x="124639" y="210902"/>
                  <a:pt x="115984" y="202317"/>
                  <a:pt x="115984" y="191725"/>
                </a:cubicBezTo>
                <a:close/>
              </a:path>
            </a:pathLst>
          </a:custGeom>
          <a:solidFill>
            <a:srgbClr val="000000"/>
          </a:solidFill>
          <a:ln w="19050" cap="flat">
            <a:noFill/>
            <a:prstDash val="solid"/>
            <a:miter/>
          </a:ln>
        </p:spPr>
        <p:txBody>
          <a:bodyPr rtlCol="0" anchor="ctr"/>
          <a:lstStyle/>
          <a:p>
            <a:endParaRPr lang="en-TL"/>
          </a:p>
        </p:txBody>
      </p:sp>
      <p:sp>
        <p:nvSpPr>
          <p:cNvPr id="29" name="Freeform 28">
            <a:extLst>
              <a:ext uri="{FF2B5EF4-FFF2-40B4-BE49-F238E27FC236}">
                <a16:creationId xmlns:a16="http://schemas.microsoft.com/office/drawing/2014/main" id="{5AF7F840-5ABC-6A44-B583-13806E811568}"/>
              </a:ext>
            </a:extLst>
          </p:cNvPr>
          <p:cNvSpPr/>
          <p:nvPr/>
        </p:nvSpPr>
        <p:spPr>
          <a:xfrm>
            <a:off x="9673948" y="4946325"/>
            <a:ext cx="463937" cy="349027"/>
          </a:xfrm>
          <a:custGeom>
            <a:avLst/>
            <a:gdLst>
              <a:gd name="connsiteX0" fmla="*/ 338287 w 463937"/>
              <a:gd name="connsiteY0" fmla="*/ 213294 h 349027"/>
              <a:gd name="connsiteX1" fmla="*/ 347953 w 463937"/>
              <a:gd name="connsiteY1" fmla="*/ 222989 h 349027"/>
              <a:gd name="connsiteX2" fmla="*/ 338287 w 463937"/>
              <a:gd name="connsiteY2" fmla="*/ 232684 h 349027"/>
              <a:gd name="connsiteX3" fmla="*/ 328622 w 463937"/>
              <a:gd name="connsiteY3" fmla="*/ 222989 h 349027"/>
              <a:gd name="connsiteX4" fmla="*/ 338287 w 463937"/>
              <a:gd name="connsiteY4" fmla="*/ 213294 h 349027"/>
              <a:gd name="connsiteX5" fmla="*/ 338288 w 463937"/>
              <a:gd name="connsiteY5" fmla="*/ 174514 h 349027"/>
              <a:gd name="connsiteX6" fmla="*/ 289961 w 463937"/>
              <a:gd name="connsiteY6" fmla="*/ 222989 h 349027"/>
              <a:gd name="connsiteX7" fmla="*/ 338288 w 463937"/>
              <a:gd name="connsiteY7" fmla="*/ 271465 h 349027"/>
              <a:gd name="connsiteX8" fmla="*/ 386614 w 463937"/>
              <a:gd name="connsiteY8" fmla="*/ 222989 h 349027"/>
              <a:gd name="connsiteX9" fmla="*/ 338288 w 463937"/>
              <a:gd name="connsiteY9" fmla="*/ 174514 h 349027"/>
              <a:gd name="connsiteX10" fmla="*/ 347953 w 463937"/>
              <a:gd name="connsiteY10" fmla="*/ 96952 h 349027"/>
              <a:gd name="connsiteX11" fmla="*/ 328622 w 463937"/>
              <a:gd name="connsiteY11" fmla="*/ 116342 h 349027"/>
              <a:gd name="connsiteX12" fmla="*/ 347953 w 463937"/>
              <a:gd name="connsiteY12" fmla="*/ 135733 h 349027"/>
              <a:gd name="connsiteX13" fmla="*/ 367284 w 463937"/>
              <a:gd name="connsiteY13" fmla="*/ 135733 h 349027"/>
              <a:gd name="connsiteX14" fmla="*/ 386614 w 463937"/>
              <a:gd name="connsiteY14" fmla="*/ 116342 h 349027"/>
              <a:gd name="connsiteX15" fmla="*/ 367284 w 463937"/>
              <a:gd name="connsiteY15" fmla="*/ 96952 h 349027"/>
              <a:gd name="connsiteX16" fmla="*/ 96654 w 463937"/>
              <a:gd name="connsiteY16" fmla="*/ 96952 h 349027"/>
              <a:gd name="connsiteX17" fmla="*/ 77323 w 463937"/>
              <a:gd name="connsiteY17" fmla="*/ 116342 h 349027"/>
              <a:gd name="connsiteX18" fmla="*/ 96654 w 463937"/>
              <a:gd name="connsiteY18" fmla="*/ 135733 h 349027"/>
              <a:gd name="connsiteX19" fmla="*/ 289961 w 463937"/>
              <a:gd name="connsiteY19" fmla="*/ 135733 h 349027"/>
              <a:gd name="connsiteX20" fmla="*/ 309292 w 463937"/>
              <a:gd name="connsiteY20" fmla="*/ 116342 h 349027"/>
              <a:gd name="connsiteX21" fmla="*/ 289961 w 463937"/>
              <a:gd name="connsiteY21" fmla="*/ 96952 h 349027"/>
              <a:gd name="connsiteX22" fmla="*/ 57992 w 463937"/>
              <a:gd name="connsiteY22" fmla="*/ 0 h 349027"/>
              <a:gd name="connsiteX23" fmla="*/ 405945 w 463937"/>
              <a:gd name="connsiteY23" fmla="*/ 0 h 349027"/>
              <a:gd name="connsiteX24" fmla="*/ 463937 w 463937"/>
              <a:gd name="connsiteY24" fmla="*/ 58171 h 349027"/>
              <a:gd name="connsiteX25" fmla="*/ 463937 w 463937"/>
              <a:gd name="connsiteY25" fmla="*/ 290856 h 349027"/>
              <a:gd name="connsiteX26" fmla="*/ 405945 w 463937"/>
              <a:gd name="connsiteY26" fmla="*/ 349027 h 349027"/>
              <a:gd name="connsiteX27" fmla="*/ 57992 w 463937"/>
              <a:gd name="connsiteY27" fmla="*/ 349027 h 349027"/>
              <a:gd name="connsiteX28" fmla="*/ 0 w 463937"/>
              <a:gd name="connsiteY28" fmla="*/ 290856 h 349027"/>
              <a:gd name="connsiteX29" fmla="*/ 0 w 463937"/>
              <a:gd name="connsiteY29" fmla="*/ 58171 h 349027"/>
              <a:gd name="connsiteX30" fmla="*/ 57992 w 463937"/>
              <a:gd name="connsiteY30" fmla="*/ 0 h 34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3937" h="349027">
                <a:moveTo>
                  <a:pt x="338287" y="213294"/>
                </a:moveTo>
                <a:cubicBezTo>
                  <a:pt x="343625" y="213294"/>
                  <a:pt x="347953" y="217636"/>
                  <a:pt x="347953" y="222989"/>
                </a:cubicBezTo>
                <a:cubicBezTo>
                  <a:pt x="347953" y="228343"/>
                  <a:pt x="343625" y="232684"/>
                  <a:pt x="338287" y="232684"/>
                </a:cubicBezTo>
                <a:cubicBezTo>
                  <a:pt x="332950" y="232684"/>
                  <a:pt x="328622" y="228343"/>
                  <a:pt x="328622" y="222989"/>
                </a:cubicBezTo>
                <a:cubicBezTo>
                  <a:pt x="328622" y="217636"/>
                  <a:pt x="332950" y="213294"/>
                  <a:pt x="338287" y="213294"/>
                </a:cubicBezTo>
                <a:close/>
                <a:moveTo>
                  <a:pt x="338288" y="174514"/>
                </a:moveTo>
                <a:cubicBezTo>
                  <a:pt x="311598" y="174514"/>
                  <a:pt x="289961" y="196217"/>
                  <a:pt x="289961" y="222989"/>
                </a:cubicBezTo>
                <a:cubicBezTo>
                  <a:pt x="289961" y="249762"/>
                  <a:pt x="311598" y="271465"/>
                  <a:pt x="338288" y="271465"/>
                </a:cubicBezTo>
                <a:cubicBezTo>
                  <a:pt x="364978" y="271465"/>
                  <a:pt x="386614" y="249762"/>
                  <a:pt x="386614" y="222989"/>
                </a:cubicBezTo>
                <a:cubicBezTo>
                  <a:pt x="386614" y="196217"/>
                  <a:pt x="364978" y="174514"/>
                  <a:pt x="338288" y="174514"/>
                </a:cubicBezTo>
                <a:close/>
                <a:moveTo>
                  <a:pt x="347953" y="96952"/>
                </a:moveTo>
                <a:cubicBezTo>
                  <a:pt x="337277" y="96952"/>
                  <a:pt x="328622" y="105633"/>
                  <a:pt x="328622" y="116342"/>
                </a:cubicBezTo>
                <a:cubicBezTo>
                  <a:pt x="328622" y="127051"/>
                  <a:pt x="337277" y="135733"/>
                  <a:pt x="347953" y="135733"/>
                </a:cubicBezTo>
                <a:lnTo>
                  <a:pt x="367284" y="135733"/>
                </a:lnTo>
                <a:cubicBezTo>
                  <a:pt x="377960" y="135733"/>
                  <a:pt x="386614" y="127051"/>
                  <a:pt x="386614" y="116342"/>
                </a:cubicBezTo>
                <a:cubicBezTo>
                  <a:pt x="386614" y="105633"/>
                  <a:pt x="377960" y="96952"/>
                  <a:pt x="367284" y="96952"/>
                </a:cubicBezTo>
                <a:close/>
                <a:moveTo>
                  <a:pt x="96654" y="96952"/>
                </a:moveTo>
                <a:cubicBezTo>
                  <a:pt x="85978" y="96952"/>
                  <a:pt x="77323" y="105633"/>
                  <a:pt x="77323" y="116342"/>
                </a:cubicBezTo>
                <a:cubicBezTo>
                  <a:pt x="77323" y="127051"/>
                  <a:pt x="85978" y="135733"/>
                  <a:pt x="96654" y="135733"/>
                </a:cubicBezTo>
                <a:lnTo>
                  <a:pt x="289961" y="135733"/>
                </a:lnTo>
                <a:cubicBezTo>
                  <a:pt x="300637" y="135733"/>
                  <a:pt x="309292" y="127051"/>
                  <a:pt x="309292" y="116342"/>
                </a:cubicBezTo>
                <a:cubicBezTo>
                  <a:pt x="309292" y="105633"/>
                  <a:pt x="300637" y="96952"/>
                  <a:pt x="289961" y="96952"/>
                </a:cubicBezTo>
                <a:close/>
                <a:moveTo>
                  <a:pt x="57992" y="0"/>
                </a:moveTo>
                <a:lnTo>
                  <a:pt x="405945" y="0"/>
                </a:lnTo>
                <a:cubicBezTo>
                  <a:pt x="437974" y="0"/>
                  <a:pt x="463937" y="26044"/>
                  <a:pt x="463937" y="58171"/>
                </a:cubicBezTo>
                <a:lnTo>
                  <a:pt x="463937" y="290856"/>
                </a:lnTo>
                <a:cubicBezTo>
                  <a:pt x="463937" y="322984"/>
                  <a:pt x="437974" y="349027"/>
                  <a:pt x="405945" y="349027"/>
                </a:cubicBezTo>
                <a:lnTo>
                  <a:pt x="57992" y="349027"/>
                </a:lnTo>
                <a:cubicBezTo>
                  <a:pt x="25964" y="349027"/>
                  <a:pt x="0" y="322984"/>
                  <a:pt x="0" y="290856"/>
                </a:cubicBezTo>
                <a:lnTo>
                  <a:pt x="0" y="58171"/>
                </a:lnTo>
                <a:cubicBezTo>
                  <a:pt x="0" y="26044"/>
                  <a:pt x="25964" y="0"/>
                  <a:pt x="57992" y="0"/>
                </a:cubicBezTo>
                <a:close/>
              </a:path>
            </a:pathLst>
          </a:custGeom>
          <a:solidFill>
            <a:srgbClr val="000000"/>
          </a:solidFill>
          <a:ln w="19050" cap="flat">
            <a:noFill/>
            <a:prstDash val="solid"/>
            <a:miter/>
          </a:ln>
        </p:spPr>
        <p:txBody>
          <a:bodyPr wrap="square" rtlCol="0" anchor="ctr">
            <a:noAutofit/>
          </a:bodyPr>
          <a:lstStyle/>
          <a:p>
            <a:endParaRPr lang="en-TL"/>
          </a:p>
        </p:txBody>
      </p:sp>
      <p:sp>
        <p:nvSpPr>
          <p:cNvPr id="30" name="Graphic 55">
            <a:extLst>
              <a:ext uri="{FF2B5EF4-FFF2-40B4-BE49-F238E27FC236}">
                <a16:creationId xmlns:a16="http://schemas.microsoft.com/office/drawing/2014/main" id="{07F94D6B-23C9-9842-86BA-3C707DC0BE3D}"/>
              </a:ext>
            </a:extLst>
          </p:cNvPr>
          <p:cNvSpPr/>
          <p:nvPr/>
        </p:nvSpPr>
        <p:spPr>
          <a:xfrm>
            <a:off x="7606305" y="4940827"/>
            <a:ext cx="463936" cy="356092"/>
          </a:xfrm>
          <a:custGeom>
            <a:avLst/>
            <a:gdLst>
              <a:gd name="connsiteX0" fmla="*/ 57992 w 463936"/>
              <a:gd name="connsiteY0" fmla="*/ 0 h 356092"/>
              <a:gd name="connsiteX1" fmla="*/ 0 w 463936"/>
              <a:gd name="connsiteY1" fmla="*/ 59349 h 356092"/>
              <a:gd name="connsiteX2" fmla="*/ 0 w 463936"/>
              <a:gd name="connsiteY2" fmla="*/ 296744 h 356092"/>
              <a:gd name="connsiteX3" fmla="*/ 57992 w 463936"/>
              <a:gd name="connsiteY3" fmla="*/ 356092 h 356092"/>
              <a:gd name="connsiteX4" fmla="*/ 405944 w 463936"/>
              <a:gd name="connsiteY4" fmla="*/ 356092 h 356092"/>
              <a:gd name="connsiteX5" fmla="*/ 463936 w 463936"/>
              <a:gd name="connsiteY5" fmla="*/ 296744 h 356092"/>
              <a:gd name="connsiteX6" fmla="*/ 463936 w 463936"/>
              <a:gd name="connsiteY6" fmla="*/ 59349 h 356092"/>
              <a:gd name="connsiteX7" fmla="*/ 405944 w 463936"/>
              <a:gd name="connsiteY7" fmla="*/ 0 h 356092"/>
              <a:gd name="connsiteX8" fmla="*/ 57992 w 463936"/>
              <a:gd name="connsiteY8" fmla="*/ 0 h 356092"/>
              <a:gd name="connsiteX9" fmla="*/ 275752 w 463936"/>
              <a:gd name="connsiteY9" fmla="*/ 208156 h 356092"/>
              <a:gd name="connsiteX10" fmla="*/ 266009 w 463936"/>
              <a:gd name="connsiteY10" fmla="*/ 232726 h 356092"/>
              <a:gd name="connsiteX11" fmla="*/ 240087 w 463936"/>
              <a:gd name="connsiteY11" fmla="*/ 246080 h 356092"/>
              <a:gd name="connsiteX12" fmla="*/ 240087 w 463936"/>
              <a:gd name="connsiteY12" fmla="*/ 254804 h 356092"/>
              <a:gd name="connsiteX13" fmla="*/ 236607 w 463936"/>
              <a:gd name="connsiteY13" fmla="*/ 263706 h 356092"/>
              <a:gd name="connsiteX14" fmla="*/ 227908 w 463936"/>
              <a:gd name="connsiteY14" fmla="*/ 267089 h 356092"/>
              <a:gd name="connsiteX15" fmla="*/ 219035 w 463936"/>
              <a:gd name="connsiteY15" fmla="*/ 263706 h 356092"/>
              <a:gd name="connsiteX16" fmla="*/ 215730 w 463936"/>
              <a:gd name="connsiteY16" fmla="*/ 254804 h 356092"/>
              <a:gd name="connsiteX17" fmla="*/ 215730 w 463936"/>
              <a:gd name="connsiteY17" fmla="*/ 246792 h 356092"/>
              <a:gd name="connsiteX18" fmla="*/ 182675 w 463936"/>
              <a:gd name="connsiteY18" fmla="*/ 235219 h 356092"/>
              <a:gd name="connsiteX19" fmla="*/ 178152 w 463936"/>
              <a:gd name="connsiteY19" fmla="*/ 230768 h 356092"/>
              <a:gd name="connsiteX20" fmla="*/ 176934 w 463936"/>
              <a:gd name="connsiteY20" fmla="*/ 224180 h 356092"/>
              <a:gd name="connsiteX21" fmla="*/ 179891 w 463936"/>
              <a:gd name="connsiteY21" fmla="*/ 214921 h 356092"/>
              <a:gd name="connsiteX22" fmla="*/ 187198 w 463936"/>
              <a:gd name="connsiteY22" fmla="*/ 211004 h 356092"/>
              <a:gd name="connsiteX23" fmla="*/ 191373 w 463936"/>
              <a:gd name="connsiteY23" fmla="*/ 211717 h 356092"/>
              <a:gd name="connsiteX24" fmla="*/ 196766 w 463936"/>
              <a:gd name="connsiteY24" fmla="*/ 214387 h 356092"/>
              <a:gd name="connsiteX25" fmla="*/ 211033 w 463936"/>
              <a:gd name="connsiteY25" fmla="*/ 220441 h 356092"/>
              <a:gd name="connsiteX26" fmla="*/ 225125 w 463936"/>
              <a:gd name="connsiteY26" fmla="*/ 222221 h 356092"/>
              <a:gd name="connsiteX27" fmla="*/ 239043 w 463936"/>
              <a:gd name="connsiteY27" fmla="*/ 219195 h 356092"/>
              <a:gd name="connsiteX28" fmla="*/ 243914 w 463936"/>
              <a:gd name="connsiteY28" fmla="*/ 209758 h 356092"/>
              <a:gd name="connsiteX29" fmla="*/ 240957 w 463936"/>
              <a:gd name="connsiteY29" fmla="*/ 203705 h 356092"/>
              <a:gd name="connsiteX30" fmla="*/ 233823 w 463936"/>
              <a:gd name="connsiteY30" fmla="*/ 199788 h 356092"/>
              <a:gd name="connsiteX31" fmla="*/ 221471 w 463936"/>
              <a:gd name="connsiteY31" fmla="*/ 196227 h 356092"/>
              <a:gd name="connsiteX32" fmla="*/ 200072 w 463936"/>
              <a:gd name="connsiteY32" fmla="*/ 189460 h 356092"/>
              <a:gd name="connsiteX33" fmla="*/ 185632 w 463936"/>
              <a:gd name="connsiteY33" fmla="*/ 178600 h 356092"/>
              <a:gd name="connsiteX34" fmla="*/ 179543 w 463936"/>
              <a:gd name="connsiteY34" fmla="*/ 158659 h 356092"/>
              <a:gd name="connsiteX35" fmla="*/ 189286 w 463936"/>
              <a:gd name="connsiteY35" fmla="*/ 133910 h 356092"/>
              <a:gd name="connsiteX36" fmla="*/ 215034 w 463936"/>
              <a:gd name="connsiteY36" fmla="*/ 120023 h 356092"/>
              <a:gd name="connsiteX37" fmla="*/ 215034 w 463936"/>
              <a:gd name="connsiteY37" fmla="*/ 111120 h 356092"/>
              <a:gd name="connsiteX38" fmla="*/ 218514 w 463936"/>
              <a:gd name="connsiteY38" fmla="*/ 102396 h 356092"/>
              <a:gd name="connsiteX39" fmla="*/ 227212 w 463936"/>
              <a:gd name="connsiteY39" fmla="*/ 98835 h 356092"/>
              <a:gd name="connsiteX40" fmla="*/ 235911 w 463936"/>
              <a:gd name="connsiteY40" fmla="*/ 102218 h 356092"/>
              <a:gd name="connsiteX41" fmla="*/ 239391 w 463936"/>
              <a:gd name="connsiteY41" fmla="*/ 111120 h 356092"/>
              <a:gd name="connsiteX42" fmla="*/ 239391 w 463936"/>
              <a:gd name="connsiteY42" fmla="*/ 119488 h 356092"/>
              <a:gd name="connsiteX43" fmla="*/ 267575 w 463936"/>
              <a:gd name="connsiteY43" fmla="*/ 130705 h 356092"/>
              <a:gd name="connsiteX44" fmla="*/ 271924 w 463936"/>
              <a:gd name="connsiteY44" fmla="*/ 135513 h 356092"/>
              <a:gd name="connsiteX45" fmla="*/ 273316 w 463936"/>
              <a:gd name="connsiteY45" fmla="*/ 141744 h 356092"/>
              <a:gd name="connsiteX46" fmla="*/ 270185 w 463936"/>
              <a:gd name="connsiteY46" fmla="*/ 151003 h 356092"/>
              <a:gd name="connsiteX47" fmla="*/ 262878 w 463936"/>
              <a:gd name="connsiteY47" fmla="*/ 154920 h 356092"/>
              <a:gd name="connsiteX48" fmla="*/ 258876 w 463936"/>
              <a:gd name="connsiteY48" fmla="*/ 154207 h 356092"/>
              <a:gd name="connsiteX49" fmla="*/ 253309 w 463936"/>
              <a:gd name="connsiteY49" fmla="*/ 151537 h 356092"/>
              <a:gd name="connsiteX50" fmla="*/ 247916 w 463936"/>
              <a:gd name="connsiteY50" fmla="*/ 148688 h 356092"/>
              <a:gd name="connsiteX51" fmla="*/ 238869 w 463936"/>
              <a:gd name="connsiteY51" fmla="*/ 145127 h 356092"/>
              <a:gd name="connsiteX52" fmla="*/ 228778 w 463936"/>
              <a:gd name="connsiteY52" fmla="*/ 143703 h 356092"/>
              <a:gd name="connsiteX53" fmla="*/ 216078 w 463936"/>
              <a:gd name="connsiteY53" fmla="*/ 147264 h 356092"/>
              <a:gd name="connsiteX54" fmla="*/ 211207 w 463936"/>
              <a:gd name="connsiteY54" fmla="*/ 156522 h 356092"/>
              <a:gd name="connsiteX55" fmla="*/ 216774 w 463936"/>
              <a:gd name="connsiteY55" fmla="*/ 165068 h 356092"/>
              <a:gd name="connsiteX56" fmla="*/ 234345 w 463936"/>
              <a:gd name="connsiteY56" fmla="*/ 170765 h 356092"/>
              <a:gd name="connsiteX57" fmla="*/ 255397 w 463936"/>
              <a:gd name="connsiteY57" fmla="*/ 177175 h 356092"/>
              <a:gd name="connsiteX58" fmla="*/ 269663 w 463936"/>
              <a:gd name="connsiteY58" fmla="*/ 188036 h 356092"/>
              <a:gd name="connsiteX59" fmla="*/ 275752 w 463936"/>
              <a:gd name="connsiteY59" fmla="*/ 208156 h 35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63936" h="356092">
                <a:moveTo>
                  <a:pt x="57992" y="0"/>
                </a:moveTo>
                <a:cubicBezTo>
                  <a:pt x="25964" y="0"/>
                  <a:pt x="0" y="26571"/>
                  <a:pt x="0" y="59349"/>
                </a:cubicBezTo>
                <a:lnTo>
                  <a:pt x="0" y="296744"/>
                </a:lnTo>
                <a:cubicBezTo>
                  <a:pt x="0" y="329522"/>
                  <a:pt x="25964" y="356092"/>
                  <a:pt x="57992" y="356092"/>
                </a:cubicBezTo>
                <a:lnTo>
                  <a:pt x="405944" y="356092"/>
                </a:lnTo>
                <a:cubicBezTo>
                  <a:pt x="437973" y="356092"/>
                  <a:pt x="463936" y="329522"/>
                  <a:pt x="463936" y="296744"/>
                </a:cubicBezTo>
                <a:lnTo>
                  <a:pt x="463936" y="59349"/>
                </a:lnTo>
                <a:cubicBezTo>
                  <a:pt x="463936" y="26571"/>
                  <a:pt x="437973" y="0"/>
                  <a:pt x="405944" y="0"/>
                </a:cubicBezTo>
                <a:lnTo>
                  <a:pt x="57992" y="0"/>
                </a:lnTo>
                <a:close/>
                <a:moveTo>
                  <a:pt x="275752" y="208156"/>
                </a:moveTo>
                <a:cubicBezTo>
                  <a:pt x="275752" y="217770"/>
                  <a:pt x="272504" y="225960"/>
                  <a:pt x="266009" y="232726"/>
                </a:cubicBezTo>
                <a:cubicBezTo>
                  <a:pt x="259630" y="239492"/>
                  <a:pt x="250989" y="243943"/>
                  <a:pt x="240087" y="246080"/>
                </a:cubicBezTo>
                <a:lnTo>
                  <a:pt x="240087" y="254804"/>
                </a:lnTo>
                <a:cubicBezTo>
                  <a:pt x="240087" y="258483"/>
                  <a:pt x="238927" y="261451"/>
                  <a:pt x="236607" y="263706"/>
                </a:cubicBezTo>
                <a:cubicBezTo>
                  <a:pt x="234403" y="265961"/>
                  <a:pt x="231504" y="267089"/>
                  <a:pt x="227908" y="267089"/>
                </a:cubicBezTo>
                <a:cubicBezTo>
                  <a:pt x="224313" y="267089"/>
                  <a:pt x="221355" y="265961"/>
                  <a:pt x="219035" y="263706"/>
                </a:cubicBezTo>
                <a:cubicBezTo>
                  <a:pt x="216832" y="261451"/>
                  <a:pt x="215730" y="258483"/>
                  <a:pt x="215730" y="254804"/>
                </a:cubicBezTo>
                <a:lnTo>
                  <a:pt x="215730" y="246792"/>
                </a:lnTo>
                <a:cubicBezTo>
                  <a:pt x="202856" y="245130"/>
                  <a:pt x="191837" y="241272"/>
                  <a:pt x="182675" y="235219"/>
                </a:cubicBezTo>
                <a:cubicBezTo>
                  <a:pt x="180587" y="233913"/>
                  <a:pt x="179079" y="232429"/>
                  <a:pt x="178152" y="230768"/>
                </a:cubicBezTo>
                <a:cubicBezTo>
                  <a:pt x="177340" y="229106"/>
                  <a:pt x="176934" y="226910"/>
                  <a:pt x="176934" y="224180"/>
                </a:cubicBezTo>
                <a:cubicBezTo>
                  <a:pt x="176934" y="220619"/>
                  <a:pt x="177920" y="217533"/>
                  <a:pt x="179891" y="214921"/>
                </a:cubicBezTo>
                <a:cubicBezTo>
                  <a:pt x="181979" y="212310"/>
                  <a:pt x="184414" y="211004"/>
                  <a:pt x="187198" y="211004"/>
                </a:cubicBezTo>
                <a:cubicBezTo>
                  <a:pt x="188590" y="211004"/>
                  <a:pt x="189981" y="211242"/>
                  <a:pt x="191373" y="211717"/>
                </a:cubicBezTo>
                <a:cubicBezTo>
                  <a:pt x="192765" y="212191"/>
                  <a:pt x="194563" y="213082"/>
                  <a:pt x="196766" y="214387"/>
                </a:cubicBezTo>
                <a:cubicBezTo>
                  <a:pt x="201870" y="217236"/>
                  <a:pt x="206625" y="219254"/>
                  <a:pt x="211033" y="220441"/>
                </a:cubicBezTo>
                <a:cubicBezTo>
                  <a:pt x="215440" y="221628"/>
                  <a:pt x="220137" y="222221"/>
                  <a:pt x="225125" y="222221"/>
                </a:cubicBezTo>
                <a:cubicBezTo>
                  <a:pt x="231272" y="222221"/>
                  <a:pt x="235911" y="221212"/>
                  <a:pt x="239043" y="219195"/>
                </a:cubicBezTo>
                <a:cubicBezTo>
                  <a:pt x="242290" y="217058"/>
                  <a:pt x="243914" y="213913"/>
                  <a:pt x="243914" y="209758"/>
                </a:cubicBezTo>
                <a:cubicBezTo>
                  <a:pt x="243914" y="207265"/>
                  <a:pt x="242928" y="205248"/>
                  <a:pt x="240957" y="203705"/>
                </a:cubicBezTo>
                <a:cubicBezTo>
                  <a:pt x="239101" y="202043"/>
                  <a:pt x="236723" y="200737"/>
                  <a:pt x="233823" y="199788"/>
                </a:cubicBezTo>
                <a:cubicBezTo>
                  <a:pt x="231040" y="198838"/>
                  <a:pt x="226922" y="197651"/>
                  <a:pt x="221471" y="196227"/>
                </a:cubicBezTo>
                <a:cubicBezTo>
                  <a:pt x="212772" y="193971"/>
                  <a:pt x="205639" y="191716"/>
                  <a:pt x="200072" y="189460"/>
                </a:cubicBezTo>
                <a:cubicBezTo>
                  <a:pt x="194505" y="187087"/>
                  <a:pt x="189691" y="183466"/>
                  <a:pt x="185632" y="178600"/>
                </a:cubicBezTo>
                <a:cubicBezTo>
                  <a:pt x="181573" y="173614"/>
                  <a:pt x="179543" y="166967"/>
                  <a:pt x="179543" y="158659"/>
                </a:cubicBezTo>
                <a:cubicBezTo>
                  <a:pt x="179543" y="149163"/>
                  <a:pt x="182791" y="140913"/>
                  <a:pt x="189286" y="133910"/>
                </a:cubicBezTo>
                <a:cubicBezTo>
                  <a:pt x="195781" y="126907"/>
                  <a:pt x="204363" y="122278"/>
                  <a:pt x="215034" y="120023"/>
                </a:cubicBezTo>
                <a:lnTo>
                  <a:pt x="215034" y="111120"/>
                </a:lnTo>
                <a:cubicBezTo>
                  <a:pt x="215034" y="107559"/>
                  <a:pt x="216194" y="104651"/>
                  <a:pt x="218514" y="102396"/>
                </a:cubicBezTo>
                <a:cubicBezTo>
                  <a:pt x="220833" y="100022"/>
                  <a:pt x="223733" y="98835"/>
                  <a:pt x="227212" y="98835"/>
                </a:cubicBezTo>
                <a:cubicBezTo>
                  <a:pt x="230808" y="98835"/>
                  <a:pt x="233708" y="99963"/>
                  <a:pt x="235911" y="102218"/>
                </a:cubicBezTo>
                <a:cubicBezTo>
                  <a:pt x="238231" y="104473"/>
                  <a:pt x="239391" y="107441"/>
                  <a:pt x="239391" y="111120"/>
                </a:cubicBezTo>
                <a:lnTo>
                  <a:pt x="239391" y="119488"/>
                </a:lnTo>
                <a:cubicBezTo>
                  <a:pt x="249017" y="121031"/>
                  <a:pt x="258412" y="124770"/>
                  <a:pt x="267575" y="130705"/>
                </a:cubicBezTo>
                <a:cubicBezTo>
                  <a:pt x="269663" y="132130"/>
                  <a:pt x="271112" y="133732"/>
                  <a:pt x="271924" y="135513"/>
                </a:cubicBezTo>
                <a:cubicBezTo>
                  <a:pt x="272852" y="137174"/>
                  <a:pt x="273316" y="139251"/>
                  <a:pt x="273316" y="141744"/>
                </a:cubicBezTo>
                <a:cubicBezTo>
                  <a:pt x="273316" y="145305"/>
                  <a:pt x="272272" y="148391"/>
                  <a:pt x="270185" y="151003"/>
                </a:cubicBezTo>
                <a:cubicBezTo>
                  <a:pt x="268097" y="153614"/>
                  <a:pt x="265661" y="154920"/>
                  <a:pt x="262878" y="154920"/>
                </a:cubicBezTo>
                <a:cubicBezTo>
                  <a:pt x="261486" y="154920"/>
                  <a:pt x="260152" y="154682"/>
                  <a:pt x="258876" y="154207"/>
                </a:cubicBezTo>
                <a:cubicBezTo>
                  <a:pt x="257600" y="153733"/>
                  <a:pt x="255745" y="152842"/>
                  <a:pt x="253309" y="151537"/>
                </a:cubicBezTo>
                <a:cubicBezTo>
                  <a:pt x="252497" y="151062"/>
                  <a:pt x="250699" y="150112"/>
                  <a:pt x="247916" y="148688"/>
                </a:cubicBezTo>
                <a:cubicBezTo>
                  <a:pt x="245132" y="147145"/>
                  <a:pt x="242116" y="145958"/>
                  <a:pt x="238869" y="145127"/>
                </a:cubicBezTo>
                <a:cubicBezTo>
                  <a:pt x="235737" y="144177"/>
                  <a:pt x="232374" y="143703"/>
                  <a:pt x="228778" y="143703"/>
                </a:cubicBezTo>
                <a:cubicBezTo>
                  <a:pt x="223559" y="143703"/>
                  <a:pt x="219325" y="144890"/>
                  <a:pt x="216078" y="147264"/>
                </a:cubicBezTo>
                <a:cubicBezTo>
                  <a:pt x="212830" y="149519"/>
                  <a:pt x="211207" y="152605"/>
                  <a:pt x="211207" y="156522"/>
                </a:cubicBezTo>
                <a:cubicBezTo>
                  <a:pt x="211207" y="160320"/>
                  <a:pt x="213062" y="163169"/>
                  <a:pt x="216774" y="165068"/>
                </a:cubicBezTo>
                <a:cubicBezTo>
                  <a:pt x="220485" y="166967"/>
                  <a:pt x="226342" y="168866"/>
                  <a:pt x="234345" y="170765"/>
                </a:cubicBezTo>
                <a:cubicBezTo>
                  <a:pt x="242928" y="172783"/>
                  <a:pt x="249945" y="174920"/>
                  <a:pt x="255397" y="177175"/>
                </a:cubicBezTo>
                <a:cubicBezTo>
                  <a:pt x="260964" y="179431"/>
                  <a:pt x="265719" y="183051"/>
                  <a:pt x="269663" y="188036"/>
                </a:cubicBezTo>
                <a:cubicBezTo>
                  <a:pt x="273722" y="193022"/>
                  <a:pt x="275752" y="199728"/>
                  <a:pt x="275752" y="208156"/>
                </a:cubicBezTo>
                <a:close/>
              </a:path>
            </a:pathLst>
          </a:custGeom>
          <a:solidFill>
            <a:srgbClr val="000000"/>
          </a:solidFill>
          <a:ln w="19050" cap="flat">
            <a:noFill/>
            <a:prstDash val="solid"/>
            <a:miter/>
          </a:ln>
        </p:spPr>
        <p:txBody>
          <a:bodyPr rtlCol="0" anchor="ctr"/>
          <a:lstStyle/>
          <a:p>
            <a:endParaRPr lang="en-TL"/>
          </a:p>
        </p:txBody>
      </p:sp>
      <p:sp>
        <p:nvSpPr>
          <p:cNvPr id="31" name="Freeform 30">
            <a:extLst>
              <a:ext uri="{FF2B5EF4-FFF2-40B4-BE49-F238E27FC236}">
                <a16:creationId xmlns:a16="http://schemas.microsoft.com/office/drawing/2014/main" id="{3E900D8A-B436-434C-BF85-FD2C0103A19C}"/>
              </a:ext>
            </a:extLst>
          </p:cNvPr>
          <p:cNvSpPr/>
          <p:nvPr/>
        </p:nvSpPr>
        <p:spPr>
          <a:xfrm>
            <a:off x="6585230" y="4879203"/>
            <a:ext cx="436607" cy="483268"/>
          </a:xfrm>
          <a:custGeom>
            <a:avLst/>
            <a:gdLst>
              <a:gd name="connsiteX0" fmla="*/ 59533 w 436607"/>
              <a:gd name="connsiteY0" fmla="*/ 201361 h 483268"/>
              <a:gd name="connsiteX1" fmla="*/ 119066 w 436607"/>
              <a:gd name="connsiteY1" fmla="*/ 261770 h 483268"/>
              <a:gd name="connsiteX2" fmla="*/ 119066 w 436607"/>
              <a:gd name="connsiteY2" fmla="*/ 422859 h 483268"/>
              <a:gd name="connsiteX3" fmla="*/ 59533 w 436607"/>
              <a:gd name="connsiteY3" fmla="*/ 483267 h 483268"/>
              <a:gd name="connsiteX4" fmla="*/ 0 w 436607"/>
              <a:gd name="connsiteY4" fmla="*/ 422859 h 483268"/>
              <a:gd name="connsiteX5" fmla="*/ 0 w 436607"/>
              <a:gd name="connsiteY5" fmla="*/ 261770 h 483268"/>
              <a:gd name="connsiteX6" fmla="*/ 59533 w 436607"/>
              <a:gd name="connsiteY6" fmla="*/ 201361 h 483268"/>
              <a:gd name="connsiteX7" fmla="*/ 377074 w 436607"/>
              <a:gd name="connsiteY7" fmla="*/ 100680 h 483268"/>
              <a:gd name="connsiteX8" fmla="*/ 436607 w 436607"/>
              <a:gd name="connsiteY8" fmla="*/ 161089 h 483268"/>
              <a:gd name="connsiteX9" fmla="*/ 436607 w 436607"/>
              <a:gd name="connsiteY9" fmla="*/ 422859 h 483268"/>
              <a:gd name="connsiteX10" fmla="*/ 377074 w 436607"/>
              <a:gd name="connsiteY10" fmla="*/ 483267 h 483268"/>
              <a:gd name="connsiteX11" fmla="*/ 317541 w 436607"/>
              <a:gd name="connsiteY11" fmla="*/ 422859 h 483268"/>
              <a:gd name="connsiteX12" fmla="*/ 317541 w 436607"/>
              <a:gd name="connsiteY12" fmla="*/ 161089 h 483268"/>
              <a:gd name="connsiteX13" fmla="*/ 377074 w 436607"/>
              <a:gd name="connsiteY13" fmla="*/ 100680 h 483268"/>
              <a:gd name="connsiteX14" fmla="*/ 218304 w 436607"/>
              <a:gd name="connsiteY14" fmla="*/ 0 h 483268"/>
              <a:gd name="connsiteX15" fmla="*/ 277837 w 436607"/>
              <a:gd name="connsiteY15" fmla="*/ 60409 h 483268"/>
              <a:gd name="connsiteX16" fmla="*/ 277837 w 436607"/>
              <a:gd name="connsiteY16" fmla="*/ 422860 h 483268"/>
              <a:gd name="connsiteX17" fmla="*/ 218304 w 436607"/>
              <a:gd name="connsiteY17" fmla="*/ 483268 h 483268"/>
              <a:gd name="connsiteX18" fmla="*/ 158771 w 436607"/>
              <a:gd name="connsiteY18" fmla="*/ 422860 h 483268"/>
              <a:gd name="connsiteX19" fmla="*/ 158771 w 436607"/>
              <a:gd name="connsiteY19" fmla="*/ 60409 h 483268"/>
              <a:gd name="connsiteX20" fmla="*/ 218304 w 436607"/>
              <a:gd name="connsiteY20" fmla="*/ 0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6607" h="483268">
                <a:moveTo>
                  <a:pt x="59533" y="201361"/>
                </a:moveTo>
                <a:cubicBezTo>
                  <a:pt x="92412" y="201361"/>
                  <a:pt x="119066" y="228406"/>
                  <a:pt x="119066" y="261770"/>
                </a:cubicBezTo>
                <a:lnTo>
                  <a:pt x="119066" y="422859"/>
                </a:lnTo>
                <a:cubicBezTo>
                  <a:pt x="119066" y="456222"/>
                  <a:pt x="92412" y="483267"/>
                  <a:pt x="59533" y="483267"/>
                </a:cubicBezTo>
                <a:cubicBezTo>
                  <a:pt x="26654" y="483267"/>
                  <a:pt x="0" y="456222"/>
                  <a:pt x="0" y="422859"/>
                </a:cubicBezTo>
                <a:lnTo>
                  <a:pt x="0" y="261770"/>
                </a:lnTo>
                <a:cubicBezTo>
                  <a:pt x="0" y="228406"/>
                  <a:pt x="26654" y="201361"/>
                  <a:pt x="59533" y="201361"/>
                </a:cubicBezTo>
                <a:close/>
                <a:moveTo>
                  <a:pt x="377074" y="100680"/>
                </a:moveTo>
                <a:cubicBezTo>
                  <a:pt x="409954" y="100680"/>
                  <a:pt x="436607" y="127726"/>
                  <a:pt x="436607" y="161089"/>
                </a:cubicBezTo>
                <a:lnTo>
                  <a:pt x="436607" y="422859"/>
                </a:lnTo>
                <a:cubicBezTo>
                  <a:pt x="436607" y="456222"/>
                  <a:pt x="409954" y="483267"/>
                  <a:pt x="377074" y="483267"/>
                </a:cubicBezTo>
                <a:cubicBezTo>
                  <a:pt x="344196" y="483267"/>
                  <a:pt x="317541" y="456222"/>
                  <a:pt x="317541" y="422859"/>
                </a:cubicBezTo>
                <a:lnTo>
                  <a:pt x="317541" y="161089"/>
                </a:lnTo>
                <a:cubicBezTo>
                  <a:pt x="317541" y="127726"/>
                  <a:pt x="344196" y="100680"/>
                  <a:pt x="377074" y="100680"/>
                </a:cubicBezTo>
                <a:close/>
                <a:moveTo>
                  <a:pt x="218304" y="0"/>
                </a:moveTo>
                <a:cubicBezTo>
                  <a:pt x="251182" y="0"/>
                  <a:pt x="277837" y="27046"/>
                  <a:pt x="277837" y="60409"/>
                </a:cubicBezTo>
                <a:lnTo>
                  <a:pt x="277837" y="422860"/>
                </a:lnTo>
                <a:cubicBezTo>
                  <a:pt x="277837" y="456223"/>
                  <a:pt x="251182" y="483268"/>
                  <a:pt x="218304" y="483268"/>
                </a:cubicBezTo>
                <a:cubicBezTo>
                  <a:pt x="185425" y="483268"/>
                  <a:pt x="158771" y="456223"/>
                  <a:pt x="158771" y="422860"/>
                </a:cubicBezTo>
                <a:lnTo>
                  <a:pt x="158771" y="60409"/>
                </a:lnTo>
                <a:cubicBezTo>
                  <a:pt x="158771" y="27046"/>
                  <a:pt x="185425" y="0"/>
                  <a:pt x="218304" y="0"/>
                </a:cubicBezTo>
                <a:close/>
              </a:path>
            </a:pathLst>
          </a:custGeom>
          <a:solidFill>
            <a:srgbClr val="000000"/>
          </a:solidFill>
          <a:ln w="19464" cap="flat">
            <a:noFill/>
            <a:prstDash val="solid"/>
            <a:miter/>
          </a:ln>
        </p:spPr>
        <p:txBody>
          <a:bodyPr wrap="square" rtlCol="0" anchor="ctr">
            <a:noAutofit/>
          </a:bodyPr>
          <a:lstStyle/>
          <a:p>
            <a:endParaRPr lang="en-TL"/>
          </a:p>
        </p:txBody>
      </p:sp>
      <p:sp>
        <p:nvSpPr>
          <p:cNvPr id="32" name="Graphic 57">
            <a:extLst>
              <a:ext uri="{FF2B5EF4-FFF2-40B4-BE49-F238E27FC236}">
                <a16:creationId xmlns:a16="http://schemas.microsoft.com/office/drawing/2014/main" id="{D09747C6-2245-454F-AF5E-80FE7ADC82E6}"/>
              </a:ext>
            </a:extLst>
          </p:cNvPr>
          <p:cNvSpPr/>
          <p:nvPr/>
        </p:nvSpPr>
        <p:spPr>
          <a:xfrm>
            <a:off x="10634438" y="3781124"/>
            <a:ext cx="463937" cy="483268"/>
          </a:xfrm>
          <a:custGeom>
            <a:avLst/>
            <a:gdLst>
              <a:gd name="connsiteX0" fmla="*/ 463937 w 463937"/>
              <a:gd name="connsiteY0" fmla="*/ 241634 h 483268"/>
              <a:gd name="connsiteX1" fmla="*/ 231969 w 463937"/>
              <a:gd name="connsiteY1" fmla="*/ 483268 h 483268"/>
              <a:gd name="connsiteX2" fmla="*/ 0 w 463937"/>
              <a:gd name="connsiteY2" fmla="*/ 241634 h 483268"/>
              <a:gd name="connsiteX3" fmla="*/ 231969 w 463937"/>
              <a:gd name="connsiteY3" fmla="*/ 0 h 483268"/>
              <a:gd name="connsiteX4" fmla="*/ 463937 w 463937"/>
              <a:gd name="connsiteY4" fmla="*/ 241634 h 483268"/>
              <a:gd name="connsiteX5" fmla="*/ 147057 w 463937"/>
              <a:gd name="connsiteY5" fmla="*/ 159332 h 483268"/>
              <a:gd name="connsiteX6" fmla="*/ 212874 w 463937"/>
              <a:gd name="connsiteY6" fmla="*/ 122446 h 483268"/>
              <a:gd name="connsiteX7" fmla="*/ 212874 w 463937"/>
              <a:gd name="connsiteY7" fmla="*/ 41242 h 483268"/>
              <a:gd name="connsiteX8" fmla="*/ 92360 w 463937"/>
              <a:gd name="connsiteY8" fmla="*/ 102357 h 483268"/>
              <a:gd name="connsiteX9" fmla="*/ 147057 w 463937"/>
              <a:gd name="connsiteY9" fmla="*/ 159332 h 483268"/>
              <a:gd name="connsiteX10" fmla="*/ 309292 w 463937"/>
              <a:gd name="connsiteY10" fmla="*/ 241634 h 483268"/>
              <a:gd name="connsiteX11" fmla="*/ 231969 w 463937"/>
              <a:gd name="connsiteY11" fmla="*/ 322179 h 483268"/>
              <a:gd name="connsiteX12" fmla="*/ 154646 w 463937"/>
              <a:gd name="connsiteY12" fmla="*/ 241634 h 483268"/>
              <a:gd name="connsiteX13" fmla="*/ 231969 w 463937"/>
              <a:gd name="connsiteY13" fmla="*/ 161089 h 483268"/>
              <a:gd name="connsiteX14" fmla="*/ 309292 w 463937"/>
              <a:gd name="connsiteY14" fmla="*/ 241634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937" h="483268">
                <a:moveTo>
                  <a:pt x="463937" y="241634"/>
                </a:moveTo>
                <a:cubicBezTo>
                  <a:pt x="463937" y="375084"/>
                  <a:pt x="360081" y="483268"/>
                  <a:pt x="231969" y="483268"/>
                </a:cubicBezTo>
                <a:cubicBezTo>
                  <a:pt x="103856" y="483268"/>
                  <a:pt x="0" y="375084"/>
                  <a:pt x="0" y="241634"/>
                </a:cubicBezTo>
                <a:cubicBezTo>
                  <a:pt x="0" y="108183"/>
                  <a:pt x="103856" y="0"/>
                  <a:pt x="231969" y="0"/>
                </a:cubicBezTo>
                <a:cubicBezTo>
                  <a:pt x="360081" y="0"/>
                  <a:pt x="463937" y="108183"/>
                  <a:pt x="463937" y="241634"/>
                </a:cubicBezTo>
                <a:close/>
                <a:moveTo>
                  <a:pt x="147057" y="159332"/>
                </a:moveTo>
                <a:cubicBezTo>
                  <a:pt x="164125" y="140234"/>
                  <a:pt x="187061" y="126900"/>
                  <a:pt x="212874" y="122446"/>
                </a:cubicBezTo>
                <a:lnTo>
                  <a:pt x="212874" y="41242"/>
                </a:lnTo>
                <a:cubicBezTo>
                  <a:pt x="165653" y="46065"/>
                  <a:pt x="123416" y="68588"/>
                  <a:pt x="92360" y="102357"/>
                </a:cubicBezTo>
                <a:lnTo>
                  <a:pt x="147057" y="159332"/>
                </a:lnTo>
                <a:close/>
                <a:moveTo>
                  <a:pt x="309292" y="241634"/>
                </a:moveTo>
                <a:cubicBezTo>
                  <a:pt x="309292" y="286117"/>
                  <a:pt x="274672" y="322179"/>
                  <a:pt x="231969" y="322179"/>
                </a:cubicBezTo>
                <a:cubicBezTo>
                  <a:pt x="189265" y="322179"/>
                  <a:pt x="154646" y="286117"/>
                  <a:pt x="154646" y="241634"/>
                </a:cubicBezTo>
                <a:cubicBezTo>
                  <a:pt x="154646" y="197150"/>
                  <a:pt x="189265" y="161089"/>
                  <a:pt x="231969" y="161089"/>
                </a:cubicBezTo>
                <a:cubicBezTo>
                  <a:pt x="274672" y="161089"/>
                  <a:pt x="309292" y="197150"/>
                  <a:pt x="309292" y="241634"/>
                </a:cubicBezTo>
                <a:close/>
              </a:path>
            </a:pathLst>
          </a:custGeom>
          <a:solidFill>
            <a:srgbClr val="000000"/>
          </a:solidFill>
          <a:ln w="19050" cap="flat">
            <a:noFill/>
            <a:prstDash val="solid"/>
            <a:miter/>
          </a:ln>
        </p:spPr>
        <p:txBody>
          <a:bodyPr rtlCol="0" anchor="ctr"/>
          <a:lstStyle/>
          <a:p>
            <a:endParaRPr lang="en-TL"/>
          </a:p>
        </p:txBody>
      </p:sp>
      <p:sp>
        <p:nvSpPr>
          <p:cNvPr id="33" name="Freeform 32">
            <a:extLst>
              <a:ext uri="{FF2B5EF4-FFF2-40B4-BE49-F238E27FC236}">
                <a16:creationId xmlns:a16="http://schemas.microsoft.com/office/drawing/2014/main" id="{661D41A6-D2B2-5044-AFD7-642CCA10B827}"/>
              </a:ext>
            </a:extLst>
          </p:cNvPr>
          <p:cNvSpPr/>
          <p:nvPr/>
        </p:nvSpPr>
        <p:spPr>
          <a:xfrm>
            <a:off x="9609842" y="3808429"/>
            <a:ext cx="437489" cy="428565"/>
          </a:xfrm>
          <a:custGeom>
            <a:avLst/>
            <a:gdLst>
              <a:gd name="connsiteX0" fmla="*/ 386037 w 437489"/>
              <a:gd name="connsiteY0" fmla="*/ 136003 h 428565"/>
              <a:gd name="connsiteX1" fmla="*/ 346116 w 437489"/>
              <a:gd name="connsiteY1" fmla="*/ 175283 h 428565"/>
              <a:gd name="connsiteX2" fmla="*/ 396092 w 437489"/>
              <a:gd name="connsiteY2" fmla="*/ 175283 h 428565"/>
              <a:gd name="connsiteX3" fmla="*/ 386037 w 437489"/>
              <a:gd name="connsiteY3" fmla="*/ 136003 h 428565"/>
              <a:gd name="connsiteX4" fmla="*/ 347835 w 437489"/>
              <a:gd name="connsiteY4" fmla="*/ 77549 h 428565"/>
              <a:gd name="connsiteX5" fmla="*/ 258103 w 437489"/>
              <a:gd name="connsiteY5" fmla="*/ 165842 h 428565"/>
              <a:gd name="connsiteX6" fmla="*/ 258103 w 437489"/>
              <a:gd name="connsiteY6" fmla="*/ 175283 h 428565"/>
              <a:gd name="connsiteX7" fmla="*/ 289988 w 437489"/>
              <a:gd name="connsiteY7" fmla="*/ 175283 h 428565"/>
              <a:gd name="connsiteX8" fmla="*/ 366933 w 437489"/>
              <a:gd name="connsiteY8" fmla="*/ 99571 h 428565"/>
              <a:gd name="connsiteX9" fmla="*/ 364891 w 437489"/>
              <a:gd name="connsiteY9" fmla="*/ 96737 h 428565"/>
              <a:gd name="connsiteX10" fmla="*/ 347835 w 437489"/>
              <a:gd name="connsiteY10" fmla="*/ 77549 h 428565"/>
              <a:gd name="connsiteX11" fmla="*/ 160358 w 437489"/>
              <a:gd name="connsiteY11" fmla="*/ 76931 h 428565"/>
              <a:gd name="connsiteX12" fmla="*/ 200046 w 437489"/>
              <a:gd name="connsiteY12" fmla="*/ 76931 h 428565"/>
              <a:gd name="connsiteX13" fmla="*/ 200046 w 437489"/>
              <a:gd name="connsiteY13" fmla="*/ 78175 h 428565"/>
              <a:gd name="connsiteX14" fmla="*/ 200230 w 437489"/>
              <a:gd name="connsiteY14" fmla="*/ 78196 h 428565"/>
              <a:gd name="connsiteX15" fmla="*/ 200046 w 437489"/>
              <a:gd name="connsiteY15" fmla="*/ 78196 h 428565"/>
              <a:gd name="connsiteX16" fmla="*/ 200046 w 437489"/>
              <a:gd name="connsiteY16" fmla="*/ 232287 h 428565"/>
              <a:gd name="connsiteX17" fmla="*/ 356725 w 437489"/>
              <a:gd name="connsiteY17" fmla="*/ 232287 h 428565"/>
              <a:gd name="connsiteX18" fmla="*/ 356725 w 437489"/>
              <a:gd name="connsiteY18" fmla="*/ 237726 h 428565"/>
              <a:gd name="connsiteX19" fmla="*/ 357368 w 437489"/>
              <a:gd name="connsiteY19" fmla="*/ 252748 h 428565"/>
              <a:gd name="connsiteX20" fmla="*/ 356725 w 437489"/>
              <a:gd name="connsiteY20" fmla="*/ 267767 h 428565"/>
              <a:gd name="connsiteX21" fmla="*/ 356725 w 437489"/>
              <a:gd name="connsiteY21" fmla="*/ 271338 h 428565"/>
              <a:gd name="connsiteX22" fmla="*/ 356379 w 437489"/>
              <a:gd name="connsiteY22" fmla="*/ 271338 h 428565"/>
              <a:gd name="connsiteX23" fmla="*/ 178684 w 437489"/>
              <a:gd name="connsiteY23" fmla="*/ 428565 h 428565"/>
              <a:gd name="connsiteX24" fmla="*/ 0 w 437489"/>
              <a:gd name="connsiteY24" fmla="*/ 252748 h 428565"/>
              <a:gd name="connsiteX25" fmla="*/ 160358 w 437489"/>
              <a:gd name="connsiteY25" fmla="*/ 77844 h 428565"/>
              <a:gd name="connsiteX26" fmla="*/ 258103 w 437489"/>
              <a:gd name="connsiteY26" fmla="*/ 39923 h 428565"/>
              <a:gd name="connsiteX27" fmla="*/ 258103 w 437489"/>
              <a:gd name="connsiteY27" fmla="*/ 110615 h 428565"/>
              <a:gd name="connsiteX28" fmla="*/ 314718 w 437489"/>
              <a:gd name="connsiteY28" fmla="*/ 54907 h 428565"/>
              <a:gd name="connsiteX29" fmla="*/ 258103 w 437489"/>
              <a:gd name="connsiteY29" fmla="*/ 39923 h 428565"/>
              <a:gd name="connsiteX30" fmla="*/ 218414 w 437489"/>
              <a:gd name="connsiteY30" fmla="*/ 0 h 428565"/>
              <a:gd name="connsiteX31" fmla="*/ 238258 w 437489"/>
              <a:gd name="connsiteY31" fmla="*/ 0 h 428565"/>
              <a:gd name="connsiteX32" fmla="*/ 396995 w 437489"/>
              <a:gd name="connsiteY32" fmla="*/ 73777 h 428565"/>
              <a:gd name="connsiteX33" fmla="*/ 437309 w 437489"/>
              <a:gd name="connsiteY33" fmla="*/ 194633 h 428565"/>
              <a:gd name="connsiteX34" fmla="*/ 437489 w 437489"/>
              <a:gd name="connsiteY34" fmla="*/ 214334 h 428565"/>
              <a:gd name="connsiteX35" fmla="*/ 218414 w 437489"/>
              <a:gd name="connsiteY35" fmla="*/ 214334 h 428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7489" h="428565">
                <a:moveTo>
                  <a:pt x="386037" y="136003"/>
                </a:moveTo>
                <a:lnTo>
                  <a:pt x="346116" y="175283"/>
                </a:lnTo>
                <a:lnTo>
                  <a:pt x="396092" y="175283"/>
                </a:lnTo>
                <a:cubicBezTo>
                  <a:pt x="394389" y="163124"/>
                  <a:pt x="391182" y="149624"/>
                  <a:pt x="386037" y="136003"/>
                </a:cubicBezTo>
                <a:close/>
                <a:moveTo>
                  <a:pt x="347835" y="77549"/>
                </a:moveTo>
                <a:lnTo>
                  <a:pt x="258103" y="165842"/>
                </a:lnTo>
                <a:lnTo>
                  <a:pt x="258103" y="175283"/>
                </a:lnTo>
                <a:lnTo>
                  <a:pt x="289988" y="175283"/>
                </a:lnTo>
                <a:lnTo>
                  <a:pt x="366933" y="99571"/>
                </a:lnTo>
                <a:cubicBezTo>
                  <a:pt x="366266" y="98621"/>
                  <a:pt x="365585" y="97676"/>
                  <a:pt x="364891" y="96737"/>
                </a:cubicBezTo>
                <a:cubicBezTo>
                  <a:pt x="359936" y="90029"/>
                  <a:pt x="354284" y="83566"/>
                  <a:pt x="347835" y="77549"/>
                </a:cubicBezTo>
                <a:close/>
                <a:moveTo>
                  <a:pt x="160358" y="76931"/>
                </a:moveTo>
                <a:lnTo>
                  <a:pt x="200046" y="76931"/>
                </a:lnTo>
                <a:lnTo>
                  <a:pt x="200046" y="78175"/>
                </a:lnTo>
                <a:lnTo>
                  <a:pt x="200230" y="78196"/>
                </a:lnTo>
                <a:lnTo>
                  <a:pt x="200046" y="78196"/>
                </a:lnTo>
                <a:lnTo>
                  <a:pt x="200046" y="232287"/>
                </a:lnTo>
                <a:lnTo>
                  <a:pt x="356725" y="232287"/>
                </a:lnTo>
                <a:lnTo>
                  <a:pt x="356725" y="237726"/>
                </a:lnTo>
                <a:cubicBezTo>
                  <a:pt x="357149" y="242678"/>
                  <a:pt x="357368" y="247689"/>
                  <a:pt x="357368" y="252748"/>
                </a:cubicBezTo>
                <a:cubicBezTo>
                  <a:pt x="357368" y="257807"/>
                  <a:pt x="357149" y="262817"/>
                  <a:pt x="356725" y="267767"/>
                </a:cubicBezTo>
                <a:lnTo>
                  <a:pt x="356725" y="271338"/>
                </a:lnTo>
                <a:lnTo>
                  <a:pt x="356379" y="271338"/>
                </a:lnTo>
                <a:cubicBezTo>
                  <a:pt x="346943" y="359699"/>
                  <a:pt x="270985" y="428565"/>
                  <a:pt x="178684" y="428565"/>
                </a:cubicBezTo>
                <a:cubicBezTo>
                  <a:pt x="79999" y="428565"/>
                  <a:pt x="0" y="349848"/>
                  <a:pt x="0" y="252748"/>
                </a:cubicBezTo>
                <a:cubicBezTo>
                  <a:pt x="0" y="161735"/>
                  <a:pt x="70283" y="86873"/>
                  <a:pt x="160358" y="77844"/>
                </a:cubicBezTo>
                <a:close/>
                <a:moveTo>
                  <a:pt x="258103" y="39923"/>
                </a:moveTo>
                <a:lnTo>
                  <a:pt x="258103" y="110615"/>
                </a:lnTo>
                <a:lnTo>
                  <a:pt x="314718" y="54907"/>
                </a:lnTo>
                <a:cubicBezTo>
                  <a:pt x="298946" y="47283"/>
                  <a:pt x="280255" y="41927"/>
                  <a:pt x="258103" y="39923"/>
                </a:cubicBezTo>
                <a:close/>
                <a:moveTo>
                  <a:pt x="218414" y="0"/>
                </a:moveTo>
                <a:lnTo>
                  <a:pt x="238258" y="0"/>
                </a:lnTo>
                <a:cubicBezTo>
                  <a:pt x="315782" y="0"/>
                  <a:pt x="366365" y="32311"/>
                  <a:pt x="396995" y="73777"/>
                </a:cubicBezTo>
                <a:cubicBezTo>
                  <a:pt x="426910" y="114273"/>
                  <a:pt x="437013" y="162302"/>
                  <a:pt x="437309" y="194633"/>
                </a:cubicBezTo>
                <a:lnTo>
                  <a:pt x="437489" y="214334"/>
                </a:lnTo>
                <a:lnTo>
                  <a:pt x="218414" y="214334"/>
                </a:lnTo>
                <a:close/>
              </a:path>
            </a:pathLst>
          </a:custGeom>
          <a:solidFill>
            <a:srgbClr val="000000"/>
          </a:solidFill>
          <a:ln w="19464" cap="flat">
            <a:noFill/>
            <a:prstDash val="solid"/>
            <a:miter/>
          </a:ln>
        </p:spPr>
        <p:txBody>
          <a:bodyPr wrap="square" rtlCol="0" anchor="ctr">
            <a:noAutofit/>
          </a:bodyPr>
          <a:lstStyle/>
          <a:p>
            <a:endParaRPr lang="en-TL"/>
          </a:p>
        </p:txBody>
      </p:sp>
      <p:sp>
        <p:nvSpPr>
          <p:cNvPr id="34" name="Freeform 33">
            <a:extLst>
              <a:ext uri="{FF2B5EF4-FFF2-40B4-BE49-F238E27FC236}">
                <a16:creationId xmlns:a16="http://schemas.microsoft.com/office/drawing/2014/main" id="{BAA63AB6-404F-634E-80CD-840901EF7104}"/>
              </a:ext>
            </a:extLst>
          </p:cNvPr>
          <p:cNvSpPr/>
          <p:nvPr/>
        </p:nvSpPr>
        <p:spPr>
          <a:xfrm>
            <a:off x="7533425" y="3800725"/>
            <a:ext cx="490498" cy="444062"/>
          </a:xfrm>
          <a:custGeom>
            <a:avLst/>
            <a:gdLst>
              <a:gd name="connsiteX0" fmla="*/ 271978 w 490498"/>
              <a:gd name="connsiteY0" fmla="*/ 224075 h 444062"/>
              <a:gd name="connsiteX1" fmla="*/ 451258 w 490498"/>
              <a:gd name="connsiteY1" fmla="*/ 224075 h 444062"/>
              <a:gd name="connsiteX2" fmla="*/ 451258 w 490498"/>
              <a:gd name="connsiteY2" fmla="*/ 225217 h 444062"/>
              <a:gd name="connsiteX3" fmla="*/ 490498 w 490498"/>
              <a:gd name="connsiteY3" fmla="*/ 294987 h 444062"/>
              <a:gd name="connsiteX4" fmla="*/ 490498 w 490498"/>
              <a:gd name="connsiteY4" fmla="*/ 340551 h 444062"/>
              <a:gd name="connsiteX5" fmla="*/ 431638 w 490498"/>
              <a:gd name="connsiteY5" fmla="*/ 400959 h 444062"/>
              <a:gd name="connsiteX6" fmla="*/ 430336 w 490498"/>
              <a:gd name="connsiteY6" fmla="*/ 400959 h 444062"/>
              <a:gd name="connsiteX7" fmla="*/ 430336 w 490498"/>
              <a:gd name="connsiteY7" fmla="*/ 423890 h 444062"/>
              <a:gd name="connsiteX8" fmla="*/ 399275 w 490498"/>
              <a:gd name="connsiteY8" fmla="*/ 440249 h 444062"/>
              <a:gd name="connsiteX9" fmla="*/ 361327 w 490498"/>
              <a:gd name="connsiteY9" fmla="*/ 412292 h 444062"/>
              <a:gd name="connsiteX10" fmla="*/ 327004 w 490498"/>
              <a:gd name="connsiteY10" fmla="*/ 400959 h 444062"/>
              <a:gd name="connsiteX11" fmla="*/ 278201 w 490498"/>
              <a:gd name="connsiteY11" fmla="*/ 400959 h 444062"/>
              <a:gd name="connsiteX12" fmla="*/ 213969 w 490498"/>
              <a:gd name="connsiteY12" fmla="*/ 366704 h 444062"/>
              <a:gd name="connsiteX13" fmla="*/ 213118 w 490498"/>
              <a:gd name="connsiteY13" fmla="*/ 367291 h 444062"/>
              <a:gd name="connsiteX14" fmla="*/ 213118 w 490498"/>
              <a:gd name="connsiteY14" fmla="*/ 284484 h 444062"/>
              <a:gd name="connsiteX15" fmla="*/ 271978 w 490498"/>
              <a:gd name="connsiteY15" fmla="*/ 224075 h 444062"/>
              <a:gd name="connsiteX16" fmla="*/ 117719 w 490498"/>
              <a:gd name="connsiteY16" fmla="*/ 0 h 444062"/>
              <a:gd name="connsiteX17" fmla="*/ 333538 w 490498"/>
              <a:gd name="connsiteY17" fmla="*/ 0 h 444062"/>
              <a:gd name="connsiteX18" fmla="*/ 451257 w 490498"/>
              <a:gd name="connsiteY18" fmla="*/ 120817 h 444062"/>
              <a:gd name="connsiteX19" fmla="*/ 451257 w 490498"/>
              <a:gd name="connsiteY19" fmla="*/ 183803 h 444062"/>
              <a:gd name="connsiteX20" fmla="*/ 271977 w 490498"/>
              <a:gd name="connsiteY20" fmla="*/ 183803 h 444062"/>
              <a:gd name="connsiteX21" fmla="*/ 173877 w 490498"/>
              <a:gd name="connsiteY21" fmla="*/ 284484 h 444062"/>
              <a:gd name="connsiteX22" fmla="*/ 173877 w 490498"/>
              <a:gd name="connsiteY22" fmla="*/ 394369 h 444062"/>
              <a:gd name="connsiteX23" fmla="*/ 138941 w 490498"/>
              <a:gd name="connsiteY23" fmla="*/ 418476 h 444062"/>
              <a:gd name="connsiteX24" fmla="*/ 77806 w 490498"/>
              <a:gd name="connsiteY24" fmla="*/ 385056 h 444062"/>
              <a:gd name="connsiteX25" fmla="*/ 77806 w 490498"/>
              <a:gd name="connsiteY25" fmla="*/ 342313 h 444062"/>
              <a:gd name="connsiteX26" fmla="*/ 0 w 490498"/>
              <a:gd name="connsiteY26" fmla="*/ 261770 h 444062"/>
              <a:gd name="connsiteX27" fmla="*/ 0 w 490498"/>
              <a:gd name="connsiteY27" fmla="*/ 120817 h 444062"/>
              <a:gd name="connsiteX28" fmla="*/ 117719 w 490498"/>
              <a:gd name="connsiteY28" fmla="*/ 0 h 44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0498" h="444062">
                <a:moveTo>
                  <a:pt x="271978" y="224075"/>
                </a:moveTo>
                <a:lnTo>
                  <a:pt x="451258" y="224075"/>
                </a:lnTo>
                <a:lnTo>
                  <a:pt x="451258" y="225217"/>
                </a:lnTo>
                <a:cubicBezTo>
                  <a:pt x="474716" y="239143"/>
                  <a:pt x="490498" y="265173"/>
                  <a:pt x="490498" y="294987"/>
                </a:cubicBezTo>
                <a:lnTo>
                  <a:pt x="490498" y="340551"/>
                </a:lnTo>
                <a:cubicBezTo>
                  <a:pt x="490498" y="373912"/>
                  <a:pt x="464147" y="400959"/>
                  <a:pt x="431638" y="400959"/>
                </a:cubicBezTo>
                <a:lnTo>
                  <a:pt x="430336" y="400959"/>
                </a:lnTo>
                <a:lnTo>
                  <a:pt x="430336" y="423890"/>
                </a:lnTo>
                <a:cubicBezTo>
                  <a:pt x="430336" y="440291"/>
                  <a:pt x="412256" y="449812"/>
                  <a:pt x="399275" y="440249"/>
                </a:cubicBezTo>
                <a:lnTo>
                  <a:pt x="361327" y="412292"/>
                </a:lnTo>
                <a:cubicBezTo>
                  <a:pt x="351322" y="404922"/>
                  <a:pt x="339317" y="400959"/>
                  <a:pt x="327004" y="400959"/>
                </a:cubicBezTo>
                <a:lnTo>
                  <a:pt x="278201" y="400959"/>
                </a:lnTo>
                <a:cubicBezTo>
                  <a:pt x="251646" y="400959"/>
                  <a:pt x="228168" y="387422"/>
                  <a:pt x="213969" y="366704"/>
                </a:cubicBezTo>
                <a:lnTo>
                  <a:pt x="213118" y="367291"/>
                </a:lnTo>
                <a:lnTo>
                  <a:pt x="213118" y="284484"/>
                </a:lnTo>
                <a:cubicBezTo>
                  <a:pt x="213118" y="251122"/>
                  <a:pt x="239469" y="224075"/>
                  <a:pt x="271978" y="224075"/>
                </a:cubicBezTo>
                <a:close/>
                <a:moveTo>
                  <a:pt x="117719" y="0"/>
                </a:moveTo>
                <a:lnTo>
                  <a:pt x="333538" y="0"/>
                </a:lnTo>
                <a:cubicBezTo>
                  <a:pt x="398552" y="0"/>
                  <a:pt x="451257" y="54092"/>
                  <a:pt x="451257" y="120817"/>
                </a:cubicBezTo>
                <a:lnTo>
                  <a:pt x="451257" y="183803"/>
                </a:lnTo>
                <a:lnTo>
                  <a:pt x="271977" y="183803"/>
                </a:lnTo>
                <a:cubicBezTo>
                  <a:pt x="217798" y="183803"/>
                  <a:pt x="173877" y="228880"/>
                  <a:pt x="173877" y="284484"/>
                </a:cubicBezTo>
                <a:lnTo>
                  <a:pt x="173877" y="394369"/>
                </a:lnTo>
                <a:lnTo>
                  <a:pt x="138941" y="418476"/>
                </a:lnTo>
                <a:cubicBezTo>
                  <a:pt x="112874" y="436464"/>
                  <a:pt x="77806" y="417294"/>
                  <a:pt x="77806" y="385056"/>
                </a:cubicBezTo>
                <a:lnTo>
                  <a:pt x="77806" y="342313"/>
                </a:lnTo>
                <a:cubicBezTo>
                  <a:pt x="34773" y="341940"/>
                  <a:pt x="0" y="306024"/>
                  <a:pt x="0" y="261770"/>
                </a:cubicBezTo>
                <a:lnTo>
                  <a:pt x="0" y="120817"/>
                </a:lnTo>
                <a:cubicBezTo>
                  <a:pt x="0" y="54092"/>
                  <a:pt x="52705" y="0"/>
                  <a:pt x="117719" y="0"/>
                </a:cubicBezTo>
                <a:close/>
              </a:path>
            </a:pathLst>
          </a:custGeom>
          <a:solidFill>
            <a:srgbClr val="000000"/>
          </a:solidFill>
          <a:ln w="19416" cap="flat">
            <a:noFill/>
            <a:prstDash val="solid"/>
            <a:miter/>
          </a:ln>
        </p:spPr>
        <p:txBody>
          <a:bodyPr wrap="square" rtlCol="0" anchor="ctr">
            <a:noAutofit/>
          </a:bodyPr>
          <a:lstStyle/>
          <a:p>
            <a:endParaRPr lang="en-TL"/>
          </a:p>
        </p:txBody>
      </p:sp>
      <p:sp>
        <p:nvSpPr>
          <p:cNvPr id="35" name="Graphic 60">
            <a:extLst>
              <a:ext uri="{FF2B5EF4-FFF2-40B4-BE49-F238E27FC236}">
                <a16:creationId xmlns:a16="http://schemas.microsoft.com/office/drawing/2014/main" id="{976540BA-8D24-8742-B502-A725F64288D9}"/>
              </a:ext>
            </a:extLst>
          </p:cNvPr>
          <p:cNvSpPr/>
          <p:nvPr/>
        </p:nvSpPr>
        <p:spPr>
          <a:xfrm>
            <a:off x="6589282" y="3781124"/>
            <a:ext cx="356092" cy="483268"/>
          </a:xfrm>
          <a:custGeom>
            <a:avLst/>
            <a:gdLst>
              <a:gd name="connsiteX0" fmla="*/ 59349 w 356092"/>
              <a:gd name="connsiteY0" fmla="*/ 0 h 483268"/>
              <a:gd name="connsiteX1" fmla="*/ 0 w 356092"/>
              <a:gd name="connsiteY1" fmla="*/ 60409 h 483268"/>
              <a:gd name="connsiteX2" fmla="*/ 0 w 356092"/>
              <a:gd name="connsiteY2" fmla="*/ 422860 h 483268"/>
              <a:gd name="connsiteX3" fmla="*/ 59349 w 356092"/>
              <a:gd name="connsiteY3" fmla="*/ 483268 h 483268"/>
              <a:gd name="connsiteX4" fmla="*/ 296743 w 356092"/>
              <a:gd name="connsiteY4" fmla="*/ 483268 h 483268"/>
              <a:gd name="connsiteX5" fmla="*/ 356092 w 356092"/>
              <a:gd name="connsiteY5" fmla="*/ 422860 h 483268"/>
              <a:gd name="connsiteX6" fmla="*/ 356092 w 356092"/>
              <a:gd name="connsiteY6" fmla="*/ 140344 h 483268"/>
              <a:gd name="connsiteX7" fmla="*/ 236906 w 356092"/>
              <a:gd name="connsiteY7" fmla="*/ 17893 h 483268"/>
              <a:gd name="connsiteX8" fmla="*/ 194745 w 356092"/>
              <a:gd name="connsiteY8" fmla="*/ 0 h 483268"/>
              <a:gd name="connsiteX9" fmla="*/ 59349 w 356092"/>
              <a:gd name="connsiteY9" fmla="*/ 0 h 483268"/>
              <a:gd name="connsiteX10" fmla="*/ 118697 w 356092"/>
              <a:gd name="connsiteY10" fmla="*/ 261770 h 483268"/>
              <a:gd name="connsiteX11" fmla="*/ 98914 w 356092"/>
              <a:gd name="connsiteY11" fmla="*/ 281906 h 483268"/>
              <a:gd name="connsiteX12" fmla="*/ 118697 w 356092"/>
              <a:gd name="connsiteY12" fmla="*/ 302043 h 483268"/>
              <a:gd name="connsiteX13" fmla="*/ 178046 w 356092"/>
              <a:gd name="connsiteY13" fmla="*/ 302043 h 483268"/>
              <a:gd name="connsiteX14" fmla="*/ 197829 w 356092"/>
              <a:gd name="connsiteY14" fmla="*/ 281906 h 483268"/>
              <a:gd name="connsiteX15" fmla="*/ 178046 w 356092"/>
              <a:gd name="connsiteY15" fmla="*/ 261770 h 483268"/>
              <a:gd name="connsiteX16" fmla="*/ 118697 w 356092"/>
              <a:gd name="connsiteY16" fmla="*/ 261770 h 483268"/>
              <a:gd name="connsiteX17" fmla="*/ 98914 w 356092"/>
              <a:gd name="connsiteY17" fmla="*/ 342315 h 483268"/>
              <a:gd name="connsiteX18" fmla="*/ 118697 w 356092"/>
              <a:gd name="connsiteY18" fmla="*/ 322179 h 483268"/>
              <a:gd name="connsiteX19" fmla="*/ 237395 w 356092"/>
              <a:gd name="connsiteY19" fmla="*/ 322179 h 483268"/>
              <a:gd name="connsiteX20" fmla="*/ 257178 w 356092"/>
              <a:gd name="connsiteY20" fmla="*/ 342315 h 483268"/>
              <a:gd name="connsiteX21" fmla="*/ 237395 w 356092"/>
              <a:gd name="connsiteY21" fmla="*/ 362451 h 483268"/>
              <a:gd name="connsiteX22" fmla="*/ 118697 w 356092"/>
              <a:gd name="connsiteY22" fmla="*/ 362451 h 483268"/>
              <a:gd name="connsiteX23" fmla="*/ 98914 w 356092"/>
              <a:gd name="connsiteY23" fmla="*/ 342315 h 483268"/>
              <a:gd name="connsiteX24" fmla="*/ 217456 w 356092"/>
              <a:gd name="connsiteY24" fmla="*/ 55497 h 483268"/>
              <a:gd name="connsiteX25" fmla="*/ 217456 w 356092"/>
              <a:gd name="connsiteY25" fmla="*/ 117448 h 483268"/>
              <a:gd name="connsiteX26" fmla="*/ 237238 w 356092"/>
              <a:gd name="connsiteY26" fmla="*/ 137585 h 483268"/>
              <a:gd name="connsiteX27" fmla="*/ 297758 w 356092"/>
              <a:gd name="connsiteY27" fmla="*/ 137585 h 483268"/>
              <a:gd name="connsiteX28" fmla="*/ 217456 w 356092"/>
              <a:gd name="connsiteY28" fmla="*/ 55497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56092" h="483268">
                <a:moveTo>
                  <a:pt x="59349" y="0"/>
                </a:moveTo>
                <a:cubicBezTo>
                  <a:pt x="26571" y="0"/>
                  <a:pt x="0" y="27046"/>
                  <a:pt x="0" y="60409"/>
                </a:cubicBezTo>
                <a:lnTo>
                  <a:pt x="0" y="422860"/>
                </a:lnTo>
                <a:cubicBezTo>
                  <a:pt x="0" y="456223"/>
                  <a:pt x="26571" y="483268"/>
                  <a:pt x="59349" y="483268"/>
                </a:cubicBezTo>
                <a:lnTo>
                  <a:pt x="296743" y="483268"/>
                </a:lnTo>
                <a:cubicBezTo>
                  <a:pt x="329522" y="483268"/>
                  <a:pt x="356092" y="456223"/>
                  <a:pt x="356092" y="422860"/>
                </a:cubicBezTo>
                <a:lnTo>
                  <a:pt x="356092" y="140344"/>
                </a:lnTo>
                <a:lnTo>
                  <a:pt x="236906" y="17893"/>
                </a:lnTo>
                <a:cubicBezTo>
                  <a:pt x="225760" y="6442"/>
                  <a:pt x="210581" y="0"/>
                  <a:pt x="194745" y="0"/>
                </a:cubicBezTo>
                <a:lnTo>
                  <a:pt x="59349" y="0"/>
                </a:lnTo>
                <a:close/>
                <a:moveTo>
                  <a:pt x="118697" y="261770"/>
                </a:moveTo>
                <a:cubicBezTo>
                  <a:pt x="107772" y="261770"/>
                  <a:pt x="98914" y="270785"/>
                  <a:pt x="98914" y="281906"/>
                </a:cubicBezTo>
                <a:cubicBezTo>
                  <a:pt x="98914" y="293028"/>
                  <a:pt x="107772" y="302043"/>
                  <a:pt x="118697" y="302043"/>
                </a:cubicBezTo>
                <a:lnTo>
                  <a:pt x="178046" y="302043"/>
                </a:lnTo>
                <a:cubicBezTo>
                  <a:pt x="188972" y="302043"/>
                  <a:pt x="197829" y="293028"/>
                  <a:pt x="197829" y="281906"/>
                </a:cubicBezTo>
                <a:cubicBezTo>
                  <a:pt x="197829" y="270785"/>
                  <a:pt x="188972" y="261770"/>
                  <a:pt x="178046" y="261770"/>
                </a:cubicBezTo>
                <a:lnTo>
                  <a:pt x="118697" y="261770"/>
                </a:lnTo>
                <a:close/>
                <a:moveTo>
                  <a:pt x="98914" y="342315"/>
                </a:moveTo>
                <a:cubicBezTo>
                  <a:pt x="98914" y="331194"/>
                  <a:pt x="107772" y="322179"/>
                  <a:pt x="118697" y="322179"/>
                </a:cubicBezTo>
                <a:lnTo>
                  <a:pt x="237395" y="322179"/>
                </a:lnTo>
                <a:cubicBezTo>
                  <a:pt x="248321" y="322179"/>
                  <a:pt x="257178" y="331194"/>
                  <a:pt x="257178" y="342315"/>
                </a:cubicBezTo>
                <a:cubicBezTo>
                  <a:pt x="257178" y="353436"/>
                  <a:pt x="248321" y="362451"/>
                  <a:pt x="237395" y="362451"/>
                </a:cubicBezTo>
                <a:lnTo>
                  <a:pt x="118697" y="362451"/>
                </a:lnTo>
                <a:cubicBezTo>
                  <a:pt x="107772" y="362451"/>
                  <a:pt x="98914" y="353436"/>
                  <a:pt x="98914" y="342315"/>
                </a:cubicBezTo>
                <a:close/>
                <a:moveTo>
                  <a:pt x="217456" y="55497"/>
                </a:moveTo>
                <a:lnTo>
                  <a:pt x="217456" y="117448"/>
                </a:lnTo>
                <a:cubicBezTo>
                  <a:pt x="217456" y="128569"/>
                  <a:pt x="226312" y="137585"/>
                  <a:pt x="237238" y="137585"/>
                </a:cubicBezTo>
                <a:lnTo>
                  <a:pt x="297758" y="137585"/>
                </a:lnTo>
                <a:lnTo>
                  <a:pt x="217456" y="55497"/>
                </a:lnTo>
                <a:close/>
              </a:path>
            </a:pathLst>
          </a:custGeom>
          <a:solidFill>
            <a:srgbClr val="000000"/>
          </a:solidFill>
          <a:ln w="19551" cap="flat">
            <a:noFill/>
            <a:prstDash val="solid"/>
            <a:miter/>
          </a:ln>
        </p:spPr>
        <p:txBody>
          <a:bodyPr rtlCol="0" anchor="ctr"/>
          <a:lstStyle/>
          <a:p>
            <a:endParaRPr lang="en-TL"/>
          </a:p>
        </p:txBody>
      </p:sp>
      <p:sp>
        <p:nvSpPr>
          <p:cNvPr id="36" name="Graphic 61">
            <a:extLst>
              <a:ext uri="{FF2B5EF4-FFF2-40B4-BE49-F238E27FC236}">
                <a16:creationId xmlns:a16="http://schemas.microsoft.com/office/drawing/2014/main" id="{85475A87-4185-C749-8324-B27DE183747F}"/>
              </a:ext>
            </a:extLst>
          </p:cNvPr>
          <p:cNvSpPr/>
          <p:nvPr/>
        </p:nvSpPr>
        <p:spPr>
          <a:xfrm>
            <a:off x="9679545" y="1603935"/>
            <a:ext cx="356092" cy="483268"/>
          </a:xfrm>
          <a:custGeom>
            <a:avLst/>
            <a:gdLst>
              <a:gd name="connsiteX0" fmla="*/ 0 w 356092"/>
              <a:gd name="connsiteY0" fmla="*/ 60409 h 483268"/>
              <a:gd name="connsiteX1" fmla="*/ 59349 w 356092"/>
              <a:gd name="connsiteY1" fmla="*/ 0 h 483268"/>
              <a:gd name="connsiteX2" fmla="*/ 194745 w 356092"/>
              <a:gd name="connsiteY2" fmla="*/ 0 h 483268"/>
              <a:gd name="connsiteX3" fmla="*/ 236906 w 356092"/>
              <a:gd name="connsiteY3" fmla="*/ 17893 h 483268"/>
              <a:gd name="connsiteX4" fmla="*/ 356092 w 356092"/>
              <a:gd name="connsiteY4" fmla="*/ 140344 h 483268"/>
              <a:gd name="connsiteX5" fmla="*/ 356092 w 356092"/>
              <a:gd name="connsiteY5" fmla="*/ 422860 h 483268"/>
              <a:gd name="connsiteX6" fmla="*/ 296743 w 356092"/>
              <a:gd name="connsiteY6" fmla="*/ 483268 h 483268"/>
              <a:gd name="connsiteX7" fmla="*/ 59349 w 356092"/>
              <a:gd name="connsiteY7" fmla="*/ 483268 h 483268"/>
              <a:gd name="connsiteX8" fmla="*/ 0 w 356092"/>
              <a:gd name="connsiteY8" fmla="*/ 422860 h 483268"/>
              <a:gd name="connsiteX9" fmla="*/ 0 w 356092"/>
              <a:gd name="connsiteY9" fmla="*/ 60409 h 483268"/>
              <a:gd name="connsiteX10" fmla="*/ 118697 w 356092"/>
              <a:gd name="connsiteY10" fmla="*/ 261770 h 483268"/>
              <a:gd name="connsiteX11" fmla="*/ 98914 w 356092"/>
              <a:gd name="connsiteY11" fmla="*/ 281906 h 483268"/>
              <a:gd name="connsiteX12" fmla="*/ 118697 w 356092"/>
              <a:gd name="connsiteY12" fmla="*/ 302043 h 483268"/>
              <a:gd name="connsiteX13" fmla="*/ 237395 w 356092"/>
              <a:gd name="connsiteY13" fmla="*/ 302043 h 483268"/>
              <a:gd name="connsiteX14" fmla="*/ 257178 w 356092"/>
              <a:gd name="connsiteY14" fmla="*/ 281906 h 483268"/>
              <a:gd name="connsiteX15" fmla="*/ 237395 w 356092"/>
              <a:gd name="connsiteY15" fmla="*/ 261770 h 483268"/>
              <a:gd name="connsiteX16" fmla="*/ 118697 w 356092"/>
              <a:gd name="connsiteY16" fmla="*/ 261770 h 483268"/>
              <a:gd name="connsiteX17" fmla="*/ 217456 w 356092"/>
              <a:gd name="connsiteY17" fmla="*/ 55497 h 483268"/>
              <a:gd name="connsiteX18" fmla="*/ 217456 w 356092"/>
              <a:gd name="connsiteY18" fmla="*/ 117448 h 483268"/>
              <a:gd name="connsiteX19" fmla="*/ 237238 w 356092"/>
              <a:gd name="connsiteY19" fmla="*/ 137585 h 483268"/>
              <a:gd name="connsiteX20" fmla="*/ 297758 w 356092"/>
              <a:gd name="connsiteY20" fmla="*/ 137585 h 483268"/>
              <a:gd name="connsiteX21" fmla="*/ 217456 w 356092"/>
              <a:gd name="connsiteY21" fmla="*/ 55497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6092" h="483268">
                <a:moveTo>
                  <a:pt x="0" y="60409"/>
                </a:moveTo>
                <a:cubicBezTo>
                  <a:pt x="0" y="27046"/>
                  <a:pt x="26571" y="0"/>
                  <a:pt x="59349" y="0"/>
                </a:cubicBezTo>
                <a:lnTo>
                  <a:pt x="194745" y="0"/>
                </a:lnTo>
                <a:cubicBezTo>
                  <a:pt x="210581" y="0"/>
                  <a:pt x="225760" y="6442"/>
                  <a:pt x="236906" y="17893"/>
                </a:cubicBezTo>
                <a:lnTo>
                  <a:pt x="356092" y="140344"/>
                </a:lnTo>
                <a:lnTo>
                  <a:pt x="356092" y="422860"/>
                </a:lnTo>
                <a:cubicBezTo>
                  <a:pt x="356092" y="456223"/>
                  <a:pt x="329522" y="483268"/>
                  <a:pt x="296743" y="483268"/>
                </a:cubicBezTo>
                <a:lnTo>
                  <a:pt x="59349" y="483268"/>
                </a:lnTo>
                <a:cubicBezTo>
                  <a:pt x="26571" y="483268"/>
                  <a:pt x="0" y="456223"/>
                  <a:pt x="0" y="422860"/>
                </a:cubicBezTo>
                <a:lnTo>
                  <a:pt x="0" y="60409"/>
                </a:lnTo>
                <a:close/>
                <a:moveTo>
                  <a:pt x="118697" y="261770"/>
                </a:moveTo>
                <a:cubicBezTo>
                  <a:pt x="107772" y="261770"/>
                  <a:pt x="98914" y="270785"/>
                  <a:pt x="98914" y="281906"/>
                </a:cubicBezTo>
                <a:cubicBezTo>
                  <a:pt x="98914" y="293028"/>
                  <a:pt x="107772" y="302043"/>
                  <a:pt x="118697" y="302043"/>
                </a:cubicBezTo>
                <a:lnTo>
                  <a:pt x="237395" y="302043"/>
                </a:lnTo>
                <a:cubicBezTo>
                  <a:pt x="248321" y="302043"/>
                  <a:pt x="257178" y="293028"/>
                  <a:pt x="257178" y="281906"/>
                </a:cubicBezTo>
                <a:cubicBezTo>
                  <a:pt x="257178" y="270785"/>
                  <a:pt x="248321" y="261770"/>
                  <a:pt x="237395" y="261770"/>
                </a:cubicBezTo>
                <a:lnTo>
                  <a:pt x="118697" y="261770"/>
                </a:lnTo>
                <a:close/>
                <a:moveTo>
                  <a:pt x="217456" y="55497"/>
                </a:moveTo>
                <a:lnTo>
                  <a:pt x="217456" y="117448"/>
                </a:lnTo>
                <a:cubicBezTo>
                  <a:pt x="217456" y="128569"/>
                  <a:pt x="226312" y="137585"/>
                  <a:pt x="237238" y="137585"/>
                </a:cubicBezTo>
                <a:lnTo>
                  <a:pt x="297758" y="137585"/>
                </a:lnTo>
                <a:lnTo>
                  <a:pt x="217456" y="55497"/>
                </a:lnTo>
                <a:close/>
              </a:path>
            </a:pathLst>
          </a:custGeom>
          <a:solidFill>
            <a:srgbClr val="000000"/>
          </a:solidFill>
          <a:ln w="19551" cap="flat">
            <a:noFill/>
            <a:prstDash val="solid"/>
            <a:miter/>
          </a:ln>
        </p:spPr>
        <p:txBody>
          <a:bodyPr rtlCol="0" anchor="ctr"/>
          <a:lstStyle/>
          <a:p>
            <a:endParaRPr lang="en-TL"/>
          </a:p>
        </p:txBody>
      </p:sp>
      <p:sp>
        <p:nvSpPr>
          <p:cNvPr id="37" name="Graphic 62">
            <a:extLst>
              <a:ext uri="{FF2B5EF4-FFF2-40B4-BE49-F238E27FC236}">
                <a16:creationId xmlns:a16="http://schemas.microsoft.com/office/drawing/2014/main" id="{6639EA88-2EC3-9545-A493-95B16CDB711C}"/>
              </a:ext>
            </a:extLst>
          </p:cNvPr>
          <p:cNvSpPr/>
          <p:nvPr/>
        </p:nvSpPr>
        <p:spPr>
          <a:xfrm>
            <a:off x="8677635" y="1603935"/>
            <a:ext cx="356092" cy="483268"/>
          </a:xfrm>
          <a:custGeom>
            <a:avLst/>
            <a:gdLst>
              <a:gd name="connsiteX0" fmla="*/ 59349 w 356092"/>
              <a:gd name="connsiteY0" fmla="*/ 0 h 483268"/>
              <a:gd name="connsiteX1" fmla="*/ 0 w 356092"/>
              <a:gd name="connsiteY1" fmla="*/ 60409 h 483268"/>
              <a:gd name="connsiteX2" fmla="*/ 0 w 356092"/>
              <a:gd name="connsiteY2" fmla="*/ 422860 h 483268"/>
              <a:gd name="connsiteX3" fmla="*/ 59349 w 356092"/>
              <a:gd name="connsiteY3" fmla="*/ 483268 h 483268"/>
              <a:gd name="connsiteX4" fmla="*/ 296743 w 356092"/>
              <a:gd name="connsiteY4" fmla="*/ 483268 h 483268"/>
              <a:gd name="connsiteX5" fmla="*/ 356092 w 356092"/>
              <a:gd name="connsiteY5" fmla="*/ 422860 h 483268"/>
              <a:gd name="connsiteX6" fmla="*/ 356092 w 356092"/>
              <a:gd name="connsiteY6" fmla="*/ 140344 h 483268"/>
              <a:gd name="connsiteX7" fmla="*/ 236906 w 356092"/>
              <a:gd name="connsiteY7" fmla="*/ 17893 h 483268"/>
              <a:gd name="connsiteX8" fmla="*/ 194745 w 356092"/>
              <a:gd name="connsiteY8" fmla="*/ 0 h 483268"/>
              <a:gd name="connsiteX9" fmla="*/ 59349 w 356092"/>
              <a:gd name="connsiteY9" fmla="*/ 0 h 483268"/>
              <a:gd name="connsiteX10" fmla="*/ 98914 w 356092"/>
              <a:gd name="connsiteY10" fmla="*/ 302043 h 483268"/>
              <a:gd name="connsiteX11" fmla="*/ 118697 w 356092"/>
              <a:gd name="connsiteY11" fmla="*/ 281906 h 483268"/>
              <a:gd name="connsiteX12" fmla="*/ 158263 w 356092"/>
              <a:gd name="connsiteY12" fmla="*/ 281906 h 483268"/>
              <a:gd name="connsiteX13" fmla="*/ 158263 w 356092"/>
              <a:gd name="connsiteY13" fmla="*/ 241634 h 483268"/>
              <a:gd name="connsiteX14" fmla="*/ 178046 w 356092"/>
              <a:gd name="connsiteY14" fmla="*/ 221498 h 483268"/>
              <a:gd name="connsiteX15" fmla="*/ 197829 w 356092"/>
              <a:gd name="connsiteY15" fmla="*/ 241634 h 483268"/>
              <a:gd name="connsiteX16" fmla="*/ 197829 w 356092"/>
              <a:gd name="connsiteY16" fmla="*/ 281906 h 483268"/>
              <a:gd name="connsiteX17" fmla="*/ 237395 w 356092"/>
              <a:gd name="connsiteY17" fmla="*/ 281906 h 483268"/>
              <a:gd name="connsiteX18" fmla="*/ 257178 w 356092"/>
              <a:gd name="connsiteY18" fmla="*/ 302043 h 483268"/>
              <a:gd name="connsiteX19" fmla="*/ 237395 w 356092"/>
              <a:gd name="connsiteY19" fmla="*/ 322179 h 483268"/>
              <a:gd name="connsiteX20" fmla="*/ 197829 w 356092"/>
              <a:gd name="connsiteY20" fmla="*/ 322179 h 483268"/>
              <a:gd name="connsiteX21" fmla="*/ 197829 w 356092"/>
              <a:gd name="connsiteY21" fmla="*/ 362451 h 483268"/>
              <a:gd name="connsiteX22" fmla="*/ 178046 w 356092"/>
              <a:gd name="connsiteY22" fmla="*/ 382587 h 483268"/>
              <a:gd name="connsiteX23" fmla="*/ 158263 w 356092"/>
              <a:gd name="connsiteY23" fmla="*/ 362451 h 483268"/>
              <a:gd name="connsiteX24" fmla="*/ 158263 w 356092"/>
              <a:gd name="connsiteY24" fmla="*/ 322179 h 483268"/>
              <a:gd name="connsiteX25" fmla="*/ 118697 w 356092"/>
              <a:gd name="connsiteY25" fmla="*/ 322179 h 483268"/>
              <a:gd name="connsiteX26" fmla="*/ 98914 w 356092"/>
              <a:gd name="connsiteY26" fmla="*/ 302043 h 483268"/>
              <a:gd name="connsiteX27" fmla="*/ 217456 w 356092"/>
              <a:gd name="connsiteY27" fmla="*/ 55497 h 483268"/>
              <a:gd name="connsiteX28" fmla="*/ 217456 w 356092"/>
              <a:gd name="connsiteY28" fmla="*/ 117448 h 483268"/>
              <a:gd name="connsiteX29" fmla="*/ 237238 w 356092"/>
              <a:gd name="connsiteY29" fmla="*/ 137585 h 483268"/>
              <a:gd name="connsiteX30" fmla="*/ 297758 w 356092"/>
              <a:gd name="connsiteY30" fmla="*/ 137585 h 483268"/>
              <a:gd name="connsiteX31" fmla="*/ 217456 w 356092"/>
              <a:gd name="connsiteY31" fmla="*/ 55497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6092" h="483268">
                <a:moveTo>
                  <a:pt x="59349" y="0"/>
                </a:moveTo>
                <a:cubicBezTo>
                  <a:pt x="26571" y="0"/>
                  <a:pt x="0" y="27046"/>
                  <a:pt x="0" y="60409"/>
                </a:cubicBezTo>
                <a:lnTo>
                  <a:pt x="0" y="422860"/>
                </a:lnTo>
                <a:cubicBezTo>
                  <a:pt x="0" y="456223"/>
                  <a:pt x="26571" y="483268"/>
                  <a:pt x="59349" y="483268"/>
                </a:cubicBezTo>
                <a:lnTo>
                  <a:pt x="296743" y="483268"/>
                </a:lnTo>
                <a:cubicBezTo>
                  <a:pt x="329522" y="483268"/>
                  <a:pt x="356092" y="456223"/>
                  <a:pt x="356092" y="422860"/>
                </a:cubicBezTo>
                <a:lnTo>
                  <a:pt x="356092" y="140344"/>
                </a:lnTo>
                <a:lnTo>
                  <a:pt x="236906" y="17893"/>
                </a:lnTo>
                <a:cubicBezTo>
                  <a:pt x="225760" y="6442"/>
                  <a:pt x="210581" y="0"/>
                  <a:pt x="194745" y="0"/>
                </a:cubicBezTo>
                <a:lnTo>
                  <a:pt x="59349" y="0"/>
                </a:lnTo>
                <a:close/>
                <a:moveTo>
                  <a:pt x="98914" y="302043"/>
                </a:moveTo>
                <a:cubicBezTo>
                  <a:pt x="98914" y="290921"/>
                  <a:pt x="107772" y="281906"/>
                  <a:pt x="118697" y="281906"/>
                </a:cubicBezTo>
                <a:lnTo>
                  <a:pt x="158263" y="281906"/>
                </a:lnTo>
                <a:lnTo>
                  <a:pt x="158263" y="241634"/>
                </a:lnTo>
                <a:cubicBezTo>
                  <a:pt x="158263" y="230513"/>
                  <a:pt x="167120" y="221498"/>
                  <a:pt x="178046" y="221498"/>
                </a:cubicBezTo>
                <a:cubicBezTo>
                  <a:pt x="188972" y="221498"/>
                  <a:pt x="197829" y="230513"/>
                  <a:pt x="197829" y="241634"/>
                </a:cubicBezTo>
                <a:lnTo>
                  <a:pt x="197829" y="281906"/>
                </a:lnTo>
                <a:lnTo>
                  <a:pt x="237395" y="281906"/>
                </a:lnTo>
                <a:cubicBezTo>
                  <a:pt x="248321" y="281906"/>
                  <a:pt x="257178" y="290921"/>
                  <a:pt x="257178" y="302043"/>
                </a:cubicBezTo>
                <a:cubicBezTo>
                  <a:pt x="257178" y="313164"/>
                  <a:pt x="248321" y="322179"/>
                  <a:pt x="237395" y="322179"/>
                </a:cubicBezTo>
                <a:lnTo>
                  <a:pt x="197829" y="322179"/>
                </a:lnTo>
                <a:lnTo>
                  <a:pt x="197829" y="362451"/>
                </a:lnTo>
                <a:cubicBezTo>
                  <a:pt x="197829" y="373572"/>
                  <a:pt x="188972" y="382587"/>
                  <a:pt x="178046" y="382587"/>
                </a:cubicBezTo>
                <a:cubicBezTo>
                  <a:pt x="167120" y="382587"/>
                  <a:pt x="158263" y="373572"/>
                  <a:pt x="158263" y="362451"/>
                </a:cubicBezTo>
                <a:lnTo>
                  <a:pt x="158263" y="322179"/>
                </a:lnTo>
                <a:lnTo>
                  <a:pt x="118697" y="322179"/>
                </a:lnTo>
                <a:cubicBezTo>
                  <a:pt x="107772" y="322179"/>
                  <a:pt x="98914" y="313164"/>
                  <a:pt x="98914" y="302043"/>
                </a:cubicBezTo>
                <a:close/>
                <a:moveTo>
                  <a:pt x="217456" y="55497"/>
                </a:moveTo>
                <a:lnTo>
                  <a:pt x="217456" y="117448"/>
                </a:lnTo>
                <a:cubicBezTo>
                  <a:pt x="217456" y="128569"/>
                  <a:pt x="226312" y="137585"/>
                  <a:pt x="237238" y="137585"/>
                </a:cubicBezTo>
                <a:lnTo>
                  <a:pt x="297758" y="137585"/>
                </a:lnTo>
                <a:lnTo>
                  <a:pt x="217456" y="55497"/>
                </a:lnTo>
                <a:close/>
              </a:path>
            </a:pathLst>
          </a:custGeom>
          <a:solidFill>
            <a:srgbClr val="000000"/>
          </a:solidFill>
          <a:ln w="19551" cap="flat">
            <a:noFill/>
            <a:prstDash val="solid"/>
            <a:miter/>
          </a:ln>
        </p:spPr>
        <p:txBody>
          <a:bodyPr rtlCol="0" anchor="ctr"/>
          <a:lstStyle/>
          <a:p>
            <a:endParaRPr lang="en-TL"/>
          </a:p>
        </p:txBody>
      </p:sp>
      <p:sp>
        <p:nvSpPr>
          <p:cNvPr id="38" name="Graphic 63">
            <a:extLst>
              <a:ext uri="{FF2B5EF4-FFF2-40B4-BE49-F238E27FC236}">
                <a16:creationId xmlns:a16="http://schemas.microsoft.com/office/drawing/2014/main" id="{669B7778-34C0-C745-8F24-EE1B9D08C0BB}"/>
              </a:ext>
            </a:extLst>
          </p:cNvPr>
          <p:cNvSpPr/>
          <p:nvPr/>
        </p:nvSpPr>
        <p:spPr>
          <a:xfrm>
            <a:off x="9691267" y="2656195"/>
            <a:ext cx="356092" cy="483268"/>
          </a:xfrm>
          <a:custGeom>
            <a:avLst/>
            <a:gdLst>
              <a:gd name="connsiteX0" fmla="*/ 59349 w 356092"/>
              <a:gd name="connsiteY0" fmla="*/ 0 h 483268"/>
              <a:gd name="connsiteX1" fmla="*/ 0 w 356092"/>
              <a:gd name="connsiteY1" fmla="*/ 60409 h 483268"/>
              <a:gd name="connsiteX2" fmla="*/ 0 w 356092"/>
              <a:gd name="connsiteY2" fmla="*/ 422860 h 483268"/>
              <a:gd name="connsiteX3" fmla="*/ 59349 w 356092"/>
              <a:gd name="connsiteY3" fmla="*/ 483268 h 483268"/>
              <a:gd name="connsiteX4" fmla="*/ 296743 w 356092"/>
              <a:gd name="connsiteY4" fmla="*/ 483268 h 483268"/>
              <a:gd name="connsiteX5" fmla="*/ 356092 w 356092"/>
              <a:gd name="connsiteY5" fmla="*/ 422860 h 483268"/>
              <a:gd name="connsiteX6" fmla="*/ 356092 w 356092"/>
              <a:gd name="connsiteY6" fmla="*/ 140344 h 483268"/>
              <a:gd name="connsiteX7" fmla="*/ 236906 w 356092"/>
              <a:gd name="connsiteY7" fmla="*/ 17893 h 483268"/>
              <a:gd name="connsiteX8" fmla="*/ 194745 w 356092"/>
              <a:gd name="connsiteY8" fmla="*/ 0 h 483268"/>
              <a:gd name="connsiteX9" fmla="*/ 59349 w 356092"/>
              <a:gd name="connsiteY9" fmla="*/ 0 h 483268"/>
              <a:gd name="connsiteX10" fmla="*/ 217456 w 356092"/>
              <a:gd name="connsiteY10" fmla="*/ 55497 h 483268"/>
              <a:gd name="connsiteX11" fmla="*/ 217456 w 356092"/>
              <a:gd name="connsiteY11" fmla="*/ 117448 h 483268"/>
              <a:gd name="connsiteX12" fmla="*/ 237238 w 356092"/>
              <a:gd name="connsiteY12" fmla="*/ 137585 h 483268"/>
              <a:gd name="connsiteX13" fmla="*/ 297758 w 356092"/>
              <a:gd name="connsiteY13" fmla="*/ 137585 h 483268"/>
              <a:gd name="connsiteX14" fmla="*/ 217456 w 356092"/>
              <a:gd name="connsiteY14" fmla="*/ 55497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6092" h="483268">
                <a:moveTo>
                  <a:pt x="59349" y="0"/>
                </a:moveTo>
                <a:cubicBezTo>
                  <a:pt x="26571" y="0"/>
                  <a:pt x="0" y="27046"/>
                  <a:pt x="0" y="60409"/>
                </a:cubicBezTo>
                <a:lnTo>
                  <a:pt x="0" y="422860"/>
                </a:lnTo>
                <a:cubicBezTo>
                  <a:pt x="0" y="456223"/>
                  <a:pt x="26571" y="483268"/>
                  <a:pt x="59349" y="483268"/>
                </a:cubicBezTo>
                <a:lnTo>
                  <a:pt x="296743" y="483268"/>
                </a:lnTo>
                <a:cubicBezTo>
                  <a:pt x="329522" y="483268"/>
                  <a:pt x="356092" y="456223"/>
                  <a:pt x="356092" y="422860"/>
                </a:cubicBezTo>
                <a:lnTo>
                  <a:pt x="356092" y="140344"/>
                </a:lnTo>
                <a:lnTo>
                  <a:pt x="236906" y="17893"/>
                </a:lnTo>
                <a:cubicBezTo>
                  <a:pt x="225760" y="6442"/>
                  <a:pt x="210581" y="0"/>
                  <a:pt x="194745" y="0"/>
                </a:cubicBezTo>
                <a:lnTo>
                  <a:pt x="59349" y="0"/>
                </a:lnTo>
                <a:close/>
                <a:moveTo>
                  <a:pt x="217456" y="55497"/>
                </a:moveTo>
                <a:lnTo>
                  <a:pt x="217456" y="117448"/>
                </a:lnTo>
                <a:cubicBezTo>
                  <a:pt x="217456" y="128569"/>
                  <a:pt x="226312" y="137585"/>
                  <a:pt x="237238" y="137585"/>
                </a:cubicBezTo>
                <a:lnTo>
                  <a:pt x="297758" y="137585"/>
                </a:lnTo>
                <a:lnTo>
                  <a:pt x="217456" y="55497"/>
                </a:lnTo>
                <a:close/>
              </a:path>
            </a:pathLst>
          </a:custGeom>
          <a:solidFill>
            <a:srgbClr val="000000"/>
          </a:solidFill>
          <a:ln w="19551" cap="flat">
            <a:noFill/>
            <a:prstDash val="solid"/>
            <a:miter/>
          </a:ln>
        </p:spPr>
        <p:txBody>
          <a:bodyPr rtlCol="0" anchor="ctr"/>
          <a:lstStyle/>
          <a:p>
            <a:endParaRPr lang="en-TL"/>
          </a:p>
        </p:txBody>
      </p:sp>
      <p:sp>
        <p:nvSpPr>
          <p:cNvPr id="39" name="Graphic 64">
            <a:extLst>
              <a:ext uri="{FF2B5EF4-FFF2-40B4-BE49-F238E27FC236}">
                <a16:creationId xmlns:a16="http://schemas.microsoft.com/office/drawing/2014/main" id="{3B2E340D-734B-1E46-8FE4-08FE61BA0BF5}"/>
              </a:ext>
            </a:extLst>
          </p:cNvPr>
          <p:cNvSpPr/>
          <p:nvPr/>
        </p:nvSpPr>
        <p:spPr>
          <a:xfrm>
            <a:off x="7750331" y="1603977"/>
            <a:ext cx="287424" cy="483178"/>
          </a:xfrm>
          <a:custGeom>
            <a:avLst/>
            <a:gdLst>
              <a:gd name="connsiteX0" fmla="*/ 49222 w 287424"/>
              <a:gd name="connsiteY0" fmla="*/ 0 h 483178"/>
              <a:gd name="connsiteX1" fmla="*/ 68910 w 287424"/>
              <a:gd name="connsiteY1" fmla="*/ 20136 h 483178"/>
              <a:gd name="connsiteX2" fmla="*/ 68910 w 287424"/>
              <a:gd name="connsiteY2" fmla="*/ 39887 h 483178"/>
              <a:gd name="connsiteX3" fmla="*/ 257119 w 287424"/>
              <a:gd name="connsiteY3" fmla="*/ 39887 h 483178"/>
              <a:gd name="connsiteX4" fmla="*/ 276259 w 287424"/>
              <a:gd name="connsiteY4" fmla="*/ 93095 h 483178"/>
              <a:gd name="connsiteX5" fmla="*/ 233804 w 287424"/>
              <a:gd name="connsiteY5" fmla="*/ 130040 h 483178"/>
              <a:gd name="connsiteX6" fmla="*/ 277365 w 287424"/>
              <a:gd name="connsiteY6" fmla="*/ 169329 h 483178"/>
              <a:gd name="connsiteX7" fmla="*/ 257832 w 287424"/>
              <a:gd name="connsiteY7" fmla="*/ 222186 h 483178"/>
              <a:gd name="connsiteX8" fmla="*/ 68910 w 287424"/>
              <a:gd name="connsiteY8" fmla="*/ 222186 h 483178"/>
              <a:gd name="connsiteX9" fmla="*/ 68910 w 287424"/>
              <a:gd name="connsiteY9" fmla="*/ 366639 h 483178"/>
              <a:gd name="connsiteX10" fmla="*/ 98443 w 287424"/>
              <a:gd name="connsiteY10" fmla="*/ 412791 h 483178"/>
              <a:gd name="connsiteX11" fmla="*/ 98443 w 287424"/>
              <a:gd name="connsiteY11" fmla="*/ 483179 h 483178"/>
              <a:gd name="connsiteX12" fmla="*/ 0 w 287424"/>
              <a:gd name="connsiteY12" fmla="*/ 483179 h 483178"/>
              <a:gd name="connsiteX13" fmla="*/ 0 w 287424"/>
              <a:gd name="connsiteY13" fmla="*/ 412791 h 483178"/>
              <a:gd name="connsiteX14" fmla="*/ 29532 w 287424"/>
              <a:gd name="connsiteY14" fmla="*/ 366639 h 483178"/>
              <a:gd name="connsiteX15" fmla="*/ 29533 w 287424"/>
              <a:gd name="connsiteY15" fmla="*/ 20136 h 483178"/>
              <a:gd name="connsiteX16" fmla="*/ 49222 w 287424"/>
              <a:gd name="connsiteY16" fmla="*/ 0 h 48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7424" h="483178">
                <a:moveTo>
                  <a:pt x="49222" y="0"/>
                </a:moveTo>
                <a:cubicBezTo>
                  <a:pt x="60095" y="0"/>
                  <a:pt x="68910" y="9015"/>
                  <a:pt x="68910" y="20136"/>
                </a:cubicBezTo>
                <a:lnTo>
                  <a:pt x="68910" y="39887"/>
                </a:lnTo>
                <a:lnTo>
                  <a:pt x="257119" y="39887"/>
                </a:lnTo>
                <a:cubicBezTo>
                  <a:pt x="284591" y="39887"/>
                  <a:pt x="297180" y="74887"/>
                  <a:pt x="276259" y="93095"/>
                </a:cubicBezTo>
                <a:lnTo>
                  <a:pt x="233804" y="130040"/>
                </a:lnTo>
                <a:lnTo>
                  <a:pt x="277365" y="169329"/>
                </a:lnTo>
                <a:cubicBezTo>
                  <a:pt x="297776" y="187738"/>
                  <a:pt x="285046" y="222186"/>
                  <a:pt x="257832" y="222186"/>
                </a:cubicBezTo>
                <a:lnTo>
                  <a:pt x="68910" y="222186"/>
                </a:lnTo>
                <a:lnTo>
                  <a:pt x="68910" y="366639"/>
                </a:lnTo>
                <a:cubicBezTo>
                  <a:pt x="86294" y="374407"/>
                  <a:pt x="98443" y="392147"/>
                  <a:pt x="98443" y="412791"/>
                </a:cubicBezTo>
                <a:lnTo>
                  <a:pt x="98443" y="483179"/>
                </a:lnTo>
                <a:lnTo>
                  <a:pt x="0" y="483179"/>
                </a:lnTo>
                <a:lnTo>
                  <a:pt x="0" y="412791"/>
                </a:lnTo>
                <a:cubicBezTo>
                  <a:pt x="0" y="392147"/>
                  <a:pt x="12148" y="374407"/>
                  <a:pt x="29532" y="366639"/>
                </a:cubicBezTo>
                <a:lnTo>
                  <a:pt x="29533" y="20136"/>
                </a:lnTo>
                <a:cubicBezTo>
                  <a:pt x="29533" y="9015"/>
                  <a:pt x="38348" y="0"/>
                  <a:pt x="49222" y="0"/>
                </a:cubicBezTo>
                <a:close/>
              </a:path>
            </a:pathLst>
          </a:custGeom>
          <a:solidFill>
            <a:srgbClr val="000000"/>
          </a:solidFill>
          <a:ln w="19685" cap="flat">
            <a:noFill/>
            <a:prstDash val="solid"/>
            <a:miter/>
          </a:ln>
        </p:spPr>
        <p:txBody>
          <a:bodyPr rtlCol="0" anchor="ctr"/>
          <a:lstStyle/>
          <a:p>
            <a:endParaRPr lang="en-TL"/>
          </a:p>
        </p:txBody>
      </p:sp>
      <p:sp>
        <p:nvSpPr>
          <p:cNvPr id="40" name="Graphic 65">
            <a:extLst>
              <a:ext uri="{FF2B5EF4-FFF2-40B4-BE49-F238E27FC236}">
                <a16:creationId xmlns:a16="http://schemas.microsoft.com/office/drawing/2014/main" id="{036486B5-96E7-CA43-8A4B-B74C8D48FCF7}"/>
              </a:ext>
            </a:extLst>
          </p:cNvPr>
          <p:cNvSpPr/>
          <p:nvPr/>
        </p:nvSpPr>
        <p:spPr>
          <a:xfrm>
            <a:off x="8718033" y="2656195"/>
            <a:ext cx="349027" cy="483268"/>
          </a:xfrm>
          <a:custGeom>
            <a:avLst/>
            <a:gdLst>
              <a:gd name="connsiteX0" fmla="*/ 174514 w 349027"/>
              <a:gd name="connsiteY0" fmla="*/ 483268 h 483268"/>
              <a:gd name="connsiteX1" fmla="*/ 349027 w 349027"/>
              <a:gd name="connsiteY1" fmla="*/ 181226 h 483268"/>
              <a:gd name="connsiteX2" fmla="*/ 174514 w 349027"/>
              <a:gd name="connsiteY2" fmla="*/ 0 h 483268"/>
              <a:gd name="connsiteX3" fmla="*/ 0 w 349027"/>
              <a:gd name="connsiteY3" fmla="*/ 181226 h 483268"/>
              <a:gd name="connsiteX4" fmla="*/ 174514 w 349027"/>
              <a:gd name="connsiteY4" fmla="*/ 483268 h 483268"/>
              <a:gd name="connsiteX5" fmla="*/ 174514 w 349027"/>
              <a:gd name="connsiteY5" fmla="*/ 261770 h 483268"/>
              <a:gd name="connsiteX6" fmla="*/ 252075 w 349027"/>
              <a:gd name="connsiteY6" fmla="*/ 181226 h 483268"/>
              <a:gd name="connsiteX7" fmla="*/ 174514 w 349027"/>
              <a:gd name="connsiteY7" fmla="*/ 100681 h 483268"/>
              <a:gd name="connsiteX8" fmla="*/ 96952 w 349027"/>
              <a:gd name="connsiteY8" fmla="*/ 181226 h 483268"/>
              <a:gd name="connsiteX9" fmla="*/ 174514 w 349027"/>
              <a:gd name="connsiteY9" fmla="*/ 261770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27" h="483268">
                <a:moveTo>
                  <a:pt x="174514" y="483268"/>
                </a:moveTo>
                <a:cubicBezTo>
                  <a:pt x="212724" y="483268"/>
                  <a:pt x="349027" y="281314"/>
                  <a:pt x="349027" y="181226"/>
                </a:cubicBezTo>
                <a:cubicBezTo>
                  <a:pt x="349027" y="81137"/>
                  <a:pt x="270895" y="0"/>
                  <a:pt x="174514" y="0"/>
                </a:cubicBezTo>
                <a:cubicBezTo>
                  <a:pt x="78132" y="0"/>
                  <a:pt x="0" y="81137"/>
                  <a:pt x="0" y="181226"/>
                </a:cubicBezTo>
                <a:cubicBezTo>
                  <a:pt x="0" y="281314"/>
                  <a:pt x="136304" y="483268"/>
                  <a:pt x="174514" y="483268"/>
                </a:cubicBezTo>
                <a:close/>
                <a:moveTo>
                  <a:pt x="174514" y="261770"/>
                </a:moveTo>
                <a:cubicBezTo>
                  <a:pt x="217349" y="261770"/>
                  <a:pt x="252075" y="225708"/>
                  <a:pt x="252075" y="181226"/>
                </a:cubicBezTo>
                <a:cubicBezTo>
                  <a:pt x="252075" y="136742"/>
                  <a:pt x="217349" y="100681"/>
                  <a:pt x="174514" y="100681"/>
                </a:cubicBezTo>
                <a:cubicBezTo>
                  <a:pt x="131677" y="100681"/>
                  <a:pt x="96952" y="136742"/>
                  <a:pt x="96952" y="181226"/>
                </a:cubicBezTo>
                <a:cubicBezTo>
                  <a:pt x="96952" y="225708"/>
                  <a:pt x="131677" y="261770"/>
                  <a:pt x="174514" y="261770"/>
                </a:cubicBezTo>
                <a:close/>
              </a:path>
            </a:pathLst>
          </a:custGeom>
          <a:solidFill>
            <a:srgbClr val="000000"/>
          </a:solidFill>
          <a:ln w="19050" cap="flat">
            <a:noFill/>
            <a:prstDash val="solid"/>
            <a:miter/>
          </a:ln>
        </p:spPr>
        <p:txBody>
          <a:bodyPr rtlCol="0" anchor="ctr"/>
          <a:lstStyle/>
          <a:p>
            <a:endParaRPr lang="en-TL"/>
          </a:p>
        </p:txBody>
      </p:sp>
      <p:sp>
        <p:nvSpPr>
          <p:cNvPr id="41" name="Graphic 66">
            <a:extLst>
              <a:ext uri="{FF2B5EF4-FFF2-40B4-BE49-F238E27FC236}">
                <a16:creationId xmlns:a16="http://schemas.microsoft.com/office/drawing/2014/main" id="{834EA504-3F4C-714C-9241-846A8722C192}"/>
              </a:ext>
            </a:extLst>
          </p:cNvPr>
          <p:cNvSpPr/>
          <p:nvPr/>
        </p:nvSpPr>
        <p:spPr>
          <a:xfrm>
            <a:off x="7630114" y="2656194"/>
            <a:ext cx="463937" cy="483268"/>
          </a:xfrm>
          <a:custGeom>
            <a:avLst/>
            <a:gdLst>
              <a:gd name="connsiteX0" fmla="*/ 30929 w 463937"/>
              <a:gd name="connsiteY0" fmla="*/ 131449 h 483268"/>
              <a:gd name="connsiteX1" fmla="*/ 0 w 463937"/>
              <a:gd name="connsiteY1" fmla="*/ 193307 h 483268"/>
              <a:gd name="connsiteX2" fmla="*/ 0 w 463937"/>
              <a:gd name="connsiteY2" fmla="*/ 405945 h 483268"/>
              <a:gd name="connsiteX3" fmla="*/ 77323 w 463937"/>
              <a:gd name="connsiteY3" fmla="*/ 483268 h 483268"/>
              <a:gd name="connsiteX4" fmla="*/ 386614 w 463937"/>
              <a:gd name="connsiteY4" fmla="*/ 483268 h 483268"/>
              <a:gd name="connsiteX5" fmla="*/ 463937 w 463937"/>
              <a:gd name="connsiteY5" fmla="*/ 405945 h 483268"/>
              <a:gd name="connsiteX6" fmla="*/ 463937 w 463937"/>
              <a:gd name="connsiteY6" fmla="*/ 193307 h 483268"/>
              <a:gd name="connsiteX7" fmla="*/ 433008 w 463937"/>
              <a:gd name="connsiteY7" fmla="*/ 131449 h 483268"/>
              <a:gd name="connsiteX8" fmla="*/ 278362 w 463937"/>
              <a:gd name="connsiteY8" fmla="*/ 15465 h 483268"/>
              <a:gd name="connsiteX9" fmla="*/ 185575 w 463937"/>
              <a:gd name="connsiteY9" fmla="*/ 15465 h 483268"/>
              <a:gd name="connsiteX10" fmla="*/ 30929 w 463937"/>
              <a:gd name="connsiteY10" fmla="*/ 131449 h 483268"/>
              <a:gd name="connsiteX11" fmla="*/ 87568 w 463937"/>
              <a:gd name="connsiteY11" fmla="*/ 194599 h 483268"/>
              <a:gd name="connsiteX12" fmla="*/ 60930 w 463937"/>
              <a:gd name="connsiteY12" fmla="*/ 200746 h 483268"/>
              <a:gd name="connsiteX13" fmla="*/ 67078 w 463937"/>
              <a:gd name="connsiteY13" fmla="*/ 227383 h 483268"/>
              <a:gd name="connsiteX14" fmla="*/ 190988 w 463937"/>
              <a:gd name="connsiteY14" fmla="*/ 304826 h 483268"/>
              <a:gd name="connsiteX15" fmla="*/ 272950 w 463937"/>
              <a:gd name="connsiteY15" fmla="*/ 304826 h 483268"/>
              <a:gd name="connsiteX16" fmla="*/ 396860 w 463937"/>
              <a:gd name="connsiteY16" fmla="*/ 227383 h 483268"/>
              <a:gd name="connsiteX17" fmla="*/ 403007 w 463937"/>
              <a:gd name="connsiteY17" fmla="*/ 200746 h 483268"/>
              <a:gd name="connsiteX18" fmla="*/ 376369 w 463937"/>
              <a:gd name="connsiteY18" fmla="*/ 194599 h 483268"/>
              <a:gd name="connsiteX19" fmla="*/ 252459 w 463937"/>
              <a:gd name="connsiteY19" fmla="*/ 272041 h 483268"/>
              <a:gd name="connsiteX20" fmla="*/ 211478 w 463937"/>
              <a:gd name="connsiteY20" fmla="*/ 272041 h 483268"/>
              <a:gd name="connsiteX21" fmla="*/ 87568 w 463937"/>
              <a:gd name="connsiteY21" fmla="*/ 194599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63937" h="483268">
                <a:moveTo>
                  <a:pt x="30929" y="131449"/>
                </a:moveTo>
                <a:cubicBezTo>
                  <a:pt x="11459" y="146052"/>
                  <a:pt x="0" y="168969"/>
                  <a:pt x="0" y="193307"/>
                </a:cubicBezTo>
                <a:lnTo>
                  <a:pt x="0" y="405945"/>
                </a:lnTo>
                <a:cubicBezTo>
                  <a:pt x="0" y="448649"/>
                  <a:pt x="34619" y="483268"/>
                  <a:pt x="77323" y="483268"/>
                </a:cubicBezTo>
                <a:lnTo>
                  <a:pt x="386614" y="483268"/>
                </a:lnTo>
                <a:cubicBezTo>
                  <a:pt x="429318" y="483268"/>
                  <a:pt x="463937" y="448649"/>
                  <a:pt x="463937" y="405945"/>
                </a:cubicBezTo>
                <a:lnTo>
                  <a:pt x="463937" y="193307"/>
                </a:lnTo>
                <a:cubicBezTo>
                  <a:pt x="463937" y="168969"/>
                  <a:pt x="452478" y="146052"/>
                  <a:pt x="433008" y="131449"/>
                </a:cubicBezTo>
                <a:lnTo>
                  <a:pt x="278362" y="15465"/>
                </a:lnTo>
                <a:cubicBezTo>
                  <a:pt x="250870" y="-5155"/>
                  <a:pt x="213067" y="-5155"/>
                  <a:pt x="185575" y="15465"/>
                </a:cubicBezTo>
                <a:lnTo>
                  <a:pt x="30929" y="131449"/>
                </a:lnTo>
                <a:close/>
                <a:moveTo>
                  <a:pt x="87568" y="194599"/>
                </a:moveTo>
                <a:cubicBezTo>
                  <a:pt x="78515" y="188940"/>
                  <a:pt x="66589" y="191692"/>
                  <a:pt x="60930" y="200746"/>
                </a:cubicBezTo>
                <a:cubicBezTo>
                  <a:pt x="55272" y="209798"/>
                  <a:pt x="58024" y="221725"/>
                  <a:pt x="67078" y="227383"/>
                </a:cubicBezTo>
                <a:lnTo>
                  <a:pt x="190988" y="304826"/>
                </a:lnTo>
                <a:cubicBezTo>
                  <a:pt x="216061" y="320498"/>
                  <a:pt x="247876" y="320498"/>
                  <a:pt x="272950" y="304826"/>
                </a:cubicBezTo>
                <a:lnTo>
                  <a:pt x="396860" y="227383"/>
                </a:lnTo>
                <a:cubicBezTo>
                  <a:pt x="405912" y="221725"/>
                  <a:pt x="408665" y="209798"/>
                  <a:pt x="403007" y="200746"/>
                </a:cubicBezTo>
                <a:cubicBezTo>
                  <a:pt x="397349" y="191692"/>
                  <a:pt x="385422" y="188940"/>
                  <a:pt x="376369" y="194599"/>
                </a:cubicBezTo>
                <a:lnTo>
                  <a:pt x="252459" y="272041"/>
                </a:lnTo>
                <a:cubicBezTo>
                  <a:pt x="239923" y="279878"/>
                  <a:pt x="224014" y="279878"/>
                  <a:pt x="211478" y="272041"/>
                </a:cubicBezTo>
                <a:lnTo>
                  <a:pt x="87568" y="194599"/>
                </a:lnTo>
                <a:close/>
              </a:path>
            </a:pathLst>
          </a:custGeom>
          <a:solidFill>
            <a:srgbClr val="000000"/>
          </a:solidFill>
          <a:ln w="19050" cap="flat">
            <a:noFill/>
            <a:prstDash val="solid"/>
            <a:miter/>
          </a:ln>
        </p:spPr>
        <p:txBody>
          <a:bodyPr rtlCol="0" anchor="ctr"/>
          <a:lstStyle/>
          <a:p>
            <a:endParaRPr lang="en-TL"/>
          </a:p>
        </p:txBody>
      </p:sp>
      <p:sp>
        <p:nvSpPr>
          <p:cNvPr id="42" name="Graphic 67">
            <a:extLst>
              <a:ext uri="{FF2B5EF4-FFF2-40B4-BE49-F238E27FC236}">
                <a16:creationId xmlns:a16="http://schemas.microsoft.com/office/drawing/2014/main" id="{7E4E518E-44DA-AB4D-B5AC-F61B11C4108B}"/>
              </a:ext>
            </a:extLst>
          </p:cNvPr>
          <p:cNvSpPr/>
          <p:nvPr/>
        </p:nvSpPr>
        <p:spPr>
          <a:xfrm>
            <a:off x="6532530" y="2723316"/>
            <a:ext cx="463937" cy="349027"/>
          </a:xfrm>
          <a:custGeom>
            <a:avLst/>
            <a:gdLst>
              <a:gd name="connsiteX0" fmla="*/ 77323 w 463937"/>
              <a:gd name="connsiteY0" fmla="*/ 0 h 349027"/>
              <a:gd name="connsiteX1" fmla="*/ 0 w 463937"/>
              <a:gd name="connsiteY1" fmla="*/ 77562 h 349027"/>
              <a:gd name="connsiteX2" fmla="*/ 0 w 463937"/>
              <a:gd name="connsiteY2" fmla="*/ 271465 h 349027"/>
              <a:gd name="connsiteX3" fmla="*/ 77323 w 463937"/>
              <a:gd name="connsiteY3" fmla="*/ 349027 h 349027"/>
              <a:gd name="connsiteX4" fmla="*/ 386614 w 463937"/>
              <a:gd name="connsiteY4" fmla="*/ 349027 h 349027"/>
              <a:gd name="connsiteX5" fmla="*/ 463937 w 463937"/>
              <a:gd name="connsiteY5" fmla="*/ 271465 h 349027"/>
              <a:gd name="connsiteX6" fmla="*/ 463937 w 463937"/>
              <a:gd name="connsiteY6" fmla="*/ 77562 h 349027"/>
              <a:gd name="connsiteX7" fmla="*/ 386614 w 463937"/>
              <a:gd name="connsiteY7" fmla="*/ 0 h 349027"/>
              <a:gd name="connsiteX8" fmla="*/ 77323 w 463937"/>
              <a:gd name="connsiteY8" fmla="*/ 0 h 349027"/>
              <a:gd name="connsiteX9" fmla="*/ 87568 w 463937"/>
              <a:gd name="connsiteY9" fmla="*/ 78856 h 349027"/>
              <a:gd name="connsiteX10" fmla="*/ 60930 w 463937"/>
              <a:gd name="connsiteY10" fmla="*/ 85022 h 349027"/>
              <a:gd name="connsiteX11" fmla="*/ 67078 w 463937"/>
              <a:gd name="connsiteY11" fmla="*/ 111742 h 349027"/>
              <a:gd name="connsiteX12" fmla="*/ 190988 w 463937"/>
              <a:gd name="connsiteY12" fmla="*/ 189425 h 349027"/>
              <a:gd name="connsiteX13" fmla="*/ 272950 w 463937"/>
              <a:gd name="connsiteY13" fmla="*/ 189425 h 349027"/>
              <a:gd name="connsiteX14" fmla="*/ 396860 w 463937"/>
              <a:gd name="connsiteY14" fmla="*/ 111742 h 349027"/>
              <a:gd name="connsiteX15" fmla="*/ 403007 w 463937"/>
              <a:gd name="connsiteY15" fmla="*/ 85022 h 349027"/>
              <a:gd name="connsiteX16" fmla="*/ 376369 w 463937"/>
              <a:gd name="connsiteY16" fmla="*/ 78856 h 349027"/>
              <a:gd name="connsiteX17" fmla="*/ 252459 w 463937"/>
              <a:gd name="connsiteY17" fmla="*/ 156539 h 349027"/>
              <a:gd name="connsiteX18" fmla="*/ 211478 w 463937"/>
              <a:gd name="connsiteY18" fmla="*/ 156539 h 349027"/>
              <a:gd name="connsiteX19" fmla="*/ 87568 w 463937"/>
              <a:gd name="connsiteY19" fmla="*/ 78856 h 349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3937" h="349027">
                <a:moveTo>
                  <a:pt x="77323" y="0"/>
                </a:moveTo>
                <a:cubicBezTo>
                  <a:pt x="34619" y="0"/>
                  <a:pt x="0" y="34725"/>
                  <a:pt x="0" y="77562"/>
                </a:cubicBezTo>
                <a:lnTo>
                  <a:pt x="0" y="271465"/>
                </a:lnTo>
                <a:cubicBezTo>
                  <a:pt x="0" y="314301"/>
                  <a:pt x="34619" y="349027"/>
                  <a:pt x="77323" y="349027"/>
                </a:cubicBezTo>
                <a:lnTo>
                  <a:pt x="386614" y="349027"/>
                </a:lnTo>
                <a:cubicBezTo>
                  <a:pt x="429318" y="349027"/>
                  <a:pt x="463937" y="314301"/>
                  <a:pt x="463937" y="271465"/>
                </a:cubicBezTo>
                <a:lnTo>
                  <a:pt x="463937" y="77562"/>
                </a:lnTo>
                <a:cubicBezTo>
                  <a:pt x="463937" y="34725"/>
                  <a:pt x="429318" y="0"/>
                  <a:pt x="386614" y="0"/>
                </a:cubicBezTo>
                <a:lnTo>
                  <a:pt x="77323" y="0"/>
                </a:lnTo>
                <a:close/>
                <a:moveTo>
                  <a:pt x="87568" y="78856"/>
                </a:moveTo>
                <a:cubicBezTo>
                  <a:pt x="78515" y="73180"/>
                  <a:pt x="66589" y="75941"/>
                  <a:pt x="60930" y="85022"/>
                </a:cubicBezTo>
                <a:cubicBezTo>
                  <a:pt x="55272" y="94104"/>
                  <a:pt x="58024" y="106067"/>
                  <a:pt x="67078" y="111742"/>
                </a:cubicBezTo>
                <a:lnTo>
                  <a:pt x="190988" y="189425"/>
                </a:lnTo>
                <a:cubicBezTo>
                  <a:pt x="216061" y="205145"/>
                  <a:pt x="247876" y="205145"/>
                  <a:pt x="272950" y="189425"/>
                </a:cubicBezTo>
                <a:lnTo>
                  <a:pt x="396860" y="111742"/>
                </a:lnTo>
                <a:cubicBezTo>
                  <a:pt x="405912" y="106067"/>
                  <a:pt x="408665" y="94104"/>
                  <a:pt x="403007" y="85022"/>
                </a:cubicBezTo>
                <a:cubicBezTo>
                  <a:pt x="397349" y="75941"/>
                  <a:pt x="385422" y="73180"/>
                  <a:pt x="376369" y="78856"/>
                </a:cubicBezTo>
                <a:lnTo>
                  <a:pt x="252459" y="156539"/>
                </a:lnTo>
                <a:cubicBezTo>
                  <a:pt x="239923" y="164399"/>
                  <a:pt x="224014" y="164399"/>
                  <a:pt x="211478" y="156539"/>
                </a:cubicBezTo>
                <a:lnTo>
                  <a:pt x="87568" y="78856"/>
                </a:lnTo>
                <a:close/>
              </a:path>
            </a:pathLst>
          </a:custGeom>
          <a:solidFill>
            <a:srgbClr val="000000"/>
          </a:solidFill>
          <a:ln w="19050" cap="flat">
            <a:noFill/>
            <a:prstDash val="solid"/>
            <a:miter/>
          </a:ln>
        </p:spPr>
        <p:txBody>
          <a:bodyPr rtlCol="0" anchor="ctr"/>
          <a:lstStyle/>
          <a:p>
            <a:endParaRPr lang="en-TL"/>
          </a:p>
        </p:txBody>
      </p:sp>
      <p:sp>
        <p:nvSpPr>
          <p:cNvPr id="43" name="Graphic 68">
            <a:extLst>
              <a:ext uri="{FF2B5EF4-FFF2-40B4-BE49-F238E27FC236}">
                <a16:creationId xmlns:a16="http://schemas.microsoft.com/office/drawing/2014/main" id="{FFDF9633-8D86-6D43-9553-E6642301CA72}"/>
              </a:ext>
            </a:extLst>
          </p:cNvPr>
          <p:cNvSpPr/>
          <p:nvPr/>
        </p:nvSpPr>
        <p:spPr>
          <a:xfrm>
            <a:off x="5537438" y="3821397"/>
            <a:ext cx="463937" cy="383653"/>
          </a:xfrm>
          <a:custGeom>
            <a:avLst/>
            <a:gdLst>
              <a:gd name="connsiteX0" fmla="*/ 405945 w 463937"/>
              <a:gd name="connsiteY0" fmla="*/ 302042 h 383653"/>
              <a:gd name="connsiteX1" fmla="*/ 463937 w 463937"/>
              <a:gd name="connsiteY1" fmla="*/ 241634 h 383653"/>
              <a:gd name="connsiteX2" fmla="*/ 463937 w 463937"/>
              <a:gd name="connsiteY2" fmla="*/ 60408 h 383653"/>
              <a:gd name="connsiteX3" fmla="*/ 405945 w 463937"/>
              <a:gd name="connsiteY3" fmla="*/ 0 h 383653"/>
              <a:gd name="connsiteX4" fmla="*/ 57992 w 463937"/>
              <a:gd name="connsiteY4" fmla="*/ 0 h 383653"/>
              <a:gd name="connsiteX5" fmla="*/ 0 w 463937"/>
              <a:gd name="connsiteY5" fmla="*/ 60408 h 383653"/>
              <a:gd name="connsiteX6" fmla="*/ 0 w 463937"/>
              <a:gd name="connsiteY6" fmla="*/ 241634 h 383653"/>
              <a:gd name="connsiteX7" fmla="*/ 57992 w 463937"/>
              <a:gd name="connsiteY7" fmla="*/ 302042 h 383653"/>
              <a:gd name="connsiteX8" fmla="*/ 214637 w 463937"/>
              <a:gd name="connsiteY8" fmla="*/ 302042 h 383653"/>
              <a:gd name="connsiteX9" fmla="*/ 248454 w 463937"/>
              <a:gd name="connsiteY9" fmla="*/ 313377 h 383653"/>
              <a:gd name="connsiteX10" fmla="*/ 337344 w 463937"/>
              <a:gd name="connsiteY10" fmla="*/ 379840 h 383653"/>
              <a:gd name="connsiteX11" fmla="*/ 367947 w 463937"/>
              <a:gd name="connsiteY11" fmla="*/ 363482 h 383653"/>
              <a:gd name="connsiteX12" fmla="*/ 367947 w 463937"/>
              <a:gd name="connsiteY12" fmla="*/ 302042 h 383653"/>
              <a:gd name="connsiteX13" fmla="*/ 405945 w 463937"/>
              <a:gd name="connsiteY13" fmla="*/ 302042 h 383653"/>
              <a:gd name="connsiteX14" fmla="*/ 154646 w 463937"/>
              <a:gd name="connsiteY14" fmla="*/ 161089 h 383653"/>
              <a:gd name="connsiteX15" fmla="*/ 173976 w 463937"/>
              <a:gd name="connsiteY15" fmla="*/ 140953 h 383653"/>
              <a:gd name="connsiteX16" fmla="*/ 154646 w 463937"/>
              <a:gd name="connsiteY16" fmla="*/ 120817 h 383653"/>
              <a:gd name="connsiteX17" fmla="*/ 135315 w 463937"/>
              <a:gd name="connsiteY17" fmla="*/ 140953 h 383653"/>
              <a:gd name="connsiteX18" fmla="*/ 154646 w 463937"/>
              <a:gd name="connsiteY18" fmla="*/ 161089 h 383653"/>
              <a:gd name="connsiteX19" fmla="*/ 251299 w 463937"/>
              <a:gd name="connsiteY19" fmla="*/ 140953 h 383653"/>
              <a:gd name="connsiteX20" fmla="*/ 231969 w 463937"/>
              <a:gd name="connsiteY20" fmla="*/ 161089 h 383653"/>
              <a:gd name="connsiteX21" fmla="*/ 212638 w 463937"/>
              <a:gd name="connsiteY21" fmla="*/ 140953 h 383653"/>
              <a:gd name="connsiteX22" fmla="*/ 231969 w 463937"/>
              <a:gd name="connsiteY22" fmla="*/ 120817 h 383653"/>
              <a:gd name="connsiteX23" fmla="*/ 251299 w 463937"/>
              <a:gd name="connsiteY23" fmla="*/ 140953 h 383653"/>
              <a:gd name="connsiteX24" fmla="*/ 328622 w 463937"/>
              <a:gd name="connsiteY24" fmla="*/ 140953 h 383653"/>
              <a:gd name="connsiteX25" fmla="*/ 309292 w 463937"/>
              <a:gd name="connsiteY25" fmla="*/ 161089 h 383653"/>
              <a:gd name="connsiteX26" fmla="*/ 289961 w 463937"/>
              <a:gd name="connsiteY26" fmla="*/ 140953 h 383653"/>
              <a:gd name="connsiteX27" fmla="*/ 309292 w 463937"/>
              <a:gd name="connsiteY27" fmla="*/ 120817 h 383653"/>
              <a:gd name="connsiteX28" fmla="*/ 328622 w 463937"/>
              <a:gd name="connsiteY28" fmla="*/ 140953 h 38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3937" h="383653">
                <a:moveTo>
                  <a:pt x="405945" y="302042"/>
                </a:moveTo>
                <a:cubicBezTo>
                  <a:pt x="437974" y="302042"/>
                  <a:pt x="463937" y="274997"/>
                  <a:pt x="463937" y="241634"/>
                </a:cubicBezTo>
                <a:lnTo>
                  <a:pt x="463937" y="60408"/>
                </a:lnTo>
                <a:cubicBezTo>
                  <a:pt x="463937" y="27046"/>
                  <a:pt x="437974" y="0"/>
                  <a:pt x="405945" y="0"/>
                </a:cubicBezTo>
                <a:lnTo>
                  <a:pt x="57992" y="0"/>
                </a:lnTo>
                <a:cubicBezTo>
                  <a:pt x="25964" y="0"/>
                  <a:pt x="0" y="27046"/>
                  <a:pt x="0" y="60408"/>
                </a:cubicBezTo>
                <a:lnTo>
                  <a:pt x="0" y="241634"/>
                </a:lnTo>
                <a:cubicBezTo>
                  <a:pt x="0" y="274997"/>
                  <a:pt x="25964" y="302042"/>
                  <a:pt x="57992" y="302042"/>
                </a:cubicBezTo>
                <a:lnTo>
                  <a:pt x="214637" y="302042"/>
                </a:lnTo>
                <a:cubicBezTo>
                  <a:pt x="226769" y="302042"/>
                  <a:pt x="238597" y="306007"/>
                  <a:pt x="248454" y="313377"/>
                </a:cubicBezTo>
                <a:lnTo>
                  <a:pt x="337344" y="379840"/>
                </a:lnTo>
                <a:cubicBezTo>
                  <a:pt x="350133" y="389403"/>
                  <a:pt x="367947" y="379883"/>
                  <a:pt x="367947" y="363482"/>
                </a:cubicBezTo>
                <a:lnTo>
                  <a:pt x="367947" y="302042"/>
                </a:lnTo>
                <a:lnTo>
                  <a:pt x="405945" y="302042"/>
                </a:lnTo>
                <a:close/>
                <a:moveTo>
                  <a:pt x="154646" y="161089"/>
                </a:moveTo>
                <a:cubicBezTo>
                  <a:pt x="165322" y="161089"/>
                  <a:pt x="173976" y="152074"/>
                  <a:pt x="173976" y="140953"/>
                </a:cubicBezTo>
                <a:cubicBezTo>
                  <a:pt x="173976" y="129832"/>
                  <a:pt x="165322" y="120817"/>
                  <a:pt x="154646" y="120817"/>
                </a:cubicBezTo>
                <a:cubicBezTo>
                  <a:pt x="143970" y="120817"/>
                  <a:pt x="135315" y="129832"/>
                  <a:pt x="135315" y="140953"/>
                </a:cubicBezTo>
                <a:cubicBezTo>
                  <a:pt x="135315" y="152074"/>
                  <a:pt x="143970" y="161089"/>
                  <a:pt x="154646" y="161089"/>
                </a:cubicBezTo>
                <a:close/>
                <a:moveTo>
                  <a:pt x="251299" y="140953"/>
                </a:moveTo>
                <a:cubicBezTo>
                  <a:pt x="251299" y="152074"/>
                  <a:pt x="242645" y="161089"/>
                  <a:pt x="231969" y="161089"/>
                </a:cubicBezTo>
                <a:cubicBezTo>
                  <a:pt x="221292" y="161089"/>
                  <a:pt x="212638" y="152074"/>
                  <a:pt x="212638" y="140953"/>
                </a:cubicBezTo>
                <a:cubicBezTo>
                  <a:pt x="212638" y="129832"/>
                  <a:pt x="221292" y="120817"/>
                  <a:pt x="231969" y="120817"/>
                </a:cubicBezTo>
                <a:cubicBezTo>
                  <a:pt x="242645" y="120817"/>
                  <a:pt x="251299" y="129832"/>
                  <a:pt x="251299" y="140953"/>
                </a:cubicBezTo>
                <a:close/>
                <a:moveTo>
                  <a:pt x="328622" y="140953"/>
                </a:moveTo>
                <a:cubicBezTo>
                  <a:pt x="328622" y="152074"/>
                  <a:pt x="319968" y="161089"/>
                  <a:pt x="309292" y="161089"/>
                </a:cubicBezTo>
                <a:cubicBezTo>
                  <a:pt x="298615" y="161089"/>
                  <a:pt x="289961" y="152074"/>
                  <a:pt x="289961" y="140953"/>
                </a:cubicBezTo>
                <a:cubicBezTo>
                  <a:pt x="289961" y="129832"/>
                  <a:pt x="298615" y="120817"/>
                  <a:pt x="309292" y="120817"/>
                </a:cubicBezTo>
                <a:cubicBezTo>
                  <a:pt x="319968" y="120817"/>
                  <a:pt x="328622" y="129832"/>
                  <a:pt x="328622" y="140953"/>
                </a:cubicBezTo>
                <a:close/>
              </a:path>
            </a:pathLst>
          </a:custGeom>
          <a:solidFill>
            <a:srgbClr val="000000"/>
          </a:solidFill>
          <a:ln w="19050" cap="flat">
            <a:noFill/>
            <a:prstDash val="solid"/>
            <a:miter/>
          </a:ln>
        </p:spPr>
        <p:txBody>
          <a:bodyPr rtlCol="0" anchor="ctr"/>
          <a:lstStyle/>
          <a:p>
            <a:endParaRPr lang="en-TL"/>
          </a:p>
        </p:txBody>
      </p:sp>
      <p:sp>
        <p:nvSpPr>
          <p:cNvPr id="44" name="Graphic 70">
            <a:extLst>
              <a:ext uri="{FF2B5EF4-FFF2-40B4-BE49-F238E27FC236}">
                <a16:creationId xmlns:a16="http://schemas.microsoft.com/office/drawing/2014/main" id="{17328CBC-7417-A640-8D20-891CCEA62072}"/>
              </a:ext>
            </a:extLst>
          </p:cNvPr>
          <p:cNvSpPr/>
          <p:nvPr/>
        </p:nvSpPr>
        <p:spPr>
          <a:xfrm>
            <a:off x="5559522" y="2656195"/>
            <a:ext cx="349027" cy="483268"/>
          </a:xfrm>
          <a:custGeom>
            <a:avLst/>
            <a:gdLst>
              <a:gd name="connsiteX0" fmla="*/ 58171 w 349027"/>
              <a:gd name="connsiteY0" fmla="*/ 0 h 483268"/>
              <a:gd name="connsiteX1" fmla="*/ 0 w 349027"/>
              <a:gd name="connsiteY1" fmla="*/ 60409 h 483268"/>
              <a:gd name="connsiteX2" fmla="*/ 0 w 349027"/>
              <a:gd name="connsiteY2" fmla="*/ 422860 h 483268"/>
              <a:gd name="connsiteX3" fmla="*/ 58171 w 349027"/>
              <a:gd name="connsiteY3" fmla="*/ 483268 h 483268"/>
              <a:gd name="connsiteX4" fmla="*/ 290856 w 349027"/>
              <a:gd name="connsiteY4" fmla="*/ 483268 h 483268"/>
              <a:gd name="connsiteX5" fmla="*/ 349027 w 349027"/>
              <a:gd name="connsiteY5" fmla="*/ 422860 h 483268"/>
              <a:gd name="connsiteX6" fmla="*/ 349027 w 349027"/>
              <a:gd name="connsiteY6" fmla="*/ 60409 h 483268"/>
              <a:gd name="connsiteX7" fmla="*/ 290856 w 349027"/>
              <a:gd name="connsiteY7" fmla="*/ 0 h 483268"/>
              <a:gd name="connsiteX8" fmla="*/ 58171 w 349027"/>
              <a:gd name="connsiteY8" fmla="*/ 0 h 483268"/>
              <a:gd name="connsiteX9" fmla="*/ 213294 w 349027"/>
              <a:gd name="connsiteY9" fmla="*/ 362451 h 483268"/>
              <a:gd name="connsiteX10" fmla="*/ 174514 w 349027"/>
              <a:gd name="connsiteY10" fmla="*/ 402723 h 483268"/>
              <a:gd name="connsiteX11" fmla="*/ 135733 w 349027"/>
              <a:gd name="connsiteY11" fmla="*/ 362451 h 483268"/>
              <a:gd name="connsiteX12" fmla="*/ 174514 w 349027"/>
              <a:gd name="connsiteY12" fmla="*/ 322179 h 483268"/>
              <a:gd name="connsiteX13" fmla="*/ 213294 w 349027"/>
              <a:gd name="connsiteY13" fmla="*/ 362451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9027" h="483268">
                <a:moveTo>
                  <a:pt x="58171" y="0"/>
                </a:moveTo>
                <a:cubicBezTo>
                  <a:pt x="26044" y="0"/>
                  <a:pt x="0" y="27046"/>
                  <a:pt x="0" y="60409"/>
                </a:cubicBezTo>
                <a:lnTo>
                  <a:pt x="0" y="422860"/>
                </a:lnTo>
                <a:cubicBezTo>
                  <a:pt x="0" y="456223"/>
                  <a:pt x="26044" y="483268"/>
                  <a:pt x="58171" y="483268"/>
                </a:cubicBezTo>
                <a:lnTo>
                  <a:pt x="290856" y="483268"/>
                </a:lnTo>
                <a:cubicBezTo>
                  <a:pt x="322984" y="483268"/>
                  <a:pt x="349027" y="456223"/>
                  <a:pt x="349027" y="422860"/>
                </a:cubicBezTo>
                <a:lnTo>
                  <a:pt x="349027" y="60409"/>
                </a:lnTo>
                <a:cubicBezTo>
                  <a:pt x="349027" y="27046"/>
                  <a:pt x="322984" y="0"/>
                  <a:pt x="290856" y="0"/>
                </a:cubicBezTo>
                <a:lnTo>
                  <a:pt x="58171" y="0"/>
                </a:lnTo>
                <a:close/>
                <a:moveTo>
                  <a:pt x="213294" y="362451"/>
                </a:moveTo>
                <a:cubicBezTo>
                  <a:pt x="213294" y="384693"/>
                  <a:pt x="195932" y="402723"/>
                  <a:pt x="174514" y="402723"/>
                </a:cubicBezTo>
                <a:cubicBezTo>
                  <a:pt x="153095" y="402723"/>
                  <a:pt x="135733" y="384693"/>
                  <a:pt x="135733" y="362451"/>
                </a:cubicBezTo>
                <a:cubicBezTo>
                  <a:pt x="135733" y="340209"/>
                  <a:pt x="153095" y="322179"/>
                  <a:pt x="174514" y="322179"/>
                </a:cubicBezTo>
                <a:cubicBezTo>
                  <a:pt x="195932" y="322179"/>
                  <a:pt x="213294" y="340209"/>
                  <a:pt x="213294" y="362451"/>
                </a:cubicBezTo>
                <a:close/>
              </a:path>
            </a:pathLst>
          </a:custGeom>
          <a:solidFill>
            <a:srgbClr val="000000"/>
          </a:solidFill>
          <a:ln w="19050" cap="flat">
            <a:noFill/>
            <a:prstDash val="solid"/>
            <a:miter/>
          </a:ln>
        </p:spPr>
        <p:txBody>
          <a:bodyPr rtlCol="0" anchor="ctr"/>
          <a:lstStyle/>
          <a:p>
            <a:endParaRPr lang="en-TL"/>
          </a:p>
        </p:txBody>
      </p:sp>
      <p:sp>
        <p:nvSpPr>
          <p:cNvPr id="45" name="Graphic 71">
            <a:extLst>
              <a:ext uri="{FF2B5EF4-FFF2-40B4-BE49-F238E27FC236}">
                <a16:creationId xmlns:a16="http://schemas.microsoft.com/office/drawing/2014/main" id="{09AC342D-BEDD-FC42-8714-06189810656D}"/>
              </a:ext>
            </a:extLst>
          </p:cNvPr>
          <p:cNvSpPr/>
          <p:nvPr/>
        </p:nvSpPr>
        <p:spPr>
          <a:xfrm>
            <a:off x="6646741" y="1604493"/>
            <a:ext cx="463937" cy="482709"/>
          </a:xfrm>
          <a:custGeom>
            <a:avLst/>
            <a:gdLst>
              <a:gd name="connsiteX0" fmla="*/ 57992 w 463937"/>
              <a:gd name="connsiteY0" fmla="*/ 0 h 482709"/>
              <a:gd name="connsiteX1" fmla="*/ 0 w 463937"/>
              <a:gd name="connsiteY1" fmla="*/ 60409 h 482709"/>
              <a:gd name="connsiteX2" fmla="*/ 0 w 463937"/>
              <a:gd name="connsiteY2" fmla="*/ 302042 h 482709"/>
              <a:gd name="connsiteX3" fmla="*/ 57992 w 463937"/>
              <a:gd name="connsiteY3" fmla="*/ 362451 h 482709"/>
              <a:gd name="connsiteX4" fmla="*/ 212638 w 463937"/>
              <a:gd name="connsiteY4" fmla="*/ 362451 h 482709"/>
              <a:gd name="connsiteX5" fmla="*/ 212638 w 463937"/>
              <a:gd name="connsiteY5" fmla="*/ 442437 h 482709"/>
              <a:gd name="connsiteX6" fmla="*/ 202973 w 463937"/>
              <a:gd name="connsiteY6" fmla="*/ 442437 h 482709"/>
              <a:gd name="connsiteX7" fmla="*/ 183642 w 463937"/>
              <a:gd name="connsiteY7" fmla="*/ 462574 h 482709"/>
              <a:gd name="connsiteX8" fmla="*/ 202973 w 463937"/>
              <a:gd name="connsiteY8" fmla="*/ 482710 h 482709"/>
              <a:gd name="connsiteX9" fmla="*/ 260965 w 463937"/>
              <a:gd name="connsiteY9" fmla="*/ 482710 h 482709"/>
              <a:gd name="connsiteX10" fmla="*/ 280295 w 463937"/>
              <a:gd name="connsiteY10" fmla="*/ 462574 h 482709"/>
              <a:gd name="connsiteX11" fmla="*/ 260965 w 463937"/>
              <a:gd name="connsiteY11" fmla="*/ 442437 h 482709"/>
              <a:gd name="connsiteX12" fmla="*/ 251299 w 463937"/>
              <a:gd name="connsiteY12" fmla="*/ 442437 h 482709"/>
              <a:gd name="connsiteX13" fmla="*/ 251299 w 463937"/>
              <a:gd name="connsiteY13" fmla="*/ 362451 h 482709"/>
              <a:gd name="connsiteX14" fmla="*/ 405945 w 463937"/>
              <a:gd name="connsiteY14" fmla="*/ 362451 h 482709"/>
              <a:gd name="connsiteX15" fmla="*/ 463937 w 463937"/>
              <a:gd name="connsiteY15" fmla="*/ 302042 h 482709"/>
              <a:gd name="connsiteX16" fmla="*/ 463937 w 463937"/>
              <a:gd name="connsiteY16" fmla="*/ 60409 h 482709"/>
              <a:gd name="connsiteX17" fmla="*/ 405945 w 463937"/>
              <a:gd name="connsiteY17" fmla="*/ 0 h 482709"/>
              <a:gd name="connsiteX18" fmla="*/ 57992 w 463937"/>
              <a:gd name="connsiteY18" fmla="*/ 0 h 482709"/>
              <a:gd name="connsiteX19" fmla="*/ 358780 w 463937"/>
              <a:gd name="connsiteY19" fmla="*/ 83442 h 482709"/>
              <a:gd name="connsiteX20" fmla="*/ 363967 w 463937"/>
              <a:gd name="connsiteY20" fmla="*/ 111401 h 482709"/>
              <a:gd name="connsiteX21" fmla="*/ 277748 w 463937"/>
              <a:gd name="connsiteY21" fmla="*/ 244225 h 482709"/>
              <a:gd name="connsiteX22" fmla="*/ 211283 w 463937"/>
              <a:gd name="connsiteY22" fmla="*/ 239968 h 482709"/>
              <a:gd name="connsiteX23" fmla="*/ 192424 w 463937"/>
              <a:gd name="connsiteY23" fmla="*/ 201460 h 482709"/>
              <a:gd name="connsiteX24" fmla="*/ 129898 w 463937"/>
              <a:gd name="connsiteY24" fmla="*/ 268988 h 482709"/>
              <a:gd name="connsiteX25" fmla="*/ 102565 w 463937"/>
              <a:gd name="connsiteY25" fmla="*/ 269502 h 482709"/>
              <a:gd name="connsiteX26" fmla="*/ 102071 w 463937"/>
              <a:gd name="connsiteY26" fmla="*/ 241031 h 482709"/>
              <a:gd name="connsiteX27" fmla="*/ 164597 w 463937"/>
              <a:gd name="connsiteY27" fmla="*/ 173503 h 482709"/>
              <a:gd name="connsiteX28" fmla="*/ 226863 w 463937"/>
              <a:gd name="connsiteY28" fmla="*/ 183160 h 482709"/>
              <a:gd name="connsiteX29" fmla="*/ 245721 w 463937"/>
              <a:gd name="connsiteY29" fmla="*/ 221666 h 482709"/>
              <a:gd name="connsiteX30" fmla="*/ 331939 w 463937"/>
              <a:gd name="connsiteY30" fmla="*/ 88843 h 482709"/>
              <a:gd name="connsiteX31" fmla="*/ 358780 w 463937"/>
              <a:gd name="connsiteY31" fmla="*/ 83442 h 482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3937" h="482709">
                <a:moveTo>
                  <a:pt x="57992" y="0"/>
                </a:moveTo>
                <a:cubicBezTo>
                  <a:pt x="25964" y="0"/>
                  <a:pt x="0" y="27046"/>
                  <a:pt x="0" y="60409"/>
                </a:cubicBezTo>
                <a:lnTo>
                  <a:pt x="0" y="302042"/>
                </a:lnTo>
                <a:cubicBezTo>
                  <a:pt x="0" y="335406"/>
                  <a:pt x="25964" y="362451"/>
                  <a:pt x="57992" y="362451"/>
                </a:cubicBezTo>
                <a:lnTo>
                  <a:pt x="212638" y="362451"/>
                </a:lnTo>
                <a:lnTo>
                  <a:pt x="212638" y="442437"/>
                </a:lnTo>
                <a:lnTo>
                  <a:pt x="202973" y="442437"/>
                </a:lnTo>
                <a:cubicBezTo>
                  <a:pt x="192296" y="442437"/>
                  <a:pt x="183642" y="451452"/>
                  <a:pt x="183642" y="462574"/>
                </a:cubicBezTo>
                <a:cubicBezTo>
                  <a:pt x="183642" y="473695"/>
                  <a:pt x="192296" y="482710"/>
                  <a:pt x="202973" y="482710"/>
                </a:cubicBezTo>
                <a:lnTo>
                  <a:pt x="260965" y="482710"/>
                </a:lnTo>
                <a:cubicBezTo>
                  <a:pt x="271641" y="482710"/>
                  <a:pt x="280295" y="473695"/>
                  <a:pt x="280295" y="462574"/>
                </a:cubicBezTo>
                <a:cubicBezTo>
                  <a:pt x="280295" y="451452"/>
                  <a:pt x="271641" y="442437"/>
                  <a:pt x="260965" y="442437"/>
                </a:cubicBezTo>
                <a:lnTo>
                  <a:pt x="251299" y="442437"/>
                </a:lnTo>
                <a:lnTo>
                  <a:pt x="251299" y="362451"/>
                </a:lnTo>
                <a:lnTo>
                  <a:pt x="405945" y="362451"/>
                </a:lnTo>
                <a:cubicBezTo>
                  <a:pt x="437974" y="362451"/>
                  <a:pt x="463937" y="335406"/>
                  <a:pt x="463937" y="302042"/>
                </a:cubicBezTo>
                <a:lnTo>
                  <a:pt x="463937" y="60409"/>
                </a:lnTo>
                <a:cubicBezTo>
                  <a:pt x="463937" y="27046"/>
                  <a:pt x="437974" y="0"/>
                  <a:pt x="405945" y="0"/>
                </a:cubicBezTo>
                <a:lnTo>
                  <a:pt x="57992" y="0"/>
                </a:lnTo>
                <a:close/>
                <a:moveTo>
                  <a:pt x="358780" y="83442"/>
                </a:moveTo>
                <a:cubicBezTo>
                  <a:pt x="367626" y="89671"/>
                  <a:pt x="369947" y="102189"/>
                  <a:pt x="363967" y="111401"/>
                </a:cubicBezTo>
                <a:lnTo>
                  <a:pt x="277748" y="244225"/>
                </a:lnTo>
                <a:cubicBezTo>
                  <a:pt x="261260" y="269625"/>
                  <a:pt x="224658" y="267281"/>
                  <a:pt x="211283" y="239968"/>
                </a:cubicBezTo>
                <a:lnTo>
                  <a:pt x="192424" y="201460"/>
                </a:lnTo>
                <a:lnTo>
                  <a:pt x="129898" y="268988"/>
                </a:lnTo>
                <a:cubicBezTo>
                  <a:pt x="122486" y="276993"/>
                  <a:pt x="110249" y="277222"/>
                  <a:pt x="102565" y="269502"/>
                </a:cubicBezTo>
                <a:cubicBezTo>
                  <a:pt x="94880" y="261782"/>
                  <a:pt x="94659" y="249036"/>
                  <a:pt x="102071" y="241031"/>
                </a:cubicBezTo>
                <a:lnTo>
                  <a:pt x="164597" y="173503"/>
                </a:lnTo>
                <a:cubicBezTo>
                  <a:pt x="183029" y="153596"/>
                  <a:pt x="214797" y="158523"/>
                  <a:pt x="226863" y="183160"/>
                </a:cubicBezTo>
                <a:lnTo>
                  <a:pt x="245721" y="221666"/>
                </a:lnTo>
                <a:lnTo>
                  <a:pt x="331939" y="88843"/>
                </a:lnTo>
                <a:cubicBezTo>
                  <a:pt x="337920" y="79631"/>
                  <a:pt x="349936" y="77212"/>
                  <a:pt x="358780" y="83442"/>
                </a:cubicBezTo>
                <a:close/>
              </a:path>
            </a:pathLst>
          </a:custGeom>
          <a:solidFill>
            <a:srgbClr val="000000"/>
          </a:solidFill>
          <a:ln w="19050" cap="flat">
            <a:noFill/>
            <a:prstDash val="solid"/>
            <a:miter/>
          </a:ln>
        </p:spPr>
        <p:txBody>
          <a:bodyPr rtlCol="0" anchor="ctr"/>
          <a:lstStyle/>
          <a:p>
            <a:endParaRPr lang="en-TL"/>
          </a:p>
        </p:txBody>
      </p:sp>
      <p:sp>
        <p:nvSpPr>
          <p:cNvPr id="46" name="Freeform 45">
            <a:extLst>
              <a:ext uri="{FF2B5EF4-FFF2-40B4-BE49-F238E27FC236}">
                <a16:creationId xmlns:a16="http://schemas.microsoft.com/office/drawing/2014/main" id="{4B4021AB-63F6-3A48-9654-16F2711D8CF5}"/>
              </a:ext>
            </a:extLst>
          </p:cNvPr>
          <p:cNvSpPr/>
          <p:nvPr/>
        </p:nvSpPr>
        <p:spPr>
          <a:xfrm>
            <a:off x="8602083" y="3807972"/>
            <a:ext cx="429572" cy="429572"/>
          </a:xfrm>
          <a:custGeom>
            <a:avLst/>
            <a:gdLst>
              <a:gd name="connsiteX0" fmla="*/ 214786 w 429572"/>
              <a:gd name="connsiteY0" fmla="*/ 312416 h 429572"/>
              <a:gd name="connsiteX1" fmla="*/ 270031 w 429572"/>
              <a:gd name="connsiteY1" fmla="*/ 351470 h 429572"/>
              <a:gd name="connsiteX2" fmla="*/ 270371 w 429572"/>
              <a:gd name="connsiteY2" fmla="*/ 351468 h 429572"/>
              <a:gd name="connsiteX3" fmla="*/ 410046 w 429572"/>
              <a:gd name="connsiteY3" fmla="*/ 351468 h 429572"/>
              <a:gd name="connsiteX4" fmla="*/ 429572 w 429572"/>
              <a:gd name="connsiteY4" fmla="*/ 370994 h 429572"/>
              <a:gd name="connsiteX5" fmla="*/ 410046 w 429572"/>
              <a:gd name="connsiteY5" fmla="*/ 390520 h 429572"/>
              <a:gd name="connsiteX6" fmla="*/ 270371 w 429572"/>
              <a:gd name="connsiteY6" fmla="*/ 390520 h 429572"/>
              <a:gd name="connsiteX7" fmla="*/ 270031 w 429572"/>
              <a:gd name="connsiteY7" fmla="*/ 390516 h 429572"/>
              <a:gd name="connsiteX8" fmla="*/ 214786 w 429572"/>
              <a:gd name="connsiteY8" fmla="*/ 429572 h 429572"/>
              <a:gd name="connsiteX9" fmla="*/ 159514 w 429572"/>
              <a:gd name="connsiteY9" fmla="*/ 390444 h 429572"/>
              <a:gd name="connsiteX10" fmla="*/ 157775 w 429572"/>
              <a:gd name="connsiteY10" fmla="*/ 390520 h 429572"/>
              <a:gd name="connsiteX11" fmla="*/ 19526 w 429572"/>
              <a:gd name="connsiteY11" fmla="*/ 390520 h 429572"/>
              <a:gd name="connsiteX12" fmla="*/ 0 w 429572"/>
              <a:gd name="connsiteY12" fmla="*/ 370994 h 429572"/>
              <a:gd name="connsiteX13" fmla="*/ 19526 w 429572"/>
              <a:gd name="connsiteY13" fmla="*/ 351468 h 429572"/>
              <a:gd name="connsiteX14" fmla="*/ 157775 w 429572"/>
              <a:gd name="connsiteY14" fmla="*/ 351468 h 429572"/>
              <a:gd name="connsiteX15" fmla="*/ 159514 w 429572"/>
              <a:gd name="connsiteY15" fmla="*/ 351544 h 429572"/>
              <a:gd name="connsiteX16" fmla="*/ 214786 w 429572"/>
              <a:gd name="connsiteY16" fmla="*/ 312416 h 429572"/>
              <a:gd name="connsiteX17" fmla="*/ 97630 w 429572"/>
              <a:gd name="connsiteY17" fmla="*/ 156208 h 429572"/>
              <a:gd name="connsiteX18" fmla="*/ 152875 w 429572"/>
              <a:gd name="connsiteY18" fmla="*/ 195260 h 429572"/>
              <a:gd name="connsiteX19" fmla="*/ 410046 w 429572"/>
              <a:gd name="connsiteY19" fmla="*/ 195260 h 429572"/>
              <a:gd name="connsiteX20" fmla="*/ 429572 w 429572"/>
              <a:gd name="connsiteY20" fmla="*/ 214786 h 429572"/>
              <a:gd name="connsiteX21" fmla="*/ 410046 w 429572"/>
              <a:gd name="connsiteY21" fmla="*/ 234312 h 429572"/>
              <a:gd name="connsiteX22" fmla="*/ 152875 w 429572"/>
              <a:gd name="connsiteY22" fmla="*/ 234312 h 429572"/>
              <a:gd name="connsiteX23" fmla="*/ 97630 w 429572"/>
              <a:gd name="connsiteY23" fmla="*/ 273364 h 429572"/>
              <a:gd name="connsiteX24" fmla="*/ 42385 w 429572"/>
              <a:gd name="connsiteY24" fmla="*/ 234312 h 429572"/>
              <a:gd name="connsiteX25" fmla="*/ 19526 w 429572"/>
              <a:gd name="connsiteY25" fmla="*/ 234312 h 429572"/>
              <a:gd name="connsiteX26" fmla="*/ 0 w 429572"/>
              <a:gd name="connsiteY26" fmla="*/ 214786 h 429572"/>
              <a:gd name="connsiteX27" fmla="*/ 19526 w 429572"/>
              <a:gd name="connsiteY27" fmla="*/ 195260 h 429572"/>
              <a:gd name="connsiteX28" fmla="*/ 42385 w 429572"/>
              <a:gd name="connsiteY28" fmla="*/ 195260 h 429572"/>
              <a:gd name="connsiteX29" fmla="*/ 97630 w 429572"/>
              <a:gd name="connsiteY29" fmla="*/ 156208 h 429572"/>
              <a:gd name="connsiteX30" fmla="*/ 331942 w 429572"/>
              <a:gd name="connsiteY30" fmla="*/ 0 h 429572"/>
              <a:gd name="connsiteX31" fmla="*/ 387187 w 429572"/>
              <a:gd name="connsiteY31" fmla="*/ 39052 h 429572"/>
              <a:gd name="connsiteX32" fmla="*/ 410046 w 429572"/>
              <a:gd name="connsiteY32" fmla="*/ 39052 h 429572"/>
              <a:gd name="connsiteX33" fmla="*/ 429572 w 429572"/>
              <a:gd name="connsiteY33" fmla="*/ 58578 h 429572"/>
              <a:gd name="connsiteX34" fmla="*/ 410046 w 429572"/>
              <a:gd name="connsiteY34" fmla="*/ 78104 h 429572"/>
              <a:gd name="connsiteX35" fmla="*/ 387187 w 429572"/>
              <a:gd name="connsiteY35" fmla="*/ 78104 h 429572"/>
              <a:gd name="connsiteX36" fmla="*/ 331942 w 429572"/>
              <a:gd name="connsiteY36" fmla="*/ 117156 h 429572"/>
              <a:gd name="connsiteX37" fmla="*/ 276697 w 429572"/>
              <a:gd name="connsiteY37" fmla="*/ 78104 h 429572"/>
              <a:gd name="connsiteX38" fmla="*/ 19526 w 429572"/>
              <a:gd name="connsiteY38" fmla="*/ 78104 h 429572"/>
              <a:gd name="connsiteX39" fmla="*/ 0 w 429572"/>
              <a:gd name="connsiteY39" fmla="*/ 58578 h 429572"/>
              <a:gd name="connsiteX40" fmla="*/ 19526 w 429572"/>
              <a:gd name="connsiteY40" fmla="*/ 39052 h 429572"/>
              <a:gd name="connsiteX41" fmla="*/ 276697 w 429572"/>
              <a:gd name="connsiteY41" fmla="*/ 39052 h 429572"/>
              <a:gd name="connsiteX42" fmla="*/ 331942 w 429572"/>
              <a:gd name="connsiteY42" fmla="*/ 0 h 4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29572" h="429572">
                <a:moveTo>
                  <a:pt x="214786" y="312416"/>
                </a:moveTo>
                <a:cubicBezTo>
                  <a:pt x="240293" y="312416"/>
                  <a:pt x="261990" y="328718"/>
                  <a:pt x="270031" y="351470"/>
                </a:cubicBezTo>
                <a:cubicBezTo>
                  <a:pt x="270144" y="351468"/>
                  <a:pt x="270257" y="351468"/>
                  <a:pt x="270371" y="351468"/>
                </a:cubicBezTo>
                <a:lnTo>
                  <a:pt x="410046" y="351468"/>
                </a:lnTo>
                <a:cubicBezTo>
                  <a:pt x="420830" y="351468"/>
                  <a:pt x="429572" y="360210"/>
                  <a:pt x="429572" y="370994"/>
                </a:cubicBezTo>
                <a:cubicBezTo>
                  <a:pt x="429572" y="381778"/>
                  <a:pt x="420830" y="390520"/>
                  <a:pt x="410046" y="390520"/>
                </a:cubicBezTo>
                <a:lnTo>
                  <a:pt x="270371" y="390520"/>
                </a:lnTo>
                <a:cubicBezTo>
                  <a:pt x="270257" y="390520"/>
                  <a:pt x="270144" y="390518"/>
                  <a:pt x="270031" y="390516"/>
                </a:cubicBezTo>
                <a:cubicBezTo>
                  <a:pt x="261992" y="413270"/>
                  <a:pt x="240293" y="429572"/>
                  <a:pt x="214786" y="429572"/>
                </a:cubicBezTo>
                <a:cubicBezTo>
                  <a:pt x="189252" y="429572"/>
                  <a:pt x="167534" y="413235"/>
                  <a:pt x="159514" y="390444"/>
                </a:cubicBezTo>
                <a:cubicBezTo>
                  <a:pt x="158941" y="390495"/>
                  <a:pt x="158361" y="390520"/>
                  <a:pt x="157775" y="390520"/>
                </a:cubicBezTo>
                <a:lnTo>
                  <a:pt x="19526" y="390520"/>
                </a:lnTo>
                <a:cubicBezTo>
                  <a:pt x="8742" y="390520"/>
                  <a:pt x="0" y="381778"/>
                  <a:pt x="0" y="370994"/>
                </a:cubicBezTo>
                <a:cubicBezTo>
                  <a:pt x="0" y="360210"/>
                  <a:pt x="8742" y="351468"/>
                  <a:pt x="19526" y="351468"/>
                </a:cubicBezTo>
                <a:lnTo>
                  <a:pt x="157775" y="351468"/>
                </a:lnTo>
                <a:cubicBezTo>
                  <a:pt x="158361" y="351468"/>
                  <a:pt x="158941" y="351493"/>
                  <a:pt x="159514" y="351544"/>
                </a:cubicBezTo>
                <a:cubicBezTo>
                  <a:pt x="167534" y="328753"/>
                  <a:pt x="189252" y="312416"/>
                  <a:pt x="214786" y="312416"/>
                </a:cubicBezTo>
                <a:close/>
                <a:moveTo>
                  <a:pt x="97630" y="156208"/>
                </a:moveTo>
                <a:cubicBezTo>
                  <a:pt x="123135" y="156208"/>
                  <a:pt x="144833" y="172509"/>
                  <a:pt x="152875" y="195260"/>
                </a:cubicBezTo>
                <a:lnTo>
                  <a:pt x="410046" y="195260"/>
                </a:lnTo>
                <a:cubicBezTo>
                  <a:pt x="420830" y="195260"/>
                  <a:pt x="429572" y="204002"/>
                  <a:pt x="429572" y="214786"/>
                </a:cubicBezTo>
                <a:cubicBezTo>
                  <a:pt x="429572" y="225570"/>
                  <a:pt x="420830" y="234312"/>
                  <a:pt x="410046" y="234312"/>
                </a:cubicBezTo>
                <a:lnTo>
                  <a:pt x="152875" y="234312"/>
                </a:lnTo>
                <a:cubicBezTo>
                  <a:pt x="144833" y="257064"/>
                  <a:pt x="123135" y="273364"/>
                  <a:pt x="97630" y="273364"/>
                </a:cubicBezTo>
                <a:cubicBezTo>
                  <a:pt x="72125" y="273364"/>
                  <a:pt x="50427" y="257064"/>
                  <a:pt x="42385" y="234312"/>
                </a:cubicBezTo>
                <a:lnTo>
                  <a:pt x="19526" y="234312"/>
                </a:lnTo>
                <a:cubicBezTo>
                  <a:pt x="8742" y="234312"/>
                  <a:pt x="0" y="225570"/>
                  <a:pt x="0" y="214786"/>
                </a:cubicBezTo>
                <a:cubicBezTo>
                  <a:pt x="0" y="204002"/>
                  <a:pt x="8742" y="195260"/>
                  <a:pt x="19526" y="195260"/>
                </a:cubicBezTo>
                <a:lnTo>
                  <a:pt x="42385" y="195260"/>
                </a:lnTo>
                <a:cubicBezTo>
                  <a:pt x="50427" y="172509"/>
                  <a:pt x="72125" y="156208"/>
                  <a:pt x="97630" y="156208"/>
                </a:cubicBezTo>
                <a:close/>
                <a:moveTo>
                  <a:pt x="331942" y="0"/>
                </a:moveTo>
                <a:cubicBezTo>
                  <a:pt x="357447" y="0"/>
                  <a:pt x="379146" y="16300"/>
                  <a:pt x="387187" y="39052"/>
                </a:cubicBezTo>
                <a:lnTo>
                  <a:pt x="410046" y="39052"/>
                </a:lnTo>
                <a:cubicBezTo>
                  <a:pt x="420830" y="39052"/>
                  <a:pt x="429572" y="47794"/>
                  <a:pt x="429572" y="58578"/>
                </a:cubicBezTo>
                <a:cubicBezTo>
                  <a:pt x="429572" y="69362"/>
                  <a:pt x="420830" y="78104"/>
                  <a:pt x="410046" y="78104"/>
                </a:cubicBezTo>
                <a:lnTo>
                  <a:pt x="387187" y="78104"/>
                </a:lnTo>
                <a:cubicBezTo>
                  <a:pt x="379146" y="100856"/>
                  <a:pt x="357447" y="117156"/>
                  <a:pt x="331942" y="117156"/>
                </a:cubicBezTo>
                <a:cubicBezTo>
                  <a:pt x="306437" y="117156"/>
                  <a:pt x="284738" y="100856"/>
                  <a:pt x="276697" y="78104"/>
                </a:cubicBezTo>
                <a:lnTo>
                  <a:pt x="19526" y="78104"/>
                </a:lnTo>
                <a:cubicBezTo>
                  <a:pt x="8742" y="78104"/>
                  <a:pt x="0" y="69362"/>
                  <a:pt x="0" y="58578"/>
                </a:cubicBezTo>
                <a:cubicBezTo>
                  <a:pt x="0" y="47794"/>
                  <a:pt x="8742" y="39052"/>
                  <a:pt x="19526" y="39052"/>
                </a:cubicBezTo>
                <a:lnTo>
                  <a:pt x="276697" y="39052"/>
                </a:lnTo>
                <a:cubicBezTo>
                  <a:pt x="284738" y="16300"/>
                  <a:pt x="306437" y="0"/>
                  <a:pt x="331942" y="0"/>
                </a:cubicBezTo>
                <a:close/>
              </a:path>
            </a:pathLst>
          </a:custGeom>
          <a:solidFill>
            <a:srgbClr val="000000"/>
          </a:solidFill>
          <a:ln w="19483" cap="flat">
            <a:noFill/>
            <a:prstDash val="solid"/>
            <a:miter/>
          </a:ln>
        </p:spPr>
        <p:txBody>
          <a:bodyPr wrap="square" rtlCol="0" anchor="ctr">
            <a:noAutofit/>
          </a:bodyPr>
          <a:lstStyle/>
          <a:p>
            <a:endParaRPr lang="en-TL"/>
          </a:p>
        </p:txBody>
      </p:sp>
      <p:sp>
        <p:nvSpPr>
          <p:cNvPr id="47" name="Freeform 46">
            <a:extLst>
              <a:ext uri="{FF2B5EF4-FFF2-40B4-BE49-F238E27FC236}">
                <a16:creationId xmlns:a16="http://schemas.microsoft.com/office/drawing/2014/main" id="{5F9815AC-5667-284F-BAE7-E62DDCE5B9F0}"/>
              </a:ext>
            </a:extLst>
          </p:cNvPr>
          <p:cNvSpPr/>
          <p:nvPr/>
        </p:nvSpPr>
        <p:spPr>
          <a:xfrm>
            <a:off x="10681487" y="2683044"/>
            <a:ext cx="436575" cy="429570"/>
          </a:xfrm>
          <a:custGeom>
            <a:avLst/>
            <a:gdLst>
              <a:gd name="connsiteX0" fmla="*/ 377042 w 436575"/>
              <a:gd name="connsiteY0" fmla="*/ 0 h 429570"/>
              <a:gd name="connsiteX1" fmla="*/ 396886 w 436575"/>
              <a:gd name="connsiteY1" fmla="*/ 19526 h 429570"/>
              <a:gd name="connsiteX2" fmla="*/ 396886 w 436575"/>
              <a:gd name="connsiteY2" fmla="*/ 117155 h 429570"/>
              <a:gd name="connsiteX3" fmla="*/ 396614 w 436575"/>
              <a:gd name="connsiteY3" fmla="*/ 120395 h 429570"/>
              <a:gd name="connsiteX4" fmla="*/ 436575 w 436575"/>
              <a:gd name="connsiteY4" fmla="*/ 175733 h 429570"/>
              <a:gd name="connsiteX5" fmla="*/ 436575 w 436575"/>
              <a:gd name="connsiteY5" fmla="*/ 253837 h 429570"/>
              <a:gd name="connsiteX6" fmla="*/ 396614 w 436575"/>
              <a:gd name="connsiteY6" fmla="*/ 309175 h 429570"/>
              <a:gd name="connsiteX7" fmla="*/ 396886 w 436575"/>
              <a:gd name="connsiteY7" fmla="*/ 312415 h 429570"/>
              <a:gd name="connsiteX8" fmla="*/ 396886 w 436575"/>
              <a:gd name="connsiteY8" fmla="*/ 410044 h 429570"/>
              <a:gd name="connsiteX9" fmla="*/ 377042 w 436575"/>
              <a:gd name="connsiteY9" fmla="*/ 429570 h 429570"/>
              <a:gd name="connsiteX10" fmla="*/ 357198 w 436575"/>
              <a:gd name="connsiteY10" fmla="*/ 410044 h 429570"/>
              <a:gd name="connsiteX11" fmla="*/ 357198 w 436575"/>
              <a:gd name="connsiteY11" fmla="*/ 312415 h 429570"/>
              <a:gd name="connsiteX12" fmla="*/ 357469 w 436575"/>
              <a:gd name="connsiteY12" fmla="*/ 309175 h 429570"/>
              <a:gd name="connsiteX13" fmla="*/ 317509 w 436575"/>
              <a:gd name="connsiteY13" fmla="*/ 253837 h 429570"/>
              <a:gd name="connsiteX14" fmla="*/ 317509 w 436575"/>
              <a:gd name="connsiteY14" fmla="*/ 175733 h 429570"/>
              <a:gd name="connsiteX15" fmla="*/ 357469 w 436575"/>
              <a:gd name="connsiteY15" fmla="*/ 120395 h 429570"/>
              <a:gd name="connsiteX16" fmla="*/ 357198 w 436575"/>
              <a:gd name="connsiteY16" fmla="*/ 117155 h 429570"/>
              <a:gd name="connsiteX17" fmla="*/ 357198 w 436575"/>
              <a:gd name="connsiteY17" fmla="*/ 19526 h 429570"/>
              <a:gd name="connsiteX18" fmla="*/ 377042 w 436575"/>
              <a:gd name="connsiteY18" fmla="*/ 0 h 429570"/>
              <a:gd name="connsiteX19" fmla="*/ 218287 w 436575"/>
              <a:gd name="connsiteY19" fmla="*/ 0 h 429570"/>
              <a:gd name="connsiteX20" fmla="*/ 238131 w 436575"/>
              <a:gd name="connsiteY20" fmla="*/ 19526 h 429570"/>
              <a:gd name="connsiteX21" fmla="*/ 238131 w 436575"/>
              <a:gd name="connsiteY21" fmla="*/ 195259 h 429570"/>
              <a:gd name="connsiteX22" fmla="*/ 237859 w 436575"/>
              <a:gd name="connsiteY22" fmla="*/ 198498 h 429570"/>
              <a:gd name="connsiteX23" fmla="*/ 277820 w 436575"/>
              <a:gd name="connsiteY23" fmla="*/ 253837 h 429570"/>
              <a:gd name="connsiteX24" fmla="*/ 277820 w 436575"/>
              <a:gd name="connsiteY24" fmla="*/ 331940 h 429570"/>
              <a:gd name="connsiteX25" fmla="*/ 238131 w 436575"/>
              <a:gd name="connsiteY25" fmla="*/ 387185 h 429570"/>
              <a:gd name="connsiteX26" fmla="*/ 238131 w 436575"/>
              <a:gd name="connsiteY26" fmla="*/ 410044 h 429570"/>
              <a:gd name="connsiteX27" fmla="*/ 218287 w 436575"/>
              <a:gd name="connsiteY27" fmla="*/ 429570 h 429570"/>
              <a:gd name="connsiteX28" fmla="*/ 198443 w 436575"/>
              <a:gd name="connsiteY28" fmla="*/ 410044 h 429570"/>
              <a:gd name="connsiteX29" fmla="*/ 198443 w 436575"/>
              <a:gd name="connsiteY29" fmla="*/ 387185 h 429570"/>
              <a:gd name="connsiteX30" fmla="*/ 158754 w 436575"/>
              <a:gd name="connsiteY30" fmla="*/ 331940 h 429570"/>
              <a:gd name="connsiteX31" fmla="*/ 158754 w 436575"/>
              <a:gd name="connsiteY31" fmla="*/ 253837 h 429570"/>
              <a:gd name="connsiteX32" fmla="*/ 198714 w 436575"/>
              <a:gd name="connsiteY32" fmla="*/ 198498 h 429570"/>
              <a:gd name="connsiteX33" fmla="*/ 198443 w 436575"/>
              <a:gd name="connsiteY33" fmla="*/ 195259 h 429570"/>
              <a:gd name="connsiteX34" fmla="*/ 198443 w 436575"/>
              <a:gd name="connsiteY34" fmla="*/ 19526 h 429570"/>
              <a:gd name="connsiteX35" fmla="*/ 218287 w 436575"/>
              <a:gd name="connsiteY35" fmla="*/ 0 h 429570"/>
              <a:gd name="connsiteX36" fmla="*/ 59533 w 436575"/>
              <a:gd name="connsiteY36" fmla="*/ 0 h 429570"/>
              <a:gd name="connsiteX37" fmla="*/ 79377 w 436575"/>
              <a:gd name="connsiteY37" fmla="*/ 19526 h 429570"/>
              <a:gd name="connsiteX38" fmla="*/ 79377 w 436575"/>
              <a:gd name="connsiteY38" fmla="*/ 42385 h 429570"/>
              <a:gd name="connsiteX39" fmla="*/ 119066 w 436575"/>
              <a:gd name="connsiteY39" fmla="*/ 97630 h 429570"/>
              <a:gd name="connsiteX40" fmla="*/ 119066 w 436575"/>
              <a:gd name="connsiteY40" fmla="*/ 175733 h 429570"/>
              <a:gd name="connsiteX41" fmla="*/ 79105 w 436575"/>
              <a:gd name="connsiteY41" fmla="*/ 231072 h 429570"/>
              <a:gd name="connsiteX42" fmla="*/ 79377 w 436575"/>
              <a:gd name="connsiteY42" fmla="*/ 234311 h 429570"/>
              <a:gd name="connsiteX43" fmla="*/ 79377 w 436575"/>
              <a:gd name="connsiteY43" fmla="*/ 410044 h 429570"/>
              <a:gd name="connsiteX44" fmla="*/ 59533 w 436575"/>
              <a:gd name="connsiteY44" fmla="*/ 429570 h 429570"/>
              <a:gd name="connsiteX45" fmla="*/ 39689 w 436575"/>
              <a:gd name="connsiteY45" fmla="*/ 410044 h 429570"/>
              <a:gd name="connsiteX46" fmla="*/ 39689 w 436575"/>
              <a:gd name="connsiteY46" fmla="*/ 234311 h 429570"/>
              <a:gd name="connsiteX47" fmla="*/ 39960 w 436575"/>
              <a:gd name="connsiteY47" fmla="*/ 231072 h 429570"/>
              <a:gd name="connsiteX48" fmla="*/ 0 w 436575"/>
              <a:gd name="connsiteY48" fmla="*/ 175733 h 429570"/>
              <a:gd name="connsiteX49" fmla="*/ 0 w 436575"/>
              <a:gd name="connsiteY49" fmla="*/ 97630 h 429570"/>
              <a:gd name="connsiteX50" fmla="*/ 39689 w 436575"/>
              <a:gd name="connsiteY50" fmla="*/ 42385 h 429570"/>
              <a:gd name="connsiteX51" fmla="*/ 39689 w 436575"/>
              <a:gd name="connsiteY51" fmla="*/ 19526 h 429570"/>
              <a:gd name="connsiteX52" fmla="*/ 59533 w 436575"/>
              <a:gd name="connsiteY52" fmla="*/ 0 h 429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6575" h="429570">
                <a:moveTo>
                  <a:pt x="377042" y="0"/>
                </a:moveTo>
                <a:cubicBezTo>
                  <a:pt x="388002" y="0"/>
                  <a:pt x="396886" y="8742"/>
                  <a:pt x="396886" y="19526"/>
                </a:cubicBezTo>
                <a:lnTo>
                  <a:pt x="396886" y="117155"/>
                </a:lnTo>
                <a:cubicBezTo>
                  <a:pt x="396886" y="118259"/>
                  <a:pt x="396793" y="119341"/>
                  <a:pt x="396614" y="120395"/>
                </a:cubicBezTo>
                <a:cubicBezTo>
                  <a:pt x="419878" y="128360"/>
                  <a:pt x="436575" y="150128"/>
                  <a:pt x="436575" y="175733"/>
                </a:cubicBezTo>
                <a:lnTo>
                  <a:pt x="436575" y="253837"/>
                </a:lnTo>
                <a:cubicBezTo>
                  <a:pt x="436575" y="279441"/>
                  <a:pt x="419878" y="301211"/>
                  <a:pt x="396614" y="309175"/>
                </a:cubicBezTo>
                <a:cubicBezTo>
                  <a:pt x="396793" y="310230"/>
                  <a:pt x="396886" y="311311"/>
                  <a:pt x="396886" y="312415"/>
                </a:cubicBezTo>
                <a:lnTo>
                  <a:pt x="396886" y="410044"/>
                </a:lnTo>
                <a:cubicBezTo>
                  <a:pt x="396886" y="420828"/>
                  <a:pt x="388002" y="429570"/>
                  <a:pt x="377042" y="429570"/>
                </a:cubicBezTo>
                <a:cubicBezTo>
                  <a:pt x="366082" y="429570"/>
                  <a:pt x="357198" y="420828"/>
                  <a:pt x="357198" y="410044"/>
                </a:cubicBezTo>
                <a:lnTo>
                  <a:pt x="357198" y="312415"/>
                </a:lnTo>
                <a:cubicBezTo>
                  <a:pt x="357198" y="311311"/>
                  <a:pt x="357291" y="310230"/>
                  <a:pt x="357469" y="309175"/>
                </a:cubicBezTo>
                <a:cubicBezTo>
                  <a:pt x="334206" y="301209"/>
                  <a:pt x="317509" y="279441"/>
                  <a:pt x="317509" y="253837"/>
                </a:cubicBezTo>
                <a:lnTo>
                  <a:pt x="317509" y="175733"/>
                </a:lnTo>
                <a:cubicBezTo>
                  <a:pt x="317509" y="150128"/>
                  <a:pt x="334206" y="128360"/>
                  <a:pt x="357469" y="120395"/>
                </a:cubicBezTo>
                <a:cubicBezTo>
                  <a:pt x="357291" y="119341"/>
                  <a:pt x="357198" y="118259"/>
                  <a:pt x="357198" y="117155"/>
                </a:cubicBezTo>
                <a:lnTo>
                  <a:pt x="357198" y="19526"/>
                </a:lnTo>
                <a:cubicBezTo>
                  <a:pt x="357198" y="8742"/>
                  <a:pt x="366082" y="0"/>
                  <a:pt x="377042" y="0"/>
                </a:cubicBezTo>
                <a:close/>
                <a:moveTo>
                  <a:pt x="218287" y="0"/>
                </a:moveTo>
                <a:cubicBezTo>
                  <a:pt x="229247" y="0"/>
                  <a:pt x="238131" y="8742"/>
                  <a:pt x="238131" y="19526"/>
                </a:cubicBezTo>
                <a:lnTo>
                  <a:pt x="238131" y="195259"/>
                </a:lnTo>
                <a:cubicBezTo>
                  <a:pt x="238131" y="196362"/>
                  <a:pt x="238038" y="197444"/>
                  <a:pt x="237859" y="198498"/>
                </a:cubicBezTo>
                <a:cubicBezTo>
                  <a:pt x="261123" y="206463"/>
                  <a:pt x="277820" y="228232"/>
                  <a:pt x="277820" y="253837"/>
                </a:cubicBezTo>
                <a:lnTo>
                  <a:pt x="277820" y="331940"/>
                </a:lnTo>
                <a:cubicBezTo>
                  <a:pt x="277820" y="357445"/>
                  <a:pt x="261254" y="379144"/>
                  <a:pt x="238131" y="387185"/>
                </a:cubicBezTo>
                <a:lnTo>
                  <a:pt x="238131" y="410044"/>
                </a:lnTo>
                <a:cubicBezTo>
                  <a:pt x="238131" y="420828"/>
                  <a:pt x="229247" y="429570"/>
                  <a:pt x="218287" y="429570"/>
                </a:cubicBezTo>
                <a:cubicBezTo>
                  <a:pt x="207327" y="429570"/>
                  <a:pt x="198443" y="420828"/>
                  <a:pt x="198443" y="410044"/>
                </a:cubicBezTo>
                <a:lnTo>
                  <a:pt x="198443" y="387185"/>
                </a:lnTo>
                <a:cubicBezTo>
                  <a:pt x="175320" y="379144"/>
                  <a:pt x="158754" y="357445"/>
                  <a:pt x="158754" y="331940"/>
                </a:cubicBezTo>
                <a:lnTo>
                  <a:pt x="158754" y="253837"/>
                </a:lnTo>
                <a:cubicBezTo>
                  <a:pt x="158754" y="228232"/>
                  <a:pt x="175450" y="206463"/>
                  <a:pt x="198714" y="198498"/>
                </a:cubicBezTo>
                <a:cubicBezTo>
                  <a:pt x="198536" y="197444"/>
                  <a:pt x="198443" y="196362"/>
                  <a:pt x="198443" y="195259"/>
                </a:cubicBezTo>
                <a:lnTo>
                  <a:pt x="198443" y="19526"/>
                </a:lnTo>
                <a:cubicBezTo>
                  <a:pt x="198443" y="8742"/>
                  <a:pt x="207327" y="0"/>
                  <a:pt x="218287" y="0"/>
                </a:cubicBezTo>
                <a:close/>
                <a:moveTo>
                  <a:pt x="59533" y="0"/>
                </a:moveTo>
                <a:cubicBezTo>
                  <a:pt x="70493" y="0"/>
                  <a:pt x="79377" y="8742"/>
                  <a:pt x="79377" y="19526"/>
                </a:cubicBezTo>
                <a:lnTo>
                  <a:pt x="79377" y="42385"/>
                </a:lnTo>
                <a:cubicBezTo>
                  <a:pt x="102500" y="50426"/>
                  <a:pt x="119066" y="72124"/>
                  <a:pt x="119066" y="97630"/>
                </a:cubicBezTo>
                <a:lnTo>
                  <a:pt x="119066" y="175733"/>
                </a:lnTo>
                <a:cubicBezTo>
                  <a:pt x="119066" y="201338"/>
                  <a:pt x="102370" y="223107"/>
                  <a:pt x="79105" y="231072"/>
                </a:cubicBezTo>
                <a:cubicBezTo>
                  <a:pt x="79284" y="232126"/>
                  <a:pt x="79377" y="233208"/>
                  <a:pt x="79377" y="234311"/>
                </a:cubicBezTo>
                <a:lnTo>
                  <a:pt x="79377" y="410044"/>
                </a:lnTo>
                <a:cubicBezTo>
                  <a:pt x="79377" y="420828"/>
                  <a:pt x="70493" y="429570"/>
                  <a:pt x="59533" y="429570"/>
                </a:cubicBezTo>
                <a:cubicBezTo>
                  <a:pt x="48573" y="429570"/>
                  <a:pt x="39689" y="420828"/>
                  <a:pt x="39689" y="410044"/>
                </a:cubicBezTo>
                <a:lnTo>
                  <a:pt x="39689" y="234311"/>
                </a:lnTo>
                <a:cubicBezTo>
                  <a:pt x="39689" y="233208"/>
                  <a:pt x="39782" y="232126"/>
                  <a:pt x="39960" y="231072"/>
                </a:cubicBezTo>
                <a:cubicBezTo>
                  <a:pt x="16696" y="223107"/>
                  <a:pt x="0" y="201338"/>
                  <a:pt x="0" y="175733"/>
                </a:cubicBezTo>
                <a:lnTo>
                  <a:pt x="0" y="97630"/>
                </a:lnTo>
                <a:cubicBezTo>
                  <a:pt x="0" y="72124"/>
                  <a:pt x="16566" y="50426"/>
                  <a:pt x="39689" y="42385"/>
                </a:cubicBezTo>
                <a:lnTo>
                  <a:pt x="39689" y="19526"/>
                </a:lnTo>
                <a:cubicBezTo>
                  <a:pt x="39689" y="8742"/>
                  <a:pt x="48573" y="0"/>
                  <a:pt x="59533" y="0"/>
                </a:cubicBezTo>
                <a:close/>
              </a:path>
            </a:pathLst>
          </a:custGeom>
          <a:solidFill>
            <a:srgbClr val="000000"/>
          </a:solidFill>
          <a:ln w="19464" cap="flat">
            <a:noFill/>
            <a:prstDash val="solid"/>
            <a:miter/>
          </a:ln>
        </p:spPr>
        <p:txBody>
          <a:bodyPr wrap="square" rtlCol="0" anchor="ctr">
            <a:noAutofit/>
          </a:bodyPr>
          <a:lstStyle/>
          <a:p>
            <a:endParaRPr lang="en-TL"/>
          </a:p>
        </p:txBody>
      </p:sp>
      <p:sp>
        <p:nvSpPr>
          <p:cNvPr id="48" name="Freeform 47">
            <a:extLst>
              <a:ext uri="{FF2B5EF4-FFF2-40B4-BE49-F238E27FC236}">
                <a16:creationId xmlns:a16="http://schemas.microsoft.com/office/drawing/2014/main" id="{FA1A58D8-771D-0B47-8E6C-2C526EB0789B}"/>
              </a:ext>
            </a:extLst>
          </p:cNvPr>
          <p:cNvSpPr/>
          <p:nvPr/>
        </p:nvSpPr>
        <p:spPr>
          <a:xfrm>
            <a:off x="5537438" y="4879204"/>
            <a:ext cx="463937" cy="483268"/>
          </a:xfrm>
          <a:custGeom>
            <a:avLst/>
            <a:gdLst>
              <a:gd name="connsiteX0" fmla="*/ 231968 w 463937"/>
              <a:gd name="connsiteY0" fmla="*/ 100680 h 483268"/>
              <a:gd name="connsiteX1" fmla="*/ 318956 w 463937"/>
              <a:gd name="connsiteY1" fmla="*/ 191293 h 483268"/>
              <a:gd name="connsiteX2" fmla="*/ 231968 w 463937"/>
              <a:gd name="connsiteY2" fmla="*/ 281906 h 483268"/>
              <a:gd name="connsiteX3" fmla="*/ 144980 w 463937"/>
              <a:gd name="connsiteY3" fmla="*/ 191293 h 483268"/>
              <a:gd name="connsiteX4" fmla="*/ 231968 w 463937"/>
              <a:gd name="connsiteY4" fmla="*/ 100680 h 483268"/>
              <a:gd name="connsiteX5" fmla="*/ 231969 w 463937"/>
              <a:gd name="connsiteY5" fmla="*/ 40272 h 483268"/>
              <a:gd name="connsiteX6" fmla="*/ 38661 w 463937"/>
              <a:gd name="connsiteY6" fmla="*/ 241634 h 483268"/>
              <a:gd name="connsiteX7" fmla="*/ 86153 w 463937"/>
              <a:gd name="connsiteY7" fmla="*/ 373834 h 483268"/>
              <a:gd name="connsiteX8" fmla="*/ 234667 w 463937"/>
              <a:gd name="connsiteY8" fmla="*/ 308893 h 483268"/>
              <a:gd name="connsiteX9" fmla="*/ 378037 w 463937"/>
              <a:gd name="connsiteY9" fmla="*/ 373530 h 483268"/>
              <a:gd name="connsiteX10" fmla="*/ 425276 w 463937"/>
              <a:gd name="connsiteY10" fmla="*/ 241634 h 483268"/>
              <a:gd name="connsiteX11" fmla="*/ 231969 w 463937"/>
              <a:gd name="connsiteY11" fmla="*/ 40272 h 483268"/>
              <a:gd name="connsiteX12" fmla="*/ 231969 w 463937"/>
              <a:gd name="connsiteY12" fmla="*/ 0 h 483268"/>
              <a:gd name="connsiteX13" fmla="*/ 463937 w 463937"/>
              <a:gd name="connsiteY13" fmla="*/ 241634 h 483268"/>
              <a:gd name="connsiteX14" fmla="*/ 231969 w 463937"/>
              <a:gd name="connsiteY14" fmla="*/ 483268 h 483268"/>
              <a:gd name="connsiteX15" fmla="*/ 0 w 463937"/>
              <a:gd name="connsiteY15" fmla="*/ 241634 h 483268"/>
              <a:gd name="connsiteX16" fmla="*/ 231969 w 463937"/>
              <a:gd name="connsiteY16" fmla="*/ 0 h 48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3937" h="483268">
                <a:moveTo>
                  <a:pt x="231968" y="100680"/>
                </a:moveTo>
                <a:cubicBezTo>
                  <a:pt x="280011" y="100680"/>
                  <a:pt x="318956" y="141249"/>
                  <a:pt x="318956" y="191293"/>
                </a:cubicBezTo>
                <a:cubicBezTo>
                  <a:pt x="318956" y="241337"/>
                  <a:pt x="280011" y="281906"/>
                  <a:pt x="231968" y="281906"/>
                </a:cubicBezTo>
                <a:cubicBezTo>
                  <a:pt x="183926" y="281906"/>
                  <a:pt x="144980" y="241337"/>
                  <a:pt x="144980" y="191293"/>
                </a:cubicBezTo>
                <a:cubicBezTo>
                  <a:pt x="144980" y="141249"/>
                  <a:pt x="183926" y="100680"/>
                  <a:pt x="231968" y="100680"/>
                </a:cubicBezTo>
                <a:close/>
                <a:moveTo>
                  <a:pt x="231969" y="40272"/>
                </a:moveTo>
                <a:cubicBezTo>
                  <a:pt x="125208" y="40272"/>
                  <a:pt x="38661" y="130425"/>
                  <a:pt x="38661" y="241634"/>
                </a:cubicBezTo>
                <a:cubicBezTo>
                  <a:pt x="38661" y="292226"/>
                  <a:pt x="56574" y="338463"/>
                  <a:pt x="86153" y="373834"/>
                </a:cubicBezTo>
                <a:cubicBezTo>
                  <a:pt x="114416" y="345170"/>
                  <a:pt x="167641" y="307983"/>
                  <a:pt x="234667" y="308893"/>
                </a:cubicBezTo>
                <a:cubicBezTo>
                  <a:pt x="300643" y="309791"/>
                  <a:pt x="351133" y="345504"/>
                  <a:pt x="378037" y="373530"/>
                </a:cubicBezTo>
                <a:cubicBezTo>
                  <a:pt x="407466" y="338199"/>
                  <a:pt x="425276" y="292083"/>
                  <a:pt x="425276" y="241634"/>
                </a:cubicBezTo>
                <a:cubicBezTo>
                  <a:pt x="425276" y="130425"/>
                  <a:pt x="338728" y="40272"/>
                  <a:pt x="231969" y="40272"/>
                </a:cubicBezTo>
                <a:close/>
                <a:moveTo>
                  <a:pt x="231969" y="0"/>
                </a:moveTo>
                <a:cubicBezTo>
                  <a:pt x="360081" y="0"/>
                  <a:pt x="463937" y="108183"/>
                  <a:pt x="463937" y="241634"/>
                </a:cubicBezTo>
                <a:cubicBezTo>
                  <a:pt x="463937" y="375084"/>
                  <a:pt x="360081" y="483268"/>
                  <a:pt x="231969" y="483268"/>
                </a:cubicBezTo>
                <a:cubicBezTo>
                  <a:pt x="103856" y="483268"/>
                  <a:pt x="0" y="375084"/>
                  <a:pt x="0" y="241634"/>
                </a:cubicBezTo>
                <a:cubicBezTo>
                  <a:pt x="0" y="108183"/>
                  <a:pt x="103856" y="0"/>
                  <a:pt x="231969" y="0"/>
                </a:cubicBezTo>
                <a:close/>
              </a:path>
            </a:pathLst>
          </a:custGeom>
          <a:solidFill>
            <a:srgbClr val="000000"/>
          </a:solidFill>
          <a:ln w="19050" cap="flat">
            <a:noFill/>
            <a:prstDash val="solid"/>
            <a:miter/>
          </a:ln>
        </p:spPr>
        <p:txBody>
          <a:bodyPr wrap="square" rtlCol="0" anchor="ctr">
            <a:noAutofit/>
          </a:bodyPr>
          <a:lstStyle/>
          <a:p>
            <a:endParaRPr lang="en-TL"/>
          </a:p>
        </p:txBody>
      </p:sp>
      <p:sp>
        <p:nvSpPr>
          <p:cNvPr id="49" name="Graphic 78">
            <a:extLst>
              <a:ext uri="{FF2B5EF4-FFF2-40B4-BE49-F238E27FC236}">
                <a16:creationId xmlns:a16="http://schemas.microsoft.com/office/drawing/2014/main" id="{09931949-3BB0-A341-AF02-8CDADC8E98E9}"/>
              </a:ext>
            </a:extLst>
          </p:cNvPr>
          <p:cNvSpPr/>
          <p:nvPr/>
        </p:nvSpPr>
        <p:spPr>
          <a:xfrm>
            <a:off x="10681487" y="1644021"/>
            <a:ext cx="427130" cy="414661"/>
          </a:xfrm>
          <a:custGeom>
            <a:avLst/>
            <a:gdLst>
              <a:gd name="connsiteX0" fmla="*/ 389935 w 427130"/>
              <a:gd name="connsiteY0" fmla="*/ 16867 h 414661"/>
              <a:gd name="connsiteX1" fmla="*/ 376601 w 427130"/>
              <a:gd name="connsiteY1" fmla="*/ 1019 h 414661"/>
              <a:gd name="connsiteX2" fmla="*/ 356243 w 427130"/>
              <a:gd name="connsiteY2" fmla="*/ 5719 h 414661"/>
              <a:gd name="connsiteX3" fmla="*/ 303372 w 427130"/>
              <a:gd name="connsiteY3" fmla="*/ 57743 h 414661"/>
              <a:gd name="connsiteX4" fmla="*/ 297744 w 427130"/>
              <a:gd name="connsiteY4" fmla="*/ 74209 h 414661"/>
              <a:gd name="connsiteX5" fmla="*/ 300266 w 427130"/>
              <a:gd name="connsiteY5" fmla="*/ 92262 h 414661"/>
              <a:gd name="connsiteX6" fmla="*/ 298286 w 427130"/>
              <a:gd name="connsiteY6" fmla="*/ 93971 h 414661"/>
              <a:gd name="connsiteX7" fmla="*/ 290316 w 427130"/>
              <a:gd name="connsiteY7" fmla="*/ 101813 h 414661"/>
              <a:gd name="connsiteX8" fmla="*/ 178599 w 427130"/>
              <a:gd name="connsiteY8" fmla="*/ 63196 h 414661"/>
              <a:gd name="connsiteX9" fmla="*/ 0 w 427130"/>
              <a:gd name="connsiteY9" fmla="*/ 238929 h 414661"/>
              <a:gd name="connsiteX10" fmla="*/ 178599 w 427130"/>
              <a:gd name="connsiteY10" fmla="*/ 414662 h 414661"/>
              <a:gd name="connsiteX11" fmla="*/ 357197 w 427130"/>
              <a:gd name="connsiteY11" fmla="*/ 238929 h 414661"/>
              <a:gd name="connsiteX12" fmla="*/ 318332 w 427130"/>
              <a:gd name="connsiteY12" fmla="*/ 129473 h 414661"/>
              <a:gd name="connsiteX13" fmla="*/ 324300 w 427130"/>
              <a:gd name="connsiteY13" fmla="*/ 123602 h 414661"/>
              <a:gd name="connsiteX14" fmla="*/ 351711 w 427130"/>
              <a:gd name="connsiteY14" fmla="*/ 127310 h 414661"/>
              <a:gd name="connsiteX15" fmla="*/ 368445 w 427130"/>
              <a:gd name="connsiteY15" fmla="*/ 121773 h 414661"/>
              <a:gd name="connsiteX16" fmla="*/ 421318 w 427130"/>
              <a:gd name="connsiteY16" fmla="*/ 69750 h 414661"/>
              <a:gd name="connsiteX17" fmla="*/ 426095 w 427130"/>
              <a:gd name="connsiteY17" fmla="*/ 49719 h 414661"/>
              <a:gd name="connsiteX18" fmla="*/ 409989 w 427130"/>
              <a:gd name="connsiteY18" fmla="*/ 36599 h 414661"/>
              <a:gd name="connsiteX19" fmla="*/ 392358 w 427130"/>
              <a:gd name="connsiteY19" fmla="*/ 34214 h 414661"/>
              <a:gd name="connsiteX20" fmla="*/ 389935 w 427130"/>
              <a:gd name="connsiteY20" fmla="*/ 16867 h 414661"/>
              <a:gd name="connsiteX21" fmla="*/ 317509 w 427130"/>
              <a:gd name="connsiteY21" fmla="*/ 238929 h 414661"/>
              <a:gd name="connsiteX22" fmla="*/ 178599 w 427130"/>
              <a:gd name="connsiteY22" fmla="*/ 375610 h 414661"/>
              <a:gd name="connsiteX23" fmla="*/ 39689 w 427130"/>
              <a:gd name="connsiteY23" fmla="*/ 238929 h 414661"/>
              <a:gd name="connsiteX24" fmla="*/ 178599 w 427130"/>
              <a:gd name="connsiteY24" fmla="*/ 102247 h 414661"/>
              <a:gd name="connsiteX25" fmla="*/ 262034 w 427130"/>
              <a:gd name="connsiteY25" fmla="*/ 129640 h 414661"/>
              <a:gd name="connsiteX26" fmla="*/ 233575 w 427130"/>
              <a:gd name="connsiteY26" fmla="*/ 157643 h 414661"/>
              <a:gd name="connsiteX27" fmla="*/ 178599 w 427130"/>
              <a:gd name="connsiteY27" fmla="*/ 141299 h 414661"/>
              <a:gd name="connsiteX28" fmla="*/ 79377 w 427130"/>
              <a:gd name="connsiteY28" fmla="*/ 238929 h 414661"/>
              <a:gd name="connsiteX29" fmla="*/ 178599 w 427130"/>
              <a:gd name="connsiteY29" fmla="*/ 336558 h 414661"/>
              <a:gd name="connsiteX30" fmla="*/ 277820 w 427130"/>
              <a:gd name="connsiteY30" fmla="*/ 238929 h 414661"/>
              <a:gd name="connsiteX31" fmla="*/ 261552 w 427130"/>
              <a:gd name="connsiteY31" fmla="*/ 185344 h 414661"/>
              <a:gd name="connsiteX32" fmla="*/ 290038 w 427130"/>
              <a:gd name="connsiteY32" fmla="*/ 157315 h 414661"/>
              <a:gd name="connsiteX33" fmla="*/ 317509 w 427130"/>
              <a:gd name="connsiteY33" fmla="*/ 238929 h 414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7130" h="414661">
                <a:moveTo>
                  <a:pt x="389935" y="16867"/>
                </a:moveTo>
                <a:cubicBezTo>
                  <a:pt x="388909" y="9522"/>
                  <a:pt x="383743" y="3382"/>
                  <a:pt x="376601" y="1019"/>
                </a:cubicBezTo>
                <a:cubicBezTo>
                  <a:pt x="369457" y="-1344"/>
                  <a:pt x="361571" y="477"/>
                  <a:pt x="356243" y="5719"/>
                </a:cubicBezTo>
                <a:lnTo>
                  <a:pt x="303372" y="57743"/>
                </a:lnTo>
                <a:cubicBezTo>
                  <a:pt x="298980" y="62063"/>
                  <a:pt x="296899" y="68156"/>
                  <a:pt x="297744" y="74209"/>
                </a:cubicBezTo>
                <a:lnTo>
                  <a:pt x="300266" y="92262"/>
                </a:lnTo>
                <a:cubicBezTo>
                  <a:pt x="299578" y="92782"/>
                  <a:pt x="298917" y="93351"/>
                  <a:pt x="298286" y="93971"/>
                </a:cubicBezTo>
                <a:lnTo>
                  <a:pt x="290316" y="101813"/>
                </a:lnTo>
                <a:cubicBezTo>
                  <a:pt x="259726" y="77651"/>
                  <a:pt x="220879" y="63196"/>
                  <a:pt x="178599" y="63196"/>
                </a:cubicBezTo>
                <a:cubicBezTo>
                  <a:pt x="79961" y="63196"/>
                  <a:pt x="0" y="141874"/>
                  <a:pt x="0" y="238929"/>
                </a:cubicBezTo>
                <a:cubicBezTo>
                  <a:pt x="0" y="335984"/>
                  <a:pt x="79961" y="414662"/>
                  <a:pt x="178599" y="414662"/>
                </a:cubicBezTo>
                <a:cubicBezTo>
                  <a:pt x="277237" y="414662"/>
                  <a:pt x="357197" y="335984"/>
                  <a:pt x="357197" y="238929"/>
                </a:cubicBezTo>
                <a:cubicBezTo>
                  <a:pt x="357197" y="197544"/>
                  <a:pt x="342660" y="159500"/>
                  <a:pt x="318332" y="129473"/>
                </a:cubicBezTo>
                <a:lnTo>
                  <a:pt x="324300" y="123602"/>
                </a:lnTo>
                <a:lnTo>
                  <a:pt x="351711" y="127310"/>
                </a:lnTo>
                <a:cubicBezTo>
                  <a:pt x="357862" y="128142"/>
                  <a:pt x="364056" y="126094"/>
                  <a:pt x="368445" y="121773"/>
                </a:cubicBezTo>
                <a:lnTo>
                  <a:pt x="421318" y="69750"/>
                </a:lnTo>
                <a:cubicBezTo>
                  <a:pt x="426647" y="64507"/>
                  <a:pt x="428496" y="56747"/>
                  <a:pt x="426095" y="49719"/>
                </a:cubicBezTo>
                <a:cubicBezTo>
                  <a:pt x="423694" y="42692"/>
                  <a:pt x="417453" y="37609"/>
                  <a:pt x="409989" y="36599"/>
                </a:cubicBezTo>
                <a:lnTo>
                  <a:pt x="392358" y="34214"/>
                </a:lnTo>
                <a:lnTo>
                  <a:pt x="389935" y="16867"/>
                </a:lnTo>
                <a:close/>
                <a:moveTo>
                  <a:pt x="317509" y="238929"/>
                </a:moveTo>
                <a:cubicBezTo>
                  <a:pt x="317509" y="314416"/>
                  <a:pt x="255317" y="375610"/>
                  <a:pt x="178599" y="375610"/>
                </a:cubicBezTo>
                <a:cubicBezTo>
                  <a:pt x="101881" y="375610"/>
                  <a:pt x="39689" y="314416"/>
                  <a:pt x="39689" y="238929"/>
                </a:cubicBezTo>
                <a:cubicBezTo>
                  <a:pt x="39689" y="163442"/>
                  <a:pt x="101881" y="102247"/>
                  <a:pt x="178599" y="102247"/>
                </a:cubicBezTo>
                <a:cubicBezTo>
                  <a:pt x="209911" y="102247"/>
                  <a:pt x="238802" y="112441"/>
                  <a:pt x="262034" y="129640"/>
                </a:cubicBezTo>
                <a:lnTo>
                  <a:pt x="233575" y="157643"/>
                </a:lnTo>
                <a:cubicBezTo>
                  <a:pt x="217839" y="147318"/>
                  <a:pt x="198933" y="141299"/>
                  <a:pt x="178599" y="141299"/>
                </a:cubicBezTo>
                <a:cubicBezTo>
                  <a:pt x="123800" y="141299"/>
                  <a:pt x="79377" y="185010"/>
                  <a:pt x="79377" y="238929"/>
                </a:cubicBezTo>
                <a:cubicBezTo>
                  <a:pt x="79377" y="292848"/>
                  <a:pt x="123800" y="336558"/>
                  <a:pt x="178599" y="336558"/>
                </a:cubicBezTo>
                <a:cubicBezTo>
                  <a:pt x="233397" y="336558"/>
                  <a:pt x="277820" y="292848"/>
                  <a:pt x="277820" y="238929"/>
                </a:cubicBezTo>
                <a:cubicBezTo>
                  <a:pt x="277820" y="219139"/>
                  <a:pt x="271837" y="200726"/>
                  <a:pt x="261552" y="185344"/>
                </a:cubicBezTo>
                <a:lnTo>
                  <a:pt x="290038" y="157315"/>
                </a:lnTo>
                <a:cubicBezTo>
                  <a:pt x="307295" y="180091"/>
                  <a:pt x="317509" y="208336"/>
                  <a:pt x="317509" y="238929"/>
                </a:cubicBezTo>
                <a:close/>
              </a:path>
            </a:pathLst>
          </a:custGeom>
          <a:solidFill>
            <a:srgbClr val="000000"/>
          </a:solidFill>
          <a:ln w="19464" cap="flat">
            <a:noFill/>
            <a:prstDash val="solid"/>
            <a:miter/>
          </a:ln>
        </p:spPr>
        <p:txBody>
          <a:bodyPr rtlCol="0" anchor="ctr"/>
          <a:lstStyle/>
          <a:p>
            <a:endParaRPr lang="en-TL"/>
          </a:p>
        </p:txBody>
      </p:sp>
      <p:sp>
        <p:nvSpPr>
          <p:cNvPr id="50" name="Freeform 49">
            <a:extLst>
              <a:ext uri="{FF2B5EF4-FFF2-40B4-BE49-F238E27FC236}">
                <a16:creationId xmlns:a16="http://schemas.microsoft.com/office/drawing/2014/main" id="{B7CBF4BD-F8B5-D24F-AB49-4BC7A469B3BF}"/>
              </a:ext>
            </a:extLst>
          </p:cNvPr>
          <p:cNvSpPr/>
          <p:nvPr/>
        </p:nvSpPr>
        <p:spPr>
          <a:xfrm>
            <a:off x="10724619" y="4879204"/>
            <a:ext cx="350307" cy="483267"/>
          </a:xfrm>
          <a:custGeom>
            <a:avLst/>
            <a:gdLst>
              <a:gd name="connsiteX0" fmla="*/ 234503 w 350307"/>
              <a:gd name="connsiteY0" fmla="*/ 193306 h 483267"/>
              <a:gd name="connsiteX1" fmla="*/ 214720 w 350307"/>
              <a:gd name="connsiteY1" fmla="*/ 212637 h 483267"/>
              <a:gd name="connsiteX2" fmla="*/ 214720 w 350307"/>
              <a:gd name="connsiteY2" fmla="*/ 367283 h 483267"/>
              <a:gd name="connsiteX3" fmla="*/ 234503 w 350307"/>
              <a:gd name="connsiteY3" fmla="*/ 386614 h 483267"/>
              <a:gd name="connsiteX4" fmla="*/ 254286 w 350307"/>
              <a:gd name="connsiteY4" fmla="*/ 367283 h 483267"/>
              <a:gd name="connsiteX5" fmla="*/ 254286 w 350307"/>
              <a:gd name="connsiteY5" fmla="*/ 212637 h 483267"/>
              <a:gd name="connsiteX6" fmla="*/ 234503 w 350307"/>
              <a:gd name="connsiteY6" fmla="*/ 193306 h 483267"/>
              <a:gd name="connsiteX7" fmla="*/ 175154 w 350307"/>
              <a:gd name="connsiteY7" fmla="*/ 193306 h 483267"/>
              <a:gd name="connsiteX8" fmla="*/ 155371 w 350307"/>
              <a:gd name="connsiteY8" fmla="*/ 212637 h 483267"/>
              <a:gd name="connsiteX9" fmla="*/ 155371 w 350307"/>
              <a:gd name="connsiteY9" fmla="*/ 367283 h 483267"/>
              <a:gd name="connsiteX10" fmla="*/ 175154 w 350307"/>
              <a:gd name="connsiteY10" fmla="*/ 386614 h 483267"/>
              <a:gd name="connsiteX11" fmla="*/ 194937 w 350307"/>
              <a:gd name="connsiteY11" fmla="*/ 367283 h 483267"/>
              <a:gd name="connsiteX12" fmla="*/ 194937 w 350307"/>
              <a:gd name="connsiteY12" fmla="*/ 212637 h 483267"/>
              <a:gd name="connsiteX13" fmla="*/ 175154 w 350307"/>
              <a:gd name="connsiteY13" fmla="*/ 193306 h 483267"/>
              <a:gd name="connsiteX14" fmla="*/ 115805 w 350307"/>
              <a:gd name="connsiteY14" fmla="*/ 193306 h 483267"/>
              <a:gd name="connsiteX15" fmla="*/ 96022 w 350307"/>
              <a:gd name="connsiteY15" fmla="*/ 212637 h 483267"/>
              <a:gd name="connsiteX16" fmla="*/ 96022 w 350307"/>
              <a:gd name="connsiteY16" fmla="*/ 367283 h 483267"/>
              <a:gd name="connsiteX17" fmla="*/ 115805 w 350307"/>
              <a:gd name="connsiteY17" fmla="*/ 386614 h 483267"/>
              <a:gd name="connsiteX18" fmla="*/ 135588 w 350307"/>
              <a:gd name="connsiteY18" fmla="*/ 367283 h 483267"/>
              <a:gd name="connsiteX19" fmla="*/ 135588 w 350307"/>
              <a:gd name="connsiteY19" fmla="*/ 212637 h 483267"/>
              <a:gd name="connsiteX20" fmla="*/ 115805 w 350307"/>
              <a:gd name="connsiteY20" fmla="*/ 193306 h 483267"/>
              <a:gd name="connsiteX21" fmla="*/ 59350 w 350307"/>
              <a:gd name="connsiteY21" fmla="*/ 77322 h 483267"/>
              <a:gd name="connsiteX22" fmla="*/ 290957 w 350307"/>
              <a:gd name="connsiteY22" fmla="*/ 77322 h 483267"/>
              <a:gd name="connsiteX23" fmla="*/ 350239 w 350307"/>
              <a:gd name="connsiteY23" fmla="*/ 138073 h 483267"/>
              <a:gd name="connsiteX24" fmla="*/ 336110 w 350307"/>
              <a:gd name="connsiteY24" fmla="*/ 428033 h 483267"/>
              <a:gd name="connsiteX25" fmla="*/ 276828 w 350307"/>
              <a:gd name="connsiteY25" fmla="*/ 483267 h 483267"/>
              <a:gd name="connsiteX26" fmla="*/ 73481 w 350307"/>
              <a:gd name="connsiteY26" fmla="*/ 483267 h 483267"/>
              <a:gd name="connsiteX27" fmla="*/ 14199 w 350307"/>
              <a:gd name="connsiteY27" fmla="*/ 428033 h 483267"/>
              <a:gd name="connsiteX28" fmla="*/ 69 w 350307"/>
              <a:gd name="connsiteY28" fmla="*/ 138072 h 483267"/>
              <a:gd name="connsiteX29" fmla="*/ 59350 w 350307"/>
              <a:gd name="connsiteY29" fmla="*/ 77322 h 483267"/>
              <a:gd name="connsiteX30" fmla="*/ 96023 w 350307"/>
              <a:gd name="connsiteY30" fmla="*/ 0 h 483267"/>
              <a:gd name="connsiteX31" fmla="*/ 254286 w 350307"/>
              <a:gd name="connsiteY31" fmla="*/ 0 h 483267"/>
              <a:gd name="connsiteX32" fmla="*/ 274069 w 350307"/>
              <a:gd name="connsiteY32" fmla="*/ 19331 h 483267"/>
              <a:gd name="connsiteX33" fmla="*/ 254286 w 350307"/>
              <a:gd name="connsiteY33" fmla="*/ 38661 h 483267"/>
              <a:gd name="connsiteX34" fmla="*/ 96023 w 350307"/>
              <a:gd name="connsiteY34" fmla="*/ 38661 h 483267"/>
              <a:gd name="connsiteX35" fmla="*/ 76240 w 350307"/>
              <a:gd name="connsiteY35" fmla="*/ 19331 h 483267"/>
              <a:gd name="connsiteX36" fmla="*/ 96023 w 350307"/>
              <a:gd name="connsiteY36" fmla="*/ 0 h 483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50307" h="483267">
                <a:moveTo>
                  <a:pt x="234503" y="193306"/>
                </a:moveTo>
                <a:cubicBezTo>
                  <a:pt x="223577" y="193306"/>
                  <a:pt x="214720" y="201961"/>
                  <a:pt x="214720" y="212637"/>
                </a:cubicBezTo>
                <a:lnTo>
                  <a:pt x="214720" y="367283"/>
                </a:lnTo>
                <a:cubicBezTo>
                  <a:pt x="214720" y="377959"/>
                  <a:pt x="223577" y="386614"/>
                  <a:pt x="234503" y="386614"/>
                </a:cubicBezTo>
                <a:cubicBezTo>
                  <a:pt x="245429" y="386614"/>
                  <a:pt x="254286" y="377959"/>
                  <a:pt x="254286" y="367283"/>
                </a:cubicBezTo>
                <a:lnTo>
                  <a:pt x="254286" y="212637"/>
                </a:lnTo>
                <a:cubicBezTo>
                  <a:pt x="254286" y="201961"/>
                  <a:pt x="245429" y="193306"/>
                  <a:pt x="234503" y="193306"/>
                </a:cubicBezTo>
                <a:close/>
                <a:moveTo>
                  <a:pt x="175154" y="193306"/>
                </a:moveTo>
                <a:cubicBezTo>
                  <a:pt x="164228" y="193306"/>
                  <a:pt x="155371" y="201961"/>
                  <a:pt x="155371" y="212637"/>
                </a:cubicBezTo>
                <a:lnTo>
                  <a:pt x="155371" y="367283"/>
                </a:lnTo>
                <a:cubicBezTo>
                  <a:pt x="155371" y="377959"/>
                  <a:pt x="164228" y="386614"/>
                  <a:pt x="175154" y="386614"/>
                </a:cubicBezTo>
                <a:cubicBezTo>
                  <a:pt x="186080" y="386614"/>
                  <a:pt x="194937" y="377959"/>
                  <a:pt x="194937" y="367283"/>
                </a:cubicBezTo>
                <a:lnTo>
                  <a:pt x="194937" y="212637"/>
                </a:lnTo>
                <a:cubicBezTo>
                  <a:pt x="194937" y="201961"/>
                  <a:pt x="186080" y="193306"/>
                  <a:pt x="175154" y="193306"/>
                </a:cubicBezTo>
                <a:close/>
                <a:moveTo>
                  <a:pt x="115805" y="193306"/>
                </a:moveTo>
                <a:cubicBezTo>
                  <a:pt x="104880" y="193306"/>
                  <a:pt x="96022" y="201961"/>
                  <a:pt x="96022" y="212637"/>
                </a:cubicBezTo>
                <a:lnTo>
                  <a:pt x="96022" y="367283"/>
                </a:lnTo>
                <a:cubicBezTo>
                  <a:pt x="96022" y="377959"/>
                  <a:pt x="104880" y="386614"/>
                  <a:pt x="115805" y="386614"/>
                </a:cubicBezTo>
                <a:cubicBezTo>
                  <a:pt x="126731" y="386614"/>
                  <a:pt x="135588" y="377959"/>
                  <a:pt x="135588" y="367283"/>
                </a:cubicBezTo>
                <a:lnTo>
                  <a:pt x="135588" y="212637"/>
                </a:lnTo>
                <a:cubicBezTo>
                  <a:pt x="135588" y="201961"/>
                  <a:pt x="126731" y="193306"/>
                  <a:pt x="115805" y="193306"/>
                </a:cubicBezTo>
                <a:close/>
                <a:moveTo>
                  <a:pt x="59350" y="77322"/>
                </a:moveTo>
                <a:lnTo>
                  <a:pt x="290957" y="77322"/>
                </a:lnTo>
                <a:cubicBezTo>
                  <a:pt x="324843" y="77322"/>
                  <a:pt x="351851" y="104999"/>
                  <a:pt x="350239" y="138073"/>
                </a:cubicBezTo>
                <a:lnTo>
                  <a:pt x="336110" y="428033"/>
                </a:lnTo>
                <a:cubicBezTo>
                  <a:pt x="334602" y="458955"/>
                  <a:pt x="308507" y="483267"/>
                  <a:pt x="276828" y="483267"/>
                </a:cubicBezTo>
                <a:lnTo>
                  <a:pt x="73481" y="483267"/>
                </a:lnTo>
                <a:cubicBezTo>
                  <a:pt x="41801" y="483267"/>
                  <a:pt x="15706" y="458955"/>
                  <a:pt x="14199" y="428033"/>
                </a:cubicBezTo>
                <a:lnTo>
                  <a:pt x="69" y="138072"/>
                </a:lnTo>
                <a:cubicBezTo>
                  <a:pt x="-1543" y="104999"/>
                  <a:pt x="25464" y="77322"/>
                  <a:pt x="59350" y="77322"/>
                </a:cubicBezTo>
                <a:close/>
                <a:moveTo>
                  <a:pt x="96023" y="0"/>
                </a:moveTo>
                <a:lnTo>
                  <a:pt x="254286" y="0"/>
                </a:lnTo>
                <a:cubicBezTo>
                  <a:pt x="265212" y="0"/>
                  <a:pt x="274069" y="8655"/>
                  <a:pt x="274069" y="19331"/>
                </a:cubicBezTo>
                <a:cubicBezTo>
                  <a:pt x="274069" y="30007"/>
                  <a:pt x="265212" y="38661"/>
                  <a:pt x="254286" y="38661"/>
                </a:cubicBezTo>
                <a:lnTo>
                  <a:pt x="96023" y="38661"/>
                </a:lnTo>
                <a:cubicBezTo>
                  <a:pt x="85097" y="38661"/>
                  <a:pt x="76240" y="30007"/>
                  <a:pt x="76240" y="19331"/>
                </a:cubicBezTo>
                <a:cubicBezTo>
                  <a:pt x="76240" y="8655"/>
                  <a:pt x="85097" y="0"/>
                  <a:pt x="96023" y="0"/>
                </a:cubicBezTo>
                <a:close/>
              </a:path>
            </a:pathLst>
          </a:custGeom>
          <a:solidFill>
            <a:srgbClr val="000000"/>
          </a:solidFill>
          <a:ln w="19551" cap="flat">
            <a:noFill/>
            <a:prstDash val="solid"/>
            <a:miter/>
          </a:ln>
        </p:spPr>
        <p:txBody>
          <a:bodyPr wrap="square" rtlCol="0" anchor="ctr">
            <a:noAutofit/>
          </a:bodyPr>
          <a:lstStyle/>
          <a:p>
            <a:endParaRPr lang="en-TL"/>
          </a:p>
        </p:txBody>
      </p:sp>
      <p:sp>
        <p:nvSpPr>
          <p:cNvPr id="51" name="Graphic 50">
            <a:extLst>
              <a:ext uri="{FF2B5EF4-FFF2-40B4-BE49-F238E27FC236}">
                <a16:creationId xmlns:a16="http://schemas.microsoft.com/office/drawing/2014/main" id="{C5626539-D00B-1B4B-A1CE-60F9321F8A4F}"/>
              </a:ext>
            </a:extLst>
          </p:cNvPr>
          <p:cNvSpPr/>
          <p:nvPr/>
        </p:nvSpPr>
        <p:spPr>
          <a:xfrm>
            <a:off x="8697579" y="4927046"/>
            <a:ext cx="389920" cy="383664"/>
          </a:xfrm>
          <a:custGeom>
            <a:avLst/>
            <a:gdLst>
              <a:gd name="connsiteX0" fmla="*/ 247181 w 389920"/>
              <a:gd name="connsiteY0" fmla="*/ 18535 h 383664"/>
              <a:gd name="connsiteX1" fmla="*/ 338137 w 389920"/>
              <a:gd name="connsiteY1" fmla="*/ 18535 h 383664"/>
              <a:gd name="connsiteX2" fmla="*/ 371082 w 389920"/>
              <a:gd name="connsiteY2" fmla="*/ 50953 h 383664"/>
              <a:gd name="connsiteX3" fmla="*/ 371082 w 389920"/>
              <a:gd name="connsiteY3" fmla="*/ 140450 h 383664"/>
              <a:gd name="connsiteX4" fmla="*/ 361457 w 389920"/>
              <a:gd name="connsiteY4" fmla="*/ 149921 h 383664"/>
              <a:gd name="connsiteX5" fmla="*/ 237754 w 389920"/>
              <a:gd name="connsiteY5" fmla="*/ 27810 h 383664"/>
              <a:gd name="connsiteX6" fmla="*/ 247181 w 389920"/>
              <a:gd name="connsiteY6" fmla="*/ 18535 h 383664"/>
              <a:gd name="connsiteX7" fmla="*/ 212690 w 389920"/>
              <a:gd name="connsiteY7" fmla="*/ 52472 h 383664"/>
              <a:gd name="connsiteX8" fmla="*/ 38905 w 389920"/>
              <a:gd name="connsiteY8" fmla="*/ 223470 h 383664"/>
              <a:gd name="connsiteX9" fmla="*/ 21688 w 389920"/>
              <a:gd name="connsiteY9" fmla="*/ 254098 h 383664"/>
              <a:gd name="connsiteX10" fmla="*/ 863 w 389920"/>
              <a:gd name="connsiteY10" fmla="*/ 343620 h 383664"/>
              <a:gd name="connsiteX11" fmla="*/ 40699 w 389920"/>
              <a:gd name="connsiteY11" fmla="*/ 382815 h 383664"/>
              <a:gd name="connsiteX12" fmla="*/ 131679 w 389920"/>
              <a:gd name="connsiteY12" fmla="*/ 362324 h 383664"/>
              <a:gd name="connsiteX13" fmla="*/ 162807 w 389920"/>
              <a:gd name="connsiteY13" fmla="*/ 345384 h 383664"/>
              <a:gd name="connsiteX14" fmla="*/ 336393 w 389920"/>
              <a:gd name="connsiteY14" fmla="*/ 174584 h 383664"/>
              <a:gd name="connsiteX15" fmla="*/ 212690 w 389920"/>
              <a:gd name="connsiteY15" fmla="*/ 52472 h 383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920" h="383664">
                <a:moveTo>
                  <a:pt x="247181" y="18535"/>
                </a:moveTo>
                <a:cubicBezTo>
                  <a:pt x="272298" y="-6178"/>
                  <a:pt x="313020" y="-6178"/>
                  <a:pt x="338137" y="18535"/>
                </a:cubicBezTo>
                <a:lnTo>
                  <a:pt x="371082" y="50953"/>
                </a:lnTo>
                <a:cubicBezTo>
                  <a:pt x="396199" y="75667"/>
                  <a:pt x="396199" y="115736"/>
                  <a:pt x="371082" y="140450"/>
                </a:cubicBezTo>
                <a:lnTo>
                  <a:pt x="361457" y="149921"/>
                </a:lnTo>
                <a:lnTo>
                  <a:pt x="237754" y="27810"/>
                </a:lnTo>
                <a:lnTo>
                  <a:pt x="247181" y="18535"/>
                </a:lnTo>
                <a:close/>
                <a:moveTo>
                  <a:pt x="212690" y="52472"/>
                </a:moveTo>
                <a:lnTo>
                  <a:pt x="38905" y="223470"/>
                </a:lnTo>
                <a:cubicBezTo>
                  <a:pt x="30354" y="231885"/>
                  <a:pt x="24387" y="242499"/>
                  <a:pt x="21688" y="254098"/>
                </a:cubicBezTo>
                <a:lnTo>
                  <a:pt x="863" y="343620"/>
                </a:lnTo>
                <a:cubicBezTo>
                  <a:pt x="-4608" y="367141"/>
                  <a:pt x="16794" y="388200"/>
                  <a:pt x="40699" y="382815"/>
                </a:cubicBezTo>
                <a:lnTo>
                  <a:pt x="131679" y="362324"/>
                </a:lnTo>
                <a:cubicBezTo>
                  <a:pt x="143467" y="359670"/>
                  <a:pt x="154256" y="353799"/>
                  <a:pt x="162807" y="345384"/>
                </a:cubicBezTo>
                <a:lnTo>
                  <a:pt x="336393" y="174584"/>
                </a:lnTo>
                <a:lnTo>
                  <a:pt x="212690" y="52472"/>
                </a:lnTo>
                <a:close/>
              </a:path>
            </a:pathLst>
          </a:custGeom>
          <a:solidFill>
            <a:srgbClr val="000000"/>
          </a:solidFill>
          <a:ln w="17393" cap="flat">
            <a:noFill/>
            <a:prstDash val="solid"/>
            <a:miter/>
          </a:ln>
        </p:spPr>
        <p:txBody>
          <a:bodyPr rtlCol="0" anchor="ctr"/>
          <a:lstStyle/>
          <a:p>
            <a:endParaRPr lang="en-TL"/>
          </a:p>
        </p:txBody>
      </p:sp>
      <p:sp>
        <p:nvSpPr>
          <p:cNvPr id="52" name="TextBox 51">
            <a:extLst>
              <a:ext uri="{FF2B5EF4-FFF2-40B4-BE49-F238E27FC236}">
                <a16:creationId xmlns:a16="http://schemas.microsoft.com/office/drawing/2014/main" id="{7220A419-E3E6-AD45-9636-3D8CD89D42E2}"/>
              </a:ext>
            </a:extLst>
          </p:cNvPr>
          <p:cNvSpPr txBox="1"/>
          <p:nvPr/>
        </p:nvSpPr>
        <p:spPr>
          <a:xfrm>
            <a:off x="848444" y="3749265"/>
            <a:ext cx="2994351" cy="1323439"/>
          </a:xfrm>
          <a:prstGeom prst="rect">
            <a:avLst/>
          </a:prstGeom>
          <a:noFill/>
        </p:spPr>
        <p:txBody>
          <a:bodyPr wrap="square" rtlCol="0">
            <a:spAutoFit/>
          </a:bodyPr>
          <a:lstStyle/>
          <a:p>
            <a:r>
              <a:rPr lang="en-US" sz="4000" b="1">
                <a:solidFill>
                  <a:schemeClr val="tx1">
                    <a:lumMod val="75000"/>
                    <a:lumOff val="25000"/>
                  </a:schemeClr>
                </a:solidFill>
                <a:latin typeface="Gelasio" pitchFamily="2" charset="77"/>
              </a:rPr>
              <a:t>Filled</a:t>
            </a:r>
          </a:p>
          <a:p>
            <a:r>
              <a:rPr lang="en-US" sz="4000" b="1">
                <a:solidFill>
                  <a:schemeClr val="tx1">
                    <a:lumMod val="75000"/>
                    <a:lumOff val="25000"/>
                  </a:schemeClr>
                </a:solidFill>
                <a:latin typeface="Gelasio" pitchFamily="2" charset="77"/>
              </a:rPr>
              <a:t>Icons</a:t>
            </a:r>
            <a:endParaRPr lang="en-TL" sz="4000" b="1">
              <a:solidFill>
                <a:schemeClr val="tx1">
                  <a:lumMod val="75000"/>
                  <a:lumOff val="25000"/>
                </a:schemeClr>
              </a:solidFill>
              <a:latin typeface="Gelasio" pitchFamily="2" charset="77"/>
            </a:endParaRPr>
          </a:p>
        </p:txBody>
      </p:sp>
      <p:sp>
        <p:nvSpPr>
          <p:cNvPr id="53" name="TextBox 52">
            <a:extLst>
              <a:ext uri="{FF2B5EF4-FFF2-40B4-BE49-F238E27FC236}">
                <a16:creationId xmlns:a16="http://schemas.microsoft.com/office/drawing/2014/main" id="{79F1A912-476C-4F48-B539-E2E94783E2B1}"/>
              </a:ext>
            </a:extLst>
          </p:cNvPr>
          <p:cNvSpPr txBox="1"/>
          <p:nvPr/>
        </p:nvSpPr>
        <p:spPr>
          <a:xfrm>
            <a:off x="848445" y="5084130"/>
            <a:ext cx="2896947" cy="338554"/>
          </a:xfrm>
          <a:prstGeom prst="rect">
            <a:avLst/>
          </a:prstGeom>
          <a:noFill/>
        </p:spPr>
        <p:txBody>
          <a:bodyPr wrap="none" rtlCol="0">
            <a:spAutoFit/>
          </a:bodyPr>
          <a:lstStyle/>
          <a:p>
            <a:r>
              <a:rPr lang="en-TL" sz="1600">
                <a:solidFill>
                  <a:schemeClr val="tx1">
                    <a:lumMod val="75000"/>
                    <a:lumOff val="25000"/>
                  </a:schemeClr>
                </a:solidFill>
                <a:latin typeface="Nunito Sans" pitchFamily="2" charset="77"/>
              </a:rPr>
              <a:t>24 Icons with filled color style</a:t>
            </a:r>
          </a:p>
        </p:txBody>
      </p:sp>
      <p:sp>
        <p:nvSpPr>
          <p:cNvPr id="57" name="TextBox 56">
            <a:extLst>
              <a:ext uri="{FF2B5EF4-FFF2-40B4-BE49-F238E27FC236}">
                <a16:creationId xmlns:a16="http://schemas.microsoft.com/office/drawing/2014/main" id="{C5173067-7865-C643-964E-38BE66FEDBFC}"/>
              </a:ext>
            </a:extLst>
          </p:cNvPr>
          <p:cNvSpPr txBox="1"/>
          <p:nvPr/>
        </p:nvSpPr>
        <p:spPr>
          <a:xfrm>
            <a:off x="848444" y="3161631"/>
            <a:ext cx="991785" cy="646331"/>
          </a:xfrm>
          <a:prstGeom prst="rect">
            <a:avLst/>
          </a:prstGeom>
          <a:noFill/>
        </p:spPr>
        <p:txBody>
          <a:bodyPr wrap="square" rtlCol="0">
            <a:spAutoFit/>
          </a:bodyPr>
          <a:lstStyle/>
          <a:p>
            <a:r>
              <a:rPr lang="en-US" sz="3600" b="1">
                <a:solidFill>
                  <a:srgbClr val="C37840"/>
                </a:solidFill>
                <a:latin typeface="Gelasio" pitchFamily="2" charset="77"/>
              </a:rPr>
              <a:t>24</a:t>
            </a:r>
            <a:endParaRPr lang="en-TL" sz="3600" b="1">
              <a:solidFill>
                <a:srgbClr val="C37840"/>
              </a:solidFill>
              <a:latin typeface="Gelasio" pitchFamily="2" charset="77"/>
            </a:endParaRPr>
          </a:p>
        </p:txBody>
      </p:sp>
    </p:spTree>
    <p:extLst>
      <p:ext uri="{BB962C8B-B14F-4D97-AF65-F5344CB8AC3E}">
        <p14:creationId xmlns:p14="http://schemas.microsoft.com/office/powerpoint/2010/main" val="612762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C1CFE573-D42C-7E41-9658-81B89F2EC152}"/>
              </a:ext>
            </a:extLst>
          </p:cNvPr>
          <p:cNvSpPr/>
          <p:nvPr/>
        </p:nvSpPr>
        <p:spPr>
          <a:xfrm>
            <a:off x="5764742" y="1740874"/>
            <a:ext cx="262220" cy="452146"/>
          </a:xfrm>
          <a:custGeom>
            <a:avLst/>
            <a:gdLst>
              <a:gd name="connsiteX0" fmla="*/ 0 w 262220"/>
              <a:gd name="connsiteY0" fmla="*/ 452146 h 452146"/>
              <a:gd name="connsiteX1" fmla="*/ 196665 w 262220"/>
              <a:gd name="connsiteY1" fmla="*/ 452146 h 452146"/>
              <a:gd name="connsiteX2" fmla="*/ 262221 w 262220"/>
              <a:gd name="connsiteY2" fmla="*/ 387111 h 452146"/>
              <a:gd name="connsiteX3" fmla="*/ 262221 w 262220"/>
              <a:gd name="connsiteY3" fmla="*/ 148650 h 452146"/>
              <a:gd name="connsiteX4" fmla="*/ 196665 w 262220"/>
              <a:gd name="connsiteY4" fmla="*/ 83615 h 452146"/>
              <a:gd name="connsiteX5" fmla="*/ 131110 w 262220"/>
              <a:gd name="connsiteY5" fmla="*/ 83615 h 452146"/>
              <a:gd name="connsiteX6" fmla="*/ 131110 w 262220"/>
              <a:gd name="connsiteY6" fmla="*/ 65035 h 452146"/>
              <a:gd name="connsiteX7" fmla="*/ 65555 w 262220"/>
              <a:gd name="connsiteY7" fmla="*/ 0 h 452146"/>
              <a:gd name="connsiteX8" fmla="*/ 0 w 262220"/>
              <a:gd name="connsiteY8" fmla="*/ 0 h 452146"/>
              <a:gd name="connsiteX9" fmla="*/ 0 w 262220"/>
              <a:gd name="connsiteY9" fmla="*/ 43357 h 452146"/>
              <a:gd name="connsiteX10" fmla="*/ 65555 w 262220"/>
              <a:gd name="connsiteY10" fmla="*/ 43357 h 452146"/>
              <a:gd name="connsiteX11" fmla="*/ 87407 w 262220"/>
              <a:gd name="connsiteY11" fmla="*/ 65035 h 452146"/>
              <a:gd name="connsiteX12" fmla="*/ 87407 w 262220"/>
              <a:gd name="connsiteY12" fmla="*/ 83615 h 452146"/>
              <a:gd name="connsiteX13" fmla="*/ 0 w 262220"/>
              <a:gd name="connsiteY13" fmla="*/ 83615 h 452146"/>
              <a:gd name="connsiteX14" fmla="*/ 0 w 262220"/>
              <a:gd name="connsiteY14" fmla="*/ 195050 h 452146"/>
              <a:gd name="connsiteX15" fmla="*/ 109259 w 262220"/>
              <a:gd name="connsiteY15" fmla="*/ 195050 h 452146"/>
              <a:gd name="connsiteX16" fmla="*/ 131110 w 262220"/>
              <a:gd name="connsiteY16" fmla="*/ 216728 h 452146"/>
              <a:gd name="connsiteX17" fmla="*/ 109259 w 262220"/>
              <a:gd name="connsiteY17" fmla="*/ 238407 h 452146"/>
              <a:gd name="connsiteX18" fmla="*/ 0 w 262220"/>
              <a:gd name="connsiteY18" fmla="*/ 238407 h 452146"/>
              <a:gd name="connsiteX19" fmla="*/ 0 w 262220"/>
              <a:gd name="connsiteY19" fmla="*/ 452146 h 45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2220" h="452146">
                <a:moveTo>
                  <a:pt x="0" y="452146"/>
                </a:moveTo>
                <a:lnTo>
                  <a:pt x="196665" y="452146"/>
                </a:lnTo>
                <a:cubicBezTo>
                  <a:pt x="232872" y="452146"/>
                  <a:pt x="262221" y="423028"/>
                  <a:pt x="262221" y="387111"/>
                </a:cubicBezTo>
                <a:lnTo>
                  <a:pt x="262221" y="148650"/>
                </a:lnTo>
                <a:cubicBezTo>
                  <a:pt x="262221" y="112732"/>
                  <a:pt x="232872" y="83615"/>
                  <a:pt x="196665" y="83615"/>
                </a:cubicBezTo>
                <a:lnTo>
                  <a:pt x="131110" y="83615"/>
                </a:lnTo>
                <a:lnTo>
                  <a:pt x="131110" y="65035"/>
                </a:lnTo>
                <a:cubicBezTo>
                  <a:pt x="131110" y="29117"/>
                  <a:pt x="101761" y="0"/>
                  <a:pt x="65555" y="0"/>
                </a:cubicBezTo>
                <a:lnTo>
                  <a:pt x="0" y="0"/>
                </a:lnTo>
                <a:lnTo>
                  <a:pt x="0" y="43357"/>
                </a:lnTo>
                <a:lnTo>
                  <a:pt x="65555" y="43357"/>
                </a:lnTo>
                <a:cubicBezTo>
                  <a:pt x="77624" y="43357"/>
                  <a:pt x="87407" y="53062"/>
                  <a:pt x="87407" y="65035"/>
                </a:cubicBezTo>
                <a:lnTo>
                  <a:pt x="87407" y="83615"/>
                </a:lnTo>
                <a:lnTo>
                  <a:pt x="0" y="83615"/>
                </a:lnTo>
                <a:lnTo>
                  <a:pt x="0" y="195050"/>
                </a:lnTo>
                <a:lnTo>
                  <a:pt x="109259" y="195050"/>
                </a:lnTo>
                <a:cubicBezTo>
                  <a:pt x="121327" y="195050"/>
                  <a:pt x="131110" y="204756"/>
                  <a:pt x="131110" y="216728"/>
                </a:cubicBezTo>
                <a:cubicBezTo>
                  <a:pt x="131110" y="228702"/>
                  <a:pt x="121327" y="238407"/>
                  <a:pt x="109259" y="238407"/>
                </a:cubicBezTo>
                <a:lnTo>
                  <a:pt x="0" y="238407"/>
                </a:lnTo>
                <a:lnTo>
                  <a:pt x="0" y="452146"/>
                </a:lnTo>
                <a:close/>
              </a:path>
            </a:pathLst>
          </a:custGeom>
          <a:solidFill>
            <a:srgbClr val="D89245"/>
          </a:solidFill>
          <a:ln w="21717" cap="flat">
            <a:noFill/>
            <a:prstDash val="solid"/>
            <a:miter/>
          </a:ln>
        </p:spPr>
        <p:txBody>
          <a:bodyPr rtlCol="0" anchor="ctr"/>
          <a:lstStyle/>
          <a:p>
            <a:endParaRPr lang="en-TL">
              <a:solidFill>
                <a:srgbClr val="C37840"/>
              </a:solidFill>
            </a:endParaRPr>
          </a:p>
        </p:txBody>
      </p:sp>
      <p:sp>
        <p:nvSpPr>
          <p:cNvPr id="29" name="Freeform 28">
            <a:extLst>
              <a:ext uri="{FF2B5EF4-FFF2-40B4-BE49-F238E27FC236}">
                <a16:creationId xmlns:a16="http://schemas.microsoft.com/office/drawing/2014/main" id="{AF6B4F7D-0711-5A43-B950-602660E41777}"/>
              </a:ext>
            </a:extLst>
          </p:cNvPr>
          <p:cNvSpPr/>
          <p:nvPr/>
        </p:nvSpPr>
        <p:spPr>
          <a:xfrm>
            <a:off x="5502521" y="1740874"/>
            <a:ext cx="262220" cy="452146"/>
          </a:xfrm>
          <a:custGeom>
            <a:avLst/>
            <a:gdLst>
              <a:gd name="connsiteX0" fmla="*/ 262221 w 262220"/>
              <a:gd name="connsiteY0" fmla="*/ 0 h 452146"/>
              <a:gd name="connsiteX1" fmla="*/ 196665 w 262220"/>
              <a:gd name="connsiteY1" fmla="*/ 0 h 452146"/>
              <a:gd name="connsiteX2" fmla="*/ 131110 w 262220"/>
              <a:gd name="connsiteY2" fmla="*/ 65035 h 452146"/>
              <a:gd name="connsiteX3" fmla="*/ 131110 w 262220"/>
              <a:gd name="connsiteY3" fmla="*/ 83615 h 452146"/>
              <a:gd name="connsiteX4" fmla="*/ 65555 w 262220"/>
              <a:gd name="connsiteY4" fmla="*/ 83615 h 452146"/>
              <a:gd name="connsiteX5" fmla="*/ 0 w 262220"/>
              <a:gd name="connsiteY5" fmla="*/ 148650 h 452146"/>
              <a:gd name="connsiteX6" fmla="*/ 0 w 262220"/>
              <a:gd name="connsiteY6" fmla="*/ 387111 h 452146"/>
              <a:gd name="connsiteX7" fmla="*/ 65555 w 262220"/>
              <a:gd name="connsiteY7" fmla="*/ 452146 h 452146"/>
              <a:gd name="connsiteX8" fmla="*/ 262221 w 262220"/>
              <a:gd name="connsiteY8" fmla="*/ 452146 h 452146"/>
              <a:gd name="connsiteX9" fmla="*/ 262221 w 262220"/>
              <a:gd name="connsiteY9" fmla="*/ 238407 h 452146"/>
              <a:gd name="connsiteX10" fmla="*/ 152962 w 262220"/>
              <a:gd name="connsiteY10" fmla="*/ 238407 h 452146"/>
              <a:gd name="connsiteX11" fmla="*/ 131110 w 262220"/>
              <a:gd name="connsiteY11" fmla="*/ 216728 h 452146"/>
              <a:gd name="connsiteX12" fmla="*/ 152962 w 262220"/>
              <a:gd name="connsiteY12" fmla="*/ 195050 h 452146"/>
              <a:gd name="connsiteX13" fmla="*/ 262221 w 262220"/>
              <a:gd name="connsiteY13" fmla="*/ 195050 h 452146"/>
              <a:gd name="connsiteX14" fmla="*/ 262221 w 262220"/>
              <a:gd name="connsiteY14" fmla="*/ 83615 h 452146"/>
              <a:gd name="connsiteX15" fmla="*/ 174814 w 262220"/>
              <a:gd name="connsiteY15" fmla="*/ 83615 h 452146"/>
              <a:gd name="connsiteX16" fmla="*/ 174814 w 262220"/>
              <a:gd name="connsiteY16" fmla="*/ 65035 h 452146"/>
              <a:gd name="connsiteX17" fmla="*/ 196665 w 262220"/>
              <a:gd name="connsiteY17" fmla="*/ 43357 h 452146"/>
              <a:gd name="connsiteX18" fmla="*/ 262221 w 262220"/>
              <a:gd name="connsiteY18" fmla="*/ 43357 h 452146"/>
              <a:gd name="connsiteX19" fmla="*/ 262221 w 262220"/>
              <a:gd name="connsiteY19" fmla="*/ 0 h 452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2220" h="452146">
                <a:moveTo>
                  <a:pt x="262221" y="0"/>
                </a:moveTo>
                <a:lnTo>
                  <a:pt x="196665" y="0"/>
                </a:lnTo>
                <a:cubicBezTo>
                  <a:pt x="160460" y="0"/>
                  <a:pt x="131110" y="29117"/>
                  <a:pt x="131110" y="65035"/>
                </a:cubicBezTo>
                <a:lnTo>
                  <a:pt x="131110" y="83615"/>
                </a:lnTo>
                <a:lnTo>
                  <a:pt x="65555" y="83615"/>
                </a:lnTo>
                <a:cubicBezTo>
                  <a:pt x="29350" y="83615"/>
                  <a:pt x="0" y="112732"/>
                  <a:pt x="0" y="148650"/>
                </a:cubicBezTo>
                <a:lnTo>
                  <a:pt x="0" y="387111"/>
                </a:lnTo>
                <a:cubicBezTo>
                  <a:pt x="0" y="423028"/>
                  <a:pt x="29350" y="452146"/>
                  <a:pt x="65555" y="452146"/>
                </a:cubicBezTo>
                <a:lnTo>
                  <a:pt x="262221" y="452146"/>
                </a:lnTo>
                <a:lnTo>
                  <a:pt x="262221" y="238407"/>
                </a:lnTo>
                <a:lnTo>
                  <a:pt x="152962" y="238407"/>
                </a:lnTo>
                <a:cubicBezTo>
                  <a:pt x="140894" y="238407"/>
                  <a:pt x="131110" y="228702"/>
                  <a:pt x="131110" y="216728"/>
                </a:cubicBezTo>
                <a:cubicBezTo>
                  <a:pt x="131110" y="204756"/>
                  <a:pt x="140894" y="195050"/>
                  <a:pt x="152962" y="195050"/>
                </a:cubicBezTo>
                <a:lnTo>
                  <a:pt x="262221" y="195050"/>
                </a:lnTo>
                <a:lnTo>
                  <a:pt x="262221" y="83615"/>
                </a:lnTo>
                <a:lnTo>
                  <a:pt x="174814" y="83615"/>
                </a:lnTo>
                <a:lnTo>
                  <a:pt x="174814" y="65035"/>
                </a:lnTo>
                <a:cubicBezTo>
                  <a:pt x="174814" y="53062"/>
                  <a:pt x="184597" y="43357"/>
                  <a:pt x="196665" y="43357"/>
                </a:cubicBezTo>
                <a:lnTo>
                  <a:pt x="262221" y="43357"/>
                </a:lnTo>
                <a:lnTo>
                  <a:pt x="262221" y="0"/>
                </a:lnTo>
                <a:close/>
              </a:path>
            </a:pathLst>
          </a:custGeom>
          <a:solidFill>
            <a:srgbClr val="C37840"/>
          </a:solidFill>
          <a:ln w="21717" cap="flat">
            <a:noFill/>
            <a:prstDash val="solid"/>
            <a:miter/>
          </a:ln>
        </p:spPr>
        <p:txBody>
          <a:bodyPr rtlCol="0" anchor="ctr"/>
          <a:lstStyle/>
          <a:p>
            <a:endParaRPr lang="en-TL">
              <a:solidFill>
                <a:srgbClr val="C37840"/>
              </a:solidFill>
            </a:endParaRPr>
          </a:p>
        </p:txBody>
      </p:sp>
      <p:sp>
        <p:nvSpPr>
          <p:cNvPr id="30" name="Freeform 29">
            <a:extLst>
              <a:ext uri="{FF2B5EF4-FFF2-40B4-BE49-F238E27FC236}">
                <a16:creationId xmlns:a16="http://schemas.microsoft.com/office/drawing/2014/main" id="{4416359E-FD93-3042-B5E6-6FB505086400}"/>
              </a:ext>
            </a:extLst>
          </p:cNvPr>
          <p:cNvSpPr/>
          <p:nvPr/>
        </p:nvSpPr>
        <p:spPr>
          <a:xfrm>
            <a:off x="9861255" y="4878937"/>
            <a:ext cx="262220" cy="394545"/>
          </a:xfrm>
          <a:custGeom>
            <a:avLst/>
            <a:gdLst>
              <a:gd name="connsiteX0" fmla="*/ 0 w 262220"/>
              <a:gd name="connsiteY0" fmla="*/ 394545 h 394545"/>
              <a:gd name="connsiteX1" fmla="*/ 196665 w 262220"/>
              <a:gd name="connsiteY1" fmla="*/ 394545 h 394545"/>
              <a:gd name="connsiteX2" fmla="*/ 262221 w 262220"/>
              <a:gd name="connsiteY2" fmla="*/ 328788 h 394545"/>
              <a:gd name="connsiteX3" fmla="*/ 262221 w 262220"/>
              <a:gd name="connsiteY3" fmla="*/ 65758 h 394545"/>
              <a:gd name="connsiteX4" fmla="*/ 196665 w 262220"/>
              <a:gd name="connsiteY4" fmla="*/ 0 h 394545"/>
              <a:gd name="connsiteX5" fmla="*/ 0 w 262220"/>
              <a:gd name="connsiteY5" fmla="*/ 0 h 394545"/>
              <a:gd name="connsiteX6" fmla="*/ 0 w 262220"/>
              <a:gd name="connsiteY6" fmla="*/ 109596 h 394545"/>
              <a:gd name="connsiteX7" fmla="*/ 65555 w 262220"/>
              <a:gd name="connsiteY7" fmla="*/ 109596 h 394545"/>
              <a:gd name="connsiteX8" fmla="*/ 87407 w 262220"/>
              <a:gd name="connsiteY8" fmla="*/ 131515 h 394545"/>
              <a:gd name="connsiteX9" fmla="*/ 65555 w 262220"/>
              <a:gd name="connsiteY9" fmla="*/ 153434 h 394545"/>
              <a:gd name="connsiteX10" fmla="*/ 0 w 262220"/>
              <a:gd name="connsiteY10" fmla="*/ 153434 h 394545"/>
              <a:gd name="connsiteX11" fmla="*/ 0 w 262220"/>
              <a:gd name="connsiteY11" fmla="*/ 394545 h 394545"/>
              <a:gd name="connsiteX12" fmla="*/ 131110 w 262220"/>
              <a:gd name="connsiteY12" fmla="*/ 109596 h 394545"/>
              <a:gd name="connsiteX13" fmla="*/ 109259 w 262220"/>
              <a:gd name="connsiteY13" fmla="*/ 131515 h 394545"/>
              <a:gd name="connsiteX14" fmla="*/ 131110 w 262220"/>
              <a:gd name="connsiteY14" fmla="*/ 153434 h 394545"/>
              <a:gd name="connsiteX15" fmla="*/ 152962 w 262220"/>
              <a:gd name="connsiteY15" fmla="*/ 153434 h 394545"/>
              <a:gd name="connsiteX16" fmla="*/ 174814 w 262220"/>
              <a:gd name="connsiteY16" fmla="*/ 131515 h 394545"/>
              <a:gd name="connsiteX17" fmla="*/ 152962 w 262220"/>
              <a:gd name="connsiteY17" fmla="*/ 109596 h 394545"/>
              <a:gd name="connsiteX18" fmla="*/ 131110 w 262220"/>
              <a:gd name="connsiteY18" fmla="*/ 109596 h 394545"/>
              <a:gd name="connsiteX19" fmla="*/ 174814 w 262220"/>
              <a:gd name="connsiteY19" fmla="*/ 252070 h 394545"/>
              <a:gd name="connsiteX20" fmla="*/ 120184 w 262220"/>
              <a:gd name="connsiteY20" fmla="*/ 306868 h 394545"/>
              <a:gd name="connsiteX21" fmla="*/ 65555 w 262220"/>
              <a:gd name="connsiteY21" fmla="*/ 252070 h 394545"/>
              <a:gd name="connsiteX22" fmla="*/ 120184 w 262220"/>
              <a:gd name="connsiteY22" fmla="*/ 197273 h 394545"/>
              <a:gd name="connsiteX23" fmla="*/ 174814 w 262220"/>
              <a:gd name="connsiteY23" fmla="*/ 252070 h 394545"/>
              <a:gd name="connsiteX24" fmla="*/ 131110 w 262220"/>
              <a:gd name="connsiteY24" fmla="*/ 252070 h 394545"/>
              <a:gd name="connsiteX25" fmla="*/ 120184 w 262220"/>
              <a:gd name="connsiteY25" fmla="*/ 263030 h 394545"/>
              <a:gd name="connsiteX26" fmla="*/ 109259 w 262220"/>
              <a:gd name="connsiteY26" fmla="*/ 252070 h 394545"/>
              <a:gd name="connsiteX27" fmla="*/ 120184 w 262220"/>
              <a:gd name="connsiteY27" fmla="*/ 241111 h 394545"/>
              <a:gd name="connsiteX28" fmla="*/ 131110 w 262220"/>
              <a:gd name="connsiteY28" fmla="*/ 252070 h 39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62220" h="394545">
                <a:moveTo>
                  <a:pt x="0" y="394545"/>
                </a:moveTo>
                <a:lnTo>
                  <a:pt x="196665" y="394545"/>
                </a:lnTo>
                <a:cubicBezTo>
                  <a:pt x="232872" y="394545"/>
                  <a:pt x="262221" y="365105"/>
                  <a:pt x="262221" y="328788"/>
                </a:cubicBezTo>
                <a:lnTo>
                  <a:pt x="262221" y="65758"/>
                </a:lnTo>
                <a:cubicBezTo>
                  <a:pt x="262221" y="29441"/>
                  <a:pt x="232872" y="0"/>
                  <a:pt x="196665" y="0"/>
                </a:cubicBezTo>
                <a:lnTo>
                  <a:pt x="0" y="0"/>
                </a:lnTo>
                <a:lnTo>
                  <a:pt x="0" y="109596"/>
                </a:lnTo>
                <a:lnTo>
                  <a:pt x="65555" y="109596"/>
                </a:lnTo>
                <a:cubicBezTo>
                  <a:pt x="77624" y="109596"/>
                  <a:pt x="87407" y="119409"/>
                  <a:pt x="87407" y="131515"/>
                </a:cubicBezTo>
                <a:cubicBezTo>
                  <a:pt x="87407" y="143621"/>
                  <a:pt x="77624" y="153434"/>
                  <a:pt x="65555" y="153434"/>
                </a:cubicBezTo>
                <a:lnTo>
                  <a:pt x="0" y="153434"/>
                </a:lnTo>
                <a:lnTo>
                  <a:pt x="0" y="394545"/>
                </a:lnTo>
                <a:close/>
                <a:moveTo>
                  <a:pt x="131110" y="109596"/>
                </a:moveTo>
                <a:cubicBezTo>
                  <a:pt x="119042" y="109596"/>
                  <a:pt x="109259" y="119409"/>
                  <a:pt x="109259" y="131515"/>
                </a:cubicBezTo>
                <a:cubicBezTo>
                  <a:pt x="109259" y="143621"/>
                  <a:pt x="119042" y="153434"/>
                  <a:pt x="131110" y="153434"/>
                </a:cubicBezTo>
                <a:lnTo>
                  <a:pt x="152962" y="153434"/>
                </a:lnTo>
                <a:cubicBezTo>
                  <a:pt x="165031" y="153434"/>
                  <a:pt x="174814" y="143621"/>
                  <a:pt x="174814" y="131515"/>
                </a:cubicBezTo>
                <a:cubicBezTo>
                  <a:pt x="174814" y="119409"/>
                  <a:pt x="165031" y="109596"/>
                  <a:pt x="152962" y="109596"/>
                </a:cubicBezTo>
                <a:lnTo>
                  <a:pt x="131110" y="109596"/>
                </a:lnTo>
                <a:close/>
                <a:moveTo>
                  <a:pt x="174814" y="252070"/>
                </a:moveTo>
                <a:cubicBezTo>
                  <a:pt x="174814" y="282334"/>
                  <a:pt x="150355" y="306868"/>
                  <a:pt x="120184" y="306868"/>
                </a:cubicBezTo>
                <a:cubicBezTo>
                  <a:pt x="90014" y="306868"/>
                  <a:pt x="65555" y="282334"/>
                  <a:pt x="65555" y="252070"/>
                </a:cubicBezTo>
                <a:cubicBezTo>
                  <a:pt x="65555" y="221807"/>
                  <a:pt x="90014" y="197273"/>
                  <a:pt x="120184" y="197273"/>
                </a:cubicBezTo>
                <a:cubicBezTo>
                  <a:pt x="150355" y="197273"/>
                  <a:pt x="174814" y="221807"/>
                  <a:pt x="174814" y="252070"/>
                </a:cubicBezTo>
                <a:close/>
                <a:moveTo>
                  <a:pt x="131110" y="252070"/>
                </a:moveTo>
                <a:cubicBezTo>
                  <a:pt x="131110" y="258122"/>
                  <a:pt x="126218" y="263030"/>
                  <a:pt x="120184" y="263030"/>
                </a:cubicBezTo>
                <a:cubicBezTo>
                  <a:pt x="114151" y="263030"/>
                  <a:pt x="109259" y="258122"/>
                  <a:pt x="109259" y="252070"/>
                </a:cubicBezTo>
                <a:cubicBezTo>
                  <a:pt x="109259" y="246019"/>
                  <a:pt x="114151" y="241111"/>
                  <a:pt x="120184" y="241111"/>
                </a:cubicBezTo>
                <a:cubicBezTo>
                  <a:pt x="126218" y="241111"/>
                  <a:pt x="131110" y="246019"/>
                  <a:pt x="131110" y="252070"/>
                </a:cubicBezTo>
                <a:close/>
              </a:path>
            </a:pathLst>
          </a:custGeom>
          <a:solidFill>
            <a:srgbClr val="D89245"/>
          </a:solidFill>
          <a:ln w="21717" cap="flat">
            <a:noFill/>
            <a:prstDash val="solid"/>
            <a:miter/>
          </a:ln>
        </p:spPr>
        <p:txBody>
          <a:bodyPr rtlCol="0" anchor="ctr"/>
          <a:lstStyle/>
          <a:p>
            <a:endParaRPr lang="en-TL"/>
          </a:p>
        </p:txBody>
      </p:sp>
      <p:sp>
        <p:nvSpPr>
          <p:cNvPr id="31" name="Freeform 30">
            <a:extLst>
              <a:ext uri="{FF2B5EF4-FFF2-40B4-BE49-F238E27FC236}">
                <a16:creationId xmlns:a16="http://schemas.microsoft.com/office/drawing/2014/main" id="{20AD4822-18A8-4840-BAB7-E5EABDC2E9CF}"/>
              </a:ext>
            </a:extLst>
          </p:cNvPr>
          <p:cNvSpPr/>
          <p:nvPr/>
        </p:nvSpPr>
        <p:spPr>
          <a:xfrm>
            <a:off x="9599034" y="4878937"/>
            <a:ext cx="262220" cy="394545"/>
          </a:xfrm>
          <a:custGeom>
            <a:avLst/>
            <a:gdLst>
              <a:gd name="connsiteX0" fmla="*/ 262221 w 262220"/>
              <a:gd name="connsiteY0" fmla="*/ 0 h 394545"/>
              <a:gd name="connsiteX1" fmla="*/ 65555 w 262220"/>
              <a:gd name="connsiteY1" fmla="*/ 0 h 394545"/>
              <a:gd name="connsiteX2" fmla="*/ 0 w 262220"/>
              <a:gd name="connsiteY2" fmla="*/ 65758 h 394545"/>
              <a:gd name="connsiteX3" fmla="*/ 0 w 262220"/>
              <a:gd name="connsiteY3" fmla="*/ 328788 h 394545"/>
              <a:gd name="connsiteX4" fmla="*/ 65555 w 262220"/>
              <a:gd name="connsiteY4" fmla="*/ 394545 h 394545"/>
              <a:gd name="connsiteX5" fmla="*/ 262221 w 262220"/>
              <a:gd name="connsiteY5" fmla="*/ 394545 h 394545"/>
              <a:gd name="connsiteX6" fmla="*/ 262221 w 262220"/>
              <a:gd name="connsiteY6" fmla="*/ 153434 h 394545"/>
              <a:gd name="connsiteX7" fmla="*/ 109259 w 262220"/>
              <a:gd name="connsiteY7" fmla="*/ 153434 h 394545"/>
              <a:gd name="connsiteX8" fmla="*/ 87407 w 262220"/>
              <a:gd name="connsiteY8" fmla="*/ 131515 h 394545"/>
              <a:gd name="connsiteX9" fmla="*/ 109259 w 262220"/>
              <a:gd name="connsiteY9" fmla="*/ 109596 h 394545"/>
              <a:gd name="connsiteX10" fmla="*/ 262221 w 262220"/>
              <a:gd name="connsiteY10" fmla="*/ 109596 h 394545"/>
              <a:gd name="connsiteX11" fmla="*/ 262221 w 262220"/>
              <a:gd name="connsiteY11" fmla="*/ 0 h 39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220" h="394545">
                <a:moveTo>
                  <a:pt x="262221" y="0"/>
                </a:moveTo>
                <a:lnTo>
                  <a:pt x="65555" y="0"/>
                </a:lnTo>
                <a:cubicBezTo>
                  <a:pt x="29350" y="0"/>
                  <a:pt x="0" y="29441"/>
                  <a:pt x="0" y="65758"/>
                </a:cubicBezTo>
                <a:lnTo>
                  <a:pt x="0" y="328788"/>
                </a:lnTo>
                <a:cubicBezTo>
                  <a:pt x="0" y="365105"/>
                  <a:pt x="29350" y="394545"/>
                  <a:pt x="65555" y="394545"/>
                </a:cubicBezTo>
                <a:lnTo>
                  <a:pt x="262221" y="394545"/>
                </a:lnTo>
                <a:lnTo>
                  <a:pt x="262221" y="153434"/>
                </a:lnTo>
                <a:lnTo>
                  <a:pt x="109259" y="153434"/>
                </a:lnTo>
                <a:cubicBezTo>
                  <a:pt x="97190" y="153434"/>
                  <a:pt x="87407" y="143621"/>
                  <a:pt x="87407" y="131515"/>
                </a:cubicBezTo>
                <a:cubicBezTo>
                  <a:pt x="87407" y="119409"/>
                  <a:pt x="97190" y="109596"/>
                  <a:pt x="109259" y="109596"/>
                </a:cubicBezTo>
                <a:lnTo>
                  <a:pt x="262221" y="109596"/>
                </a:lnTo>
                <a:lnTo>
                  <a:pt x="262221" y="0"/>
                </a:lnTo>
                <a:close/>
              </a:path>
            </a:pathLst>
          </a:custGeom>
          <a:solidFill>
            <a:srgbClr val="C37840"/>
          </a:solidFill>
          <a:ln w="21717" cap="flat">
            <a:noFill/>
            <a:prstDash val="solid"/>
            <a:miter/>
          </a:ln>
        </p:spPr>
        <p:txBody>
          <a:bodyPr rtlCol="0" anchor="ctr"/>
          <a:lstStyle/>
          <a:p>
            <a:endParaRPr lang="en-TL"/>
          </a:p>
        </p:txBody>
      </p:sp>
      <p:sp>
        <p:nvSpPr>
          <p:cNvPr id="32" name="Freeform 31">
            <a:extLst>
              <a:ext uri="{FF2B5EF4-FFF2-40B4-BE49-F238E27FC236}">
                <a16:creationId xmlns:a16="http://schemas.microsoft.com/office/drawing/2014/main" id="{AD1CA7F1-CCED-344D-A440-0CD918574AFE}"/>
              </a:ext>
            </a:extLst>
          </p:cNvPr>
          <p:cNvSpPr/>
          <p:nvPr/>
        </p:nvSpPr>
        <p:spPr>
          <a:xfrm>
            <a:off x="8753665" y="4872722"/>
            <a:ext cx="262220" cy="402531"/>
          </a:xfrm>
          <a:custGeom>
            <a:avLst/>
            <a:gdLst>
              <a:gd name="connsiteX0" fmla="*/ 0 w 262220"/>
              <a:gd name="connsiteY0" fmla="*/ 0 h 402531"/>
              <a:gd name="connsiteX1" fmla="*/ 0 w 262220"/>
              <a:gd name="connsiteY1" fmla="*/ 112630 h 402531"/>
              <a:gd name="connsiteX2" fmla="*/ 4458 w 262220"/>
              <a:gd name="connsiteY2" fmla="*/ 115548 h 402531"/>
              <a:gd name="connsiteX3" fmla="*/ 8391 w 262220"/>
              <a:gd name="connsiteY3" fmla="*/ 125612 h 402531"/>
              <a:gd name="connsiteX4" fmla="*/ 8391 w 262220"/>
              <a:gd name="connsiteY4" fmla="*/ 135071 h 402531"/>
              <a:gd name="connsiteX5" fmla="*/ 40251 w 262220"/>
              <a:gd name="connsiteY5" fmla="*/ 147751 h 402531"/>
              <a:gd name="connsiteX6" fmla="*/ 45168 w 262220"/>
              <a:gd name="connsiteY6" fmla="*/ 153185 h 402531"/>
              <a:gd name="connsiteX7" fmla="*/ 46741 w 262220"/>
              <a:gd name="connsiteY7" fmla="*/ 160229 h 402531"/>
              <a:gd name="connsiteX8" fmla="*/ 43201 w 262220"/>
              <a:gd name="connsiteY8" fmla="*/ 170695 h 402531"/>
              <a:gd name="connsiteX9" fmla="*/ 34941 w 262220"/>
              <a:gd name="connsiteY9" fmla="*/ 175123 h 402531"/>
              <a:gd name="connsiteX10" fmla="*/ 30418 w 262220"/>
              <a:gd name="connsiteY10" fmla="*/ 174318 h 402531"/>
              <a:gd name="connsiteX11" fmla="*/ 24124 w 262220"/>
              <a:gd name="connsiteY11" fmla="*/ 171299 h 402531"/>
              <a:gd name="connsiteX12" fmla="*/ 18028 w 262220"/>
              <a:gd name="connsiteY12" fmla="*/ 168079 h 402531"/>
              <a:gd name="connsiteX13" fmla="*/ 7801 w 262220"/>
              <a:gd name="connsiteY13" fmla="*/ 164053 h 402531"/>
              <a:gd name="connsiteX14" fmla="*/ 0 w 262220"/>
              <a:gd name="connsiteY14" fmla="*/ 162590 h 402531"/>
              <a:gd name="connsiteX15" fmla="*/ 0 w 262220"/>
              <a:gd name="connsiteY15" fmla="*/ 192380 h 402531"/>
              <a:gd name="connsiteX16" fmla="*/ 2688 w 262220"/>
              <a:gd name="connsiteY16" fmla="*/ 193035 h 402531"/>
              <a:gd name="connsiteX17" fmla="*/ 26484 w 262220"/>
              <a:gd name="connsiteY17" fmla="*/ 200281 h 402531"/>
              <a:gd name="connsiteX18" fmla="*/ 42611 w 262220"/>
              <a:gd name="connsiteY18" fmla="*/ 212558 h 402531"/>
              <a:gd name="connsiteX19" fmla="*/ 49494 w 262220"/>
              <a:gd name="connsiteY19" fmla="*/ 235302 h 402531"/>
              <a:gd name="connsiteX20" fmla="*/ 38481 w 262220"/>
              <a:gd name="connsiteY20" fmla="*/ 263077 h 402531"/>
              <a:gd name="connsiteX21" fmla="*/ 9178 w 262220"/>
              <a:gd name="connsiteY21" fmla="*/ 278171 h 402531"/>
              <a:gd name="connsiteX22" fmla="*/ 9178 w 262220"/>
              <a:gd name="connsiteY22" fmla="*/ 288034 h 402531"/>
              <a:gd name="connsiteX23" fmla="*/ 5244 w 262220"/>
              <a:gd name="connsiteY23" fmla="*/ 298097 h 402531"/>
              <a:gd name="connsiteX24" fmla="*/ 0 w 262220"/>
              <a:gd name="connsiteY24" fmla="*/ 301281 h 402531"/>
              <a:gd name="connsiteX25" fmla="*/ 0 w 262220"/>
              <a:gd name="connsiteY25" fmla="*/ 402531 h 402531"/>
              <a:gd name="connsiteX26" fmla="*/ 196665 w 262220"/>
              <a:gd name="connsiteY26" fmla="*/ 402531 h 402531"/>
              <a:gd name="connsiteX27" fmla="*/ 262221 w 262220"/>
              <a:gd name="connsiteY27" fmla="*/ 335443 h 402531"/>
              <a:gd name="connsiteX28" fmla="*/ 262221 w 262220"/>
              <a:gd name="connsiteY28" fmla="*/ 67089 h 402531"/>
              <a:gd name="connsiteX29" fmla="*/ 196665 w 262220"/>
              <a:gd name="connsiteY29" fmla="*/ 0 h 402531"/>
              <a:gd name="connsiteX30" fmla="*/ 0 w 262220"/>
              <a:gd name="connsiteY30" fmla="*/ 0 h 402531"/>
              <a:gd name="connsiteX31" fmla="*/ 0 w 262220"/>
              <a:gd name="connsiteY31" fmla="*/ 250618 h 402531"/>
              <a:gd name="connsiteX32" fmla="*/ 7998 w 262220"/>
              <a:gd name="connsiteY32" fmla="*/ 247780 h 402531"/>
              <a:gd name="connsiteX33" fmla="*/ 13504 w 262220"/>
              <a:gd name="connsiteY33" fmla="*/ 237113 h 402531"/>
              <a:gd name="connsiteX34" fmla="*/ 10161 w 262220"/>
              <a:gd name="connsiteY34" fmla="*/ 230270 h 402531"/>
              <a:gd name="connsiteX35" fmla="*/ 2098 w 262220"/>
              <a:gd name="connsiteY35" fmla="*/ 225842 h 402531"/>
              <a:gd name="connsiteX36" fmla="*/ 0 w 262220"/>
              <a:gd name="connsiteY36" fmla="*/ 225156 h 402531"/>
              <a:gd name="connsiteX37" fmla="*/ 0 w 262220"/>
              <a:gd name="connsiteY37" fmla="*/ 250618 h 4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62220" h="402531">
                <a:moveTo>
                  <a:pt x="0" y="0"/>
                </a:moveTo>
                <a:lnTo>
                  <a:pt x="0" y="112630"/>
                </a:lnTo>
                <a:cubicBezTo>
                  <a:pt x="1694" y="113267"/>
                  <a:pt x="3179" y="114240"/>
                  <a:pt x="4458" y="115548"/>
                </a:cubicBezTo>
                <a:cubicBezTo>
                  <a:pt x="7080" y="118098"/>
                  <a:pt x="8391" y="121452"/>
                  <a:pt x="8391" y="125612"/>
                </a:cubicBezTo>
                <a:lnTo>
                  <a:pt x="8391" y="135071"/>
                </a:lnTo>
                <a:cubicBezTo>
                  <a:pt x="19273" y="136815"/>
                  <a:pt x="29893" y="141042"/>
                  <a:pt x="40251" y="147751"/>
                </a:cubicBezTo>
                <a:cubicBezTo>
                  <a:pt x="42611" y="149361"/>
                  <a:pt x="44250" y="151172"/>
                  <a:pt x="45168" y="153185"/>
                </a:cubicBezTo>
                <a:cubicBezTo>
                  <a:pt x="46216" y="155064"/>
                  <a:pt x="46741" y="157412"/>
                  <a:pt x="46741" y="160229"/>
                </a:cubicBezTo>
                <a:cubicBezTo>
                  <a:pt x="46741" y="164255"/>
                  <a:pt x="45561" y="167743"/>
                  <a:pt x="43201" y="170695"/>
                </a:cubicBezTo>
                <a:cubicBezTo>
                  <a:pt x="40841" y="173647"/>
                  <a:pt x="38088" y="175123"/>
                  <a:pt x="34941" y="175123"/>
                </a:cubicBezTo>
                <a:cubicBezTo>
                  <a:pt x="33368" y="175123"/>
                  <a:pt x="31860" y="174855"/>
                  <a:pt x="30418" y="174318"/>
                </a:cubicBezTo>
                <a:cubicBezTo>
                  <a:pt x="28975" y="173781"/>
                  <a:pt x="26878" y="172775"/>
                  <a:pt x="24124" y="171299"/>
                </a:cubicBezTo>
                <a:cubicBezTo>
                  <a:pt x="23207" y="170762"/>
                  <a:pt x="21174" y="169689"/>
                  <a:pt x="18028" y="168079"/>
                </a:cubicBezTo>
                <a:cubicBezTo>
                  <a:pt x="14881" y="166334"/>
                  <a:pt x="11472" y="164993"/>
                  <a:pt x="7801" y="164053"/>
                </a:cubicBezTo>
                <a:cubicBezTo>
                  <a:pt x="5327" y="163304"/>
                  <a:pt x="2729" y="162816"/>
                  <a:pt x="0" y="162590"/>
                </a:cubicBezTo>
                <a:lnTo>
                  <a:pt x="0" y="192380"/>
                </a:lnTo>
                <a:cubicBezTo>
                  <a:pt x="870" y="192599"/>
                  <a:pt x="1766" y="192817"/>
                  <a:pt x="2688" y="193035"/>
                </a:cubicBezTo>
                <a:cubicBezTo>
                  <a:pt x="12390" y="195317"/>
                  <a:pt x="20322" y="197732"/>
                  <a:pt x="26484" y="200281"/>
                </a:cubicBezTo>
                <a:cubicBezTo>
                  <a:pt x="32778" y="202831"/>
                  <a:pt x="38153" y="206923"/>
                  <a:pt x="42611" y="212558"/>
                </a:cubicBezTo>
                <a:cubicBezTo>
                  <a:pt x="47200" y="218194"/>
                  <a:pt x="49494" y="225775"/>
                  <a:pt x="49494" y="235302"/>
                </a:cubicBezTo>
                <a:cubicBezTo>
                  <a:pt x="49494" y="246170"/>
                  <a:pt x="45823" y="255428"/>
                  <a:pt x="38481" y="263077"/>
                </a:cubicBezTo>
                <a:cubicBezTo>
                  <a:pt x="31270" y="270725"/>
                  <a:pt x="21502" y="275756"/>
                  <a:pt x="9178" y="278171"/>
                </a:cubicBezTo>
                <a:lnTo>
                  <a:pt x="9178" y="288034"/>
                </a:lnTo>
                <a:cubicBezTo>
                  <a:pt x="9178" y="292193"/>
                  <a:pt x="7867" y="295547"/>
                  <a:pt x="5244" y="298097"/>
                </a:cubicBezTo>
                <a:cubicBezTo>
                  <a:pt x="3772" y="299604"/>
                  <a:pt x="2023" y="300666"/>
                  <a:pt x="0" y="301281"/>
                </a:cubicBezTo>
                <a:lnTo>
                  <a:pt x="0" y="402531"/>
                </a:lnTo>
                <a:lnTo>
                  <a:pt x="196665" y="402531"/>
                </a:lnTo>
                <a:cubicBezTo>
                  <a:pt x="232872" y="402531"/>
                  <a:pt x="262221" y="372496"/>
                  <a:pt x="262221" y="335443"/>
                </a:cubicBezTo>
                <a:lnTo>
                  <a:pt x="262221" y="67089"/>
                </a:lnTo>
                <a:cubicBezTo>
                  <a:pt x="262221" y="30037"/>
                  <a:pt x="232872" y="0"/>
                  <a:pt x="196665" y="0"/>
                </a:cubicBezTo>
                <a:lnTo>
                  <a:pt x="0" y="0"/>
                </a:lnTo>
                <a:close/>
                <a:moveTo>
                  <a:pt x="0" y="250618"/>
                </a:moveTo>
                <a:cubicBezTo>
                  <a:pt x="3254" y="250066"/>
                  <a:pt x="5920" y="249120"/>
                  <a:pt x="7998" y="247780"/>
                </a:cubicBezTo>
                <a:cubicBezTo>
                  <a:pt x="11669" y="245365"/>
                  <a:pt x="13504" y="241810"/>
                  <a:pt x="13504" y="237113"/>
                </a:cubicBezTo>
                <a:cubicBezTo>
                  <a:pt x="13504" y="234296"/>
                  <a:pt x="12390" y="232015"/>
                  <a:pt x="10161" y="230270"/>
                </a:cubicBezTo>
                <a:cubicBezTo>
                  <a:pt x="8063" y="228392"/>
                  <a:pt x="5376" y="226916"/>
                  <a:pt x="2098" y="225842"/>
                </a:cubicBezTo>
                <a:cubicBezTo>
                  <a:pt x="1460" y="225626"/>
                  <a:pt x="760" y="225395"/>
                  <a:pt x="0" y="225156"/>
                </a:cubicBezTo>
                <a:lnTo>
                  <a:pt x="0" y="250618"/>
                </a:lnTo>
                <a:close/>
              </a:path>
            </a:pathLst>
          </a:custGeom>
          <a:solidFill>
            <a:srgbClr val="D89245"/>
          </a:solidFill>
          <a:ln w="21717" cap="flat">
            <a:noFill/>
            <a:prstDash val="solid"/>
            <a:miter/>
          </a:ln>
        </p:spPr>
        <p:txBody>
          <a:bodyPr rtlCol="0" anchor="ctr"/>
          <a:lstStyle/>
          <a:p>
            <a:endParaRPr lang="en-TL"/>
          </a:p>
        </p:txBody>
      </p:sp>
      <p:sp>
        <p:nvSpPr>
          <p:cNvPr id="33" name="Freeform 32">
            <a:extLst>
              <a:ext uri="{FF2B5EF4-FFF2-40B4-BE49-F238E27FC236}">
                <a16:creationId xmlns:a16="http://schemas.microsoft.com/office/drawing/2014/main" id="{83A07A32-5042-6D4B-BFB7-6F6479E8BDE0}"/>
              </a:ext>
            </a:extLst>
          </p:cNvPr>
          <p:cNvSpPr/>
          <p:nvPr/>
        </p:nvSpPr>
        <p:spPr>
          <a:xfrm>
            <a:off x="8491444" y="4872722"/>
            <a:ext cx="262220" cy="402531"/>
          </a:xfrm>
          <a:custGeom>
            <a:avLst/>
            <a:gdLst>
              <a:gd name="connsiteX0" fmla="*/ 262221 w 262220"/>
              <a:gd name="connsiteY0" fmla="*/ 0 h 402531"/>
              <a:gd name="connsiteX1" fmla="*/ 65555 w 262220"/>
              <a:gd name="connsiteY1" fmla="*/ 0 h 402531"/>
              <a:gd name="connsiteX2" fmla="*/ 0 w 262220"/>
              <a:gd name="connsiteY2" fmla="*/ 67089 h 402531"/>
              <a:gd name="connsiteX3" fmla="*/ 0 w 262220"/>
              <a:gd name="connsiteY3" fmla="*/ 335443 h 402531"/>
              <a:gd name="connsiteX4" fmla="*/ 65555 w 262220"/>
              <a:gd name="connsiteY4" fmla="*/ 402531 h 402531"/>
              <a:gd name="connsiteX5" fmla="*/ 262221 w 262220"/>
              <a:gd name="connsiteY5" fmla="*/ 402531 h 402531"/>
              <a:gd name="connsiteX6" fmla="*/ 262221 w 262220"/>
              <a:gd name="connsiteY6" fmla="*/ 301281 h 402531"/>
              <a:gd name="connsiteX7" fmla="*/ 257632 w 262220"/>
              <a:gd name="connsiteY7" fmla="*/ 301921 h 402531"/>
              <a:gd name="connsiteX8" fmla="*/ 247602 w 262220"/>
              <a:gd name="connsiteY8" fmla="*/ 298097 h 402531"/>
              <a:gd name="connsiteX9" fmla="*/ 243865 w 262220"/>
              <a:gd name="connsiteY9" fmla="*/ 288034 h 402531"/>
              <a:gd name="connsiteX10" fmla="*/ 243865 w 262220"/>
              <a:gd name="connsiteY10" fmla="*/ 278977 h 402531"/>
              <a:gd name="connsiteX11" fmla="*/ 206498 w 262220"/>
              <a:gd name="connsiteY11" fmla="*/ 265894 h 402531"/>
              <a:gd name="connsiteX12" fmla="*/ 201385 w 262220"/>
              <a:gd name="connsiteY12" fmla="*/ 260863 h 402531"/>
              <a:gd name="connsiteX13" fmla="*/ 200008 w 262220"/>
              <a:gd name="connsiteY13" fmla="*/ 253416 h 402531"/>
              <a:gd name="connsiteX14" fmla="*/ 203352 w 262220"/>
              <a:gd name="connsiteY14" fmla="*/ 242950 h 402531"/>
              <a:gd name="connsiteX15" fmla="*/ 211612 w 262220"/>
              <a:gd name="connsiteY15" fmla="*/ 238522 h 402531"/>
              <a:gd name="connsiteX16" fmla="*/ 216332 w 262220"/>
              <a:gd name="connsiteY16" fmla="*/ 239327 h 402531"/>
              <a:gd name="connsiteX17" fmla="*/ 222429 w 262220"/>
              <a:gd name="connsiteY17" fmla="*/ 242346 h 402531"/>
              <a:gd name="connsiteX18" fmla="*/ 238555 w 262220"/>
              <a:gd name="connsiteY18" fmla="*/ 249189 h 402531"/>
              <a:gd name="connsiteX19" fmla="*/ 254485 w 262220"/>
              <a:gd name="connsiteY19" fmla="*/ 251202 h 402531"/>
              <a:gd name="connsiteX20" fmla="*/ 262221 w 262220"/>
              <a:gd name="connsiteY20" fmla="*/ 250618 h 402531"/>
              <a:gd name="connsiteX21" fmla="*/ 262221 w 262220"/>
              <a:gd name="connsiteY21" fmla="*/ 225156 h 402531"/>
              <a:gd name="connsiteX22" fmla="*/ 250355 w 262220"/>
              <a:gd name="connsiteY22" fmla="*/ 221817 h 402531"/>
              <a:gd name="connsiteX23" fmla="*/ 226165 w 262220"/>
              <a:gd name="connsiteY23" fmla="*/ 214169 h 402531"/>
              <a:gd name="connsiteX24" fmla="*/ 209842 w 262220"/>
              <a:gd name="connsiteY24" fmla="*/ 201891 h 402531"/>
              <a:gd name="connsiteX25" fmla="*/ 202958 w 262220"/>
              <a:gd name="connsiteY25" fmla="*/ 179350 h 402531"/>
              <a:gd name="connsiteX26" fmla="*/ 213972 w 262220"/>
              <a:gd name="connsiteY26" fmla="*/ 151374 h 402531"/>
              <a:gd name="connsiteX27" fmla="*/ 243079 w 262220"/>
              <a:gd name="connsiteY27" fmla="*/ 135675 h 402531"/>
              <a:gd name="connsiteX28" fmla="*/ 243079 w 262220"/>
              <a:gd name="connsiteY28" fmla="*/ 125612 h 402531"/>
              <a:gd name="connsiteX29" fmla="*/ 247012 w 262220"/>
              <a:gd name="connsiteY29" fmla="*/ 115749 h 402531"/>
              <a:gd name="connsiteX30" fmla="*/ 256845 w 262220"/>
              <a:gd name="connsiteY30" fmla="*/ 111724 h 402531"/>
              <a:gd name="connsiteX31" fmla="*/ 262221 w 262220"/>
              <a:gd name="connsiteY31" fmla="*/ 112630 h 402531"/>
              <a:gd name="connsiteX32" fmla="*/ 262221 w 262220"/>
              <a:gd name="connsiteY32" fmla="*/ 0 h 402531"/>
              <a:gd name="connsiteX33" fmla="*/ 262221 w 262220"/>
              <a:gd name="connsiteY33" fmla="*/ 162590 h 402531"/>
              <a:gd name="connsiteX34" fmla="*/ 258615 w 262220"/>
              <a:gd name="connsiteY34" fmla="*/ 162443 h 402531"/>
              <a:gd name="connsiteX35" fmla="*/ 244259 w 262220"/>
              <a:gd name="connsiteY35" fmla="*/ 166469 h 402531"/>
              <a:gd name="connsiteX36" fmla="*/ 238752 w 262220"/>
              <a:gd name="connsiteY36" fmla="*/ 176934 h 402531"/>
              <a:gd name="connsiteX37" fmla="*/ 245045 w 262220"/>
              <a:gd name="connsiteY37" fmla="*/ 186595 h 402531"/>
              <a:gd name="connsiteX38" fmla="*/ 262221 w 262220"/>
              <a:gd name="connsiteY38" fmla="*/ 192380 h 402531"/>
              <a:gd name="connsiteX39" fmla="*/ 262221 w 262220"/>
              <a:gd name="connsiteY39" fmla="*/ 162590 h 402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62220" h="402531">
                <a:moveTo>
                  <a:pt x="262221" y="0"/>
                </a:moveTo>
                <a:lnTo>
                  <a:pt x="65555" y="0"/>
                </a:lnTo>
                <a:cubicBezTo>
                  <a:pt x="29350" y="0"/>
                  <a:pt x="0" y="30037"/>
                  <a:pt x="0" y="67089"/>
                </a:cubicBezTo>
                <a:lnTo>
                  <a:pt x="0" y="335443"/>
                </a:lnTo>
                <a:cubicBezTo>
                  <a:pt x="0" y="372496"/>
                  <a:pt x="29350" y="402531"/>
                  <a:pt x="65555" y="402531"/>
                </a:cubicBezTo>
                <a:lnTo>
                  <a:pt x="262221" y="402531"/>
                </a:lnTo>
                <a:lnTo>
                  <a:pt x="262221" y="301281"/>
                </a:lnTo>
                <a:cubicBezTo>
                  <a:pt x="260822" y="301708"/>
                  <a:pt x="259293" y="301921"/>
                  <a:pt x="257632" y="301921"/>
                </a:cubicBezTo>
                <a:cubicBezTo>
                  <a:pt x="253567" y="301921"/>
                  <a:pt x="250224" y="300646"/>
                  <a:pt x="247602" y="298097"/>
                </a:cubicBezTo>
                <a:cubicBezTo>
                  <a:pt x="245111" y="295547"/>
                  <a:pt x="243865" y="292193"/>
                  <a:pt x="243865" y="288034"/>
                </a:cubicBezTo>
                <a:lnTo>
                  <a:pt x="243865" y="278977"/>
                </a:lnTo>
                <a:cubicBezTo>
                  <a:pt x="229312" y="277098"/>
                  <a:pt x="216856" y="272737"/>
                  <a:pt x="206498" y="265894"/>
                </a:cubicBezTo>
                <a:cubicBezTo>
                  <a:pt x="204138" y="264418"/>
                  <a:pt x="202434" y="262741"/>
                  <a:pt x="201385" y="260863"/>
                </a:cubicBezTo>
                <a:cubicBezTo>
                  <a:pt x="200467" y="258984"/>
                  <a:pt x="200008" y="256502"/>
                  <a:pt x="200008" y="253416"/>
                </a:cubicBezTo>
                <a:cubicBezTo>
                  <a:pt x="200008" y="249391"/>
                  <a:pt x="201123" y="245902"/>
                  <a:pt x="203352" y="242950"/>
                </a:cubicBezTo>
                <a:cubicBezTo>
                  <a:pt x="205712" y="239998"/>
                  <a:pt x="208465" y="238522"/>
                  <a:pt x="211612" y="238522"/>
                </a:cubicBezTo>
                <a:cubicBezTo>
                  <a:pt x="213185" y="238522"/>
                  <a:pt x="214759" y="238791"/>
                  <a:pt x="216332" y="239327"/>
                </a:cubicBezTo>
                <a:cubicBezTo>
                  <a:pt x="217905" y="239864"/>
                  <a:pt x="219938" y="240870"/>
                  <a:pt x="222429" y="242346"/>
                </a:cubicBezTo>
                <a:cubicBezTo>
                  <a:pt x="228198" y="245566"/>
                  <a:pt x="233573" y="247847"/>
                  <a:pt x="238555" y="249189"/>
                </a:cubicBezTo>
                <a:cubicBezTo>
                  <a:pt x="243537" y="250531"/>
                  <a:pt x="248847" y="251202"/>
                  <a:pt x="254485" y="251202"/>
                </a:cubicBezTo>
                <a:cubicBezTo>
                  <a:pt x="257354" y="251202"/>
                  <a:pt x="259933" y="251007"/>
                  <a:pt x="262221" y="250618"/>
                </a:cubicBezTo>
                <a:lnTo>
                  <a:pt x="262221" y="225156"/>
                </a:lnTo>
                <a:cubicBezTo>
                  <a:pt x="259225" y="224214"/>
                  <a:pt x="255270" y="223101"/>
                  <a:pt x="250355" y="221817"/>
                </a:cubicBezTo>
                <a:cubicBezTo>
                  <a:pt x="240522" y="219268"/>
                  <a:pt x="232459" y="216718"/>
                  <a:pt x="226165" y="214169"/>
                </a:cubicBezTo>
                <a:cubicBezTo>
                  <a:pt x="219872" y="211485"/>
                  <a:pt x="214431" y="207393"/>
                  <a:pt x="209842" y="201891"/>
                </a:cubicBezTo>
                <a:cubicBezTo>
                  <a:pt x="205253" y="196256"/>
                  <a:pt x="202958" y="188742"/>
                  <a:pt x="202958" y="179350"/>
                </a:cubicBezTo>
                <a:cubicBezTo>
                  <a:pt x="202958" y="168615"/>
                  <a:pt x="206630" y="159290"/>
                  <a:pt x="213972" y="151374"/>
                </a:cubicBezTo>
                <a:cubicBezTo>
                  <a:pt x="221314" y="143457"/>
                  <a:pt x="231016" y="138224"/>
                  <a:pt x="243079" y="135675"/>
                </a:cubicBezTo>
                <a:lnTo>
                  <a:pt x="243079" y="125612"/>
                </a:lnTo>
                <a:cubicBezTo>
                  <a:pt x="243079" y="121586"/>
                  <a:pt x="244390" y="118299"/>
                  <a:pt x="247012" y="115749"/>
                </a:cubicBezTo>
                <a:cubicBezTo>
                  <a:pt x="249634" y="113066"/>
                  <a:pt x="252912" y="111724"/>
                  <a:pt x="256845" y="111724"/>
                </a:cubicBezTo>
                <a:cubicBezTo>
                  <a:pt x="258823" y="111724"/>
                  <a:pt x="260615" y="112026"/>
                  <a:pt x="262221" y="112630"/>
                </a:cubicBezTo>
                <a:lnTo>
                  <a:pt x="262221" y="0"/>
                </a:lnTo>
                <a:close/>
                <a:moveTo>
                  <a:pt x="262221" y="162590"/>
                </a:moveTo>
                <a:cubicBezTo>
                  <a:pt x="261043" y="162492"/>
                  <a:pt x="259841" y="162443"/>
                  <a:pt x="258615" y="162443"/>
                </a:cubicBezTo>
                <a:cubicBezTo>
                  <a:pt x="252715" y="162443"/>
                  <a:pt x="247930" y="163785"/>
                  <a:pt x="244259" y="166469"/>
                </a:cubicBezTo>
                <a:cubicBezTo>
                  <a:pt x="240587" y="169018"/>
                  <a:pt x="238752" y="172507"/>
                  <a:pt x="238752" y="176934"/>
                </a:cubicBezTo>
                <a:cubicBezTo>
                  <a:pt x="238752" y="181228"/>
                  <a:pt x="240850" y="184448"/>
                  <a:pt x="245045" y="186595"/>
                </a:cubicBezTo>
                <a:cubicBezTo>
                  <a:pt x="248812" y="188523"/>
                  <a:pt x="254538" y="190452"/>
                  <a:pt x="262221" y="192380"/>
                </a:cubicBezTo>
                <a:lnTo>
                  <a:pt x="262221" y="162590"/>
                </a:lnTo>
                <a:close/>
              </a:path>
            </a:pathLst>
          </a:custGeom>
          <a:solidFill>
            <a:srgbClr val="C37840"/>
          </a:solidFill>
          <a:ln w="21717" cap="flat">
            <a:noFill/>
            <a:prstDash val="solid"/>
            <a:miter/>
          </a:ln>
        </p:spPr>
        <p:txBody>
          <a:bodyPr rtlCol="0" anchor="ctr"/>
          <a:lstStyle/>
          <a:p>
            <a:endParaRPr lang="en-TL"/>
          </a:p>
        </p:txBody>
      </p:sp>
      <p:sp>
        <p:nvSpPr>
          <p:cNvPr id="34" name="Freeform 33">
            <a:extLst>
              <a:ext uri="{FF2B5EF4-FFF2-40B4-BE49-F238E27FC236}">
                <a16:creationId xmlns:a16="http://schemas.microsoft.com/office/drawing/2014/main" id="{BF45622A-343F-AB4E-A8B2-0FE006B336C8}"/>
              </a:ext>
            </a:extLst>
          </p:cNvPr>
          <p:cNvSpPr/>
          <p:nvPr/>
        </p:nvSpPr>
        <p:spPr>
          <a:xfrm>
            <a:off x="10908145" y="3770035"/>
            <a:ext cx="246775" cy="546293"/>
          </a:xfrm>
          <a:custGeom>
            <a:avLst/>
            <a:gdLst>
              <a:gd name="connsiteX0" fmla="*/ 0 w 246775"/>
              <a:gd name="connsiteY0" fmla="*/ 546293 h 546293"/>
              <a:gd name="connsiteX1" fmla="*/ 67297 w 246775"/>
              <a:gd name="connsiteY1" fmla="*/ 478006 h 546293"/>
              <a:gd name="connsiteX2" fmla="*/ 67297 w 246775"/>
              <a:gd name="connsiteY2" fmla="*/ 68287 h 546293"/>
              <a:gd name="connsiteX3" fmla="*/ 0 w 246775"/>
              <a:gd name="connsiteY3" fmla="*/ 0 h 546293"/>
              <a:gd name="connsiteX4" fmla="*/ 0 w 246775"/>
              <a:gd name="connsiteY4" fmla="*/ 0 h 546293"/>
              <a:gd name="connsiteX5" fmla="*/ 0 w 246775"/>
              <a:gd name="connsiteY5" fmla="*/ 546293 h 546293"/>
              <a:gd name="connsiteX6" fmla="*/ 179479 w 246775"/>
              <a:gd name="connsiteY6" fmla="*/ 113811 h 546293"/>
              <a:gd name="connsiteX7" fmla="*/ 112182 w 246775"/>
              <a:gd name="connsiteY7" fmla="*/ 182098 h 546293"/>
              <a:gd name="connsiteX8" fmla="*/ 112182 w 246775"/>
              <a:gd name="connsiteY8" fmla="*/ 478006 h 546293"/>
              <a:gd name="connsiteX9" fmla="*/ 179479 w 246775"/>
              <a:gd name="connsiteY9" fmla="*/ 546293 h 546293"/>
              <a:gd name="connsiteX10" fmla="*/ 246776 w 246775"/>
              <a:gd name="connsiteY10" fmla="*/ 478006 h 546293"/>
              <a:gd name="connsiteX11" fmla="*/ 246776 w 246775"/>
              <a:gd name="connsiteY11" fmla="*/ 182098 h 546293"/>
              <a:gd name="connsiteX12" fmla="*/ 179479 w 246775"/>
              <a:gd name="connsiteY12" fmla="*/ 113811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75" h="546293">
                <a:moveTo>
                  <a:pt x="0" y="546293"/>
                </a:moveTo>
                <a:cubicBezTo>
                  <a:pt x="37168" y="546293"/>
                  <a:pt x="67297" y="515721"/>
                  <a:pt x="67297" y="478006"/>
                </a:cubicBezTo>
                <a:lnTo>
                  <a:pt x="67297" y="68287"/>
                </a:lnTo>
                <a:cubicBezTo>
                  <a:pt x="67297" y="30573"/>
                  <a:pt x="37168" y="0"/>
                  <a:pt x="0" y="0"/>
                </a:cubicBezTo>
                <a:cubicBezTo>
                  <a:pt x="0" y="0"/>
                  <a:pt x="0" y="0"/>
                  <a:pt x="0" y="0"/>
                </a:cubicBezTo>
                <a:lnTo>
                  <a:pt x="0" y="546293"/>
                </a:lnTo>
                <a:close/>
                <a:moveTo>
                  <a:pt x="179479" y="113811"/>
                </a:moveTo>
                <a:cubicBezTo>
                  <a:pt x="142311" y="113811"/>
                  <a:pt x="112182" y="144384"/>
                  <a:pt x="112182" y="182098"/>
                </a:cubicBezTo>
                <a:lnTo>
                  <a:pt x="112182" y="478006"/>
                </a:lnTo>
                <a:cubicBezTo>
                  <a:pt x="112182" y="515721"/>
                  <a:pt x="142311" y="546293"/>
                  <a:pt x="179479" y="546293"/>
                </a:cubicBezTo>
                <a:cubicBezTo>
                  <a:pt x="216644" y="546293"/>
                  <a:pt x="246776" y="515721"/>
                  <a:pt x="246776" y="478006"/>
                </a:cubicBezTo>
                <a:lnTo>
                  <a:pt x="246776" y="182098"/>
                </a:lnTo>
                <a:cubicBezTo>
                  <a:pt x="246776" y="144384"/>
                  <a:pt x="216644" y="113811"/>
                  <a:pt x="179479" y="113811"/>
                </a:cubicBezTo>
                <a:close/>
              </a:path>
            </a:pathLst>
          </a:custGeom>
          <a:solidFill>
            <a:srgbClr val="D89245"/>
          </a:solidFill>
          <a:ln w="22363" cap="flat">
            <a:noFill/>
            <a:prstDash val="solid"/>
            <a:miter/>
          </a:ln>
        </p:spPr>
        <p:txBody>
          <a:bodyPr rtlCol="0" anchor="ctr"/>
          <a:lstStyle/>
          <a:p>
            <a:endParaRPr lang="en-TL"/>
          </a:p>
        </p:txBody>
      </p:sp>
      <p:sp>
        <p:nvSpPr>
          <p:cNvPr id="35" name="Freeform 34">
            <a:extLst>
              <a:ext uri="{FF2B5EF4-FFF2-40B4-BE49-F238E27FC236}">
                <a16:creationId xmlns:a16="http://schemas.microsoft.com/office/drawing/2014/main" id="{5236F25E-7C34-D94C-B8FA-151F6BD069CC}"/>
              </a:ext>
            </a:extLst>
          </p:cNvPr>
          <p:cNvSpPr/>
          <p:nvPr/>
        </p:nvSpPr>
        <p:spPr>
          <a:xfrm>
            <a:off x="10661370" y="3770035"/>
            <a:ext cx="246774" cy="546293"/>
          </a:xfrm>
          <a:custGeom>
            <a:avLst/>
            <a:gdLst>
              <a:gd name="connsiteX0" fmla="*/ 246775 w 246774"/>
              <a:gd name="connsiteY0" fmla="*/ 0 h 546293"/>
              <a:gd name="connsiteX1" fmla="*/ 246775 w 246774"/>
              <a:gd name="connsiteY1" fmla="*/ 0 h 546293"/>
              <a:gd name="connsiteX2" fmla="*/ 179477 w 246774"/>
              <a:gd name="connsiteY2" fmla="*/ 68287 h 546293"/>
              <a:gd name="connsiteX3" fmla="*/ 179477 w 246774"/>
              <a:gd name="connsiteY3" fmla="*/ 478006 h 546293"/>
              <a:gd name="connsiteX4" fmla="*/ 246775 w 246774"/>
              <a:gd name="connsiteY4" fmla="*/ 546293 h 546293"/>
              <a:gd name="connsiteX5" fmla="*/ 246775 w 246774"/>
              <a:gd name="connsiteY5" fmla="*/ 0 h 546293"/>
              <a:gd name="connsiteX6" fmla="*/ 67297 w 246774"/>
              <a:gd name="connsiteY6" fmla="*/ 227622 h 546293"/>
              <a:gd name="connsiteX7" fmla="*/ 0 w 246774"/>
              <a:gd name="connsiteY7" fmla="*/ 295909 h 546293"/>
              <a:gd name="connsiteX8" fmla="*/ 0 w 246774"/>
              <a:gd name="connsiteY8" fmla="*/ 478006 h 546293"/>
              <a:gd name="connsiteX9" fmla="*/ 67297 w 246774"/>
              <a:gd name="connsiteY9" fmla="*/ 546293 h 546293"/>
              <a:gd name="connsiteX10" fmla="*/ 134594 w 246774"/>
              <a:gd name="connsiteY10" fmla="*/ 478006 h 546293"/>
              <a:gd name="connsiteX11" fmla="*/ 134594 w 246774"/>
              <a:gd name="connsiteY11" fmla="*/ 295909 h 546293"/>
              <a:gd name="connsiteX12" fmla="*/ 67297 w 246774"/>
              <a:gd name="connsiteY12" fmla="*/ 227622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6774" h="546293">
                <a:moveTo>
                  <a:pt x="246775" y="0"/>
                </a:moveTo>
                <a:cubicBezTo>
                  <a:pt x="246775" y="0"/>
                  <a:pt x="246775" y="0"/>
                  <a:pt x="246775" y="0"/>
                </a:cubicBezTo>
                <a:cubicBezTo>
                  <a:pt x="209607" y="0"/>
                  <a:pt x="179477" y="30573"/>
                  <a:pt x="179477" y="68287"/>
                </a:cubicBezTo>
                <a:lnTo>
                  <a:pt x="179477" y="478006"/>
                </a:lnTo>
                <a:cubicBezTo>
                  <a:pt x="179477" y="515721"/>
                  <a:pt x="209607" y="546293"/>
                  <a:pt x="246775" y="546293"/>
                </a:cubicBezTo>
                <a:lnTo>
                  <a:pt x="246775" y="0"/>
                </a:lnTo>
                <a:close/>
                <a:moveTo>
                  <a:pt x="67297" y="227622"/>
                </a:moveTo>
                <a:cubicBezTo>
                  <a:pt x="30130" y="227622"/>
                  <a:pt x="0" y="258194"/>
                  <a:pt x="0" y="295909"/>
                </a:cubicBezTo>
                <a:lnTo>
                  <a:pt x="0" y="478006"/>
                </a:lnTo>
                <a:cubicBezTo>
                  <a:pt x="0" y="515721"/>
                  <a:pt x="30130" y="546293"/>
                  <a:pt x="67297" y="546293"/>
                </a:cubicBezTo>
                <a:cubicBezTo>
                  <a:pt x="104464" y="546293"/>
                  <a:pt x="134594" y="515721"/>
                  <a:pt x="134594" y="478006"/>
                </a:cubicBezTo>
                <a:lnTo>
                  <a:pt x="134594" y="295909"/>
                </a:lnTo>
                <a:cubicBezTo>
                  <a:pt x="134594" y="258194"/>
                  <a:pt x="104464" y="227622"/>
                  <a:pt x="67297" y="227622"/>
                </a:cubicBezTo>
                <a:close/>
              </a:path>
            </a:pathLst>
          </a:custGeom>
          <a:solidFill>
            <a:srgbClr val="C37840"/>
          </a:solidFill>
          <a:ln w="22363" cap="flat">
            <a:noFill/>
            <a:prstDash val="solid"/>
            <a:miter/>
          </a:ln>
        </p:spPr>
        <p:txBody>
          <a:bodyPr rtlCol="0" anchor="ctr"/>
          <a:lstStyle/>
          <a:p>
            <a:endParaRPr lang="en-TL"/>
          </a:p>
        </p:txBody>
      </p:sp>
      <p:sp>
        <p:nvSpPr>
          <p:cNvPr id="36" name="Freeform 35">
            <a:extLst>
              <a:ext uri="{FF2B5EF4-FFF2-40B4-BE49-F238E27FC236}">
                <a16:creationId xmlns:a16="http://schemas.microsoft.com/office/drawing/2014/main" id="{17156616-75DB-C24D-9652-307827605C01}"/>
              </a:ext>
            </a:extLst>
          </p:cNvPr>
          <p:cNvSpPr/>
          <p:nvPr/>
        </p:nvSpPr>
        <p:spPr>
          <a:xfrm>
            <a:off x="9830695" y="3770035"/>
            <a:ext cx="262430" cy="546293"/>
          </a:xfrm>
          <a:custGeom>
            <a:avLst/>
            <a:gdLst>
              <a:gd name="connsiteX0" fmla="*/ 210 w 262430"/>
              <a:gd name="connsiteY0" fmla="*/ 0 h 546293"/>
              <a:gd name="connsiteX1" fmla="*/ 210 w 262430"/>
              <a:gd name="connsiteY1" fmla="*/ 182098 h 546293"/>
              <a:gd name="connsiteX2" fmla="*/ 210 w 262430"/>
              <a:gd name="connsiteY2" fmla="*/ 182098 h 546293"/>
              <a:gd name="connsiteX3" fmla="*/ 87617 w 262430"/>
              <a:gd name="connsiteY3" fmla="*/ 273147 h 546293"/>
              <a:gd name="connsiteX4" fmla="*/ 210 w 262430"/>
              <a:gd name="connsiteY4" fmla="*/ 364195 h 546293"/>
              <a:gd name="connsiteX5" fmla="*/ 210 w 262430"/>
              <a:gd name="connsiteY5" fmla="*/ 364195 h 546293"/>
              <a:gd name="connsiteX6" fmla="*/ 210 w 262430"/>
              <a:gd name="connsiteY6" fmla="*/ 546293 h 546293"/>
              <a:gd name="connsiteX7" fmla="*/ 0 w 262430"/>
              <a:gd name="connsiteY7" fmla="*/ 546293 h 546293"/>
              <a:gd name="connsiteX8" fmla="*/ 210 w 262430"/>
              <a:gd name="connsiteY8" fmla="*/ 546293 h 546293"/>
              <a:gd name="connsiteX9" fmla="*/ 262430 w 262430"/>
              <a:gd name="connsiteY9" fmla="*/ 273147 h 546293"/>
              <a:gd name="connsiteX10" fmla="*/ 210 w 262430"/>
              <a:gd name="connsiteY10" fmla="*/ 0 h 546293"/>
              <a:gd name="connsiteX11" fmla="*/ 210 w 262430"/>
              <a:gd name="connsiteY11"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430" h="546293">
                <a:moveTo>
                  <a:pt x="210" y="0"/>
                </a:moveTo>
                <a:lnTo>
                  <a:pt x="210" y="182098"/>
                </a:lnTo>
                <a:cubicBezTo>
                  <a:pt x="210" y="182098"/>
                  <a:pt x="210" y="182098"/>
                  <a:pt x="210" y="182098"/>
                </a:cubicBezTo>
                <a:cubicBezTo>
                  <a:pt x="48485" y="182098"/>
                  <a:pt x="87617" y="222862"/>
                  <a:pt x="87617" y="273147"/>
                </a:cubicBezTo>
                <a:cubicBezTo>
                  <a:pt x="87617" y="323431"/>
                  <a:pt x="48485" y="364195"/>
                  <a:pt x="210" y="364195"/>
                </a:cubicBezTo>
                <a:cubicBezTo>
                  <a:pt x="210" y="364195"/>
                  <a:pt x="210" y="364195"/>
                  <a:pt x="210" y="364195"/>
                </a:cubicBezTo>
                <a:lnTo>
                  <a:pt x="210" y="546293"/>
                </a:lnTo>
                <a:lnTo>
                  <a:pt x="0" y="546293"/>
                </a:lnTo>
                <a:cubicBezTo>
                  <a:pt x="70" y="546293"/>
                  <a:pt x="140" y="546293"/>
                  <a:pt x="210" y="546293"/>
                </a:cubicBezTo>
                <a:cubicBezTo>
                  <a:pt x="145030" y="546293"/>
                  <a:pt x="262430" y="424001"/>
                  <a:pt x="262430" y="273147"/>
                </a:cubicBezTo>
                <a:cubicBezTo>
                  <a:pt x="262430" y="122292"/>
                  <a:pt x="145030" y="0"/>
                  <a:pt x="210" y="0"/>
                </a:cubicBezTo>
                <a:cubicBezTo>
                  <a:pt x="210" y="0"/>
                  <a:pt x="210" y="0"/>
                  <a:pt x="210" y="0"/>
                </a:cubicBezTo>
                <a:close/>
              </a:path>
            </a:pathLst>
          </a:custGeom>
          <a:solidFill>
            <a:srgbClr val="D89245"/>
          </a:solidFill>
          <a:ln w="21717" cap="flat">
            <a:noFill/>
            <a:prstDash val="solid"/>
            <a:miter/>
          </a:ln>
        </p:spPr>
        <p:txBody>
          <a:bodyPr rtlCol="0" anchor="ctr"/>
          <a:lstStyle/>
          <a:p>
            <a:endParaRPr lang="en-TL"/>
          </a:p>
        </p:txBody>
      </p:sp>
      <p:sp>
        <p:nvSpPr>
          <p:cNvPr id="37" name="Freeform 36">
            <a:extLst>
              <a:ext uri="{FF2B5EF4-FFF2-40B4-BE49-F238E27FC236}">
                <a16:creationId xmlns:a16="http://schemas.microsoft.com/office/drawing/2014/main" id="{3B3B9C51-EB78-3843-B4B9-3B9A165B2ACD}"/>
              </a:ext>
            </a:extLst>
          </p:cNvPr>
          <p:cNvSpPr/>
          <p:nvPr/>
        </p:nvSpPr>
        <p:spPr>
          <a:xfrm>
            <a:off x="9568684" y="3770035"/>
            <a:ext cx="524441" cy="546293"/>
          </a:xfrm>
          <a:custGeom>
            <a:avLst/>
            <a:gdLst>
              <a:gd name="connsiteX0" fmla="*/ 262221 w 524441"/>
              <a:gd name="connsiteY0" fmla="*/ 0 h 546293"/>
              <a:gd name="connsiteX1" fmla="*/ 0 w 524441"/>
              <a:gd name="connsiteY1" fmla="*/ 273147 h 546293"/>
              <a:gd name="connsiteX2" fmla="*/ 262221 w 524441"/>
              <a:gd name="connsiteY2" fmla="*/ 546293 h 546293"/>
              <a:gd name="connsiteX3" fmla="*/ 262433 w 524441"/>
              <a:gd name="connsiteY3" fmla="*/ 546293 h 546293"/>
              <a:gd name="connsiteX4" fmla="*/ 262221 w 524441"/>
              <a:gd name="connsiteY4" fmla="*/ 546293 h 546293"/>
              <a:gd name="connsiteX5" fmla="*/ 262221 w 524441"/>
              <a:gd name="connsiteY5" fmla="*/ 364195 h 546293"/>
              <a:gd name="connsiteX6" fmla="*/ 174814 w 524441"/>
              <a:gd name="connsiteY6" fmla="*/ 273147 h 546293"/>
              <a:gd name="connsiteX7" fmla="*/ 262221 w 524441"/>
              <a:gd name="connsiteY7" fmla="*/ 182098 h 546293"/>
              <a:gd name="connsiteX8" fmla="*/ 262221 w 524441"/>
              <a:gd name="connsiteY8" fmla="*/ 0 h 546293"/>
              <a:gd name="connsiteX9" fmla="*/ 524441 w 524441"/>
              <a:gd name="connsiteY9" fmla="*/ 273458 h 546293"/>
              <a:gd name="connsiteX10" fmla="*/ 524441 w 524441"/>
              <a:gd name="connsiteY10" fmla="*/ 273147 h 546293"/>
              <a:gd name="connsiteX11" fmla="*/ 524441 w 524441"/>
              <a:gd name="connsiteY11" fmla="*/ 272835 h 546293"/>
              <a:gd name="connsiteX12" fmla="*/ 524441 w 524441"/>
              <a:gd name="connsiteY12" fmla="*/ 273458 h 546293"/>
              <a:gd name="connsiteX13" fmla="*/ 240636 w 524441"/>
              <a:gd name="connsiteY13" fmla="*/ 138415 h 546293"/>
              <a:gd name="connsiteX14" fmla="*/ 166235 w 524441"/>
              <a:gd name="connsiteY14" fmla="*/ 180112 h 546293"/>
              <a:gd name="connsiteX15" fmla="*/ 104406 w 524441"/>
              <a:gd name="connsiteY15" fmla="*/ 115706 h 546293"/>
              <a:gd name="connsiteX16" fmla="*/ 240636 w 524441"/>
              <a:gd name="connsiteY16" fmla="*/ 46621 h 546293"/>
              <a:gd name="connsiteX17" fmla="*/ 240636 w 524441"/>
              <a:gd name="connsiteY17" fmla="*/ 138415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24441" h="546293">
                <a:moveTo>
                  <a:pt x="262221" y="0"/>
                </a:moveTo>
                <a:cubicBezTo>
                  <a:pt x="117400" y="0"/>
                  <a:pt x="0" y="122292"/>
                  <a:pt x="0" y="273147"/>
                </a:cubicBezTo>
                <a:cubicBezTo>
                  <a:pt x="0" y="424001"/>
                  <a:pt x="117400" y="546293"/>
                  <a:pt x="262221" y="546293"/>
                </a:cubicBezTo>
                <a:cubicBezTo>
                  <a:pt x="262291" y="546293"/>
                  <a:pt x="262361" y="546293"/>
                  <a:pt x="262433" y="546293"/>
                </a:cubicBezTo>
                <a:lnTo>
                  <a:pt x="262221" y="546293"/>
                </a:lnTo>
                <a:lnTo>
                  <a:pt x="262221" y="364195"/>
                </a:lnTo>
                <a:cubicBezTo>
                  <a:pt x="213948" y="364195"/>
                  <a:pt x="174814" y="323431"/>
                  <a:pt x="174814" y="273147"/>
                </a:cubicBezTo>
                <a:cubicBezTo>
                  <a:pt x="174814" y="222862"/>
                  <a:pt x="213948" y="182098"/>
                  <a:pt x="262221" y="182098"/>
                </a:cubicBezTo>
                <a:lnTo>
                  <a:pt x="262221" y="0"/>
                </a:lnTo>
                <a:close/>
                <a:moveTo>
                  <a:pt x="524441" y="273458"/>
                </a:moveTo>
                <a:cubicBezTo>
                  <a:pt x="524441" y="273354"/>
                  <a:pt x="524441" y="273251"/>
                  <a:pt x="524441" y="273147"/>
                </a:cubicBezTo>
                <a:cubicBezTo>
                  <a:pt x="524441" y="273042"/>
                  <a:pt x="524441" y="272939"/>
                  <a:pt x="524441" y="272835"/>
                </a:cubicBezTo>
                <a:lnTo>
                  <a:pt x="524441" y="273458"/>
                </a:lnTo>
                <a:close/>
                <a:moveTo>
                  <a:pt x="240636" y="138415"/>
                </a:moveTo>
                <a:cubicBezTo>
                  <a:pt x="211457" y="143450"/>
                  <a:pt x="185530" y="158522"/>
                  <a:pt x="166235" y="180112"/>
                </a:cubicBezTo>
                <a:lnTo>
                  <a:pt x="104406" y="115706"/>
                </a:lnTo>
                <a:cubicBezTo>
                  <a:pt x="139512" y="77533"/>
                  <a:pt x="187256" y="52073"/>
                  <a:pt x="240636" y="46621"/>
                </a:cubicBezTo>
                <a:lnTo>
                  <a:pt x="240636" y="138415"/>
                </a:lnTo>
                <a:close/>
              </a:path>
            </a:pathLst>
          </a:custGeom>
          <a:solidFill>
            <a:srgbClr val="C37840"/>
          </a:solidFill>
          <a:ln w="21717" cap="flat">
            <a:noFill/>
            <a:prstDash val="solid"/>
            <a:miter/>
          </a:ln>
        </p:spPr>
        <p:txBody>
          <a:bodyPr rtlCol="0" anchor="ctr"/>
          <a:lstStyle/>
          <a:p>
            <a:endParaRPr lang="en-TL"/>
          </a:p>
        </p:txBody>
      </p:sp>
      <p:sp>
        <p:nvSpPr>
          <p:cNvPr id="38" name="Freeform 37">
            <a:extLst>
              <a:ext uri="{FF2B5EF4-FFF2-40B4-BE49-F238E27FC236}">
                <a16:creationId xmlns:a16="http://schemas.microsoft.com/office/drawing/2014/main" id="{8885C5AF-0E98-4942-BF27-6D889FB23126}"/>
              </a:ext>
            </a:extLst>
          </p:cNvPr>
          <p:cNvSpPr/>
          <p:nvPr/>
        </p:nvSpPr>
        <p:spPr>
          <a:xfrm>
            <a:off x="8754084" y="3800900"/>
            <a:ext cx="247273" cy="479441"/>
          </a:xfrm>
          <a:custGeom>
            <a:avLst/>
            <a:gdLst>
              <a:gd name="connsiteX0" fmla="*/ 0 w 247273"/>
              <a:gd name="connsiteY0" fmla="*/ 479442 h 479441"/>
              <a:gd name="connsiteX1" fmla="*/ 155586 w 247273"/>
              <a:gd name="connsiteY1" fmla="*/ 306725 h 479441"/>
              <a:gd name="connsiteX2" fmla="*/ 155976 w 247273"/>
              <a:gd name="connsiteY2" fmla="*/ 306725 h 479441"/>
              <a:gd name="connsiteX3" fmla="*/ 155976 w 247273"/>
              <a:gd name="connsiteY3" fmla="*/ 302688 h 479441"/>
              <a:gd name="connsiteX4" fmla="*/ 156703 w 247273"/>
              <a:gd name="connsiteY4" fmla="*/ 285710 h 479441"/>
              <a:gd name="connsiteX5" fmla="*/ 155976 w 247273"/>
              <a:gd name="connsiteY5" fmla="*/ 268730 h 479441"/>
              <a:gd name="connsiteX6" fmla="*/ 155976 w 247273"/>
              <a:gd name="connsiteY6" fmla="*/ 262581 h 479441"/>
              <a:gd name="connsiteX7" fmla="*/ 0 w 247273"/>
              <a:gd name="connsiteY7" fmla="*/ 262581 h 479441"/>
              <a:gd name="connsiteX8" fmla="*/ 0 w 247273"/>
              <a:gd name="connsiteY8" fmla="*/ 479442 h 479441"/>
              <a:gd name="connsiteX9" fmla="*/ 0 w 247273"/>
              <a:gd name="connsiteY9" fmla="*/ 242287 h 479441"/>
              <a:gd name="connsiteX10" fmla="*/ 247274 w 247273"/>
              <a:gd name="connsiteY10" fmla="*/ 242287 h 479441"/>
              <a:gd name="connsiteX11" fmla="*/ 247069 w 247273"/>
              <a:gd name="connsiteY11" fmla="*/ 220017 h 479441"/>
              <a:gd name="connsiteX12" fmla="*/ 201498 w 247273"/>
              <a:gd name="connsiteY12" fmla="*/ 83399 h 479441"/>
              <a:gd name="connsiteX13" fmla="*/ 22060 w 247273"/>
              <a:gd name="connsiteY13" fmla="*/ 0 h 479441"/>
              <a:gd name="connsiteX14" fmla="*/ 0 w 247273"/>
              <a:gd name="connsiteY14" fmla="*/ 0 h 479441"/>
              <a:gd name="connsiteX15" fmla="*/ 0 w 247273"/>
              <a:gd name="connsiteY15" fmla="*/ 242287 h 479441"/>
              <a:gd name="connsiteX16" fmla="*/ 44492 w 247273"/>
              <a:gd name="connsiteY16" fmla="*/ 198142 h 479441"/>
              <a:gd name="connsiteX17" fmla="*/ 44492 w 247273"/>
              <a:gd name="connsiteY17" fmla="*/ 187471 h 479441"/>
              <a:gd name="connsiteX18" fmla="*/ 145927 w 247273"/>
              <a:gd name="connsiteY18" fmla="*/ 87663 h 479441"/>
              <a:gd name="connsiteX19" fmla="*/ 165207 w 247273"/>
              <a:gd name="connsiteY19" fmla="*/ 109353 h 479441"/>
              <a:gd name="connsiteX20" fmla="*/ 167515 w 247273"/>
              <a:gd name="connsiteY20" fmla="*/ 112557 h 479441"/>
              <a:gd name="connsiteX21" fmla="*/ 80536 w 247273"/>
              <a:gd name="connsiteY21" fmla="*/ 198142 h 479441"/>
              <a:gd name="connsiteX22" fmla="*/ 44492 w 247273"/>
              <a:gd name="connsiteY22" fmla="*/ 198142 h 479441"/>
              <a:gd name="connsiteX23" fmla="*/ 108492 w 247273"/>
              <a:gd name="connsiteY23" fmla="*/ 62068 h 479441"/>
              <a:gd name="connsiteX24" fmla="*/ 44492 w 247273"/>
              <a:gd name="connsiteY24" fmla="*/ 125041 h 479441"/>
              <a:gd name="connsiteX25" fmla="*/ 44492 w 247273"/>
              <a:gd name="connsiteY25" fmla="*/ 45130 h 479441"/>
              <a:gd name="connsiteX26" fmla="*/ 108492 w 247273"/>
              <a:gd name="connsiteY26" fmla="*/ 62068 h 479441"/>
              <a:gd name="connsiteX27" fmla="*/ 143984 w 247273"/>
              <a:gd name="connsiteY27" fmla="*/ 198142 h 479441"/>
              <a:gd name="connsiteX28" fmla="*/ 189111 w 247273"/>
              <a:gd name="connsiteY28" fmla="*/ 153739 h 479441"/>
              <a:gd name="connsiteX29" fmla="*/ 200478 w 247273"/>
              <a:gd name="connsiteY29" fmla="*/ 198142 h 479441"/>
              <a:gd name="connsiteX30" fmla="*/ 143984 w 247273"/>
              <a:gd name="connsiteY30" fmla="*/ 198142 h 47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7273" h="479441">
                <a:moveTo>
                  <a:pt x="0" y="479442"/>
                </a:moveTo>
                <a:cubicBezTo>
                  <a:pt x="83006" y="460733"/>
                  <a:pt x="146510" y="391706"/>
                  <a:pt x="155586" y="306725"/>
                </a:cubicBezTo>
                <a:lnTo>
                  <a:pt x="155976" y="306725"/>
                </a:lnTo>
                <a:lnTo>
                  <a:pt x="155976" y="302688"/>
                </a:lnTo>
                <a:cubicBezTo>
                  <a:pt x="156456" y="297093"/>
                  <a:pt x="156703" y="291429"/>
                  <a:pt x="156703" y="285710"/>
                </a:cubicBezTo>
                <a:cubicBezTo>
                  <a:pt x="156703" y="279991"/>
                  <a:pt x="156456" y="274327"/>
                  <a:pt x="155976" y="268730"/>
                </a:cubicBezTo>
                <a:lnTo>
                  <a:pt x="155976" y="262581"/>
                </a:lnTo>
                <a:lnTo>
                  <a:pt x="0" y="262581"/>
                </a:lnTo>
                <a:lnTo>
                  <a:pt x="0" y="479442"/>
                </a:lnTo>
                <a:close/>
                <a:moveTo>
                  <a:pt x="0" y="242287"/>
                </a:moveTo>
                <a:lnTo>
                  <a:pt x="247274" y="242287"/>
                </a:lnTo>
                <a:lnTo>
                  <a:pt x="247069" y="220017"/>
                </a:lnTo>
                <a:cubicBezTo>
                  <a:pt x="246735" y="183468"/>
                  <a:pt x="235315" y="129176"/>
                  <a:pt x="201498" y="83399"/>
                </a:cubicBezTo>
                <a:cubicBezTo>
                  <a:pt x="166874" y="36524"/>
                  <a:pt x="109694" y="0"/>
                  <a:pt x="22060" y="0"/>
                </a:cubicBezTo>
                <a:lnTo>
                  <a:pt x="0" y="0"/>
                </a:lnTo>
                <a:lnTo>
                  <a:pt x="0" y="242287"/>
                </a:lnTo>
                <a:close/>
                <a:moveTo>
                  <a:pt x="44492" y="198142"/>
                </a:moveTo>
                <a:lnTo>
                  <a:pt x="44492" y="187471"/>
                </a:lnTo>
                <a:lnTo>
                  <a:pt x="145927" y="87663"/>
                </a:lnTo>
                <a:cubicBezTo>
                  <a:pt x="153217" y="94465"/>
                  <a:pt x="159606" y="101770"/>
                  <a:pt x="165207" y="109353"/>
                </a:cubicBezTo>
                <a:cubicBezTo>
                  <a:pt x="165992" y="110414"/>
                  <a:pt x="166762" y="111483"/>
                  <a:pt x="167515" y="112557"/>
                </a:cubicBezTo>
                <a:lnTo>
                  <a:pt x="80536" y="198142"/>
                </a:lnTo>
                <a:lnTo>
                  <a:pt x="44492" y="198142"/>
                </a:lnTo>
                <a:close/>
                <a:moveTo>
                  <a:pt x="108492" y="62068"/>
                </a:moveTo>
                <a:lnTo>
                  <a:pt x="44492" y="125041"/>
                </a:lnTo>
                <a:lnTo>
                  <a:pt x="44492" y="45130"/>
                </a:lnTo>
                <a:cubicBezTo>
                  <a:pt x="69533" y="47395"/>
                  <a:pt x="90662" y="53450"/>
                  <a:pt x="108492" y="62068"/>
                </a:cubicBezTo>
                <a:close/>
                <a:moveTo>
                  <a:pt x="143984" y="198142"/>
                </a:moveTo>
                <a:lnTo>
                  <a:pt x="189111" y="153739"/>
                </a:lnTo>
                <a:cubicBezTo>
                  <a:pt x="194928" y="169137"/>
                  <a:pt x="198553" y="184398"/>
                  <a:pt x="200478" y="198142"/>
                </a:cubicBezTo>
                <a:lnTo>
                  <a:pt x="143984" y="198142"/>
                </a:lnTo>
                <a:close/>
              </a:path>
            </a:pathLst>
          </a:custGeom>
          <a:solidFill>
            <a:srgbClr val="D89245"/>
          </a:solidFill>
          <a:ln w="22363" cap="flat">
            <a:noFill/>
            <a:prstDash val="solid"/>
            <a:miter/>
          </a:ln>
        </p:spPr>
        <p:txBody>
          <a:bodyPr rtlCol="0" anchor="ctr"/>
          <a:lstStyle/>
          <a:p>
            <a:endParaRPr lang="en-TL"/>
          </a:p>
        </p:txBody>
      </p:sp>
      <p:sp>
        <p:nvSpPr>
          <p:cNvPr id="39" name="Freeform 38">
            <a:extLst>
              <a:ext uri="{FF2B5EF4-FFF2-40B4-BE49-F238E27FC236}">
                <a16:creationId xmlns:a16="http://schemas.microsoft.com/office/drawing/2014/main" id="{A8AEEB2A-B736-B645-8C90-8104AF156350}"/>
              </a:ext>
            </a:extLst>
          </p:cNvPr>
          <p:cNvSpPr/>
          <p:nvPr/>
        </p:nvSpPr>
        <p:spPr>
          <a:xfrm>
            <a:off x="8506814" y="3800900"/>
            <a:ext cx="247270" cy="484456"/>
          </a:xfrm>
          <a:custGeom>
            <a:avLst/>
            <a:gdLst>
              <a:gd name="connsiteX0" fmla="*/ 247271 w 247270"/>
              <a:gd name="connsiteY0" fmla="*/ 0 h 484456"/>
              <a:gd name="connsiteX1" fmla="*/ 246898 w 247270"/>
              <a:gd name="connsiteY1" fmla="*/ 0 h 484456"/>
              <a:gd name="connsiteX2" fmla="*/ 246898 w 247270"/>
              <a:gd name="connsiteY2" fmla="*/ 242287 h 484456"/>
              <a:gd name="connsiteX3" fmla="*/ 247271 w 247270"/>
              <a:gd name="connsiteY3" fmla="*/ 242287 h 484456"/>
              <a:gd name="connsiteX4" fmla="*/ 247271 w 247270"/>
              <a:gd name="connsiteY4" fmla="*/ 0 h 484456"/>
              <a:gd name="connsiteX5" fmla="*/ 247271 w 247270"/>
              <a:gd name="connsiteY5" fmla="*/ 262581 h 484456"/>
              <a:gd name="connsiteX6" fmla="*/ 247271 w 247270"/>
              <a:gd name="connsiteY6" fmla="*/ 479442 h 484456"/>
              <a:gd name="connsiteX7" fmla="*/ 201987 w 247270"/>
              <a:gd name="connsiteY7" fmla="*/ 484457 h 484456"/>
              <a:gd name="connsiteX8" fmla="*/ 0 w 247270"/>
              <a:gd name="connsiteY8" fmla="*/ 285710 h 484456"/>
              <a:gd name="connsiteX9" fmla="*/ 181271 w 247270"/>
              <a:gd name="connsiteY9" fmla="*/ 87997 h 484456"/>
              <a:gd name="connsiteX10" fmla="*/ 181271 w 247270"/>
              <a:gd name="connsiteY10" fmla="*/ 86964 h 484456"/>
              <a:gd name="connsiteX11" fmla="*/ 226135 w 247270"/>
              <a:gd name="connsiteY11" fmla="*/ 86964 h 484456"/>
              <a:gd name="connsiteX12" fmla="*/ 226135 w 247270"/>
              <a:gd name="connsiteY12" fmla="*/ 88370 h 484456"/>
              <a:gd name="connsiteX13" fmla="*/ 226344 w 247270"/>
              <a:gd name="connsiteY13" fmla="*/ 88394 h 484456"/>
              <a:gd name="connsiteX14" fmla="*/ 226135 w 247270"/>
              <a:gd name="connsiteY14" fmla="*/ 88394 h 484456"/>
              <a:gd name="connsiteX15" fmla="*/ 226135 w 247270"/>
              <a:gd name="connsiteY15" fmla="*/ 262581 h 484456"/>
              <a:gd name="connsiteX16" fmla="*/ 247271 w 247270"/>
              <a:gd name="connsiteY16" fmla="*/ 262581 h 484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270" h="484456">
                <a:moveTo>
                  <a:pt x="247271" y="0"/>
                </a:moveTo>
                <a:lnTo>
                  <a:pt x="246898" y="0"/>
                </a:lnTo>
                <a:lnTo>
                  <a:pt x="246898" y="242287"/>
                </a:lnTo>
                <a:lnTo>
                  <a:pt x="247271" y="242287"/>
                </a:lnTo>
                <a:lnTo>
                  <a:pt x="247271" y="0"/>
                </a:lnTo>
                <a:close/>
                <a:moveTo>
                  <a:pt x="247271" y="262581"/>
                </a:moveTo>
                <a:lnTo>
                  <a:pt x="247271" y="479442"/>
                </a:lnTo>
                <a:cubicBezTo>
                  <a:pt x="232714" y="482722"/>
                  <a:pt x="217557" y="484457"/>
                  <a:pt x="201987" y="484457"/>
                </a:cubicBezTo>
                <a:cubicBezTo>
                  <a:pt x="90433" y="484457"/>
                  <a:pt x="0" y="395474"/>
                  <a:pt x="0" y="285710"/>
                </a:cubicBezTo>
                <a:cubicBezTo>
                  <a:pt x="0" y="182827"/>
                  <a:pt x="79449" y="98203"/>
                  <a:pt x="181271" y="87997"/>
                </a:cubicBezTo>
                <a:lnTo>
                  <a:pt x="181271" y="86964"/>
                </a:lnTo>
                <a:lnTo>
                  <a:pt x="226135" y="86964"/>
                </a:lnTo>
                <a:lnTo>
                  <a:pt x="226135" y="88370"/>
                </a:lnTo>
                <a:lnTo>
                  <a:pt x="226344" y="88394"/>
                </a:lnTo>
                <a:lnTo>
                  <a:pt x="226135" y="88394"/>
                </a:lnTo>
                <a:lnTo>
                  <a:pt x="226135" y="262581"/>
                </a:lnTo>
                <a:lnTo>
                  <a:pt x="247271" y="262581"/>
                </a:lnTo>
                <a:close/>
              </a:path>
            </a:pathLst>
          </a:custGeom>
          <a:solidFill>
            <a:srgbClr val="C37840"/>
          </a:solidFill>
          <a:ln w="22363" cap="flat">
            <a:noFill/>
            <a:prstDash val="solid"/>
            <a:miter/>
          </a:ln>
        </p:spPr>
        <p:txBody>
          <a:bodyPr rtlCol="0" anchor="ctr"/>
          <a:lstStyle/>
          <a:p>
            <a:endParaRPr lang="en-TL"/>
          </a:p>
        </p:txBody>
      </p:sp>
      <p:sp>
        <p:nvSpPr>
          <p:cNvPr id="40" name="Freeform 39">
            <a:extLst>
              <a:ext uri="{FF2B5EF4-FFF2-40B4-BE49-F238E27FC236}">
                <a16:creationId xmlns:a16="http://schemas.microsoft.com/office/drawing/2014/main" id="{A27AA576-5B23-F74E-BD0C-A1E389E71108}"/>
              </a:ext>
            </a:extLst>
          </p:cNvPr>
          <p:cNvSpPr/>
          <p:nvPr/>
        </p:nvSpPr>
        <p:spPr>
          <a:xfrm>
            <a:off x="9796715" y="2764721"/>
            <a:ext cx="290891" cy="501974"/>
          </a:xfrm>
          <a:custGeom>
            <a:avLst/>
            <a:gdLst>
              <a:gd name="connsiteX0" fmla="*/ 0 w 290891"/>
              <a:gd name="connsiteY0" fmla="*/ 436775 h 501974"/>
              <a:gd name="connsiteX1" fmla="*/ 50909 w 290891"/>
              <a:gd name="connsiteY1" fmla="*/ 453250 h 501974"/>
              <a:gd name="connsiteX2" fmla="*/ 106076 w 290891"/>
              <a:gd name="connsiteY2" fmla="*/ 453250 h 501974"/>
              <a:gd name="connsiteX3" fmla="*/ 144875 w 290891"/>
              <a:gd name="connsiteY3" fmla="*/ 466061 h 501974"/>
              <a:gd name="connsiteX4" fmla="*/ 187773 w 290891"/>
              <a:gd name="connsiteY4" fmla="*/ 497664 h 501974"/>
              <a:gd name="connsiteX5" fmla="*/ 222884 w 290891"/>
              <a:gd name="connsiteY5" fmla="*/ 479172 h 501974"/>
              <a:gd name="connsiteX6" fmla="*/ 222884 w 290891"/>
              <a:gd name="connsiteY6" fmla="*/ 453250 h 501974"/>
              <a:gd name="connsiteX7" fmla="*/ 224356 w 290891"/>
              <a:gd name="connsiteY7" fmla="*/ 453250 h 501974"/>
              <a:gd name="connsiteX8" fmla="*/ 290892 w 290891"/>
              <a:gd name="connsiteY8" fmla="*/ 384964 h 501974"/>
              <a:gd name="connsiteX9" fmla="*/ 290892 w 290891"/>
              <a:gd name="connsiteY9" fmla="*/ 333457 h 501974"/>
              <a:gd name="connsiteX10" fmla="*/ 246535 w 290891"/>
              <a:gd name="connsiteY10" fmla="*/ 254589 h 501974"/>
              <a:gd name="connsiteX11" fmla="*/ 246535 w 290891"/>
              <a:gd name="connsiteY11" fmla="*/ 253298 h 501974"/>
              <a:gd name="connsiteX12" fmla="*/ 43874 w 290891"/>
              <a:gd name="connsiteY12" fmla="*/ 253298 h 501974"/>
              <a:gd name="connsiteX13" fmla="*/ 0 w 290891"/>
              <a:gd name="connsiteY13" fmla="*/ 270247 h 501974"/>
              <a:gd name="connsiteX14" fmla="*/ 0 w 290891"/>
              <a:gd name="connsiteY14" fmla="*/ 436775 h 501974"/>
              <a:gd name="connsiteX15" fmla="*/ 0 w 290891"/>
              <a:gd name="connsiteY15" fmla="*/ 217029 h 501974"/>
              <a:gd name="connsiteX16" fmla="*/ 43874 w 290891"/>
              <a:gd name="connsiteY16" fmla="*/ 207774 h 501974"/>
              <a:gd name="connsiteX17" fmla="*/ 246535 w 290891"/>
              <a:gd name="connsiteY17" fmla="*/ 207774 h 501974"/>
              <a:gd name="connsiteX18" fmla="*/ 246535 w 290891"/>
              <a:gd name="connsiteY18" fmla="*/ 136573 h 501974"/>
              <a:gd name="connsiteX19" fmla="*/ 113463 w 290891"/>
              <a:gd name="connsiteY19" fmla="*/ 0 h 501974"/>
              <a:gd name="connsiteX20" fmla="*/ 0 w 290891"/>
              <a:gd name="connsiteY20" fmla="*/ 0 h 501974"/>
              <a:gd name="connsiteX21" fmla="*/ 0 w 290891"/>
              <a:gd name="connsiteY21" fmla="*/ 217029 h 501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0891" h="501974">
                <a:moveTo>
                  <a:pt x="0" y="436775"/>
                </a:moveTo>
                <a:cubicBezTo>
                  <a:pt x="14409" y="447157"/>
                  <a:pt x="31966" y="453250"/>
                  <a:pt x="50909" y="453250"/>
                </a:cubicBezTo>
                <a:lnTo>
                  <a:pt x="106076" y="453250"/>
                </a:lnTo>
                <a:cubicBezTo>
                  <a:pt x="119995" y="453250"/>
                  <a:pt x="133566" y="457730"/>
                  <a:pt x="144875" y="466061"/>
                </a:cubicBezTo>
                <a:lnTo>
                  <a:pt x="187773" y="497664"/>
                </a:lnTo>
                <a:cubicBezTo>
                  <a:pt x="202446" y="508474"/>
                  <a:pt x="222884" y="497712"/>
                  <a:pt x="222884" y="479172"/>
                </a:cubicBezTo>
                <a:lnTo>
                  <a:pt x="222884" y="453250"/>
                </a:lnTo>
                <a:lnTo>
                  <a:pt x="224356" y="453250"/>
                </a:lnTo>
                <a:cubicBezTo>
                  <a:pt x="261104" y="453250"/>
                  <a:pt x="290892" y="422676"/>
                  <a:pt x="290892" y="384964"/>
                </a:cubicBezTo>
                <a:lnTo>
                  <a:pt x="290892" y="333457"/>
                </a:lnTo>
                <a:cubicBezTo>
                  <a:pt x="290892" y="299756"/>
                  <a:pt x="273052" y="270331"/>
                  <a:pt x="246535" y="254589"/>
                </a:cubicBezTo>
                <a:lnTo>
                  <a:pt x="246535" y="253298"/>
                </a:lnTo>
                <a:lnTo>
                  <a:pt x="43874" y="253298"/>
                </a:lnTo>
                <a:cubicBezTo>
                  <a:pt x="27065" y="253298"/>
                  <a:pt x="11713" y="259696"/>
                  <a:pt x="0" y="270247"/>
                </a:cubicBezTo>
                <a:lnTo>
                  <a:pt x="0" y="436775"/>
                </a:lnTo>
                <a:close/>
                <a:moveTo>
                  <a:pt x="0" y="217029"/>
                </a:moveTo>
                <a:cubicBezTo>
                  <a:pt x="13456" y="211074"/>
                  <a:pt x="28289" y="207774"/>
                  <a:pt x="43874" y="207774"/>
                </a:cubicBezTo>
                <a:lnTo>
                  <a:pt x="246535" y="207774"/>
                </a:lnTo>
                <a:lnTo>
                  <a:pt x="246535" y="136573"/>
                </a:lnTo>
                <a:cubicBezTo>
                  <a:pt x="246535" y="61146"/>
                  <a:pt x="186957" y="0"/>
                  <a:pt x="113463" y="0"/>
                </a:cubicBezTo>
                <a:lnTo>
                  <a:pt x="0" y="0"/>
                </a:lnTo>
                <a:lnTo>
                  <a:pt x="0" y="217029"/>
                </a:lnTo>
                <a:close/>
              </a:path>
            </a:pathLst>
          </a:custGeom>
          <a:solidFill>
            <a:srgbClr val="D89245"/>
          </a:solidFill>
          <a:ln w="21981" cap="flat">
            <a:noFill/>
            <a:prstDash val="solid"/>
            <a:miter/>
          </a:ln>
        </p:spPr>
        <p:txBody>
          <a:bodyPr rtlCol="0" anchor="ctr"/>
          <a:lstStyle/>
          <a:p>
            <a:endParaRPr lang="en-TL"/>
          </a:p>
        </p:txBody>
      </p:sp>
      <p:sp>
        <p:nvSpPr>
          <p:cNvPr id="41" name="Freeform 40">
            <a:extLst>
              <a:ext uri="{FF2B5EF4-FFF2-40B4-BE49-F238E27FC236}">
                <a16:creationId xmlns:a16="http://schemas.microsoft.com/office/drawing/2014/main" id="{E059F10D-1F66-D74D-818C-D7159DF222EC}"/>
              </a:ext>
            </a:extLst>
          </p:cNvPr>
          <p:cNvSpPr/>
          <p:nvPr/>
        </p:nvSpPr>
        <p:spPr>
          <a:xfrm>
            <a:off x="9533143" y="2764721"/>
            <a:ext cx="554464" cy="480874"/>
          </a:xfrm>
          <a:custGeom>
            <a:avLst/>
            <a:gdLst>
              <a:gd name="connsiteX0" fmla="*/ 263570 w 554464"/>
              <a:gd name="connsiteY0" fmla="*/ 0 h 480874"/>
              <a:gd name="connsiteX1" fmla="*/ 133071 w 554464"/>
              <a:gd name="connsiteY1" fmla="*/ 0 h 480874"/>
              <a:gd name="connsiteX2" fmla="*/ 0 w 554464"/>
              <a:gd name="connsiteY2" fmla="*/ 136573 h 480874"/>
              <a:gd name="connsiteX3" fmla="*/ 0 w 554464"/>
              <a:gd name="connsiteY3" fmla="*/ 295909 h 480874"/>
              <a:gd name="connsiteX4" fmla="*/ 87953 w 554464"/>
              <a:gd name="connsiteY4" fmla="*/ 386955 h 480874"/>
              <a:gd name="connsiteX5" fmla="*/ 87953 w 554464"/>
              <a:gd name="connsiteY5" fmla="*/ 435273 h 480874"/>
              <a:gd name="connsiteX6" fmla="*/ 157060 w 554464"/>
              <a:gd name="connsiteY6" fmla="*/ 473051 h 480874"/>
              <a:gd name="connsiteX7" fmla="*/ 196553 w 554464"/>
              <a:gd name="connsiteY7" fmla="*/ 445800 h 480874"/>
              <a:gd name="connsiteX8" fmla="*/ 196553 w 554464"/>
              <a:gd name="connsiteY8" fmla="*/ 321585 h 480874"/>
              <a:gd name="connsiteX9" fmla="*/ 263570 w 554464"/>
              <a:gd name="connsiteY9" fmla="*/ 217029 h 480874"/>
              <a:gd name="connsiteX10" fmla="*/ 263570 w 554464"/>
              <a:gd name="connsiteY10" fmla="*/ 0 h 480874"/>
              <a:gd name="connsiteX11" fmla="*/ 263570 w 554464"/>
              <a:gd name="connsiteY11" fmla="*/ 270249 h 480874"/>
              <a:gd name="connsiteX12" fmla="*/ 240910 w 554464"/>
              <a:gd name="connsiteY12" fmla="*/ 321585 h 480874"/>
              <a:gd name="connsiteX13" fmla="*/ 240910 w 554464"/>
              <a:gd name="connsiteY13" fmla="*/ 415192 h 480874"/>
              <a:gd name="connsiteX14" fmla="*/ 241873 w 554464"/>
              <a:gd name="connsiteY14" fmla="*/ 414527 h 480874"/>
              <a:gd name="connsiteX15" fmla="*/ 263570 w 554464"/>
              <a:gd name="connsiteY15" fmla="*/ 436775 h 480874"/>
              <a:gd name="connsiteX16" fmla="*/ 263570 w 554464"/>
              <a:gd name="connsiteY16" fmla="*/ 270249 h 480874"/>
              <a:gd name="connsiteX17" fmla="*/ 554464 w 554464"/>
              <a:gd name="connsiteY17" fmla="*/ 385210 h 480874"/>
              <a:gd name="connsiteX18" fmla="*/ 554464 w 554464"/>
              <a:gd name="connsiteY18" fmla="*/ 384964 h 480874"/>
              <a:gd name="connsiteX19" fmla="*/ 554464 w 554464"/>
              <a:gd name="connsiteY19" fmla="*/ 333457 h 480874"/>
              <a:gd name="connsiteX20" fmla="*/ 554464 w 554464"/>
              <a:gd name="connsiteY20" fmla="*/ 333173 h 480874"/>
              <a:gd name="connsiteX21" fmla="*/ 554464 w 554464"/>
              <a:gd name="connsiteY21" fmla="*/ 385210 h 480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54464" h="480874">
                <a:moveTo>
                  <a:pt x="263570" y="0"/>
                </a:moveTo>
                <a:lnTo>
                  <a:pt x="133071" y="0"/>
                </a:lnTo>
                <a:cubicBezTo>
                  <a:pt x="59578" y="0"/>
                  <a:pt x="0" y="61146"/>
                  <a:pt x="0" y="136573"/>
                </a:cubicBezTo>
                <a:lnTo>
                  <a:pt x="0" y="295909"/>
                </a:lnTo>
                <a:cubicBezTo>
                  <a:pt x="0" y="345933"/>
                  <a:pt x="39308" y="386534"/>
                  <a:pt x="87953" y="386955"/>
                </a:cubicBezTo>
                <a:lnTo>
                  <a:pt x="87953" y="435273"/>
                </a:lnTo>
                <a:cubicBezTo>
                  <a:pt x="87953" y="471715"/>
                  <a:pt x="127595" y="493385"/>
                  <a:pt x="157060" y="473051"/>
                </a:cubicBezTo>
                <a:lnTo>
                  <a:pt x="196553" y="445800"/>
                </a:lnTo>
                <a:lnTo>
                  <a:pt x="196553" y="321585"/>
                </a:lnTo>
                <a:cubicBezTo>
                  <a:pt x="196553" y="274724"/>
                  <a:pt x="224148" y="234478"/>
                  <a:pt x="263570" y="217029"/>
                </a:cubicBezTo>
                <a:lnTo>
                  <a:pt x="263570" y="0"/>
                </a:lnTo>
                <a:close/>
                <a:moveTo>
                  <a:pt x="263570" y="270249"/>
                </a:moveTo>
                <a:cubicBezTo>
                  <a:pt x="249680" y="282764"/>
                  <a:pt x="240910" y="301124"/>
                  <a:pt x="240910" y="321585"/>
                </a:cubicBezTo>
                <a:lnTo>
                  <a:pt x="240910" y="415192"/>
                </a:lnTo>
                <a:lnTo>
                  <a:pt x="241873" y="414527"/>
                </a:lnTo>
                <a:cubicBezTo>
                  <a:pt x="247795" y="423170"/>
                  <a:pt x="255145" y="430704"/>
                  <a:pt x="263570" y="436775"/>
                </a:cubicBezTo>
                <a:lnTo>
                  <a:pt x="263570" y="270249"/>
                </a:lnTo>
                <a:close/>
                <a:moveTo>
                  <a:pt x="554464" y="385210"/>
                </a:moveTo>
                <a:cubicBezTo>
                  <a:pt x="554464" y="385128"/>
                  <a:pt x="554464" y="385046"/>
                  <a:pt x="554464" y="384964"/>
                </a:cubicBezTo>
                <a:lnTo>
                  <a:pt x="554464" y="333457"/>
                </a:lnTo>
                <a:cubicBezTo>
                  <a:pt x="554464" y="333362"/>
                  <a:pt x="554464" y="333266"/>
                  <a:pt x="554464" y="333173"/>
                </a:cubicBezTo>
                <a:lnTo>
                  <a:pt x="554464" y="385210"/>
                </a:lnTo>
                <a:close/>
              </a:path>
            </a:pathLst>
          </a:custGeom>
          <a:solidFill>
            <a:srgbClr val="C37840"/>
          </a:solidFill>
          <a:ln w="21981" cap="flat">
            <a:noFill/>
            <a:prstDash val="solid"/>
            <a:miter/>
          </a:ln>
        </p:spPr>
        <p:txBody>
          <a:bodyPr rtlCol="0" anchor="ctr"/>
          <a:lstStyle/>
          <a:p>
            <a:endParaRPr lang="en-TL"/>
          </a:p>
        </p:txBody>
      </p:sp>
      <p:sp>
        <p:nvSpPr>
          <p:cNvPr id="42" name="Freeform 41">
            <a:extLst>
              <a:ext uri="{FF2B5EF4-FFF2-40B4-BE49-F238E27FC236}">
                <a16:creationId xmlns:a16="http://schemas.microsoft.com/office/drawing/2014/main" id="{E43307BE-5331-3B40-A51C-D412219D64C7}"/>
              </a:ext>
            </a:extLst>
          </p:cNvPr>
          <p:cNvSpPr/>
          <p:nvPr/>
        </p:nvSpPr>
        <p:spPr>
          <a:xfrm>
            <a:off x="8781586" y="2742563"/>
            <a:ext cx="201265" cy="546293"/>
          </a:xfrm>
          <a:custGeom>
            <a:avLst/>
            <a:gdLst>
              <a:gd name="connsiteX0" fmla="*/ 0 w 201265"/>
              <a:gd name="connsiteY0" fmla="*/ 0 h 546293"/>
              <a:gd name="connsiteX1" fmla="*/ 0 w 201265"/>
              <a:gd name="connsiteY1" fmla="*/ 295909 h 546293"/>
              <a:gd name="connsiteX2" fmla="*/ 22363 w 201265"/>
              <a:gd name="connsiteY2" fmla="*/ 318671 h 546293"/>
              <a:gd name="connsiteX3" fmla="*/ 0 w 201265"/>
              <a:gd name="connsiteY3" fmla="*/ 341433 h 546293"/>
              <a:gd name="connsiteX4" fmla="*/ 0 w 201265"/>
              <a:gd name="connsiteY4" fmla="*/ 364195 h 546293"/>
              <a:gd name="connsiteX5" fmla="*/ 67089 w 201265"/>
              <a:gd name="connsiteY5" fmla="*/ 364195 h 546293"/>
              <a:gd name="connsiteX6" fmla="*/ 89451 w 201265"/>
              <a:gd name="connsiteY6" fmla="*/ 386958 h 546293"/>
              <a:gd name="connsiteX7" fmla="*/ 67089 w 201265"/>
              <a:gd name="connsiteY7" fmla="*/ 409720 h 546293"/>
              <a:gd name="connsiteX8" fmla="*/ 0 w 201265"/>
              <a:gd name="connsiteY8" fmla="*/ 409720 h 546293"/>
              <a:gd name="connsiteX9" fmla="*/ 0 w 201265"/>
              <a:gd name="connsiteY9" fmla="*/ 546293 h 546293"/>
              <a:gd name="connsiteX10" fmla="*/ 134177 w 201265"/>
              <a:gd name="connsiteY10" fmla="*/ 546293 h 546293"/>
              <a:gd name="connsiteX11" fmla="*/ 201266 w 201265"/>
              <a:gd name="connsiteY11" fmla="*/ 478006 h 546293"/>
              <a:gd name="connsiteX12" fmla="*/ 201266 w 201265"/>
              <a:gd name="connsiteY12" fmla="*/ 158647 h 546293"/>
              <a:gd name="connsiteX13" fmla="*/ 66536 w 201265"/>
              <a:gd name="connsiteY13" fmla="*/ 20226 h 546293"/>
              <a:gd name="connsiteX14" fmla="*/ 18876 w 201265"/>
              <a:gd name="connsiteY14" fmla="*/ 0 h 546293"/>
              <a:gd name="connsiteX15" fmla="*/ 0 w 201265"/>
              <a:gd name="connsiteY15" fmla="*/ 0 h 546293"/>
              <a:gd name="connsiteX16" fmla="*/ 44549 w 201265"/>
              <a:gd name="connsiteY16" fmla="*/ 132765 h 546293"/>
              <a:gd name="connsiteX17" fmla="*/ 44549 w 201265"/>
              <a:gd name="connsiteY17" fmla="*/ 62735 h 546293"/>
              <a:gd name="connsiteX18" fmla="*/ 135324 w 201265"/>
              <a:gd name="connsiteY18" fmla="*/ 155528 h 546293"/>
              <a:gd name="connsiteX19" fmla="*/ 66912 w 201265"/>
              <a:gd name="connsiteY19" fmla="*/ 155528 h 546293"/>
              <a:gd name="connsiteX20" fmla="*/ 44549 w 201265"/>
              <a:gd name="connsiteY20" fmla="*/ 132765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1265" h="546293">
                <a:moveTo>
                  <a:pt x="0" y="0"/>
                </a:moveTo>
                <a:lnTo>
                  <a:pt x="0" y="295909"/>
                </a:lnTo>
                <a:cubicBezTo>
                  <a:pt x="12351" y="295909"/>
                  <a:pt x="22363" y="306099"/>
                  <a:pt x="22363" y="318671"/>
                </a:cubicBezTo>
                <a:cubicBezTo>
                  <a:pt x="22363" y="331243"/>
                  <a:pt x="12351" y="341433"/>
                  <a:pt x="0" y="341433"/>
                </a:cubicBezTo>
                <a:lnTo>
                  <a:pt x="0" y="364195"/>
                </a:lnTo>
                <a:lnTo>
                  <a:pt x="67089" y="364195"/>
                </a:lnTo>
                <a:cubicBezTo>
                  <a:pt x="79440" y="364195"/>
                  <a:pt x="89451" y="374386"/>
                  <a:pt x="89451" y="386958"/>
                </a:cubicBezTo>
                <a:cubicBezTo>
                  <a:pt x="89451" y="399529"/>
                  <a:pt x="79440" y="409720"/>
                  <a:pt x="67089" y="409720"/>
                </a:cubicBezTo>
                <a:lnTo>
                  <a:pt x="0" y="409720"/>
                </a:lnTo>
                <a:lnTo>
                  <a:pt x="0" y="546293"/>
                </a:lnTo>
                <a:lnTo>
                  <a:pt x="134177" y="546293"/>
                </a:lnTo>
                <a:cubicBezTo>
                  <a:pt x="171230" y="546293"/>
                  <a:pt x="201266" y="515721"/>
                  <a:pt x="201266" y="478006"/>
                </a:cubicBezTo>
                <a:lnTo>
                  <a:pt x="201266" y="158647"/>
                </a:lnTo>
                <a:lnTo>
                  <a:pt x="66536" y="20226"/>
                </a:lnTo>
                <a:cubicBezTo>
                  <a:pt x="53937" y="7282"/>
                  <a:pt x="36778" y="0"/>
                  <a:pt x="18876" y="0"/>
                </a:cubicBezTo>
                <a:lnTo>
                  <a:pt x="0" y="0"/>
                </a:lnTo>
                <a:close/>
                <a:moveTo>
                  <a:pt x="44549" y="132765"/>
                </a:moveTo>
                <a:lnTo>
                  <a:pt x="44549" y="62735"/>
                </a:lnTo>
                <a:lnTo>
                  <a:pt x="135324" y="155528"/>
                </a:lnTo>
                <a:lnTo>
                  <a:pt x="66912" y="155528"/>
                </a:lnTo>
                <a:cubicBezTo>
                  <a:pt x="54561" y="155528"/>
                  <a:pt x="44549" y="145336"/>
                  <a:pt x="44549" y="132765"/>
                </a:cubicBezTo>
                <a:close/>
              </a:path>
            </a:pathLst>
          </a:custGeom>
          <a:solidFill>
            <a:srgbClr val="D89245"/>
          </a:solidFill>
          <a:ln w="22058" cap="flat">
            <a:noFill/>
            <a:prstDash val="solid"/>
            <a:miter/>
          </a:ln>
        </p:spPr>
        <p:txBody>
          <a:bodyPr rtlCol="0" anchor="ctr"/>
          <a:lstStyle/>
          <a:p>
            <a:endParaRPr lang="en-TL"/>
          </a:p>
        </p:txBody>
      </p:sp>
      <p:sp>
        <p:nvSpPr>
          <p:cNvPr id="43" name="Freeform 42">
            <a:extLst>
              <a:ext uri="{FF2B5EF4-FFF2-40B4-BE49-F238E27FC236}">
                <a16:creationId xmlns:a16="http://schemas.microsoft.com/office/drawing/2014/main" id="{9F77B8FD-DACA-B442-8FFB-5E2949CF5473}"/>
              </a:ext>
            </a:extLst>
          </p:cNvPr>
          <p:cNvSpPr/>
          <p:nvPr/>
        </p:nvSpPr>
        <p:spPr>
          <a:xfrm>
            <a:off x="8580320" y="2742563"/>
            <a:ext cx="201265" cy="546293"/>
          </a:xfrm>
          <a:custGeom>
            <a:avLst/>
            <a:gdLst>
              <a:gd name="connsiteX0" fmla="*/ 201266 w 201265"/>
              <a:gd name="connsiteY0" fmla="*/ 0 h 546293"/>
              <a:gd name="connsiteX1" fmla="*/ 67089 w 201265"/>
              <a:gd name="connsiteY1" fmla="*/ 0 h 546293"/>
              <a:gd name="connsiteX2" fmla="*/ 0 w 201265"/>
              <a:gd name="connsiteY2" fmla="*/ 68287 h 546293"/>
              <a:gd name="connsiteX3" fmla="*/ 0 w 201265"/>
              <a:gd name="connsiteY3" fmla="*/ 478006 h 546293"/>
              <a:gd name="connsiteX4" fmla="*/ 67089 w 201265"/>
              <a:gd name="connsiteY4" fmla="*/ 546293 h 546293"/>
              <a:gd name="connsiteX5" fmla="*/ 201266 w 201265"/>
              <a:gd name="connsiteY5" fmla="*/ 546293 h 546293"/>
              <a:gd name="connsiteX6" fmla="*/ 201266 w 201265"/>
              <a:gd name="connsiteY6" fmla="*/ 409720 h 546293"/>
              <a:gd name="connsiteX7" fmla="*/ 134177 w 201265"/>
              <a:gd name="connsiteY7" fmla="*/ 409720 h 546293"/>
              <a:gd name="connsiteX8" fmla="*/ 111814 w 201265"/>
              <a:gd name="connsiteY8" fmla="*/ 386958 h 546293"/>
              <a:gd name="connsiteX9" fmla="*/ 134177 w 201265"/>
              <a:gd name="connsiteY9" fmla="*/ 364195 h 546293"/>
              <a:gd name="connsiteX10" fmla="*/ 201266 w 201265"/>
              <a:gd name="connsiteY10" fmla="*/ 364195 h 546293"/>
              <a:gd name="connsiteX11" fmla="*/ 201266 w 201265"/>
              <a:gd name="connsiteY11" fmla="*/ 341433 h 546293"/>
              <a:gd name="connsiteX12" fmla="*/ 134177 w 201265"/>
              <a:gd name="connsiteY12" fmla="*/ 341433 h 546293"/>
              <a:gd name="connsiteX13" fmla="*/ 111814 w 201265"/>
              <a:gd name="connsiteY13" fmla="*/ 318671 h 546293"/>
              <a:gd name="connsiteX14" fmla="*/ 134177 w 201265"/>
              <a:gd name="connsiteY14" fmla="*/ 295909 h 546293"/>
              <a:gd name="connsiteX15" fmla="*/ 201266 w 201265"/>
              <a:gd name="connsiteY15" fmla="*/ 295909 h 546293"/>
              <a:gd name="connsiteX16" fmla="*/ 201266 w 201265"/>
              <a:gd name="connsiteY16"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265" h="546293">
                <a:moveTo>
                  <a:pt x="201266" y="0"/>
                </a:moveTo>
                <a:lnTo>
                  <a:pt x="67089" y="0"/>
                </a:lnTo>
                <a:cubicBezTo>
                  <a:pt x="30037" y="0"/>
                  <a:pt x="0" y="30573"/>
                  <a:pt x="0" y="68287"/>
                </a:cubicBezTo>
                <a:lnTo>
                  <a:pt x="0" y="478006"/>
                </a:lnTo>
                <a:cubicBezTo>
                  <a:pt x="0" y="515721"/>
                  <a:pt x="30037" y="546293"/>
                  <a:pt x="67089" y="546293"/>
                </a:cubicBezTo>
                <a:lnTo>
                  <a:pt x="201266" y="546293"/>
                </a:lnTo>
                <a:lnTo>
                  <a:pt x="201266" y="409720"/>
                </a:lnTo>
                <a:lnTo>
                  <a:pt x="134177" y="409720"/>
                </a:lnTo>
                <a:cubicBezTo>
                  <a:pt x="121827" y="409720"/>
                  <a:pt x="111814" y="399529"/>
                  <a:pt x="111814" y="386958"/>
                </a:cubicBezTo>
                <a:cubicBezTo>
                  <a:pt x="111814" y="374386"/>
                  <a:pt x="121827" y="364195"/>
                  <a:pt x="134177" y="364195"/>
                </a:cubicBezTo>
                <a:lnTo>
                  <a:pt x="201266" y="364195"/>
                </a:lnTo>
                <a:lnTo>
                  <a:pt x="201266" y="341433"/>
                </a:lnTo>
                <a:lnTo>
                  <a:pt x="134177" y="341433"/>
                </a:lnTo>
                <a:cubicBezTo>
                  <a:pt x="121827" y="341433"/>
                  <a:pt x="111814" y="331243"/>
                  <a:pt x="111814" y="318671"/>
                </a:cubicBezTo>
                <a:cubicBezTo>
                  <a:pt x="111814" y="306099"/>
                  <a:pt x="121827" y="295909"/>
                  <a:pt x="134177" y="295909"/>
                </a:cubicBezTo>
                <a:lnTo>
                  <a:pt x="201266" y="295909"/>
                </a:lnTo>
                <a:lnTo>
                  <a:pt x="201266" y="0"/>
                </a:lnTo>
                <a:close/>
              </a:path>
            </a:pathLst>
          </a:custGeom>
          <a:solidFill>
            <a:srgbClr val="C37840"/>
          </a:solidFill>
          <a:ln w="22058" cap="flat">
            <a:noFill/>
            <a:prstDash val="solid"/>
            <a:miter/>
          </a:ln>
        </p:spPr>
        <p:txBody>
          <a:bodyPr rtlCol="0" anchor="ctr"/>
          <a:lstStyle/>
          <a:p>
            <a:endParaRPr lang="en-TL"/>
          </a:p>
        </p:txBody>
      </p:sp>
      <p:sp>
        <p:nvSpPr>
          <p:cNvPr id="44" name="Freeform 43">
            <a:extLst>
              <a:ext uri="{FF2B5EF4-FFF2-40B4-BE49-F238E27FC236}">
                <a16:creationId xmlns:a16="http://schemas.microsoft.com/office/drawing/2014/main" id="{1A75A528-52F9-554C-8B10-407EC7C9DE33}"/>
              </a:ext>
            </a:extLst>
          </p:cNvPr>
          <p:cNvSpPr/>
          <p:nvPr/>
        </p:nvSpPr>
        <p:spPr>
          <a:xfrm>
            <a:off x="7692424" y="4803063"/>
            <a:ext cx="215616" cy="546293"/>
          </a:xfrm>
          <a:custGeom>
            <a:avLst/>
            <a:gdLst>
              <a:gd name="connsiteX0" fmla="*/ 0 w 215616"/>
              <a:gd name="connsiteY0" fmla="*/ 546293 h 546293"/>
              <a:gd name="connsiteX1" fmla="*/ 148528 w 215616"/>
              <a:gd name="connsiteY1" fmla="*/ 546293 h 546293"/>
              <a:gd name="connsiteX2" fmla="*/ 215616 w 215616"/>
              <a:gd name="connsiteY2" fmla="*/ 478006 h 546293"/>
              <a:gd name="connsiteX3" fmla="*/ 215616 w 215616"/>
              <a:gd name="connsiteY3" fmla="*/ 158647 h 546293"/>
              <a:gd name="connsiteX4" fmla="*/ 80887 w 215616"/>
              <a:gd name="connsiteY4" fmla="*/ 20226 h 546293"/>
              <a:gd name="connsiteX5" fmla="*/ 33227 w 215616"/>
              <a:gd name="connsiteY5" fmla="*/ 0 h 546293"/>
              <a:gd name="connsiteX6" fmla="*/ 0 w 215616"/>
              <a:gd name="connsiteY6" fmla="*/ 0 h 546293"/>
              <a:gd name="connsiteX7" fmla="*/ 0 w 215616"/>
              <a:gd name="connsiteY7" fmla="*/ 295909 h 546293"/>
              <a:gd name="connsiteX8" fmla="*/ 81439 w 215616"/>
              <a:gd name="connsiteY8" fmla="*/ 295909 h 546293"/>
              <a:gd name="connsiteX9" fmla="*/ 103802 w 215616"/>
              <a:gd name="connsiteY9" fmla="*/ 318671 h 546293"/>
              <a:gd name="connsiteX10" fmla="*/ 81439 w 215616"/>
              <a:gd name="connsiteY10" fmla="*/ 341433 h 546293"/>
              <a:gd name="connsiteX11" fmla="*/ 0 w 215616"/>
              <a:gd name="connsiteY11" fmla="*/ 341433 h 546293"/>
              <a:gd name="connsiteX12" fmla="*/ 0 w 215616"/>
              <a:gd name="connsiteY12" fmla="*/ 546293 h 546293"/>
              <a:gd name="connsiteX13" fmla="*/ 58900 w 215616"/>
              <a:gd name="connsiteY13" fmla="*/ 132765 h 546293"/>
              <a:gd name="connsiteX14" fmla="*/ 58900 w 215616"/>
              <a:gd name="connsiteY14" fmla="*/ 62735 h 546293"/>
              <a:gd name="connsiteX15" fmla="*/ 149675 w 215616"/>
              <a:gd name="connsiteY15" fmla="*/ 155528 h 546293"/>
              <a:gd name="connsiteX16" fmla="*/ 81263 w 215616"/>
              <a:gd name="connsiteY16" fmla="*/ 155528 h 546293"/>
              <a:gd name="connsiteX17" fmla="*/ 58900 w 215616"/>
              <a:gd name="connsiteY17" fmla="*/ 132765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5616" h="546293">
                <a:moveTo>
                  <a:pt x="0" y="546293"/>
                </a:moveTo>
                <a:lnTo>
                  <a:pt x="148528" y="546293"/>
                </a:lnTo>
                <a:cubicBezTo>
                  <a:pt x="185581" y="546293"/>
                  <a:pt x="215616" y="515721"/>
                  <a:pt x="215616" y="478006"/>
                </a:cubicBezTo>
                <a:lnTo>
                  <a:pt x="215616" y="158647"/>
                </a:lnTo>
                <a:lnTo>
                  <a:pt x="80887" y="20226"/>
                </a:lnTo>
                <a:cubicBezTo>
                  <a:pt x="68288" y="7282"/>
                  <a:pt x="51129" y="0"/>
                  <a:pt x="33227" y="0"/>
                </a:cubicBezTo>
                <a:lnTo>
                  <a:pt x="0" y="0"/>
                </a:lnTo>
                <a:lnTo>
                  <a:pt x="0" y="295909"/>
                </a:lnTo>
                <a:lnTo>
                  <a:pt x="81439" y="295909"/>
                </a:lnTo>
                <a:cubicBezTo>
                  <a:pt x="93790" y="295909"/>
                  <a:pt x="103802" y="306099"/>
                  <a:pt x="103802" y="318671"/>
                </a:cubicBezTo>
                <a:cubicBezTo>
                  <a:pt x="103802" y="331243"/>
                  <a:pt x="93790" y="341433"/>
                  <a:pt x="81439" y="341433"/>
                </a:cubicBezTo>
                <a:lnTo>
                  <a:pt x="0" y="341433"/>
                </a:lnTo>
                <a:lnTo>
                  <a:pt x="0" y="546293"/>
                </a:lnTo>
                <a:close/>
                <a:moveTo>
                  <a:pt x="58900" y="132765"/>
                </a:moveTo>
                <a:lnTo>
                  <a:pt x="58900" y="62735"/>
                </a:lnTo>
                <a:lnTo>
                  <a:pt x="149675" y="155528"/>
                </a:lnTo>
                <a:lnTo>
                  <a:pt x="81263" y="155528"/>
                </a:lnTo>
                <a:cubicBezTo>
                  <a:pt x="68912" y="155528"/>
                  <a:pt x="58900" y="145336"/>
                  <a:pt x="58900" y="132765"/>
                </a:cubicBezTo>
                <a:close/>
              </a:path>
            </a:pathLst>
          </a:custGeom>
          <a:solidFill>
            <a:srgbClr val="D89245"/>
          </a:solidFill>
          <a:ln w="22058" cap="flat">
            <a:noFill/>
            <a:prstDash val="solid"/>
            <a:miter/>
          </a:ln>
        </p:spPr>
        <p:txBody>
          <a:bodyPr rtlCol="0" anchor="ctr"/>
          <a:lstStyle/>
          <a:p>
            <a:endParaRPr lang="en-TL"/>
          </a:p>
        </p:txBody>
      </p:sp>
      <p:sp>
        <p:nvSpPr>
          <p:cNvPr id="45" name="Freeform 44">
            <a:extLst>
              <a:ext uri="{FF2B5EF4-FFF2-40B4-BE49-F238E27FC236}">
                <a16:creationId xmlns:a16="http://schemas.microsoft.com/office/drawing/2014/main" id="{A1401705-29EE-974D-8553-35E559E0CA88}"/>
              </a:ext>
            </a:extLst>
          </p:cNvPr>
          <p:cNvSpPr/>
          <p:nvPr/>
        </p:nvSpPr>
        <p:spPr>
          <a:xfrm>
            <a:off x="7505509" y="4803063"/>
            <a:ext cx="186914" cy="546293"/>
          </a:xfrm>
          <a:custGeom>
            <a:avLst/>
            <a:gdLst>
              <a:gd name="connsiteX0" fmla="*/ 186915 w 186914"/>
              <a:gd name="connsiteY0" fmla="*/ 0 h 546293"/>
              <a:gd name="connsiteX1" fmla="*/ 67089 w 186914"/>
              <a:gd name="connsiteY1" fmla="*/ 0 h 546293"/>
              <a:gd name="connsiteX2" fmla="*/ 0 w 186914"/>
              <a:gd name="connsiteY2" fmla="*/ 68287 h 546293"/>
              <a:gd name="connsiteX3" fmla="*/ 0 w 186914"/>
              <a:gd name="connsiteY3" fmla="*/ 478006 h 546293"/>
              <a:gd name="connsiteX4" fmla="*/ 67089 w 186914"/>
              <a:gd name="connsiteY4" fmla="*/ 546293 h 546293"/>
              <a:gd name="connsiteX5" fmla="*/ 186915 w 186914"/>
              <a:gd name="connsiteY5" fmla="*/ 546293 h 546293"/>
              <a:gd name="connsiteX6" fmla="*/ 186915 w 186914"/>
              <a:gd name="connsiteY6" fmla="*/ 341433 h 546293"/>
              <a:gd name="connsiteX7" fmla="*/ 134177 w 186914"/>
              <a:gd name="connsiteY7" fmla="*/ 341433 h 546293"/>
              <a:gd name="connsiteX8" fmla="*/ 111814 w 186914"/>
              <a:gd name="connsiteY8" fmla="*/ 318671 h 546293"/>
              <a:gd name="connsiteX9" fmla="*/ 134177 w 186914"/>
              <a:gd name="connsiteY9" fmla="*/ 295909 h 546293"/>
              <a:gd name="connsiteX10" fmla="*/ 186915 w 186914"/>
              <a:gd name="connsiteY10" fmla="*/ 295909 h 546293"/>
              <a:gd name="connsiteX11" fmla="*/ 186915 w 186914"/>
              <a:gd name="connsiteY11"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914" h="546293">
                <a:moveTo>
                  <a:pt x="186915" y="0"/>
                </a:moveTo>
                <a:lnTo>
                  <a:pt x="67089" y="0"/>
                </a:lnTo>
                <a:cubicBezTo>
                  <a:pt x="30037" y="0"/>
                  <a:pt x="0" y="30573"/>
                  <a:pt x="0" y="68287"/>
                </a:cubicBezTo>
                <a:lnTo>
                  <a:pt x="0" y="478006"/>
                </a:lnTo>
                <a:cubicBezTo>
                  <a:pt x="0" y="515721"/>
                  <a:pt x="30037" y="546293"/>
                  <a:pt x="67089" y="546293"/>
                </a:cubicBezTo>
                <a:lnTo>
                  <a:pt x="186915" y="546293"/>
                </a:lnTo>
                <a:lnTo>
                  <a:pt x="186915" y="341433"/>
                </a:lnTo>
                <a:lnTo>
                  <a:pt x="134177" y="341433"/>
                </a:lnTo>
                <a:cubicBezTo>
                  <a:pt x="121827" y="341433"/>
                  <a:pt x="111814" y="331243"/>
                  <a:pt x="111814" y="318671"/>
                </a:cubicBezTo>
                <a:cubicBezTo>
                  <a:pt x="111814" y="306099"/>
                  <a:pt x="121827" y="295909"/>
                  <a:pt x="134177" y="295909"/>
                </a:cubicBezTo>
                <a:lnTo>
                  <a:pt x="186915" y="295909"/>
                </a:lnTo>
                <a:lnTo>
                  <a:pt x="186915" y="0"/>
                </a:lnTo>
                <a:close/>
              </a:path>
            </a:pathLst>
          </a:custGeom>
          <a:solidFill>
            <a:srgbClr val="C37840"/>
          </a:solidFill>
          <a:ln w="22058" cap="flat">
            <a:noFill/>
            <a:prstDash val="solid"/>
            <a:miter/>
          </a:ln>
        </p:spPr>
        <p:txBody>
          <a:bodyPr rtlCol="0" anchor="ctr"/>
          <a:lstStyle/>
          <a:p>
            <a:endParaRPr lang="en-TL"/>
          </a:p>
        </p:txBody>
      </p:sp>
      <p:sp>
        <p:nvSpPr>
          <p:cNvPr id="46" name="Freeform 45">
            <a:extLst>
              <a:ext uri="{FF2B5EF4-FFF2-40B4-BE49-F238E27FC236}">
                <a16:creationId xmlns:a16="http://schemas.microsoft.com/office/drawing/2014/main" id="{E36CB405-7C94-AD4C-8212-3950785CAA0E}"/>
              </a:ext>
            </a:extLst>
          </p:cNvPr>
          <p:cNvSpPr/>
          <p:nvPr/>
        </p:nvSpPr>
        <p:spPr>
          <a:xfrm>
            <a:off x="7737126" y="3770035"/>
            <a:ext cx="201264" cy="546293"/>
          </a:xfrm>
          <a:custGeom>
            <a:avLst/>
            <a:gdLst>
              <a:gd name="connsiteX0" fmla="*/ 0 w 201264"/>
              <a:gd name="connsiteY0" fmla="*/ 546293 h 546293"/>
              <a:gd name="connsiteX1" fmla="*/ 134176 w 201264"/>
              <a:gd name="connsiteY1" fmla="*/ 546293 h 546293"/>
              <a:gd name="connsiteX2" fmla="*/ 201264 w 201264"/>
              <a:gd name="connsiteY2" fmla="*/ 478006 h 546293"/>
              <a:gd name="connsiteX3" fmla="*/ 201264 w 201264"/>
              <a:gd name="connsiteY3" fmla="*/ 158647 h 546293"/>
              <a:gd name="connsiteX4" fmla="*/ 66535 w 201264"/>
              <a:gd name="connsiteY4" fmla="*/ 20226 h 546293"/>
              <a:gd name="connsiteX5" fmla="*/ 18875 w 201264"/>
              <a:gd name="connsiteY5" fmla="*/ 0 h 546293"/>
              <a:gd name="connsiteX6" fmla="*/ 0 w 201264"/>
              <a:gd name="connsiteY6" fmla="*/ 0 h 546293"/>
              <a:gd name="connsiteX7" fmla="*/ 0 w 201264"/>
              <a:gd name="connsiteY7" fmla="*/ 250384 h 546293"/>
              <a:gd name="connsiteX8" fmla="*/ 22361 w 201264"/>
              <a:gd name="connsiteY8" fmla="*/ 273147 h 546293"/>
              <a:gd name="connsiteX9" fmla="*/ 22361 w 201264"/>
              <a:gd name="connsiteY9" fmla="*/ 318671 h 546293"/>
              <a:gd name="connsiteX10" fmla="*/ 67087 w 201264"/>
              <a:gd name="connsiteY10" fmla="*/ 318671 h 546293"/>
              <a:gd name="connsiteX11" fmla="*/ 89450 w 201264"/>
              <a:gd name="connsiteY11" fmla="*/ 341433 h 546293"/>
              <a:gd name="connsiteX12" fmla="*/ 67087 w 201264"/>
              <a:gd name="connsiteY12" fmla="*/ 364195 h 546293"/>
              <a:gd name="connsiteX13" fmla="*/ 22361 w 201264"/>
              <a:gd name="connsiteY13" fmla="*/ 364195 h 546293"/>
              <a:gd name="connsiteX14" fmla="*/ 22361 w 201264"/>
              <a:gd name="connsiteY14" fmla="*/ 409720 h 546293"/>
              <a:gd name="connsiteX15" fmla="*/ 0 w 201264"/>
              <a:gd name="connsiteY15" fmla="*/ 432482 h 546293"/>
              <a:gd name="connsiteX16" fmla="*/ 0 w 201264"/>
              <a:gd name="connsiteY16" fmla="*/ 546293 h 546293"/>
              <a:gd name="connsiteX17" fmla="*/ 44548 w 201264"/>
              <a:gd name="connsiteY17" fmla="*/ 132765 h 546293"/>
              <a:gd name="connsiteX18" fmla="*/ 44548 w 201264"/>
              <a:gd name="connsiteY18" fmla="*/ 62735 h 546293"/>
              <a:gd name="connsiteX19" fmla="*/ 135325 w 201264"/>
              <a:gd name="connsiteY19" fmla="*/ 155528 h 546293"/>
              <a:gd name="connsiteX20" fmla="*/ 66911 w 201264"/>
              <a:gd name="connsiteY20" fmla="*/ 155528 h 546293"/>
              <a:gd name="connsiteX21" fmla="*/ 44548 w 201264"/>
              <a:gd name="connsiteY21" fmla="*/ 132765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1264" h="546293">
                <a:moveTo>
                  <a:pt x="0" y="546293"/>
                </a:moveTo>
                <a:lnTo>
                  <a:pt x="134176" y="546293"/>
                </a:lnTo>
                <a:cubicBezTo>
                  <a:pt x="171229" y="546293"/>
                  <a:pt x="201264" y="515721"/>
                  <a:pt x="201264" y="478006"/>
                </a:cubicBezTo>
                <a:lnTo>
                  <a:pt x="201264" y="158647"/>
                </a:lnTo>
                <a:lnTo>
                  <a:pt x="66535" y="20226"/>
                </a:lnTo>
                <a:cubicBezTo>
                  <a:pt x="53936" y="7282"/>
                  <a:pt x="36777" y="0"/>
                  <a:pt x="18875" y="0"/>
                </a:cubicBezTo>
                <a:lnTo>
                  <a:pt x="0" y="0"/>
                </a:lnTo>
                <a:lnTo>
                  <a:pt x="0" y="250384"/>
                </a:lnTo>
                <a:cubicBezTo>
                  <a:pt x="12350" y="250384"/>
                  <a:pt x="22361" y="260575"/>
                  <a:pt x="22361" y="273147"/>
                </a:cubicBezTo>
                <a:lnTo>
                  <a:pt x="22361" y="318671"/>
                </a:lnTo>
                <a:lnTo>
                  <a:pt x="67087" y="318671"/>
                </a:lnTo>
                <a:cubicBezTo>
                  <a:pt x="79438" y="318671"/>
                  <a:pt x="89450" y="328862"/>
                  <a:pt x="89450" y="341433"/>
                </a:cubicBezTo>
                <a:cubicBezTo>
                  <a:pt x="89450" y="354005"/>
                  <a:pt x="79438" y="364195"/>
                  <a:pt x="67087" y="364195"/>
                </a:cubicBezTo>
                <a:lnTo>
                  <a:pt x="22361" y="364195"/>
                </a:lnTo>
                <a:lnTo>
                  <a:pt x="22361" y="409720"/>
                </a:lnTo>
                <a:cubicBezTo>
                  <a:pt x="22361" y="422291"/>
                  <a:pt x="12350" y="432482"/>
                  <a:pt x="0" y="432482"/>
                </a:cubicBezTo>
                <a:lnTo>
                  <a:pt x="0" y="546293"/>
                </a:lnTo>
                <a:close/>
                <a:moveTo>
                  <a:pt x="44548" y="132765"/>
                </a:moveTo>
                <a:lnTo>
                  <a:pt x="44548" y="62735"/>
                </a:lnTo>
                <a:lnTo>
                  <a:pt x="135325" y="155528"/>
                </a:lnTo>
                <a:lnTo>
                  <a:pt x="66911" y="155528"/>
                </a:lnTo>
                <a:cubicBezTo>
                  <a:pt x="54560" y="155528"/>
                  <a:pt x="44548" y="145336"/>
                  <a:pt x="44548" y="132765"/>
                </a:cubicBezTo>
                <a:close/>
              </a:path>
            </a:pathLst>
          </a:custGeom>
          <a:solidFill>
            <a:srgbClr val="D89245"/>
          </a:solidFill>
          <a:ln w="22058" cap="flat">
            <a:noFill/>
            <a:prstDash val="solid"/>
            <a:miter/>
          </a:ln>
        </p:spPr>
        <p:txBody>
          <a:bodyPr rtlCol="0" anchor="ctr"/>
          <a:lstStyle/>
          <a:p>
            <a:endParaRPr lang="en-TL"/>
          </a:p>
        </p:txBody>
      </p:sp>
      <p:sp>
        <p:nvSpPr>
          <p:cNvPr id="47" name="Freeform 46">
            <a:extLst>
              <a:ext uri="{FF2B5EF4-FFF2-40B4-BE49-F238E27FC236}">
                <a16:creationId xmlns:a16="http://schemas.microsoft.com/office/drawing/2014/main" id="{69F2BFA2-D29B-5E41-9C81-AAD5A31969B4}"/>
              </a:ext>
            </a:extLst>
          </p:cNvPr>
          <p:cNvSpPr/>
          <p:nvPr/>
        </p:nvSpPr>
        <p:spPr>
          <a:xfrm>
            <a:off x="7535859" y="3770035"/>
            <a:ext cx="201266" cy="546293"/>
          </a:xfrm>
          <a:custGeom>
            <a:avLst/>
            <a:gdLst>
              <a:gd name="connsiteX0" fmla="*/ 201267 w 201266"/>
              <a:gd name="connsiteY0" fmla="*/ 0 h 546293"/>
              <a:gd name="connsiteX1" fmla="*/ 67089 w 201266"/>
              <a:gd name="connsiteY1" fmla="*/ 0 h 546293"/>
              <a:gd name="connsiteX2" fmla="*/ 0 w 201266"/>
              <a:gd name="connsiteY2" fmla="*/ 68287 h 546293"/>
              <a:gd name="connsiteX3" fmla="*/ 0 w 201266"/>
              <a:gd name="connsiteY3" fmla="*/ 478006 h 546293"/>
              <a:gd name="connsiteX4" fmla="*/ 67089 w 201266"/>
              <a:gd name="connsiteY4" fmla="*/ 546293 h 546293"/>
              <a:gd name="connsiteX5" fmla="*/ 201267 w 201266"/>
              <a:gd name="connsiteY5" fmla="*/ 546293 h 546293"/>
              <a:gd name="connsiteX6" fmla="*/ 201267 w 201266"/>
              <a:gd name="connsiteY6" fmla="*/ 432482 h 546293"/>
              <a:gd name="connsiteX7" fmla="*/ 201266 w 201266"/>
              <a:gd name="connsiteY7" fmla="*/ 432482 h 546293"/>
              <a:gd name="connsiteX8" fmla="*/ 178903 w 201266"/>
              <a:gd name="connsiteY8" fmla="*/ 409720 h 546293"/>
              <a:gd name="connsiteX9" fmla="*/ 178903 w 201266"/>
              <a:gd name="connsiteY9" fmla="*/ 364195 h 546293"/>
              <a:gd name="connsiteX10" fmla="*/ 134177 w 201266"/>
              <a:gd name="connsiteY10" fmla="*/ 364195 h 546293"/>
              <a:gd name="connsiteX11" fmla="*/ 111814 w 201266"/>
              <a:gd name="connsiteY11" fmla="*/ 341433 h 546293"/>
              <a:gd name="connsiteX12" fmla="*/ 134177 w 201266"/>
              <a:gd name="connsiteY12" fmla="*/ 318671 h 546293"/>
              <a:gd name="connsiteX13" fmla="*/ 178903 w 201266"/>
              <a:gd name="connsiteY13" fmla="*/ 318671 h 546293"/>
              <a:gd name="connsiteX14" fmla="*/ 178903 w 201266"/>
              <a:gd name="connsiteY14" fmla="*/ 273147 h 546293"/>
              <a:gd name="connsiteX15" fmla="*/ 201266 w 201266"/>
              <a:gd name="connsiteY15" fmla="*/ 250384 h 546293"/>
              <a:gd name="connsiteX16" fmla="*/ 201267 w 201266"/>
              <a:gd name="connsiteY16" fmla="*/ 250384 h 546293"/>
              <a:gd name="connsiteX17" fmla="*/ 201267 w 201266"/>
              <a:gd name="connsiteY17"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1266" h="546293">
                <a:moveTo>
                  <a:pt x="201267" y="0"/>
                </a:moveTo>
                <a:lnTo>
                  <a:pt x="67089" y="0"/>
                </a:lnTo>
                <a:cubicBezTo>
                  <a:pt x="30037" y="0"/>
                  <a:pt x="0" y="30573"/>
                  <a:pt x="0" y="68287"/>
                </a:cubicBezTo>
                <a:lnTo>
                  <a:pt x="0" y="478006"/>
                </a:lnTo>
                <a:cubicBezTo>
                  <a:pt x="0" y="515721"/>
                  <a:pt x="30037" y="546293"/>
                  <a:pt x="67089" y="546293"/>
                </a:cubicBezTo>
                <a:lnTo>
                  <a:pt x="201267" y="546293"/>
                </a:lnTo>
                <a:lnTo>
                  <a:pt x="201267" y="432482"/>
                </a:lnTo>
                <a:cubicBezTo>
                  <a:pt x="201266" y="432482"/>
                  <a:pt x="201266" y="432482"/>
                  <a:pt x="201266" y="432482"/>
                </a:cubicBezTo>
                <a:cubicBezTo>
                  <a:pt x="188915" y="432482"/>
                  <a:pt x="178903" y="422291"/>
                  <a:pt x="178903" y="409720"/>
                </a:cubicBezTo>
                <a:lnTo>
                  <a:pt x="178903" y="364195"/>
                </a:lnTo>
                <a:lnTo>
                  <a:pt x="134177" y="364195"/>
                </a:lnTo>
                <a:cubicBezTo>
                  <a:pt x="121827" y="364195"/>
                  <a:pt x="111814" y="354005"/>
                  <a:pt x="111814" y="341433"/>
                </a:cubicBezTo>
                <a:cubicBezTo>
                  <a:pt x="111814" y="328862"/>
                  <a:pt x="121827" y="318671"/>
                  <a:pt x="134177" y="318671"/>
                </a:cubicBezTo>
                <a:lnTo>
                  <a:pt x="178903" y="318671"/>
                </a:lnTo>
                <a:lnTo>
                  <a:pt x="178903" y="273147"/>
                </a:lnTo>
                <a:cubicBezTo>
                  <a:pt x="178903" y="260575"/>
                  <a:pt x="188915" y="250384"/>
                  <a:pt x="201266" y="250384"/>
                </a:cubicBezTo>
                <a:cubicBezTo>
                  <a:pt x="201266" y="250384"/>
                  <a:pt x="201266" y="250384"/>
                  <a:pt x="201267" y="250384"/>
                </a:cubicBezTo>
                <a:lnTo>
                  <a:pt x="201267" y="0"/>
                </a:lnTo>
                <a:close/>
              </a:path>
            </a:pathLst>
          </a:custGeom>
          <a:solidFill>
            <a:srgbClr val="C37840"/>
          </a:solidFill>
          <a:ln w="22058" cap="flat">
            <a:noFill/>
            <a:prstDash val="solid"/>
            <a:miter/>
          </a:ln>
        </p:spPr>
        <p:txBody>
          <a:bodyPr rtlCol="0" anchor="ctr"/>
          <a:lstStyle/>
          <a:p>
            <a:endParaRPr lang="en-TL"/>
          </a:p>
        </p:txBody>
      </p:sp>
      <p:sp>
        <p:nvSpPr>
          <p:cNvPr id="48" name="Freeform 47">
            <a:extLst>
              <a:ext uri="{FF2B5EF4-FFF2-40B4-BE49-F238E27FC236}">
                <a16:creationId xmlns:a16="http://schemas.microsoft.com/office/drawing/2014/main" id="{C6379928-550D-0342-9363-902142DE1A42}"/>
              </a:ext>
            </a:extLst>
          </p:cNvPr>
          <p:cNvSpPr/>
          <p:nvPr/>
        </p:nvSpPr>
        <p:spPr>
          <a:xfrm>
            <a:off x="7828671" y="2742563"/>
            <a:ext cx="201265" cy="546293"/>
          </a:xfrm>
          <a:custGeom>
            <a:avLst/>
            <a:gdLst>
              <a:gd name="connsiteX0" fmla="*/ 0 w 201265"/>
              <a:gd name="connsiteY0" fmla="*/ 0 h 546293"/>
              <a:gd name="connsiteX1" fmla="*/ 0 w 201265"/>
              <a:gd name="connsiteY1" fmla="*/ 546293 h 546293"/>
              <a:gd name="connsiteX2" fmla="*/ 134177 w 201265"/>
              <a:gd name="connsiteY2" fmla="*/ 546293 h 546293"/>
              <a:gd name="connsiteX3" fmla="*/ 201266 w 201265"/>
              <a:gd name="connsiteY3" fmla="*/ 478006 h 546293"/>
              <a:gd name="connsiteX4" fmla="*/ 201266 w 201265"/>
              <a:gd name="connsiteY4" fmla="*/ 158647 h 546293"/>
              <a:gd name="connsiteX5" fmla="*/ 66536 w 201265"/>
              <a:gd name="connsiteY5" fmla="*/ 20226 h 546293"/>
              <a:gd name="connsiteX6" fmla="*/ 18876 w 201265"/>
              <a:gd name="connsiteY6" fmla="*/ 0 h 546293"/>
              <a:gd name="connsiteX7" fmla="*/ 0 w 201265"/>
              <a:gd name="connsiteY7" fmla="*/ 0 h 546293"/>
              <a:gd name="connsiteX8" fmla="*/ 44549 w 201265"/>
              <a:gd name="connsiteY8" fmla="*/ 132765 h 546293"/>
              <a:gd name="connsiteX9" fmla="*/ 44549 w 201265"/>
              <a:gd name="connsiteY9" fmla="*/ 62735 h 546293"/>
              <a:gd name="connsiteX10" fmla="*/ 135324 w 201265"/>
              <a:gd name="connsiteY10" fmla="*/ 155528 h 546293"/>
              <a:gd name="connsiteX11" fmla="*/ 66912 w 201265"/>
              <a:gd name="connsiteY11" fmla="*/ 155528 h 546293"/>
              <a:gd name="connsiteX12" fmla="*/ 44549 w 201265"/>
              <a:gd name="connsiteY12" fmla="*/ 132765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1265" h="546293">
                <a:moveTo>
                  <a:pt x="0" y="0"/>
                </a:moveTo>
                <a:lnTo>
                  <a:pt x="0" y="546293"/>
                </a:lnTo>
                <a:lnTo>
                  <a:pt x="134177" y="546293"/>
                </a:lnTo>
                <a:cubicBezTo>
                  <a:pt x="171230" y="546293"/>
                  <a:pt x="201266" y="515721"/>
                  <a:pt x="201266" y="478006"/>
                </a:cubicBezTo>
                <a:lnTo>
                  <a:pt x="201266" y="158647"/>
                </a:lnTo>
                <a:lnTo>
                  <a:pt x="66536" y="20226"/>
                </a:lnTo>
                <a:cubicBezTo>
                  <a:pt x="53937" y="7282"/>
                  <a:pt x="36778" y="0"/>
                  <a:pt x="18876" y="0"/>
                </a:cubicBezTo>
                <a:lnTo>
                  <a:pt x="0" y="0"/>
                </a:lnTo>
                <a:close/>
                <a:moveTo>
                  <a:pt x="44549" y="132765"/>
                </a:moveTo>
                <a:lnTo>
                  <a:pt x="44549" y="62735"/>
                </a:lnTo>
                <a:lnTo>
                  <a:pt x="135324" y="155528"/>
                </a:lnTo>
                <a:lnTo>
                  <a:pt x="66912" y="155528"/>
                </a:lnTo>
                <a:cubicBezTo>
                  <a:pt x="54561" y="155528"/>
                  <a:pt x="44549" y="145336"/>
                  <a:pt x="44549" y="132765"/>
                </a:cubicBezTo>
                <a:close/>
              </a:path>
            </a:pathLst>
          </a:custGeom>
          <a:solidFill>
            <a:srgbClr val="D89245"/>
          </a:solidFill>
          <a:ln w="22058" cap="flat">
            <a:noFill/>
            <a:prstDash val="solid"/>
            <a:miter/>
          </a:ln>
        </p:spPr>
        <p:txBody>
          <a:bodyPr rtlCol="0" anchor="ctr"/>
          <a:lstStyle/>
          <a:p>
            <a:endParaRPr lang="en-TL"/>
          </a:p>
        </p:txBody>
      </p:sp>
      <p:sp>
        <p:nvSpPr>
          <p:cNvPr id="49" name="Freeform 48">
            <a:extLst>
              <a:ext uri="{FF2B5EF4-FFF2-40B4-BE49-F238E27FC236}">
                <a16:creationId xmlns:a16="http://schemas.microsoft.com/office/drawing/2014/main" id="{66C4307F-CC9E-DD49-91C4-3B0964CB81EC}"/>
              </a:ext>
            </a:extLst>
          </p:cNvPr>
          <p:cNvSpPr/>
          <p:nvPr/>
        </p:nvSpPr>
        <p:spPr>
          <a:xfrm>
            <a:off x="7627405" y="2742563"/>
            <a:ext cx="201265" cy="546293"/>
          </a:xfrm>
          <a:custGeom>
            <a:avLst/>
            <a:gdLst>
              <a:gd name="connsiteX0" fmla="*/ 201266 w 201265"/>
              <a:gd name="connsiteY0" fmla="*/ 0 h 546293"/>
              <a:gd name="connsiteX1" fmla="*/ 67089 w 201265"/>
              <a:gd name="connsiteY1" fmla="*/ 0 h 546293"/>
              <a:gd name="connsiteX2" fmla="*/ 0 w 201265"/>
              <a:gd name="connsiteY2" fmla="*/ 68287 h 546293"/>
              <a:gd name="connsiteX3" fmla="*/ 0 w 201265"/>
              <a:gd name="connsiteY3" fmla="*/ 478006 h 546293"/>
              <a:gd name="connsiteX4" fmla="*/ 67089 w 201265"/>
              <a:gd name="connsiteY4" fmla="*/ 546293 h 546293"/>
              <a:gd name="connsiteX5" fmla="*/ 201266 w 201265"/>
              <a:gd name="connsiteY5" fmla="*/ 546293 h 546293"/>
              <a:gd name="connsiteX6" fmla="*/ 201266 w 201265"/>
              <a:gd name="connsiteY6"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265" h="546293">
                <a:moveTo>
                  <a:pt x="201266" y="0"/>
                </a:moveTo>
                <a:lnTo>
                  <a:pt x="67089" y="0"/>
                </a:lnTo>
                <a:cubicBezTo>
                  <a:pt x="30037" y="0"/>
                  <a:pt x="0" y="30573"/>
                  <a:pt x="0" y="68287"/>
                </a:cubicBezTo>
                <a:lnTo>
                  <a:pt x="0" y="478006"/>
                </a:lnTo>
                <a:cubicBezTo>
                  <a:pt x="0" y="515721"/>
                  <a:pt x="30037" y="546293"/>
                  <a:pt x="67089" y="546293"/>
                </a:cubicBezTo>
                <a:lnTo>
                  <a:pt x="201266" y="546293"/>
                </a:lnTo>
                <a:lnTo>
                  <a:pt x="201266" y="0"/>
                </a:lnTo>
                <a:close/>
              </a:path>
            </a:pathLst>
          </a:custGeom>
          <a:solidFill>
            <a:srgbClr val="C37840"/>
          </a:solidFill>
          <a:ln w="22058" cap="flat">
            <a:noFill/>
            <a:prstDash val="solid"/>
            <a:miter/>
          </a:ln>
        </p:spPr>
        <p:txBody>
          <a:bodyPr rtlCol="0" anchor="ctr"/>
          <a:lstStyle/>
          <a:p>
            <a:endParaRPr lang="en-TL"/>
          </a:p>
        </p:txBody>
      </p:sp>
      <p:sp>
        <p:nvSpPr>
          <p:cNvPr id="50" name="Freeform 49">
            <a:extLst>
              <a:ext uri="{FF2B5EF4-FFF2-40B4-BE49-F238E27FC236}">
                <a16:creationId xmlns:a16="http://schemas.microsoft.com/office/drawing/2014/main" id="{7374B0EB-157D-D348-981E-4CE01717EB1F}"/>
              </a:ext>
            </a:extLst>
          </p:cNvPr>
          <p:cNvSpPr/>
          <p:nvPr/>
        </p:nvSpPr>
        <p:spPr>
          <a:xfrm>
            <a:off x="6766108" y="4848202"/>
            <a:ext cx="162453" cy="206073"/>
          </a:xfrm>
          <a:custGeom>
            <a:avLst/>
            <a:gdLst>
              <a:gd name="connsiteX0" fmla="*/ 0 w 162453"/>
              <a:gd name="connsiteY0" fmla="*/ 206073 h 206073"/>
              <a:gd name="connsiteX1" fmla="*/ 129002 w 162453"/>
              <a:gd name="connsiteY1" fmla="*/ 206073 h 206073"/>
              <a:gd name="connsiteX2" fmla="*/ 151083 w 162453"/>
              <a:gd name="connsiteY2" fmla="*/ 146323 h 206073"/>
              <a:gd name="connsiteX3" fmla="*/ 101841 w 162453"/>
              <a:gd name="connsiteY3" fmla="*/ 101911 h 206073"/>
              <a:gd name="connsiteX4" fmla="*/ 149832 w 162453"/>
              <a:gd name="connsiteY4" fmla="*/ 60146 h 206073"/>
              <a:gd name="connsiteX5" fmla="*/ 128196 w 162453"/>
              <a:gd name="connsiteY5" fmla="*/ 0 h 206073"/>
              <a:gd name="connsiteX6" fmla="*/ 0 w 162453"/>
              <a:gd name="connsiteY6" fmla="*/ 0 h 206073"/>
              <a:gd name="connsiteX7" fmla="*/ 0 w 162453"/>
              <a:gd name="connsiteY7" fmla="*/ 206073 h 20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453" h="206073">
                <a:moveTo>
                  <a:pt x="0" y="206073"/>
                </a:moveTo>
                <a:lnTo>
                  <a:pt x="129002" y="206073"/>
                </a:lnTo>
                <a:cubicBezTo>
                  <a:pt x="159765" y="206073"/>
                  <a:pt x="174156" y="167132"/>
                  <a:pt x="151083" y="146323"/>
                </a:cubicBezTo>
                <a:lnTo>
                  <a:pt x="101841" y="101911"/>
                </a:lnTo>
                <a:lnTo>
                  <a:pt x="149832" y="60146"/>
                </a:lnTo>
                <a:cubicBezTo>
                  <a:pt x="173481" y="39565"/>
                  <a:pt x="159251" y="0"/>
                  <a:pt x="128196" y="0"/>
                </a:cubicBezTo>
                <a:lnTo>
                  <a:pt x="0" y="0"/>
                </a:lnTo>
                <a:lnTo>
                  <a:pt x="0" y="206073"/>
                </a:lnTo>
                <a:close/>
              </a:path>
            </a:pathLst>
          </a:custGeom>
          <a:solidFill>
            <a:srgbClr val="D89245"/>
          </a:solidFill>
          <a:ln w="22225" cap="flat">
            <a:noFill/>
            <a:prstDash val="solid"/>
            <a:miter/>
          </a:ln>
        </p:spPr>
        <p:txBody>
          <a:bodyPr rtlCol="0" anchor="ctr"/>
          <a:lstStyle/>
          <a:p>
            <a:endParaRPr lang="en-TL"/>
          </a:p>
        </p:txBody>
      </p:sp>
      <p:sp>
        <p:nvSpPr>
          <p:cNvPr id="51" name="Freeform 50">
            <a:extLst>
              <a:ext uri="{FF2B5EF4-FFF2-40B4-BE49-F238E27FC236}">
                <a16:creationId xmlns:a16="http://schemas.microsoft.com/office/drawing/2014/main" id="{273A5186-66B7-1E46-87F7-660D82CD52FC}"/>
              </a:ext>
            </a:extLst>
          </p:cNvPr>
          <p:cNvSpPr/>
          <p:nvPr/>
        </p:nvSpPr>
        <p:spPr>
          <a:xfrm>
            <a:off x="6603653" y="4803113"/>
            <a:ext cx="162454" cy="546191"/>
          </a:xfrm>
          <a:custGeom>
            <a:avLst/>
            <a:gdLst>
              <a:gd name="connsiteX0" fmla="*/ 162455 w 162454"/>
              <a:gd name="connsiteY0" fmla="*/ 45089 h 546191"/>
              <a:gd name="connsiteX1" fmla="*/ 77897 w 162454"/>
              <a:gd name="connsiteY1" fmla="*/ 45089 h 546191"/>
              <a:gd name="connsiteX2" fmla="*/ 77897 w 162454"/>
              <a:gd name="connsiteY2" fmla="*/ 22762 h 546191"/>
              <a:gd name="connsiteX3" fmla="*/ 55641 w 162454"/>
              <a:gd name="connsiteY3" fmla="*/ 0 h 546191"/>
              <a:gd name="connsiteX4" fmla="*/ 33384 w 162454"/>
              <a:gd name="connsiteY4" fmla="*/ 22762 h 546191"/>
              <a:gd name="connsiteX5" fmla="*/ 33384 w 162454"/>
              <a:gd name="connsiteY5" fmla="*/ 414453 h 546191"/>
              <a:gd name="connsiteX6" fmla="*/ 0 w 162454"/>
              <a:gd name="connsiteY6" fmla="*/ 466624 h 546191"/>
              <a:gd name="connsiteX7" fmla="*/ 0 w 162454"/>
              <a:gd name="connsiteY7" fmla="*/ 546191 h 546191"/>
              <a:gd name="connsiteX8" fmla="*/ 111282 w 162454"/>
              <a:gd name="connsiteY8" fmla="*/ 546191 h 546191"/>
              <a:gd name="connsiteX9" fmla="*/ 111282 w 162454"/>
              <a:gd name="connsiteY9" fmla="*/ 466624 h 546191"/>
              <a:gd name="connsiteX10" fmla="*/ 77896 w 162454"/>
              <a:gd name="connsiteY10" fmla="*/ 414453 h 546191"/>
              <a:gd name="connsiteX11" fmla="*/ 77897 w 162454"/>
              <a:gd name="connsiteY11" fmla="*/ 251162 h 546191"/>
              <a:gd name="connsiteX12" fmla="*/ 162455 w 162454"/>
              <a:gd name="connsiteY12" fmla="*/ 251162 h 546191"/>
              <a:gd name="connsiteX13" fmla="*/ 162455 w 162454"/>
              <a:gd name="connsiteY13" fmla="*/ 45089 h 546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454" h="546191">
                <a:moveTo>
                  <a:pt x="162455" y="45089"/>
                </a:moveTo>
                <a:lnTo>
                  <a:pt x="77897" y="45089"/>
                </a:lnTo>
                <a:lnTo>
                  <a:pt x="77897" y="22762"/>
                </a:lnTo>
                <a:cubicBezTo>
                  <a:pt x="77897" y="10191"/>
                  <a:pt x="67933" y="0"/>
                  <a:pt x="55641" y="0"/>
                </a:cubicBezTo>
                <a:cubicBezTo>
                  <a:pt x="43349" y="0"/>
                  <a:pt x="33384" y="10191"/>
                  <a:pt x="33384" y="22762"/>
                </a:cubicBezTo>
                <a:lnTo>
                  <a:pt x="33384" y="414453"/>
                </a:lnTo>
                <a:cubicBezTo>
                  <a:pt x="13733" y="423235"/>
                  <a:pt x="0" y="443288"/>
                  <a:pt x="0" y="466624"/>
                </a:cubicBezTo>
                <a:lnTo>
                  <a:pt x="0" y="546191"/>
                </a:lnTo>
                <a:lnTo>
                  <a:pt x="111282" y="546191"/>
                </a:lnTo>
                <a:lnTo>
                  <a:pt x="111282" y="466624"/>
                </a:lnTo>
                <a:cubicBezTo>
                  <a:pt x="111282" y="443288"/>
                  <a:pt x="97548" y="423235"/>
                  <a:pt x="77896" y="414453"/>
                </a:cubicBezTo>
                <a:lnTo>
                  <a:pt x="77897" y="251162"/>
                </a:lnTo>
                <a:lnTo>
                  <a:pt x="162455" y="251162"/>
                </a:lnTo>
                <a:lnTo>
                  <a:pt x="162455" y="45089"/>
                </a:lnTo>
                <a:close/>
              </a:path>
            </a:pathLst>
          </a:custGeom>
          <a:solidFill>
            <a:srgbClr val="C37840"/>
          </a:solidFill>
          <a:ln w="22225" cap="flat">
            <a:noFill/>
            <a:prstDash val="solid"/>
            <a:miter/>
          </a:ln>
        </p:spPr>
        <p:txBody>
          <a:bodyPr rtlCol="0" anchor="ctr"/>
          <a:lstStyle/>
          <a:p>
            <a:endParaRPr lang="en-TL"/>
          </a:p>
        </p:txBody>
      </p:sp>
      <p:sp>
        <p:nvSpPr>
          <p:cNvPr id="78" name="Freeform 77">
            <a:extLst>
              <a:ext uri="{FF2B5EF4-FFF2-40B4-BE49-F238E27FC236}">
                <a16:creationId xmlns:a16="http://schemas.microsoft.com/office/drawing/2014/main" id="{F93BBA72-1C6E-7B4F-AD85-D058C7ECB4A2}"/>
              </a:ext>
            </a:extLst>
          </p:cNvPr>
          <p:cNvSpPr/>
          <p:nvPr/>
        </p:nvSpPr>
        <p:spPr>
          <a:xfrm>
            <a:off x="6781283" y="3770034"/>
            <a:ext cx="197272" cy="546294"/>
          </a:xfrm>
          <a:custGeom>
            <a:avLst/>
            <a:gdLst>
              <a:gd name="connsiteX0" fmla="*/ 0 w 197272"/>
              <a:gd name="connsiteY0" fmla="*/ 546294 h 546294"/>
              <a:gd name="connsiteX1" fmla="*/ 197273 w 197272"/>
              <a:gd name="connsiteY1" fmla="*/ 204860 h 546294"/>
              <a:gd name="connsiteX2" fmla="*/ 0 w 197272"/>
              <a:gd name="connsiteY2" fmla="*/ 0 h 546294"/>
              <a:gd name="connsiteX3" fmla="*/ 0 w 197272"/>
              <a:gd name="connsiteY3" fmla="*/ 0 h 546294"/>
              <a:gd name="connsiteX4" fmla="*/ 0 w 197272"/>
              <a:gd name="connsiteY4" fmla="*/ 113811 h 546294"/>
              <a:gd name="connsiteX5" fmla="*/ 0 w 197272"/>
              <a:gd name="connsiteY5" fmla="*/ 113811 h 546294"/>
              <a:gd name="connsiteX6" fmla="*/ 87677 w 197272"/>
              <a:gd name="connsiteY6" fmla="*/ 204860 h 546294"/>
              <a:gd name="connsiteX7" fmla="*/ 0 w 197272"/>
              <a:gd name="connsiteY7" fmla="*/ 295909 h 546294"/>
              <a:gd name="connsiteX8" fmla="*/ 0 w 197272"/>
              <a:gd name="connsiteY8" fmla="*/ 546294 h 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272" h="546294">
                <a:moveTo>
                  <a:pt x="0" y="546294"/>
                </a:moveTo>
                <a:cubicBezTo>
                  <a:pt x="43194" y="546294"/>
                  <a:pt x="197273" y="318002"/>
                  <a:pt x="197273" y="204860"/>
                </a:cubicBezTo>
                <a:cubicBezTo>
                  <a:pt x="197273" y="91719"/>
                  <a:pt x="108951" y="0"/>
                  <a:pt x="0" y="0"/>
                </a:cubicBezTo>
                <a:cubicBezTo>
                  <a:pt x="0" y="0"/>
                  <a:pt x="0" y="0"/>
                  <a:pt x="0" y="0"/>
                </a:cubicBezTo>
                <a:lnTo>
                  <a:pt x="0" y="113811"/>
                </a:lnTo>
                <a:cubicBezTo>
                  <a:pt x="0" y="113811"/>
                  <a:pt x="0" y="113811"/>
                  <a:pt x="0" y="113811"/>
                </a:cubicBezTo>
                <a:cubicBezTo>
                  <a:pt x="48422" y="113811"/>
                  <a:pt x="87677" y="154575"/>
                  <a:pt x="87677" y="204860"/>
                </a:cubicBezTo>
                <a:cubicBezTo>
                  <a:pt x="87677" y="255144"/>
                  <a:pt x="48422" y="295909"/>
                  <a:pt x="0" y="295909"/>
                </a:cubicBezTo>
                <a:lnTo>
                  <a:pt x="0" y="546294"/>
                </a:lnTo>
                <a:close/>
              </a:path>
            </a:pathLst>
          </a:custGeom>
          <a:solidFill>
            <a:srgbClr val="D89245"/>
          </a:solidFill>
          <a:ln w="21696" cap="flat">
            <a:noFill/>
            <a:prstDash val="solid"/>
            <a:miter/>
          </a:ln>
        </p:spPr>
        <p:txBody>
          <a:bodyPr rtlCol="0" anchor="ctr"/>
          <a:lstStyle/>
          <a:p>
            <a:endParaRPr lang="en-TL"/>
          </a:p>
        </p:txBody>
      </p:sp>
      <p:sp>
        <p:nvSpPr>
          <p:cNvPr id="79" name="Freeform 78">
            <a:extLst>
              <a:ext uri="{FF2B5EF4-FFF2-40B4-BE49-F238E27FC236}">
                <a16:creationId xmlns:a16="http://schemas.microsoft.com/office/drawing/2014/main" id="{9DD5F0E1-F22D-3846-8BD2-23E708BD34E7}"/>
              </a:ext>
            </a:extLst>
          </p:cNvPr>
          <p:cNvSpPr/>
          <p:nvPr/>
        </p:nvSpPr>
        <p:spPr>
          <a:xfrm>
            <a:off x="6584011" y="3770034"/>
            <a:ext cx="197272" cy="546294"/>
          </a:xfrm>
          <a:custGeom>
            <a:avLst/>
            <a:gdLst>
              <a:gd name="connsiteX0" fmla="*/ 197273 w 197272"/>
              <a:gd name="connsiteY0" fmla="*/ 0 h 546294"/>
              <a:gd name="connsiteX1" fmla="*/ 0 w 197272"/>
              <a:gd name="connsiteY1" fmla="*/ 204860 h 546294"/>
              <a:gd name="connsiteX2" fmla="*/ 197273 w 197272"/>
              <a:gd name="connsiteY2" fmla="*/ 546294 h 546294"/>
              <a:gd name="connsiteX3" fmla="*/ 197273 w 197272"/>
              <a:gd name="connsiteY3" fmla="*/ 295909 h 546294"/>
              <a:gd name="connsiteX4" fmla="*/ 109596 w 197272"/>
              <a:gd name="connsiteY4" fmla="*/ 204860 h 546294"/>
              <a:gd name="connsiteX5" fmla="*/ 197273 w 197272"/>
              <a:gd name="connsiteY5" fmla="*/ 113811 h 546294"/>
              <a:gd name="connsiteX6" fmla="*/ 197273 w 197272"/>
              <a:gd name="connsiteY6" fmla="*/ 0 h 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72" h="546294">
                <a:moveTo>
                  <a:pt x="197273" y="0"/>
                </a:moveTo>
                <a:cubicBezTo>
                  <a:pt x="88322" y="0"/>
                  <a:pt x="0" y="91719"/>
                  <a:pt x="0" y="204860"/>
                </a:cubicBezTo>
                <a:cubicBezTo>
                  <a:pt x="0" y="318002"/>
                  <a:pt x="154079" y="546294"/>
                  <a:pt x="197273" y="546294"/>
                </a:cubicBezTo>
                <a:lnTo>
                  <a:pt x="197273" y="295909"/>
                </a:lnTo>
                <a:cubicBezTo>
                  <a:pt x="148850" y="295909"/>
                  <a:pt x="109596" y="255144"/>
                  <a:pt x="109596" y="204860"/>
                </a:cubicBezTo>
                <a:cubicBezTo>
                  <a:pt x="109596" y="154575"/>
                  <a:pt x="148850" y="113811"/>
                  <a:pt x="197273" y="113811"/>
                </a:cubicBezTo>
                <a:lnTo>
                  <a:pt x="197273" y="0"/>
                </a:lnTo>
                <a:close/>
              </a:path>
            </a:pathLst>
          </a:custGeom>
          <a:solidFill>
            <a:srgbClr val="C37840"/>
          </a:solidFill>
          <a:ln w="21696" cap="flat">
            <a:noFill/>
            <a:prstDash val="solid"/>
            <a:miter/>
          </a:ln>
        </p:spPr>
        <p:txBody>
          <a:bodyPr rtlCol="0" anchor="ctr"/>
          <a:lstStyle/>
          <a:p>
            <a:endParaRPr lang="en-TL"/>
          </a:p>
        </p:txBody>
      </p:sp>
      <p:sp>
        <p:nvSpPr>
          <p:cNvPr id="80" name="Freeform 79">
            <a:extLst>
              <a:ext uri="{FF2B5EF4-FFF2-40B4-BE49-F238E27FC236}">
                <a16:creationId xmlns:a16="http://schemas.microsoft.com/office/drawing/2014/main" id="{418DA78C-ABAD-3544-A3BA-FD1DE58E91C5}"/>
              </a:ext>
            </a:extLst>
          </p:cNvPr>
          <p:cNvSpPr/>
          <p:nvPr/>
        </p:nvSpPr>
        <p:spPr>
          <a:xfrm>
            <a:off x="6815056" y="2742562"/>
            <a:ext cx="262220" cy="546293"/>
          </a:xfrm>
          <a:custGeom>
            <a:avLst/>
            <a:gdLst>
              <a:gd name="connsiteX0" fmla="*/ 0 w 262220"/>
              <a:gd name="connsiteY0" fmla="*/ 0 h 546293"/>
              <a:gd name="connsiteX1" fmla="*/ 0 w 262220"/>
              <a:gd name="connsiteY1" fmla="*/ 314162 h 546293"/>
              <a:gd name="connsiteX2" fmla="*/ 23163 w 262220"/>
              <a:gd name="connsiteY2" fmla="*/ 307519 h 546293"/>
              <a:gd name="connsiteX3" fmla="*/ 163232 w 262220"/>
              <a:gd name="connsiteY3" fmla="*/ 219977 h 546293"/>
              <a:gd name="connsiteX4" fmla="*/ 193344 w 262220"/>
              <a:gd name="connsiteY4" fmla="*/ 226926 h 546293"/>
              <a:gd name="connsiteX5" fmla="*/ 186395 w 262220"/>
              <a:gd name="connsiteY5" fmla="*/ 257037 h 546293"/>
              <a:gd name="connsiteX6" fmla="*/ 46326 w 262220"/>
              <a:gd name="connsiteY6" fmla="*/ 344580 h 546293"/>
              <a:gd name="connsiteX7" fmla="*/ 0 w 262220"/>
              <a:gd name="connsiteY7" fmla="*/ 357866 h 546293"/>
              <a:gd name="connsiteX8" fmla="*/ 0 w 262220"/>
              <a:gd name="connsiteY8" fmla="*/ 546293 h 546293"/>
              <a:gd name="connsiteX9" fmla="*/ 174814 w 262220"/>
              <a:gd name="connsiteY9" fmla="*/ 546293 h 546293"/>
              <a:gd name="connsiteX10" fmla="*/ 262221 w 262220"/>
              <a:gd name="connsiteY10" fmla="*/ 458886 h 546293"/>
              <a:gd name="connsiteX11" fmla="*/ 262221 w 262220"/>
              <a:gd name="connsiteY11" fmla="*/ 218517 h 546293"/>
              <a:gd name="connsiteX12" fmla="*/ 227258 w 262220"/>
              <a:gd name="connsiteY12" fmla="*/ 148592 h 546293"/>
              <a:gd name="connsiteX13" fmla="*/ 52444 w 262220"/>
              <a:gd name="connsiteY13" fmla="*/ 17481 h 546293"/>
              <a:gd name="connsiteX14" fmla="*/ 0 w 262220"/>
              <a:gd name="connsiteY14"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220" h="546293">
                <a:moveTo>
                  <a:pt x="0" y="0"/>
                </a:moveTo>
                <a:lnTo>
                  <a:pt x="0" y="314162"/>
                </a:lnTo>
                <a:cubicBezTo>
                  <a:pt x="8039" y="314162"/>
                  <a:pt x="16076" y="311949"/>
                  <a:pt x="23163" y="307519"/>
                </a:cubicBezTo>
                <a:lnTo>
                  <a:pt x="163232" y="219977"/>
                </a:lnTo>
                <a:cubicBezTo>
                  <a:pt x="173465" y="213580"/>
                  <a:pt x="186948" y="216691"/>
                  <a:pt x="193344" y="226926"/>
                </a:cubicBezTo>
                <a:cubicBezTo>
                  <a:pt x="199740" y="237159"/>
                  <a:pt x="196628" y="250641"/>
                  <a:pt x="186395" y="257037"/>
                </a:cubicBezTo>
                <a:lnTo>
                  <a:pt x="46326" y="344580"/>
                </a:lnTo>
                <a:cubicBezTo>
                  <a:pt x="32155" y="353438"/>
                  <a:pt x="16076" y="357866"/>
                  <a:pt x="0" y="357866"/>
                </a:cubicBezTo>
                <a:lnTo>
                  <a:pt x="0" y="546293"/>
                </a:lnTo>
                <a:lnTo>
                  <a:pt x="174814" y="546293"/>
                </a:lnTo>
                <a:cubicBezTo>
                  <a:pt x="223086" y="546293"/>
                  <a:pt x="262221" y="507159"/>
                  <a:pt x="262221" y="458886"/>
                </a:cubicBezTo>
                <a:lnTo>
                  <a:pt x="262221" y="218517"/>
                </a:lnTo>
                <a:cubicBezTo>
                  <a:pt x="262221" y="191005"/>
                  <a:pt x="249267" y="165099"/>
                  <a:pt x="227258" y="148592"/>
                </a:cubicBezTo>
                <a:lnTo>
                  <a:pt x="52444" y="17481"/>
                </a:lnTo>
                <a:cubicBezTo>
                  <a:pt x="36905" y="5827"/>
                  <a:pt x="18452" y="0"/>
                  <a:pt x="0" y="0"/>
                </a:cubicBezTo>
                <a:close/>
              </a:path>
            </a:pathLst>
          </a:custGeom>
          <a:solidFill>
            <a:srgbClr val="D89245"/>
          </a:solidFill>
          <a:ln w="21717" cap="flat">
            <a:noFill/>
            <a:prstDash val="solid"/>
            <a:miter/>
          </a:ln>
        </p:spPr>
        <p:txBody>
          <a:bodyPr rtlCol="0" anchor="ctr"/>
          <a:lstStyle/>
          <a:p>
            <a:endParaRPr lang="en-TL"/>
          </a:p>
        </p:txBody>
      </p:sp>
      <p:sp>
        <p:nvSpPr>
          <p:cNvPr id="81" name="Freeform 80">
            <a:extLst>
              <a:ext uri="{FF2B5EF4-FFF2-40B4-BE49-F238E27FC236}">
                <a16:creationId xmlns:a16="http://schemas.microsoft.com/office/drawing/2014/main" id="{56DF07C9-C4B4-444A-9FA9-4FF0E97E3605}"/>
              </a:ext>
            </a:extLst>
          </p:cNvPr>
          <p:cNvSpPr/>
          <p:nvPr/>
        </p:nvSpPr>
        <p:spPr>
          <a:xfrm>
            <a:off x="6552835" y="2742563"/>
            <a:ext cx="262220" cy="546293"/>
          </a:xfrm>
          <a:custGeom>
            <a:avLst/>
            <a:gdLst>
              <a:gd name="connsiteX0" fmla="*/ 262221 w 262220"/>
              <a:gd name="connsiteY0" fmla="*/ 0 h 546293"/>
              <a:gd name="connsiteX1" fmla="*/ 209777 w 262220"/>
              <a:gd name="connsiteY1" fmla="*/ 17481 h 546293"/>
              <a:gd name="connsiteX2" fmla="*/ 34963 w 262220"/>
              <a:gd name="connsiteY2" fmla="*/ 148592 h 546293"/>
              <a:gd name="connsiteX3" fmla="*/ 0 w 262220"/>
              <a:gd name="connsiteY3" fmla="*/ 218517 h 546293"/>
              <a:gd name="connsiteX4" fmla="*/ 0 w 262220"/>
              <a:gd name="connsiteY4" fmla="*/ 458886 h 546293"/>
              <a:gd name="connsiteX5" fmla="*/ 87407 w 262220"/>
              <a:gd name="connsiteY5" fmla="*/ 546293 h 546293"/>
              <a:gd name="connsiteX6" fmla="*/ 262221 w 262220"/>
              <a:gd name="connsiteY6" fmla="*/ 546293 h 546293"/>
              <a:gd name="connsiteX7" fmla="*/ 262221 w 262220"/>
              <a:gd name="connsiteY7" fmla="*/ 357866 h 546293"/>
              <a:gd name="connsiteX8" fmla="*/ 215895 w 262220"/>
              <a:gd name="connsiteY8" fmla="*/ 344580 h 546293"/>
              <a:gd name="connsiteX9" fmla="*/ 75825 w 262220"/>
              <a:gd name="connsiteY9" fmla="*/ 257037 h 546293"/>
              <a:gd name="connsiteX10" fmla="*/ 68877 w 262220"/>
              <a:gd name="connsiteY10" fmla="*/ 226926 h 546293"/>
              <a:gd name="connsiteX11" fmla="*/ 98988 w 262220"/>
              <a:gd name="connsiteY11" fmla="*/ 219977 h 546293"/>
              <a:gd name="connsiteX12" fmla="*/ 239058 w 262220"/>
              <a:gd name="connsiteY12" fmla="*/ 307519 h 546293"/>
              <a:gd name="connsiteX13" fmla="*/ 262221 w 262220"/>
              <a:gd name="connsiteY13" fmla="*/ 314162 h 546293"/>
              <a:gd name="connsiteX14" fmla="*/ 262221 w 262220"/>
              <a:gd name="connsiteY14" fmla="*/ 0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2220" h="546293">
                <a:moveTo>
                  <a:pt x="262221" y="0"/>
                </a:moveTo>
                <a:cubicBezTo>
                  <a:pt x="243769" y="0"/>
                  <a:pt x="225315" y="5827"/>
                  <a:pt x="209777" y="17481"/>
                </a:cubicBezTo>
                <a:lnTo>
                  <a:pt x="34963" y="148592"/>
                </a:lnTo>
                <a:cubicBezTo>
                  <a:pt x="12953" y="165099"/>
                  <a:pt x="0" y="191005"/>
                  <a:pt x="0" y="218517"/>
                </a:cubicBezTo>
                <a:lnTo>
                  <a:pt x="0" y="458886"/>
                </a:lnTo>
                <a:cubicBezTo>
                  <a:pt x="0" y="507159"/>
                  <a:pt x="39133" y="546293"/>
                  <a:pt x="87407" y="546293"/>
                </a:cubicBezTo>
                <a:lnTo>
                  <a:pt x="262221" y="546293"/>
                </a:lnTo>
                <a:lnTo>
                  <a:pt x="262221" y="357866"/>
                </a:lnTo>
                <a:cubicBezTo>
                  <a:pt x="246144" y="357866"/>
                  <a:pt x="230066" y="353438"/>
                  <a:pt x="215895" y="344580"/>
                </a:cubicBezTo>
                <a:lnTo>
                  <a:pt x="75825" y="257037"/>
                </a:lnTo>
                <a:cubicBezTo>
                  <a:pt x="65591" y="250641"/>
                  <a:pt x="62480" y="237159"/>
                  <a:pt x="68877" y="226926"/>
                </a:cubicBezTo>
                <a:cubicBezTo>
                  <a:pt x="75273" y="216691"/>
                  <a:pt x="88754" y="213580"/>
                  <a:pt x="98988" y="219977"/>
                </a:cubicBezTo>
                <a:lnTo>
                  <a:pt x="239058" y="307519"/>
                </a:lnTo>
                <a:cubicBezTo>
                  <a:pt x="246144" y="311949"/>
                  <a:pt x="254181" y="314162"/>
                  <a:pt x="262221" y="314162"/>
                </a:cubicBezTo>
                <a:lnTo>
                  <a:pt x="262221" y="0"/>
                </a:lnTo>
                <a:close/>
              </a:path>
            </a:pathLst>
          </a:custGeom>
          <a:solidFill>
            <a:srgbClr val="C37840"/>
          </a:solidFill>
          <a:ln w="21717" cap="flat">
            <a:noFill/>
            <a:prstDash val="solid"/>
            <a:miter/>
          </a:ln>
        </p:spPr>
        <p:txBody>
          <a:bodyPr rtlCol="0" anchor="ctr"/>
          <a:lstStyle/>
          <a:p>
            <a:endParaRPr lang="en-TL"/>
          </a:p>
        </p:txBody>
      </p:sp>
      <p:sp>
        <p:nvSpPr>
          <p:cNvPr id="82" name="Freeform 81">
            <a:extLst>
              <a:ext uri="{FF2B5EF4-FFF2-40B4-BE49-F238E27FC236}">
                <a16:creationId xmlns:a16="http://schemas.microsoft.com/office/drawing/2014/main" id="{54AE265F-23A4-964C-A7D0-A98AE90D1F15}"/>
              </a:ext>
            </a:extLst>
          </p:cNvPr>
          <p:cNvSpPr/>
          <p:nvPr/>
        </p:nvSpPr>
        <p:spPr>
          <a:xfrm>
            <a:off x="9830006" y="1771224"/>
            <a:ext cx="256495" cy="394545"/>
          </a:xfrm>
          <a:custGeom>
            <a:avLst/>
            <a:gdLst>
              <a:gd name="connsiteX0" fmla="*/ 0 w 256495"/>
              <a:gd name="connsiteY0" fmla="*/ 394545 h 394545"/>
              <a:gd name="connsiteX1" fmla="*/ 169089 w 256495"/>
              <a:gd name="connsiteY1" fmla="*/ 394545 h 394545"/>
              <a:gd name="connsiteX2" fmla="*/ 256495 w 256495"/>
              <a:gd name="connsiteY2" fmla="*/ 306868 h 394545"/>
              <a:gd name="connsiteX3" fmla="*/ 256495 w 256495"/>
              <a:gd name="connsiteY3" fmla="*/ 87677 h 394545"/>
              <a:gd name="connsiteX4" fmla="*/ 169089 w 256495"/>
              <a:gd name="connsiteY4" fmla="*/ 0 h 394545"/>
              <a:gd name="connsiteX5" fmla="*/ 0 w 256495"/>
              <a:gd name="connsiteY5" fmla="*/ 0 h 394545"/>
              <a:gd name="connsiteX6" fmla="*/ 0 w 256495"/>
              <a:gd name="connsiteY6" fmla="*/ 183240 h 394545"/>
              <a:gd name="connsiteX7" fmla="*/ 17438 w 256495"/>
              <a:gd name="connsiteY7" fmla="*/ 176954 h 394545"/>
              <a:gd name="connsiteX8" fmla="*/ 157507 w 256495"/>
              <a:gd name="connsiteY8" fmla="*/ 89140 h 394545"/>
              <a:gd name="connsiteX9" fmla="*/ 187619 w 256495"/>
              <a:gd name="connsiteY9" fmla="*/ 96111 h 394545"/>
              <a:gd name="connsiteX10" fmla="*/ 180670 w 256495"/>
              <a:gd name="connsiteY10" fmla="*/ 126315 h 394545"/>
              <a:gd name="connsiteX11" fmla="*/ 40600 w 256495"/>
              <a:gd name="connsiteY11" fmla="*/ 214129 h 394545"/>
              <a:gd name="connsiteX12" fmla="*/ 0 w 256495"/>
              <a:gd name="connsiteY12" fmla="*/ 227267 h 394545"/>
              <a:gd name="connsiteX13" fmla="*/ 0 w 256495"/>
              <a:gd name="connsiteY13" fmla="*/ 394545 h 39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6495" h="394545">
                <a:moveTo>
                  <a:pt x="0" y="394545"/>
                </a:moveTo>
                <a:lnTo>
                  <a:pt x="169089" y="394545"/>
                </a:lnTo>
                <a:cubicBezTo>
                  <a:pt x="217361" y="394545"/>
                  <a:pt x="256495" y="355290"/>
                  <a:pt x="256495" y="306868"/>
                </a:cubicBezTo>
                <a:lnTo>
                  <a:pt x="256495" y="87677"/>
                </a:lnTo>
                <a:cubicBezTo>
                  <a:pt x="256495" y="39254"/>
                  <a:pt x="217361" y="0"/>
                  <a:pt x="169089" y="0"/>
                </a:cubicBezTo>
                <a:lnTo>
                  <a:pt x="0" y="0"/>
                </a:lnTo>
                <a:lnTo>
                  <a:pt x="0" y="183240"/>
                </a:lnTo>
                <a:cubicBezTo>
                  <a:pt x="6086" y="182435"/>
                  <a:pt x="12038" y="180339"/>
                  <a:pt x="17438" y="176954"/>
                </a:cubicBezTo>
                <a:lnTo>
                  <a:pt x="157507" y="89140"/>
                </a:lnTo>
                <a:cubicBezTo>
                  <a:pt x="167740" y="82724"/>
                  <a:pt x="181223" y="85845"/>
                  <a:pt x="187619" y="96111"/>
                </a:cubicBezTo>
                <a:cubicBezTo>
                  <a:pt x="194015" y="106376"/>
                  <a:pt x="190903" y="119899"/>
                  <a:pt x="180670" y="126315"/>
                </a:cubicBezTo>
                <a:lnTo>
                  <a:pt x="40600" y="214129"/>
                </a:lnTo>
                <a:cubicBezTo>
                  <a:pt x="28112" y="221958"/>
                  <a:pt x="14145" y="226337"/>
                  <a:pt x="0" y="227267"/>
                </a:cubicBezTo>
                <a:lnTo>
                  <a:pt x="0" y="394545"/>
                </a:lnTo>
                <a:close/>
              </a:path>
            </a:pathLst>
          </a:custGeom>
          <a:solidFill>
            <a:srgbClr val="D89245"/>
          </a:solidFill>
          <a:ln w="21717" cap="flat">
            <a:noFill/>
            <a:prstDash val="solid"/>
            <a:miter/>
          </a:ln>
        </p:spPr>
        <p:txBody>
          <a:bodyPr rtlCol="0" anchor="ctr"/>
          <a:lstStyle/>
          <a:p>
            <a:endParaRPr lang="en-TL"/>
          </a:p>
        </p:txBody>
      </p:sp>
      <p:sp>
        <p:nvSpPr>
          <p:cNvPr id="83" name="Freeform 82">
            <a:extLst>
              <a:ext uri="{FF2B5EF4-FFF2-40B4-BE49-F238E27FC236}">
                <a16:creationId xmlns:a16="http://schemas.microsoft.com/office/drawing/2014/main" id="{2CD540E8-5FC1-E84E-AE02-9898534336DA}"/>
              </a:ext>
            </a:extLst>
          </p:cNvPr>
          <p:cNvSpPr/>
          <p:nvPr/>
        </p:nvSpPr>
        <p:spPr>
          <a:xfrm>
            <a:off x="9562060" y="1771224"/>
            <a:ext cx="267945" cy="394545"/>
          </a:xfrm>
          <a:custGeom>
            <a:avLst/>
            <a:gdLst>
              <a:gd name="connsiteX0" fmla="*/ 267946 w 267945"/>
              <a:gd name="connsiteY0" fmla="*/ 0 h 394545"/>
              <a:gd name="connsiteX1" fmla="*/ 87407 w 267945"/>
              <a:gd name="connsiteY1" fmla="*/ 0 h 394545"/>
              <a:gd name="connsiteX2" fmla="*/ 0 w 267945"/>
              <a:gd name="connsiteY2" fmla="*/ 87677 h 394545"/>
              <a:gd name="connsiteX3" fmla="*/ 0 w 267945"/>
              <a:gd name="connsiteY3" fmla="*/ 306868 h 394545"/>
              <a:gd name="connsiteX4" fmla="*/ 87407 w 267945"/>
              <a:gd name="connsiteY4" fmla="*/ 394545 h 394545"/>
              <a:gd name="connsiteX5" fmla="*/ 267946 w 267945"/>
              <a:gd name="connsiteY5" fmla="*/ 394545 h 394545"/>
              <a:gd name="connsiteX6" fmla="*/ 267946 w 267945"/>
              <a:gd name="connsiteY6" fmla="*/ 227267 h 394545"/>
              <a:gd name="connsiteX7" fmla="*/ 215895 w 267945"/>
              <a:gd name="connsiteY7" fmla="*/ 214129 h 394545"/>
              <a:gd name="connsiteX8" fmla="*/ 75825 w 267945"/>
              <a:gd name="connsiteY8" fmla="*/ 126315 h 394545"/>
              <a:gd name="connsiteX9" fmla="*/ 68877 w 267945"/>
              <a:gd name="connsiteY9" fmla="*/ 96111 h 394545"/>
              <a:gd name="connsiteX10" fmla="*/ 98988 w 267945"/>
              <a:gd name="connsiteY10" fmla="*/ 89140 h 394545"/>
              <a:gd name="connsiteX11" fmla="*/ 239058 w 267945"/>
              <a:gd name="connsiteY11" fmla="*/ 176954 h 394545"/>
              <a:gd name="connsiteX12" fmla="*/ 267946 w 267945"/>
              <a:gd name="connsiteY12" fmla="*/ 183240 h 394545"/>
              <a:gd name="connsiteX13" fmla="*/ 267946 w 267945"/>
              <a:gd name="connsiteY13" fmla="*/ 0 h 39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7945" h="394545">
                <a:moveTo>
                  <a:pt x="267946" y="0"/>
                </a:moveTo>
                <a:lnTo>
                  <a:pt x="87407" y="0"/>
                </a:lnTo>
                <a:cubicBezTo>
                  <a:pt x="39133" y="0"/>
                  <a:pt x="0" y="39254"/>
                  <a:pt x="0" y="87677"/>
                </a:cubicBezTo>
                <a:lnTo>
                  <a:pt x="0" y="306868"/>
                </a:lnTo>
                <a:cubicBezTo>
                  <a:pt x="0" y="355290"/>
                  <a:pt x="39133" y="394545"/>
                  <a:pt x="87407" y="394545"/>
                </a:cubicBezTo>
                <a:lnTo>
                  <a:pt x="267946" y="394545"/>
                </a:lnTo>
                <a:lnTo>
                  <a:pt x="267946" y="227267"/>
                </a:lnTo>
                <a:cubicBezTo>
                  <a:pt x="249990" y="228448"/>
                  <a:pt x="231751" y="224069"/>
                  <a:pt x="215895" y="214129"/>
                </a:cubicBezTo>
                <a:lnTo>
                  <a:pt x="75825" y="126315"/>
                </a:lnTo>
                <a:cubicBezTo>
                  <a:pt x="65591" y="119899"/>
                  <a:pt x="62480" y="106376"/>
                  <a:pt x="68877" y="96111"/>
                </a:cubicBezTo>
                <a:cubicBezTo>
                  <a:pt x="75273" y="85845"/>
                  <a:pt x="88754" y="82724"/>
                  <a:pt x="98988" y="89140"/>
                </a:cubicBezTo>
                <a:lnTo>
                  <a:pt x="239058" y="176954"/>
                </a:lnTo>
                <a:cubicBezTo>
                  <a:pt x="247829" y="182453"/>
                  <a:pt x="258062" y="184549"/>
                  <a:pt x="267946" y="183240"/>
                </a:cubicBezTo>
                <a:lnTo>
                  <a:pt x="267946" y="0"/>
                </a:lnTo>
                <a:close/>
              </a:path>
            </a:pathLst>
          </a:custGeom>
          <a:solidFill>
            <a:srgbClr val="C37840"/>
          </a:solidFill>
          <a:ln w="21717" cap="flat">
            <a:noFill/>
            <a:prstDash val="solid"/>
            <a:miter/>
          </a:ln>
        </p:spPr>
        <p:txBody>
          <a:bodyPr rtlCol="0" anchor="ctr"/>
          <a:lstStyle/>
          <a:p>
            <a:endParaRPr lang="en-TL"/>
          </a:p>
        </p:txBody>
      </p:sp>
      <p:sp>
        <p:nvSpPr>
          <p:cNvPr id="84" name="Freeform 83">
            <a:extLst>
              <a:ext uri="{FF2B5EF4-FFF2-40B4-BE49-F238E27FC236}">
                <a16:creationId xmlns:a16="http://schemas.microsoft.com/office/drawing/2014/main" id="{4CBDBDCC-BB86-A648-91CF-656862501F83}"/>
              </a:ext>
            </a:extLst>
          </p:cNvPr>
          <p:cNvSpPr/>
          <p:nvPr/>
        </p:nvSpPr>
        <p:spPr>
          <a:xfrm>
            <a:off x="8748697" y="1740874"/>
            <a:ext cx="262220" cy="433687"/>
          </a:xfrm>
          <a:custGeom>
            <a:avLst/>
            <a:gdLst>
              <a:gd name="connsiteX0" fmla="*/ 0 w 262220"/>
              <a:gd name="connsiteY0" fmla="*/ 344554 h 433687"/>
              <a:gd name="connsiteX1" fmla="*/ 18635 w 262220"/>
              <a:gd name="connsiteY1" fmla="*/ 354246 h 433687"/>
              <a:gd name="connsiteX2" fmla="*/ 119118 w 262220"/>
              <a:gd name="connsiteY2" fmla="*/ 429377 h 433687"/>
              <a:gd name="connsiteX3" fmla="*/ 153712 w 262220"/>
              <a:gd name="connsiteY3" fmla="*/ 410885 h 433687"/>
              <a:gd name="connsiteX4" fmla="*/ 153712 w 262220"/>
              <a:gd name="connsiteY4" fmla="*/ 341433 h 433687"/>
              <a:gd name="connsiteX5" fmla="*/ 196665 w 262220"/>
              <a:gd name="connsiteY5" fmla="*/ 341433 h 433687"/>
              <a:gd name="connsiteX6" fmla="*/ 262221 w 262220"/>
              <a:gd name="connsiteY6" fmla="*/ 273146 h 433687"/>
              <a:gd name="connsiteX7" fmla="*/ 262221 w 262220"/>
              <a:gd name="connsiteY7" fmla="*/ 68287 h 433687"/>
              <a:gd name="connsiteX8" fmla="*/ 196665 w 262220"/>
              <a:gd name="connsiteY8" fmla="*/ 0 h 433687"/>
              <a:gd name="connsiteX9" fmla="*/ 0 w 262220"/>
              <a:gd name="connsiteY9" fmla="*/ 0 h 433687"/>
              <a:gd name="connsiteX10" fmla="*/ 0 w 262220"/>
              <a:gd name="connsiteY10" fmla="*/ 136573 h 433687"/>
              <a:gd name="connsiteX11" fmla="*/ 0 w 262220"/>
              <a:gd name="connsiteY11" fmla="*/ 136573 h 433687"/>
              <a:gd name="connsiteX12" fmla="*/ 21852 w 262220"/>
              <a:gd name="connsiteY12" fmla="*/ 159335 h 433687"/>
              <a:gd name="connsiteX13" fmla="*/ 0 w 262220"/>
              <a:gd name="connsiteY13" fmla="*/ 182098 h 433687"/>
              <a:gd name="connsiteX14" fmla="*/ 0 w 262220"/>
              <a:gd name="connsiteY14" fmla="*/ 182098 h 433687"/>
              <a:gd name="connsiteX15" fmla="*/ 0 w 262220"/>
              <a:gd name="connsiteY15" fmla="*/ 344554 h 433687"/>
              <a:gd name="connsiteX16" fmla="*/ 87407 w 262220"/>
              <a:gd name="connsiteY16" fmla="*/ 182098 h 433687"/>
              <a:gd name="connsiteX17" fmla="*/ 109259 w 262220"/>
              <a:gd name="connsiteY17" fmla="*/ 159335 h 433687"/>
              <a:gd name="connsiteX18" fmla="*/ 87407 w 262220"/>
              <a:gd name="connsiteY18" fmla="*/ 136573 h 433687"/>
              <a:gd name="connsiteX19" fmla="*/ 65555 w 262220"/>
              <a:gd name="connsiteY19" fmla="*/ 159335 h 433687"/>
              <a:gd name="connsiteX20" fmla="*/ 87407 w 262220"/>
              <a:gd name="connsiteY20" fmla="*/ 182098 h 43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220" h="433687">
                <a:moveTo>
                  <a:pt x="0" y="344554"/>
                </a:moveTo>
                <a:cubicBezTo>
                  <a:pt x="6628" y="346716"/>
                  <a:pt x="12923" y="349976"/>
                  <a:pt x="18635" y="354246"/>
                </a:cubicBezTo>
                <a:lnTo>
                  <a:pt x="119118" y="429377"/>
                </a:lnTo>
                <a:cubicBezTo>
                  <a:pt x="133575" y="440187"/>
                  <a:pt x="153712" y="429425"/>
                  <a:pt x="153712" y="410885"/>
                </a:cubicBezTo>
                <a:lnTo>
                  <a:pt x="153712" y="341433"/>
                </a:lnTo>
                <a:lnTo>
                  <a:pt x="196665" y="341433"/>
                </a:lnTo>
                <a:cubicBezTo>
                  <a:pt x="232872" y="341433"/>
                  <a:pt x="262221" y="310861"/>
                  <a:pt x="262221" y="273146"/>
                </a:cubicBezTo>
                <a:lnTo>
                  <a:pt x="262221" y="68287"/>
                </a:lnTo>
                <a:cubicBezTo>
                  <a:pt x="262221" y="30573"/>
                  <a:pt x="232872" y="0"/>
                  <a:pt x="196665" y="0"/>
                </a:cubicBezTo>
                <a:lnTo>
                  <a:pt x="0" y="0"/>
                </a:lnTo>
                <a:lnTo>
                  <a:pt x="0" y="136573"/>
                </a:lnTo>
                <a:cubicBezTo>
                  <a:pt x="0" y="136573"/>
                  <a:pt x="0" y="136573"/>
                  <a:pt x="0" y="136573"/>
                </a:cubicBezTo>
                <a:cubicBezTo>
                  <a:pt x="12069" y="136573"/>
                  <a:pt x="21852" y="146764"/>
                  <a:pt x="21852" y="159335"/>
                </a:cubicBezTo>
                <a:cubicBezTo>
                  <a:pt x="21852" y="171907"/>
                  <a:pt x="12069" y="182098"/>
                  <a:pt x="0" y="182098"/>
                </a:cubicBezTo>
                <a:cubicBezTo>
                  <a:pt x="0" y="182098"/>
                  <a:pt x="0" y="182098"/>
                  <a:pt x="0" y="182098"/>
                </a:cubicBezTo>
                <a:lnTo>
                  <a:pt x="0" y="344554"/>
                </a:lnTo>
                <a:close/>
                <a:moveTo>
                  <a:pt x="87407" y="182098"/>
                </a:moveTo>
                <a:cubicBezTo>
                  <a:pt x="99476" y="182098"/>
                  <a:pt x="109259" y="171907"/>
                  <a:pt x="109259" y="159335"/>
                </a:cubicBezTo>
                <a:cubicBezTo>
                  <a:pt x="109259" y="146764"/>
                  <a:pt x="99476" y="136573"/>
                  <a:pt x="87407" y="136573"/>
                </a:cubicBezTo>
                <a:cubicBezTo>
                  <a:pt x="75338" y="136573"/>
                  <a:pt x="65555" y="146764"/>
                  <a:pt x="65555" y="159335"/>
                </a:cubicBezTo>
                <a:cubicBezTo>
                  <a:pt x="65555" y="171907"/>
                  <a:pt x="75338" y="182098"/>
                  <a:pt x="87407" y="182098"/>
                </a:cubicBezTo>
                <a:close/>
              </a:path>
            </a:pathLst>
          </a:custGeom>
          <a:solidFill>
            <a:srgbClr val="D89245"/>
          </a:solidFill>
          <a:ln w="21717" cap="flat">
            <a:noFill/>
            <a:prstDash val="solid"/>
            <a:miter/>
          </a:ln>
        </p:spPr>
        <p:txBody>
          <a:bodyPr rtlCol="0" anchor="ctr"/>
          <a:lstStyle/>
          <a:p>
            <a:endParaRPr lang="en-TL"/>
          </a:p>
        </p:txBody>
      </p:sp>
      <p:sp>
        <p:nvSpPr>
          <p:cNvPr id="85" name="Freeform 84">
            <a:extLst>
              <a:ext uri="{FF2B5EF4-FFF2-40B4-BE49-F238E27FC236}">
                <a16:creationId xmlns:a16="http://schemas.microsoft.com/office/drawing/2014/main" id="{A5873416-13C7-504C-877F-A796ED66C39B}"/>
              </a:ext>
            </a:extLst>
          </p:cNvPr>
          <p:cNvSpPr/>
          <p:nvPr/>
        </p:nvSpPr>
        <p:spPr>
          <a:xfrm>
            <a:off x="8486476" y="1740874"/>
            <a:ext cx="262220" cy="344553"/>
          </a:xfrm>
          <a:custGeom>
            <a:avLst/>
            <a:gdLst>
              <a:gd name="connsiteX0" fmla="*/ 262221 w 262220"/>
              <a:gd name="connsiteY0" fmla="*/ 0 h 344553"/>
              <a:gd name="connsiteX1" fmla="*/ 65555 w 262220"/>
              <a:gd name="connsiteY1" fmla="*/ 0 h 344553"/>
              <a:gd name="connsiteX2" fmla="*/ 0 w 262220"/>
              <a:gd name="connsiteY2" fmla="*/ 68287 h 344553"/>
              <a:gd name="connsiteX3" fmla="*/ 0 w 262220"/>
              <a:gd name="connsiteY3" fmla="*/ 273146 h 344553"/>
              <a:gd name="connsiteX4" fmla="*/ 65555 w 262220"/>
              <a:gd name="connsiteY4" fmla="*/ 341433 h 344553"/>
              <a:gd name="connsiteX5" fmla="*/ 242628 w 262220"/>
              <a:gd name="connsiteY5" fmla="*/ 341433 h 344553"/>
              <a:gd name="connsiteX6" fmla="*/ 262221 w 262220"/>
              <a:gd name="connsiteY6" fmla="*/ 344554 h 344553"/>
              <a:gd name="connsiteX7" fmla="*/ 262221 w 262220"/>
              <a:gd name="connsiteY7" fmla="*/ 182098 h 344553"/>
              <a:gd name="connsiteX8" fmla="*/ 240369 w 262220"/>
              <a:gd name="connsiteY8" fmla="*/ 159335 h 344553"/>
              <a:gd name="connsiteX9" fmla="*/ 262221 w 262220"/>
              <a:gd name="connsiteY9" fmla="*/ 136573 h 344553"/>
              <a:gd name="connsiteX10" fmla="*/ 262221 w 262220"/>
              <a:gd name="connsiteY10" fmla="*/ 0 h 344553"/>
              <a:gd name="connsiteX11" fmla="*/ 196665 w 262220"/>
              <a:gd name="connsiteY11" fmla="*/ 159335 h 344553"/>
              <a:gd name="connsiteX12" fmla="*/ 174814 w 262220"/>
              <a:gd name="connsiteY12" fmla="*/ 182098 h 344553"/>
              <a:gd name="connsiteX13" fmla="*/ 152962 w 262220"/>
              <a:gd name="connsiteY13" fmla="*/ 159335 h 344553"/>
              <a:gd name="connsiteX14" fmla="*/ 174814 w 262220"/>
              <a:gd name="connsiteY14" fmla="*/ 136573 h 344553"/>
              <a:gd name="connsiteX15" fmla="*/ 196665 w 262220"/>
              <a:gd name="connsiteY15" fmla="*/ 159335 h 344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2220" h="344553">
                <a:moveTo>
                  <a:pt x="262221" y="0"/>
                </a:moveTo>
                <a:lnTo>
                  <a:pt x="65555" y="0"/>
                </a:lnTo>
                <a:cubicBezTo>
                  <a:pt x="29350" y="0"/>
                  <a:pt x="0" y="30573"/>
                  <a:pt x="0" y="68287"/>
                </a:cubicBezTo>
                <a:lnTo>
                  <a:pt x="0" y="273146"/>
                </a:lnTo>
                <a:cubicBezTo>
                  <a:pt x="0" y="310861"/>
                  <a:pt x="29350" y="341433"/>
                  <a:pt x="65555" y="341433"/>
                </a:cubicBezTo>
                <a:lnTo>
                  <a:pt x="242628" y="341433"/>
                </a:lnTo>
                <a:cubicBezTo>
                  <a:pt x="249313" y="341433"/>
                  <a:pt x="255916" y="342498"/>
                  <a:pt x="262221" y="344554"/>
                </a:cubicBezTo>
                <a:lnTo>
                  <a:pt x="262221" y="182098"/>
                </a:lnTo>
                <a:cubicBezTo>
                  <a:pt x="250152" y="182098"/>
                  <a:pt x="240369" y="171907"/>
                  <a:pt x="240369" y="159335"/>
                </a:cubicBezTo>
                <a:cubicBezTo>
                  <a:pt x="240369" y="146764"/>
                  <a:pt x="250152" y="136573"/>
                  <a:pt x="262221" y="136573"/>
                </a:cubicBezTo>
                <a:lnTo>
                  <a:pt x="262221" y="0"/>
                </a:lnTo>
                <a:close/>
                <a:moveTo>
                  <a:pt x="196665" y="159335"/>
                </a:moveTo>
                <a:cubicBezTo>
                  <a:pt x="196665" y="171907"/>
                  <a:pt x="186882" y="182098"/>
                  <a:pt x="174814" y="182098"/>
                </a:cubicBezTo>
                <a:cubicBezTo>
                  <a:pt x="162745" y="182098"/>
                  <a:pt x="152962" y="171907"/>
                  <a:pt x="152962" y="159335"/>
                </a:cubicBezTo>
                <a:cubicBezTo>
                  <a:pt x="152962" y="146764"/>
                  <a:pt x="162745" y="136573"/>
                  <a:pt x="174814" y="136573"/>
                </a:cubicBezTo>
                <a:cubicBezTo>
                  <a:pt x="186882" y="136573"/>
                  <a:pt x="196665" y="146764"/>
                  <a:pt x="196665" y="159335"/>
                </a:cubicBezTo>
                <a:close/>
              </a:path>
            </a:pathLst>
          </a:custGeom>
          <a:solidFill>
            <a:srgbClr val="C37840"/>
          </a:solidFill>
          <a:ln w="21717" cap="flat">
            <a:noFill/>
            <a:prstDash val="solid"/>
            <a:miter/>
          </a:ln>
        </p:spPr>
        <p:txBody>
          <a:bodyPr rtlCol="0" anchor="ctr"/>
          <a:lstStyle/>
          <a:p>
            <a:endParaRPr lang="en-TL"/>
          </a:p>
        </p:txBody>
      </p:sp>
      <p:sp>
        <p:nvSpPr>
          <p:cNvPr id="86" name="Freeform 85">
            <a:extLst>
              <a:ext uri="{FF2B5EF4-FFF2-40B4-BE49-F238E27FC236}">
                <a16:creationId xmlns:a16="http://schemas.microsoft.com/office/drawing/2014/main" id="{16F559E1-C1ED-2943-89CA-46BB877C51C0}"/>
              </a:ext>
            </a:extLst>
          </p:cNvPr>
          <p:cNvSpPr/>
          <p:nvPr/>
        </p:nvSpPr>
        <p:spPr>
          <a:xfrm>
            <a:off x="6632807" y="1695349"/>
            <a:ext cx="328917" cy="546294"/>
          </a:xfrm>
          <a:custGeom>
            <a:avLst/>
            <a:gdLst>
              <a:gd name="connsiteX0" fmla="*/ 0 w 328917"/>
              <a:gd name="connsiteY0" fmla="*/ 546294 h 546294"/>
              <a:gd name="connsiteX1" fmla="*/ 130 w 328917"/>
              <a:gd name="connsiteY1" fmla="*/ 546294 h 546294"/>
              <a:gd name="connsiteX2" fmla="*/ 263160 w 328917"/>
              <a:gd name="connsiteY2" fmla="*/ 546294 h 546294"/>
              <a:gd name="connsiteX3" fmla="*/ 328917 w 328917"/>
              <a:gd name="connsiteY3" fmla="*/ 478007 h 546294"/>
              <a:gd name="connsiteX4" fmla="*/ 328917 w 328917"/>
              <a:gd name="connsiteY4" fmla="*/ 68287 h 546294"/>
              <a:gd name="connsiteX5" fmla="*/ 263160 w 328917"/>
              <a:gd name="connsiteY5" fmla="*/ 0 h 546294"/>
              <a:gd name="connsiteX6" fmla="*/ 139831 w 328917"/>
              <a:gd name="connsiteY6" fmla="*/ 0 h 546294"/>
              <a:gd name="connsiteX7" fmla="*/ 139831 w 328917"/>
              <a:gd name="connsiteY7" fmla="*/ 364988 h 546294"/>
              <a:gd name="connsiteX8" fmla="*/ 175483 w 328917"/>
              <a:gd name="connsiteY8" fmla="*/ 409721 h 546294"/>
              <a:gd name="connsiteX9" fmla="*/ 139831 w 328917"/>
              <a:gd name="connsiteY9" fmla="*/ 454453 h 546294"/>
              <a:gd name="connsiteX10" fmla="*/ 139831 w 328917"/>
              <a:gd name="connsiteY10" fmla="*/ 546294 h 546294"/>
              <a:gd name="connsiteX11" fmla="*/ 0 w 328917"/>
              <a:gd name="connsiteY11" fmla="*/ 546294 h 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8917" h="546294">
                <a:moveTo>
                  <a:pt x="0" y="546294"/>
                </a:moveTo>
                <a:cubicBezTo>
                  <a:pt x="43" y="546294"/>
                  <a:pt x="87" y="546294"/>
                  <a:pt x="130" y="546294"/>
                </a:cubicBezTo>
                <a:lnTo>
                  <a:pt x="263160" y="546294"/>
                </a:lnTo>
                <a:cubicBezTo>
                  <a:pt x="299478" y="546294"/>
                  <a:pt x="328917" y="515722"/>
                  <a:pt x="328917" y="478007"/>
                </a:cubicBezTo>
                <a:lnTo>
                  <a:pt x="328917" y="68287"/>
                </a:lnTo>
                <a:cubicBezTo>
                  <a:pt x="328917" y="30573"/>
                  <a:pt x="299478" y="0"/>
                  <a:pt x="263160" y="0"/>
                </a:cubicBezTo>
                <a:lnTo>
                  <a:pt x="139831" y="0"/>
                </a:lnTo>
                <a:lnTo>
                  <a:pt x="139831" y="364988"/>
                </a:lnTo>
                <a:cubicBezTo>
                  <a:pt x="160131" y="368969"/>
                  <a:pt x="175483" y="387484"/>
                  <a:pt x="175483" y="409721"/>
                </a:cubicBezTo>
                <a:cubicBezTo>
                  <a:pt x="175483" y="431957"/>
                  <a:pt x="160131" y="450472"/>
                  <a:pt x="139831" y="454453"/>
                </a:cubicBezTo>
                <a:lnTo>
                  <a:pt x="139831" y="546294"/>
                </a:lnTo>
                <a:lnTo>
                  <a:pt x="0" y="546294"/>
                </a:lnTo>
                <a:close/>
              </a:path>
            </a:pathLst>
          </a:custGeom>
          <a:solidFill>
            <a:srgbClr val="D89245"/>
          </a:solidFill>
          <a:ln w="21696" cap="flat">
            <a:noFill/>
            <a:prstDash val="solid"/>
            <a:miter/>
          </a:ln>
        </p:spPr>
        <p:txBody>
          <a:bodyPr rtlCol="0" anchor="ctr"/>
          <a:lstStyle/>
          <a:p>
            <a:endParaRPr lang="en-TL"/>
          </a:p>
        </p:txBody>
      </p:sp>
      <p:sp>
        <p:nvSpPr>
          <p:cNvPr id="87" name="Freeform 86">
            <a:extLst>
              <a:ext uri="{FF2B5EF4-FFF2-40B4-BE49-F238E27FC236}">
                <a16:creationId xmlns:a16="http://schemas.microsoft.com/office/drawing/2014/main" id="{C59946F1-9F4C-3842-939D-28676D517302}"/>
              </a:ext>
            </a:extLst>
          </p:cNvPr>
          <p:cNvSpPr/>
          <p:nvPr/>
        </p:nvSpPr>
        <p:spPr>
          <a:xfrm>
            <a:off x="6567180" y="1695349"/>
            <a:ext cx="328916" cy="546294"/>
          </a:xfrm>
          <a:custGeom>
            <a:avLst/>
            <a:gdLst>
              <a:gd name="connsiteX0" fmla="*/ 205459 w 328916"/>
              <a:gd name="connsiteY0" fmla="*/ 0 h 546294"/>
              <a:gd name="connsiteX1" fmla="*/ 65758 w 328916"/>
              <a:gd name="connsiteY1" fmla="*/ 0 h 546294"/>
              <a:gd name="connsiteX2" fmla="*/ 0 w 328916"/>
              <a:gd name="connsiteY2" fmla="*/ 68287 h 546294"/>
              <a:gd name="connsiteX3" fmla="*/ 0 w 328916"/>
              <a:gd name="connsiteY3" fmla="*/ 478007 h 546294"/>
              <a:gd name="connsiteX4" fmla="*/ 65758 w 328916"/>
              <a:gd name="connsiteY4" fmla="*/ 546294 h 546294"/>
              <a:gd name="connsiteX5" fmla="*/ 328788 w 328916"/>
              <a:gd name="connsiteY5" fmla="*/ 546294 h 546294"/>
              <a:gd name="connsiteX6" fmla="*/ 328917 w 328916"/>
              <a:gd name="connsiteY6" fmla="*/ 546294 h 546294"/>
              <a:gd name="connsiteX7" fmla="*/ 205459 w 328916"/>
              <a:gd name="connsiteY7" fmla="*/ 546294 h 546294"/>
              <a:gd name="connsiteX8" fmla="*/ 205459 w 328916"/>
              <a:gd name="connsiteY8" fmla="*/ 454453 h 546294"/>
              <a:gd name="connsiteX9" fmla="*/ 197273 w 328916"/>
              <a:gd name="connsiteY9" fmla="*/ 455245 h 546294"/>
              <a:gd name="connsiteX10" fmla="*/ 153434 w 328916"/>
              <a:gd name="connsiteY10" fmla="*/ 409721 h 546294"/>
              <a:gd name="connsiteX11" fmla="*/ 197273 w 328916"/>
              <a:gd name="connsiteY11" fmla="*/ 364196 h 546294"/>
              <a:gd name="connsiteX12" fmla="*/ 205459 w 328916"/>
              <a:gd name="connsiteY12" fmla="*/ 364988 h 546294"/>
              <a:gd name="connsiteX13" fmla="*/ 205459 w 328916"/>
              <a:gd name="connsiteY13" fmla="*/ 0 h 546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916" h="546294">
                <a:moveTo>
                  <a:pt x="205459" y="0"/>
                </a:moveTo>
                <a:lnTo>
                  <a:pt x="65758" y="0"/>
                </a:lnTo>
                <a:cubicBezTo>
                  <a:pt x="29441" y="0"/>
                  <a:pt x="0" y="30573"/>
                  <a:pt x="0" y="68287"/>
                </a:cubicBezTo>
                <a:lnTo>
                  <a:pt x="0" y="478007"/>
                </a:lnTo>
                <a:cubicBezTo>
                  <a:pt x="0" y="515722"/>
                  <a:pt x="29441" y="546294"/>
                  <a:pt x="65758" y="546294"/>
                </a:cubicBezTo>
                <a:lnTo>
                  <a:pt x="328788" y="546294"/>
                </a:lnTo>
                <a:cubicBezTo>
                  <a:pt x="328831" y="546294"/>
                  <a:pt x="328873" y="546294"/>
                  <a:pt x="328917" y="546294"/>
                </a:cubicBezTo>
                <a:lnTo>
                  <a:pt x="205459" y="546294"/>
                </a:lnTo>
                <a:lnTo>
                  <a:pt x="205459" y="454453"/>
                </a:lnTo>
                <a:cubicBezTo>
                  <a:pt x="202807" y="454972"/>
                  <a:pt x="200070" y="455245"/>
                  <a:pt x="197273" y="455245"/>
                </a:cubicBezTo>
                <a:cubicBezTo>
                  <a:pt x="173061" y="455245"/>
                  <a:pt x="153434" y="434864"/>
                  <a:pt x="153434" y="409721"/>
                </a:cubicBezTo>
                <a:cubicBezTo>
                  <a:pt x="153434" y="384577"/>
                  <a:pt x="173061" y="364196"/>
                  <a:pt x="197273" y="364196"/>
                </a:cubicBezTo>
                <a:cubicBezTo>
                  <a:pt x="200070" y="364196"/>
                  <a:pt x="202807" y="364469"/>
                  <a:pt x="205459" y="364988"/>
                </a:cubicBezTo>
                <a:lnTo>
                  <a:pt x="205459" y="0"/>
                </a:lnTo>
                <a:close/>
              </a:path>
            </a:pathLst>
          </a:custGeom>
          <a:solidFill>
            <a:srgbClr val="C37840"/>
          </a:solidFill>
          <a:ln w="21696" cap="flat">
            <a:noFill/>
            <a:prstDash val="solid"/>
            <a:miter/>
          </a:ln>
        </p:spPr>
        <p:txBody>
          <a:bodyPr rtlCol="0" anchor="ctr"/>
          <a:lstStyle/>
          <a:p>
            <a:endParaRPr lang="en-TL"/>
          </a:p>
        </p:txBody>
      </p:sp>
      <p:sp>
        <p:nvSpPr>
          <p:cNvPr id="88" name="Freeform 87">
            <a:extLst>
              <a:ext uri="{FF2B5EF4-FFF2-40B4-BE49-F238E27FC236}">
                <a16:creationId xmlns:a16="http://schemas.microsoft.com/office/drawing/2014/main" id="{EAE37789-7B04-994D-B58D-E18AD70F413A}"/>
              </a:ext>
            </a:extLst>
          </p:cNvPr>
          <p:cNvSpPr/>
          <p:nvPr/>
        </p:nvSpPr>
        <p:spPr>
          <a:xfrm>
            <a:off x="5764742" y="3770666"/>
            <a:ext cx="262220" cy="545661"/>
          </a:xfrm>
          <a:custGeom>
            <a:avLst/>
            <a:gdLst>
              <a:gd name="connsiteX0" fmla="*/ 0 w 262220"/>
              <a:gd name="connsiteY0" fmla="*/ 0 h 545661"/>
              <a:gd name="connsiteX1" fmla="*/ 0 w 262220"/>
              <a:gd name="connsiteY1" fmla="*/ 218832 h 545661"/>
              <a:gd name="connsiteX2" fmla="*/ 15545 w 262220"/>
              <a:gd name="connsiteY2" fmla="*/ 250575 h 545661"/>
              <a:gd name="connsiteX3" fmla="*/ 113008 w 262220"/>
              <a:gd name="connsiteY3" fmla="*/ 100430 h 545661"/>
              <a:gd name="connsiteX4" fmla="*/ 143349 w 262220"/>
              <a:gd name="connsiteY4" fmla="*/ 94324 h 545661"/>
              <a:gd name="connsiteX5" fmla="*/ 149212 w 262220"/>
              <a:gd name="connsiteY5" fmla="*/ 125930 h 545661"/>
              <a:gd name="connsiteX6" fmla="*/ 51749 w 262220"/>
              <a:gd name="connsiteY6" fmla="*/ 276075 h 545661"/>
              <a:gd name="connsiteX7" fmla="*/ 0 w 262220"/>
              <a:gd name="connsiteY7" fmla="*/ 293158 h 545661"/>
              <a:gd name="connsiteX8" fmla="*/ 0 w 262220"/>
              <a:gd name="connsiteY8" fmla="*/ 545662 h 545661"/>
              <a:gd name="connsiteX9" fmla="*/ 32778 w 262220"/>
              <a:gd name="connsiteY9" fmla="*/ 545662 h 545661"/>
              <a:gd name="connsiteX10" fmla="*/ 54629 w 262220"/>
              <a:gd name="connsiteY10" fmla="*/ 522900 h 545661"/>
              <a:gd name="connsiteX11" fmla="*/ 32778 w 262220"/>
              <a:gd name="connsiteY11" fmla="*/ 500138 h 545661"/>
              <a:gd name="connsiteX12" fmla="*/ 21852 w 262220"/>
              <a:gd name="connsiteY12" fmla="*/ 500138 h 545661"/>
              <a:gd name="connsiteX13" fmla="*/ 21852 w 262220"/>
              <a:gd name="connsiteY13" fmla="*/ 409719 h 545661"/>
              <a:gd name="connsiteX14" fmla="*/ 196665 w 262220"/>
              <a:gd name="connsiteY14" fmla="*/ 409719 h 545661"/>
              <a:gd name="connsiteX15" fmla="*/ 262221 w 262220"/>
              <a:gd name="connsiteY15" fmla="*/ 341433 h 545661"/>
              <a:gd name="connsiteX16" fmla="*/ 262221 w 262220"/>
              <a:gd name="connsiteY16" fmla="*/ 68287 h 545661"/>
              <a:gd name="connsiteX17" fmla="*/ 196665 w 262220"/>
              <a:gd name="connsiteY17" fmla="*/ 0 h 545661"/>
              <a:gd name="connsiteX18" fmla="*/ 0 w 262220"/>
              <a:gd name="connsiteY18" fmla="*/ 0 h 54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2220" h="545661">
                <a:moveTo>
                  <a:pt x="0" y="0"/>
                </a:moveTo>
                <a:lnTo>
                  <a:pt x="0" y="218832"/>
                </a:lnTo>
                <a:lnTo>
                  <a:pt x="15545" y="250575"/>
                </a:lnTo>
                <a:lnTo>
                  <a:pt x="113008" y="100430"/>
                </a:lnTo>
                <a:cubicBezTo>
                  <a:pt x="119769" y="90016"/>
                  <a:pt x="133352" y="87282"/>
                  <a:pt x="143349" y="94324"/>
                </a:cubicBezTo>
                <a:cubicBezTo>
                  <a:pt x="153349" y="101365"/>
                  <a:pt x="155973" y="115516"/>
                  <a:pt x="149212" y="125930"/>
                </a:cubicBezTo>
                <a:lnTo>
                  <a:pt x="51749" y="276075"/>
                </a:lnTo>
                <a:cubicBezTo>
                  <a:pt x="39626" y="294752"/>
                  <a:pt x="17881" y="300158"/>
                  <a:pt x="0" y="293158"/>
                </a:cubicBezTo>
                <a:lnTo>
                  <a:pt x="0" y="545662"/>
                </a:lnTo>
                <a:lnTo>
                  <a:pt x="32778" y="545662"/>
                </a:lnTo>
                <a:cubicBezTo>
                  <a:pt x="44846" y="545662"/>
                  <a:pt x="54629" y="535471"/>
                  <a:pt x="54629" y="522900"/>
                </a:cubicBezTo>
                <a:cubicBezTo>
                  <a:pt x="54629" y="510328"/>
                  <a:pt x="44846" y="500138"/>
                  <a:pt x="32778" y="500138"/>
                </a:cubicBezTo>
                <a:lnTo>
                  <a:pt x="21852" y="500138"/>
                </a:lnTo>
                <a:lnTo>
                  <a:pt x="21852" y="409719"/>
                </a:lnTo>
                <a:lnTo>
                  <a:pt x="196665" y="409719"/>
                </a:lnTo>
                <a:cubicBezTo>
                  <a:pt x="232872" y="409719"/>
                  <a:pt x="262221" y="379147"/>
                  <a:pt x="262221" y="341433"/>
                </a:cubicBezTo>
                <a:lnTo>
                  <a:pt x="262221" y="68287"/>
                </a:lnTo>
                <a:cubicBezTo>
                  <a:pt x="262221" y="30573"/>
                  <a:pt x="232872" y="0"/>
                  <a:pt x="196665" y="0"/>
                </a:cubicBezTo>
                <a:lnTo>
                  <a:pt x="0" y="0"/>
                </a:lnTo>
                <a:close/>
              </a:path>
            </a:pathLst>
          </a:custGeom>
          <a:solidFill>
            <a:srgbClr val="D89245"/>
          </a:solidFill>
          <a:ln w="21717" cap="flat">
            <a:noFill/>
            <a:prstDash val="solid"/>
            <a:miter/>
          </a:ln>
        </p:spPr>
        <p:txBody>
          <a:bodyPr rtlCol="0" anchor="ctr"/>
          <a:lstStyle/>
          <a:p>
            <a:endParaRPr lang="en-TL">
              <a:solidFill>
                <a:srgbClr val="C37840"/>
              </a:solidFill>
            </a:endParaRPr>
          </a:p>
        </p:txBody>
      </p:sp>
      <p:sp>
        <p:nvSpPr>
          <p:cNvPr id="89" name="Freeform 88">
            <a:extLst>
              <a:ext uri="{FF2B5EF4-FFF2-40B4-BE49-F238E27FC236}">
                <a16:creationId xmlns:a16="http://schemas.microsoft.com/office/drawing/2014/main" id="{19351402-61FE-7B45-B1DB-6AFE15EA3440}"/>
              </a:ext>
            </a:extLst>
          </p:cNvPr>
          <p:cNvSpPr/>
          <p:nvPr/>
        </p:nvSpPr>
        <p:spPr>
          <a:xfrm>
            <a:off x="5502521" y="3770666"/>
            <a:ext cx="262220" cy="545661"/>
          </a:xfrm>
          <a:custGeom>
            <a:avLst/>
            <a:gdLst>
              <a:gd name="connsiteX0" fmla="*/ 262221 w 262220"/>
              <a:gd name="connsiteY0" fmla="*/ 0 h 545661"/>
              <a:gd name="connsiteX1" fmla="*/ 65555 w 262220"/>
              <a:gd name="connsiteY1" fmla="*/ 0 h 545661"/>
              <a:gd name="connsiteX2" fmla="*/ 0 w 262220"/>
              <a:gd name="connsiteY2" fmla="*/ 68287 h 545661"/>
              <a:gd name="connsiteX3" fmla="*/ 0 w 262220"/>
              <a:gd name="connsiteY3" fmla="*/ 341433 h 545661"/>
              <a:gd name="connsiteX4" fmla="*/ 65555 w 262220"/>
              <a:gd name="connsiteY4" fmla="*/ 409719 h 545661"/>
              <a:gd name="connsiteX5" fmla="*/ 240369 w 262220"/>
              <a:gd name="connsiteY5" fmla="*/ 409719 h 545661"/>
              <a:gd name="connsiteX6" fmla="*/ 240369 w 262220"/>
              <a:gd name="connsiteY6" fmla="*/ 500138 h 545661"/>
              <a:gd name="connsiteX7" fmla="*/ 229443 w 262220"/>
              <a:gd name="connsiteY7" fmla="*/ 500138 h 545661"/>
              <a:gd name="connsiteX8" fmla="*/ 207591 w 262220"/>
              <a:gd name="connsiteY8" fmla="*/ 522900 h 545661"/>
              <a:gd name="connsiteX9" fmla="*/ 229443 w 262220"/>
              <a:gd name="connsiteY9" fmla="*/ 545662 h 545661"/>
              <a:gd name="connsiteX10" fmla="*/ 262221 w 262220"/>
              <a:gd name="connsiteY10" fmla="*/ 545662 h 545661"/>
              <a:gd name="connsiteX11" fmla="*/ 262221 w 262220"/>
              <a:gd name="connsiteY11" fmla="*/ 293158 h 545661"/>
              <a:gd name="connsiteX12" fmla="*/ 238837 w 262220"/>
              <a:gd name="connsiteY12" fmla="*/ 271264 h 545661"/>
              <a:gd name="connsiteX13" fmla="*/ 217519 w 262220"/>
              <a:gd name="connsiteY13" fmla="*/ 227733 h 545661"/>
              <a:gd name="connsiteX14" fmla="*/ 146839 w 262220"/>
              <a:gd name="connsiteY14" fmla="*/ 304068 h 545661"/>
              <a:gd name="connsiteX15" fmla="*/ 115940 w 262220"/>
              <a:gd name="connsiteY15" fmla="*/ 304649 h 545661"/>
              <a:gd name="connsiteX16" fmla="*/ 115382 w 262220"/>
              <a:gd name="connsiteY16" fmla="*/ 272465 h 545661"/>
              <a:gd name="connsiteX17" fmla="*/ 186062 w 262220"/>
              <a:gd name="connsiteY17" fmla="*/ 196130 h 545661"/>
              <a:gd name="connsiteX18" fmla="*/ 256450 w 262220"/>
              <a:gd name="connsiteY18" fmla="*/ 207046 h 545661"/>
              <a:gd name="connsiteX19" fmla="*/ 262221 w 262220"/>
              <a:gd name="connsiteY19" fmla="*/ 218832 h 545661"/>
              <a:gd name="connsiteX20" fmla="*/ 262221 w 262220"/>
              <a:gd name="connsiteY20" fmla="*/ 0 h 54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2220" h="545661">
                <a:moveTo>
                  <a:pt x="262221" y="0"/>
                </a:moveTo>
                <a:lnTo>
                  <a:pt x="65555" y="0"/>
                </a:lnTo>
                <a:cubicBezTo>
                  <a:pt x="29350" y="0"/>
                  <a:pt x="0" y="30573"/>
                  <a:pt x="0" y="68287"/>
                </a:cubicBezTo>
                <a:lnTo>
                  <a:pt x="0" y="341433"/>
                </a:lnTo>
                <a:cubicBezTo>
                  <a:pt x="0" y="379147"/>
                  <a:pt x="29350" y="409719"/>
                  <a:pt x="65555" y="409719"/>
                </a:cubicBezTo>
                <a:lnTo>
                  <a:pt x="240369" y="409719"/>
                </a:lnTo>
                <a:lnTo>
                  <a:pt x="240369" y="500138"/>
                </a:lnTo>
                <a:lnTo>
                  <a:pt x="229443" y="500138"/>
                </a:lnTo>
                <a:cubicBezTo>
                  <a:pt x="217374" y="500138"/>
                  <a:pt x="207591" y="510328"/>
                  <a:pt x="207591" y="522900"/>
                </a:cubicBezTo>
                <a:cubicBezTo>
                  <a:pt x="207591" y="535471"/>
                  <a:pt x="217374" y="545662"/>
                  <a:pt x="229443" y="545662"/>
                </a:cubicBezTo>
                <a:lnTo>
                  <a:pt x="262221" y="545662"/>
                </a:lnTo>
                <a:lnTo>
                  <a:pt x="262221" y="293158"/>
                </a:lnTo>
                <a:cubicBezTo>
                  <a:pt x="252612" y="289396"/>
                  <a:pt x="244121" y="282053"/>
                  <a:pt x="238837" y="271264"/>
                </a:cubicBezTo>
                <a:lnTo>
                  <a:pt x="217519" y="227733"/>
                </a:lnTo>
                <a:lnTo>
                  <a:pt x="146839" y="304068"/>
                </a:lnTo>
                <a:cubicBezTo>
                  <a:pt x="138460" y="313116"/>
                  <a:pt x="124627" y="313376"/>
                  <a:pt x="115940" y="304649"/>
                </a:cubicBezTo>
                <a:cubicBezTo>
                  <a:pt x="107254" y="295922"/>
                  <a:pt x="107004" y="281513"/>
                  <a:pt x="115382" y="272465"/>
                </a:cubicBezTo>
                <a:lnTo>
                  <a:pt x="186062" y="196130"/>
                </a:lnTo>
                <a:cubicBezTo>
                  <a:pt x="206899" y="173627"/>
                  <a:pt x="242810" y="179197"/>
                  <a:pt x="256450" y="207046"/>
                </a:cubicBezTo>
                <a:lnTo>
                  <a:pt x="262221" y="218832"/>
                </a:lnTo>
                <a:lnTo>
                  <a:pt x="262221" y="0"/>
                </a:lnTo>
                <a:close/>
              </a:path>
            </a:pathLst>
          </a:custGeom>
          <a:solidFill>
            <a:srgbClr val="C37840"/>
          </a:solidFill>
          <a:ln w="21717" cap="flat">
            <a:noFill/>
            <a:prstDash val="solid"/>
            <a:miter/>
          </a:ln>
        </p:spPr>
        <p:txBody>
          <a:bodyPr rtlCol="0" anchor="ctr"/>
          <a:lstStyle/>
          <a:p>
            <a:endParaRPr lang="en-TL">
              <a:solidFill>
                <a:srgbClr val="C37840"/>
              </a:solidFill>
            </a:endParaRPr>
          </a:p>
        </p:txBody>
      </p:sp>
      <p:sp>
        <p:nvSpPr>
          <p:cNvPr id="90" name="Freeform 89">
            <a:extLst>
              <a:ext uri="{FF2B5EF4-FFF2-40B4-BE49-F238E27FC236}">
                <a16:creationId xmlns:a16="http://schemas.microsoft.com/office/drawing/2014/main" id="{C9BA4E42-671A-CA4A-A443-4F46BAF76409}"/>
              </a:ext>
            </a:extLst>
          </p:cNvPr>
          <p:cNvSpPr/>
          <p:nvPr/>
        </p:nvSpPr>
        <p:spPr>
          <a:xfrm>
            <a:off x="10867863" y="2771957"/>
            <a:ext cx="242797" cy="485594"/>
          </a:xfrm>
          <a:custGeom>
            <a:avLst/>
            <a:gdLst>
              <a:gd name="connsiteX0" fmla="*/ 0 w 242797"/>
              <a:gd name="connsiteY0" fmla="*/ 353159 h 485594"/>
              <a:gd name="connsiteX1" fmla="*/ 0 w 242797"/>
              <a:gd name="connsiteY1" fmla="*/ 485594 h 485594"/>
              <a:gd name="connsiteX2" fmla="*/ 62452 w 242797"/>
              <a:gd name="connsiteY2" fmla="*/ 441445 h 485594"/>
              <a:gd name="connsiteX3" fmla="*/ 62834 w 242797"/>
              <a:gd name="connsiteY3" fmla="*/ 441449 h 485594"/>
              <a:gd name="connsiteX4" fmla="*/ 220725 w 242797"/>
              <a:gd name="connsiteY4" fmla="*/ 441449 h 485594"/>
              <a:gd name="connsiteX5" fmla="*/ 242797 w 242797"/>
              <a:gd name="connsiteY5" fmla="*/ 419377 h 485594"/>
              <a:gd name="connsiteX6" fmla="*/ 220725 w 242797"/>
              <a:gd name="connsiteY6" fmla="*/ 397304 h 485594"/>
              <a:gd name="connsiteX7" fmla="*/ 62834 w 242797"/>
              <a:gd name="connsiteY7" fmla="*/ 397304 h 485594"/>
              <a:gd name="connsiteX8" fmla="*/ 62450 w 242797"/>
              <a:gd name="connsiteY8" fmla="*/ 397306 h 485594"/>
              <a:gd name="connsiteX9" fmla="*/ 0 w 242797"/>
              <a:gd name="connsiteY9" fmla="*/ 353159 h 485594"/>
              <a:gd name="connsiteX10" fmla="*/ 0 w 242797"/>
              <a:gd name="connsiteY10" fmla="*/ 220725 h 485594"/>
              <a:gd name="connsiteX11" fmla="*/ 0 w 242797"/>
              <a:gd name="connsiteY11" fmla="*/ 264869 h 485594"/>
              <a:gd name="connsiteX12" fmla="*/ 220725 w 242797"/>
              <a:gd name="connsiteY12" fmla="*/ 264869 h 485594"/>
              <a:gd name="connsiteX13" fmla="*/ 242797 w 242797"/>
              <a:gd name="connsiteY13" fmla="*/ 242797 h 485594"/>
              <a:gd name="connsiteX14" fmla="*/ 220725 w 242797"/>
              <a:gd name="connsiteY14" fmla="*/ 220725 h 485594"/>
              <a:gd name="connsiteX15" fmla="*/ 0 w 242797"/>
              <a:gd name="connsiteY15" fmla="*/ 220725 h 485594"/>
              <a:gd name="connsiteX16" fmla="*/ 0 w 242797"/>
              <a:gd name="connsiteY16" fmla="*/ 88290 h 485594"/>
              <a:gd name="connsiteX17" fmla="*/ 69985 w 242797"/>
              <a:gd name="connsiteY17" fmla="*/ 88290 h 485594"/>
              <a:gd name="connsiteX18" fmla="*/ 132435 w 242797"/>
              <a:gd name="connsiteY18" fmla="*/ 132435 h 485594"/>
              <a:gd name="connsiteX19" fmla="*/ 194884 w 242797"/>
              <a:gd name="connsiteY19" fmla="*/ 88290 h 485594"/>
              <a:gd name="connsiteX20" fmla="*/ 220725 w 242797"/>
              <a:gd name="connsiteY20" fmla="*/ 88290 h 485594"/>
              <a:gd name="connsiteX21" fmla="*/ 242797 w 242797"/>
              <a:gd name="connsiteY21" fmla="*/ 66217 h 485594"/>
              <a:gd name="connsiteX22" fmla="*/ 220725 w 242797"/>
              <a:gd name="connsiteY22" fmla="*/ 44145 h 485594"/>
              <a:gd name="connsiteX23" fmla="*/ 194884 w 242797"/>
              <a:gd name="connsiteY23" fmla="*/ 44145 h 485594"/>
              <a:gd name="connsiteX24" fmla="*/ 132435 w 242797"/>
              <a:gd name="connsiteY24" fmla="*/ 0 h 485594"/>
              <a:gd name="connsiteX25" fmla="*/ 69985 w 242797"/>
              <a:gd name="connsiteY25" fmla="*/ 44145 h 485594"/>
              <a:gd name="connsiteX26" fmla="*/ 0 w 242797"/>
              <a:gd name="connsiteY26" fmla="*/ 44145 h 485594"/>
              <a:gd name="connsiteX27" fmla="*/ 0 w 242797"/>
              <a:gd name="connsiteY27" fmla="*/ 88290 h 48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797" h="485594">
                <a:moveTo>
                  <a:pt x="0" y="353159"/>
                </a:moveTo>
                <a:lnTo>
                  <a:pt x="0" y="485594"/>
                </a:lnTo>
                <a:cubicBezTo>
                  <a:pt x="28833" y="485594"/>
                  <a:pt x="53362" y="467166"/>
                  <a:pt x="62452" y="441445"/>
                </a:cubicBezTo>
                <a:lnTo>
                  <a:pt x="62834" y="441449"/>
                </a:lnTo>
                <a:lnTo>
                  <a:pt x="220725" y="441449"/>
                </a:lnTo>
                <a:cubicBezTo>
                  <a:pt x="232915" y="441449"/>
                  <a:pt x="242797" y="431567"/>
                  <a:pt x="242797" y="419377"/>
                </a:cubicBezTo>
                <a:cubicBezTo>
                  <a:pt x="242797" y="407186"/>
                  <a:pt x="232915" y="397304"/>
                  <a:pt x="220725" y="397304"/>
                </a:cubicBezTo>
                <a:lnTo>
                  <a:pt x="62834" y="397304"/>
                </a:lnTo>
                <a:lnTo>
                  <a:pt x="62450" y="397306"/>
                </a:lnTo>
                <a:cubicBezTo>
                  <a:pt x="53362" y="371588"/>
                  <a:pt x="28833" y="353159"/>
                  <a:pt x="0" y="353159"/>
                </a:cubicBezTo>
                <a:close/>
                <a:moveTo>
                  <a:pt x="0" y="220725"/>
                </a:moveTo>
                <a:lnTo>
                  <a:pt x="0" y="264869"/>
                </a:lnTo>
                <a:lnTo>
                  <a:pt x="220725" y="264869"/>
                </a:lnTo>
                <a:cubicBezTo>
                  <a:pt x="232915" y="264869"/>
                  <a:pt x="242797" y="254988"/>
                  <a:pt x="242797" y="242797"/>
                </a:cubicBezTo>
                <a:cubicBezTo>
                  <a:pt x="242797" y="230606"/>
                  <a:pt x="232915" y="220725"/>
                  <a:pt x="220725" y="220725"/>
                </a:cubicBezTo>
                <a:lnTo>
                  <a:pt x="0" y="220725"/>
                </a:lnTo>
                <a:close/>
                <a:moveTo>
                  <a:pt x="0" y="88290"/>
                </a:moveTo>
                <a:lnTo>
                  <a:pt x="69985" y="88290"/>
                </a:lnTo>
                <a:cubicBezTo>
                  <a:pt x="79077" y="114008"/>
                  <a:pt x="103604" y="132435"/>
                  <a:pt x="132435" y="132435"/>
                </a:cubicBezTo>
                <a:cubicBezTo>
                  <a:pt x="161266" y="132435"/>
                  <a:pt x="185795" y="114008"/>
                  <a:pt x="194884" y="88290"/>
                </a:cubicBezTo>
                <a:lnTo>
                  <a:pt x="220725" y="88290"/>
                </a:lnTo>
                <a:cubicBezTo>
                  <a:pt x="232915" y="88290"/>
                  <a:pt x="242797" y="78408"/>
                  <a:pt x="242797" y="66217"/>
                </a:cubicBezTo>
                <a:cubicBezTo>
                  <a:pt x="242797" y="54027"/>
                  <a:pt x="232915" y="44145"/>
                  <a:pt x="220725" y="44145"/>
                </a:cubicBezTo>
                <a:lnTo>
                  <a:pt x="194884" y="44145"/>
                </a:lnTo>
                <a:cubicBezTo>
                  <a:pt x="185795" y="18426"/>
                  <a:pt x="161266" y="0"/>
                  <a:pt x="132435" y="0"/>
                </a:cubicBezTo>
                <a:cubicBezTo>
                  <a:pt x="103604" y="0"/>
                  <a:pt x="79077" y="18426"/>
                  <a:pt x="69985" y="44145"/>
                </a:cubicBezTo>
                <a:lnTo>
                  <a:pt x="0" y="44145"/>
                </a:lnTo>
                <a:lnTo>
                  <a:pt x="0" y="88290"/>
                </a:lnTo>
                <a:close/>
              </a:path>
            </a:pathLst>
          </a:custGeom>
          <a:solidFill>
            <a:srgbClr val="D89245"/>
          </a:solidFill>
          <a:ln w="21648" cap="flat">
            <a:noFill/>
            <a:prstDash val="solid"/>
            <a:miter/>
          </a:ln>
        </p:spPr>
        <p:txBody>
          <a:bodyPr rtlCol="0" anchor="ctr"/>
          <a:lstStyle/>
          <a:p>
            <a:endParaRPr lang="en-TL"/>
          </a:p>
        </p:txBody>
      </p:sp>
      <p:sp>
        <p:nvSpPr>
          <p:cNvPr id="91" name="Freeform 90">
            <a:extLst>
              <a:ext uri="{FF2B5EF4-FFF2-40B4-BE49-F238E27FC236}">
                <a16:creationId xmlns:a16="http://schemas.microsoft.com/office/drawing/2014/main" id="{05A6B7F4-07CC-ED46-BBFB-8F9557E2B7D7}"/>
              </a:ext>
            </a:extLst>
          </p:cNvPr>
          <p:cNvSpPr/>
          <p:nvPr/>
        </p:nvSpPr>
        <p:spPr>
          <a:xfrm>
            <a:off x="10626717" y="2817056"/>
            <a:ext cx="242797" cy="441449"/>
          </a:xfrm>
          <a:custGeom>
            <a:avLst/>
            <a:gdLst>
              <a:gd name="connsiteX0" fmla="*/ 242797 w 242797"/>
              <a:gd name="connsiteY0" fmla="*/ 0 h 441449"/>
              <a:gd name="connsiteX1" fmla="*/ 22072 w 242797"/>
              <a:gd name="connsiteY1" fmla="*/ 0 h 441449"/>
              <a:gd name="connsiteX2" fmla="*/ 0 w 242797"/>
              <a:gd name="connsiteY2" fmla="*/ 22072 h 441449"/>
              <a:gd name="connsiteX3" fmla="*/ 22072 w 242797"/>
              <a:gd name="connsiteY3" fmla="*/ 44145 h 441449"/>
              <a:gd name="connsiteX4" fmla="*/ 242797 w 242797"/>
              <a:gd name="connsiteY4" fmla="*/ 44145 h 441449"/>
              <a:gd name="connsiteX5" fmla="*/ 242797 w 242797"/>
              <a:gd name="connsiteY5" fmla="*/ 0 h 441449"/>
              <a:gd name="connsiteX6" fmla="*/ 242797 w 242797"/>
              <a:gd name="connsiteY6" fmla="*/ 176580 h 441449"/>
              <a:gd name="connsiteX7" fmla="*/ 172812 w 242797"/>
              <a:gd name="connsiteY7" fmla="*/ 176580 h 441449"/>
              <a:gd name="connsiteX8" fmla="*/ 110362 w 242797"/>
              <a:gd name="connsiteY8" fmla="*/ 132435 h 441449"/>
              <a:gd name="connsiteX9" fmla="*/ 47913 w 242797"/>
              <a:gd name="connsiteY9" fmla="*/ 176580 h 441449"/>
              <a:gd name="connsiteX10" fmla="*/ 22072 w 242797"/>
              <a:gd name="connsiteY10" fmla="*/ 176580 h 441449"/>
              <a:gd name="connsiteX11" fmla="*/ 0 w 242797"/>
              <a:gd name="connsiteY11" fmla="*/ 198652 h 441449"/>
              <a:gd name="connsiteX12" fmla="*/ 22072 w 242797"/>
              <a:gd name="connsiteY12" fmla="*/ 220725 h 441449"/>
              <a:gd name="connsiteX13" fmla="*/ 47913 w 242797"/>
              <a:gd name="connsiteY13" fmla="*/ 220725 h 441449"/>
              <a:gd name="connsiteX14" fmla="*/ 110362 w 242797"/>
              <a:gd name="connsiteY14" fmla="*/ 264869 h 441449"/>
              <a:gd name="connsiteX15" fmla="*/ 172812 w 242797"/>
              <a:gd name="connsiteY15" fmla="*/ 220725 h 441449"/>
              <a:gd name="connsiteX16" fmla="*/ 242797 w 242797"/>
              <a:gd name="connsiteY16" fmla="*/ 220725 h 441449"/>
              <a:gd name="connsiteX17" fmla="*/ 242797 w 242797"/>
              <a:gd name="connsiteY17" fmla="*/ 176580 h 441449"/>
              <a:gd name="connsiteX18" fmla="*/ 242797 w 242797"/>
              <a:gd name="connsiteY18" fmla="*/ 309014 h 441449"/>
              <a:gd name="connsiteX19" fmla="*/ 180317 w 242797"/>
              <a:gd name="connsiteY19" fmla="*/ 353245 h 441449"/>
              <a:gd name="connsiteX20" fmla="*/ 178351 w 242797"/>
              <a:gd name="connsiteY20" fmla="*/ 353159 h 441449"/>
              <a:gd name="connsiteX21" fmla="*/ 22072 w 242797"/>
              <a:gd name="connsiteY21" fmla="*/ 353159 h 441449"/>
              <a:gd name="connsiteX22" fmla="*/ 0 w 242797"/>
              <a:gd name="connsiteY22" fmla="*/ 375232 h 441449"/>
              <a:gd name="connsiteX23" fmla="*/ 22072 w 242797"/>
              <a:gd name="connsiteY23" fmla="*/ 397304 h 441449"/>
              <a:gd name="connsiteX24" fmla="*/ 178351 w 242797"/>
              <a:gd name="connsiteY24" fmla="*/ 397304 h 441449"/>
              <a:gd name="connsiteX25" fmla="*/ 180317 w 242797"/>
              <a:gd name="connsiteY25" fmla="*/ 397218 h 441449"/>
              <a:gd name="connsiteX26" fmla="*/ 242797 w 242797"/>
              <a:gd name="connsiteY26" fmla="*/ 441449 h 441449"/>
              <a:gd name="connsiteX27" fmla="*/ 242797 w 242797"/>
              <a:gd name="connsiteY27" fmla="*/ 309014 h 44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2797" h="441449">
                <a:moveTo>
                  <a:pt x="242797" y="0"/>
                </a:moveTo>
                <a:lnTo>
                  <a:pt x="22072" y="0"/>
                </a:lnTo>
                <a:cubicBezTo>
                  <a:pt x="9882" y="0"/>
                  <a:pt x="0" y="9882"/>
                  <a:pt x="0" y="22072"/>
                </a:cubicBezTo>
                <a:cubicBezTo>
                  <a:pt x="0" y="34263"/>
                  <a:pt x="9882" y="44145"/>
                  <a:pt x="22072" y="44145"/>
                </a:cubicBezTo>
                <a:lnTo>
                  <a:pt x="242797" y="44145"/>
                </a:lnTo>
                <a:lnTo>
                  <a:pt x="242797" y="0"/>
                </a:lnTo>
                <a:close/>
                <a:moveTo>
                  <a:pt x="242797" y="176580"/>
                </a:moveTo>
                <a:lnTo>
                  <a:pt x="172812" y="176580"/>
                </a:lnTo>
                <a:cubicBezTo>
                  <a:pt x="163722" y="150861"/>
                  <a:pt x="139194" y="132435"/>
                  <a:pt x="110362" y="132435"/>
                </a:cubicBezTo>
                <a:cubicBezTo>
                  <a:pt x="81531" y="132435"/>
                  <a:pt x="57003" y="150861"/>
                  <a:pt x="47913" y="176580"/>
                </a:cubicBezTo>
                <a:lnTo>
                  <a:pt x="22072" y="176580"/>
                </a:lnTo>
                <a:cubicBezTo>
                  <a:pt x="9882" y="176580"/>
                  <a:pt x="0" y="186461"/>
                  <a:pt x="0" y="198652"/>
                </a:cubicBezTo>
                <a:cubicBezTo>
                  <a:pt x="0" y="210843"/>
                  <a:pt x="9882" y="220725"/>
                  <a:pt x="22072" y="220725"/>
                </a:cubicBezTo>
                <a:lnTo>
                  <a:pt x="47913" y="220725"/>
                </a:lnTo>
                <a:cubicBezTo>
                  <a:pt x="57003" y="246443"/>
                  <a:pt x="81531" y="264869"/>
                  <a:pt x="110362" y="264869"/>
                </a:cubicBezTo>
                <a:cubicBezTo>
                  <a:pt x="139194" y="264869"/>
                  <a:pt x="163722" y="246443"/>
                  <a:pt x="172812" y="220725"/>
                </a:cubicBezTo>
                <a:lnTo>
                  <a:pt x="242797" y="220725"/>
                </a:lnTo>
                <a:lnTo>
                  <a:pt x="242797" y="176580"/>
                </a:lnTo>
                <a:close/>
                <a:moveTo>
                  <a:pt x="242797" y="309014"/>
                </a:moveTo>
                <a:cubicBezTo>
                  <a:pt x="213933" y="309014"/>
                  <a:pt x="189383" y="327482"/>
                  <a:pt x="180317" y="353245"/>
                </a:cubicBezTo>
                <a:cubicBezTo>
                  <a:pt x="179669" y="353188"/>
                  <a:pt x="179014" y="353159"/>
                  <a:pt x="178351" y="353159"/>
                </a:cubicBezTo>
                <a:lnTo>
                  <a:pt x="22072" y="353159"/>
                </a:lnTo>
                <a:cubicBezTo>
                  <a:pt x="9882" y="353159"/>
                  <a:pt x="0" y="363041"/>
                  <a:pt x="0" y="375232"/>
                </a:cubicBezTo>
                <a:cubicBezTo>
                  <a:pt x="0" y="387422"/>
                  <a:pt x="9882" y="397304"/>
                  <a:pt x="22072" y="397304"/>
                </a:cubicBezTo>
                <a:lnTo>
                  <a:pt x="178351" y="397304"/>
                </a:lnTo>
                <a:cubicBezTo>
                  <a:pt x="179014" y="397304"/>
                  <a:pt x="179669" y="397275"/>
                  <a:pt x="180317" y="397218"/>
                </a:cubicBezTo>
                <a:cubicBezTo>
                  <a:pt x="189383" y="422981"/>
                  <a:pt x="213933" y="441449"/>
                  <a:pt x="242797" y="441449"/>
                </a:cubicBezTo>
                <a:lnTo>
                  <a:pt x="242797" y="309014"/>
                </a:lnTo>
                <a:close/>
              </a:path>
            </a:pathLst>
          </a:custGeom>
          <a:solidFill>
            <a:srgbClr val="C37840"/>
          </a:solidFill>
          <a:ln w="21648" cap="flat">
            <a:noFill/>
            <a:prstDash val="solid"/>
            <a:miter/>
          </a:ln>
        </p:spPr>
        <p:txBody>
          <a:bodyPr rtlCol="0" anchor="ctr"/>
          <a:lstStyle/>
          <a:p>
            <a:endParaRPr lang="en-TL"/>
          </a:p>
        </p:txBody>
      </p:sp>
      <p:sp>
        <p:nvSpPr>
          <p:cNvPr id="92" name="Freeform 91">
            <a:extLst>
              <a:ext uri="{FF2B5EF4-FFF2-40B4-BE49-F238E27FC236}">
                <a16:creationId xmlns:a16="http://schemas.microsoft.com/office/drawing/2014/main" id="{0289F3B3-9A4C-FB49-954E-854EFEE9ABB9}"/>
              </a:ext>
            </a:extLst>
          </p:cNvPr>
          <p:cNvSpPr/>
          <p:nvPr/>
        </p:nvSpPr>
        <p:spPr>
          <a:xfrm>
            <a:off x="5755917" y="2772913"/>
            <a:ext cx="246755" cy="485593"/>
          </a:xfrm>
          <a:custGeom>
            <a:avLst/>
            <a:gdLst>
              <a:gd name="connsiteX0" fmla="*/ 0 w 246755"/>
              <a:gd name="connsiteY0" fmla="*/ 485593 h 485593"/>
              <a:gd name="connsiteX1" fmla="*/ 0 w 246755"/>
              <a:gd name="connsiteY1" fmla="*/ 485593 h 485593"/>
              <a:gd name="connsiteX2" fmla="*/ 22432 w 246755"/>
              <a:gd name="connsiteY2" fmla="*/ 463521 h 485593"/>
              <a:gd name="connsiteX3" fmla="*/ 22432 w 246755"/>
              <a:gd name="connsiteY3" fmla="*/ 437680 h 485593"/>
              <a:gd name="connsiteX4" fmla="*/ 67297 w 246755"/>
              <a:gd name="connsiteY4" fmla="*/ 375231 h 485593"/>
              <a:gd name="connsiteX5" fmla="*/ 67297 w 246755"/>
              <a:gd name="connsiteY5" fmla="*/ 286941 h 485593"/>
              <a:gd name="connsiteX6" fmla="*/ 22125 w 246755"/>
              <a:gd name="connsiteY6" fmla="*/ 224386 h 485593"/>
              <a:gd name="connsiteX7" fmla="*/ 22432 w 246755"/>
              <a:gd name="connsiteY7" fmla="*/ 220724 h 485593"/>
              <a:gd name="connsiteX8" fmla="*/ 22432 w 246755"/>
              <a:gd name="connsiteY8" fmla="*/ 22072 h 485593"/>
              <a:gd name="connsiteX9" fmla="*/ 0 w 246755"/>
              <a:gd name="connsiteY9" fmla="*/ 0 h 485593"/>
              <a:gd name="connsiteX10" fmla="*/ 0 w 246755"/>
              <a:gd name="connsiteY10" fmla="*/ 0 h 485593"/>
              <a:gd name="connsiteX11" fmla="*/ 0 w 246755"/>
              <a:gd name="connsiteY11" fmla="*/ 485593 h 485593"/>
              <a:gd name="connsiteX12" fmla="*/ 112162 w 246755"/>
              <a:gd name="connsiteY12" fmla="*/ 286941 h 485593"/>
              <a:gd name="connsiteX13" fmla="*/ 157333 w 246755"/>
              <a:gd name="connsiteY13" fmla="*/ 349497 h 485593"/>
              <a:gd name="connsiteX14" fmla="*/ 157026 w 246755"/>
              <a:gd name="connsiteY14" fmla="*/ 353159 h 485593"/>
              <a:gd name="connsiteX15" fmla="*/ 157026 w 246755"/>
              <a:gd name="connsiteY15" fmla="*/ 463521 h 485593"/>
              <a:gd name="connsiteX16" fmla="*/ 179458 w 246755"/>
              <a:gd name="connsiteY16" fmla="*/ 485593 h 485593"/>
              <a:gd name="connsiteX17" fmla="*/ 201891 w 246755"/>
              <a:gd name="connsiteY17" fmla="*/ 463521 h 485593"/>
              <a:gd name="connsiteX18" fmla="*/ 201891 w 246755"/>
              <a:gd name="connsiteY18" fmla="*/ 353159 h 485593"/>
              <a:gd name="connsiteX19" fmla="*/ 201583 w 246755"/>
              <a:gd name="connsiteY19" fmla="*/ 349497 h 485593"/>
              <a:gd name="connsiteX20" fmla="*/ 246755 w 246755"/>
              <a:gd name="connsiteY20" fmla="*/ 286941 h 485593"/>
              <a:gd name="connsiteX21" fmla="*/ 246755 w 246755"/>
              <a:gd name="connsiteY21" fmla="*/ 198652 h 485593"/>
              <a:gd name="connsiteX22" fmla="*/ 201583 w 246755"/>
              <a:gd name="connsiteY22" fmla="*/ 136096 h 485593"/>
              <a:gd name="connsiteX23" fmla="*/ 201891 w 246755"/>
              <a:gd name="connsiteY23" fmla="*/ 132434 h 485593"/>
              <a:gd name="connsiteX24" fmla="*/ 201891 w 246755"/>
              <a:gd name="connsiteY24" fmla="*/ 22072 h 485593"/>
              <a:gd name="connsiteX25" fmla="*/ 179458 w 246755"/>
              <a:gd name="connsiteY25" fmla="*/ 0 h 485593"/>
              <a:gd name="connsiteX26" fmla="*/ 157026 w 246755"/>
              <a:gd name="connsiteY26" fmla="*/ 22072 h 485593"/>
              <a:gd name="connsiteX27" fmla="*/ 157026 w 246755"/>
              <a:gd name="connsiteY27" fmla="*/ 132434 h 485593"/>
              <a:gd name="connsiteX28" fmla="*/ 157333 w 246755"/>
              <a:gd name="connsiteY28" fmla="*/ 136096 h 485593"/>
              <a:gd name="connsiteX29" fmla="*/ 112162 w 246755"/>
              <a:gd name="connsiteY29" fmla="*/ 198652 h 485593"/>
              <a:gd name="connsiteX30" fmla="*/ 112162 w 246755"/>
              <a:gd name="connsiteY30" fmla="*/ 286941 h 48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755" h="485593">
                <a:moveTo>
                  <a:pt x="0" y="485593"/>
                </a:moveTo>
                <a:cubicBezTo>
                  <a:pt x="0" y="485593"/>
                  <a:pt x="0" y="485593"/>
                  <a:pt x="0" y="485593"/>
                </a:cubicBezTo>
                <a:cubicBezTo>
                  <a:pt x="12389" y="485593"/>
                  <a:pt x="22432" y="475711"/>
                  <a:pt x="22432" y="463521"/>
                </a:cubicBezTo>
                <a:lnTo>
                  <a:pt x="22432" y="437680"/>
                </a:lnTo>
                <a:cubicBezTo>
                  <a:pt x="48570" y="428591"/>
                  <a:pt x="67297" y="404062"/>
                  <a:pt x="67297" y="375231"/>
                </a:cubicBezTo>
                <a:lnTo>
                  <a:pt x="67297" y="286941"/>
                </a:lnTo>
                <a:cubicBezTo>
                  <a:pt x="67297" y="257998"/>
                  <a:pt x="48425" y="233389"/>
                  <a:pt x="22125" y="224386"/>
                </a:cubicBezTo>
                <a:cubicBezTo>
                  <a:pt x="22327" y="223194"/>
                  <a:pt x="22432" y="221971"/>
                  <a:pt x="22432" y="220724"/>
                </a:cubicBezTo>
                <a:lnTo>
                  <a:pt x="22432" y="22072"/>
                </a:lnTo>
                <a:cubicBezTo>
                  <a:pt x="22432" y="9882"/>
                  <a:pt x="12389" y="0"/>
                  <a:pt x="0" y="0"/>
                </a:cubicBezTo>
                <a:cubicBezTo>
                  <a:pt x="0" y="0"/>
                  <a:pt x="0" y="0"/>
                  <a:pt x="0" y="0"/>
                </a:cubicBezTo>
                <a:lnTo>
                  <a:pt x="0" y="485593"/>
                </a:lnTo>
                <a:close/>
                <a:moveTo>
                  <a:pt x="112162" y="286941"/>
                </a:moveTo>
                <a:cubicBezTo>
                  <a:pt x="112162" y="315885"/>
                  <a:pt x="131036" y="340491"/>
                  <a:pt x="157333" y="349497"/>
                </a:cubicBezTo>
                <a:cubicBezTo>
                  <a:pt x="157132" y="350689"/>
                  <a:pt x="157026" y="351911"/>
                  <a:pt x="157026" y="353159"/>
                </a:cubicBezTo>
                <a:lnTo>
                  <a:pt x="157026" y="463521"/>
                </a:lnTo>
                <a:cubicBezTo>
                  <a:pt x="157026" y="475711"/>
                  <a:pt x="167069" y="485593"/>
                  <a:pt x="179458" y="485593"/>
                </a:cubicBezTo>
                <a:cubicBezTo>
                  <a:pt x="191848" y="485593"/>
                  <a:pt x="201891" y="475711"/>
                  <a:pt x="201891" y="463521"/>
                </a:cubicBezTo>
                <a:lnTo>
                  <a:pt x="201891" y="353159"/>
                </a:lnTo>
                <a:cubicBezTo>
                  <a:pt x="201891" y="351911"/>
                  <a:pt x="201785" y="350689"/>
                  <a:pt x="201583" y="349497"/>
                </a:cubicBezTo>
                <a:cubicBezTo>
                  <a:pt x="227883" y="340493"/>
                  <a:pt x="246755" y="315885"/>
                  <a:pt x="246755" y="286941"/>
                </a:cubicBezTo>
                <a:lnTo>
                  <a:pt x="246755" y="198652"/>
                </a:lnTo>
                <a:cubicBezTo>
                  <a:pt x="246755" y="169707"/>
                  <a:pt x="227883" y="145100"/>
                  <a:pt x="201583" y="136096"/>
                </a:cubicBezTo>
                <a:cubicBezTo>
                  <a:pt x="201785" y="134905"/>
                  <a:pt x="201891" y="133682"/>
                  <a:pt x="201891" y="132434"/>
                </a:cubicBezTo>
                <a:lnTo>
                  <a:pt x="201891" y="22072"/>
                </a:lnTo>
                <a:cubicBezTo>
                  <a:pt x="201891" y="9882"/>
                  <a:pt x="191848" y="0"/>
                  <a:pt x="179458" y="0"/>
                </a:cubicBezTo>
                <a:cubicBezTo>
                  <a:pt x="167069" y="0"/>
                  <a:pt x="157026" y="9882"/>
                  <a:pt x="157026" y="22072"/>
                </a:cubicBezTo>
                <a:lnTo>
                  <a:pt x="157026" y="132434"/>
                </a:lnTo>
                <a:cubicBezTo>
                  <a:pt x="157026" y="133682"/>
                  <a:pt x="157132" y="134905"/>
                  <a:pt x="157333" y="136096"/>
                </a:cubicBezTo>
                <a:cubicBezTo>
                  <a:pt x="131036" y="145101"/>
                  <a:pt x="112162" y="169707"/>
                  <a:pt x="112162" y="198652"/>
                </a:cubicBezTo>
                <a:lnTo>
                  <a:pt x="112162" y="286941"/>
                </a:lnTo>
                <a:close/>
              </a:path>
            </a:pathLst>
          </a:custGeom>
          <a:solidFill>
            <a:srgbClr val="D89245"/>
          </a:solidFill>
          <a:ln w="22363" cap="flat">
            <a:noFill/>
            <a:prstDash val="solid"/>
            <a:miter/>
          </a:ln>
        </p:spPr>
        <p:txBody>
          <a:bodyPr rtlCol="0" anchor="ctr"/>
          <a:lstStyle/>
          <a:p>
            <a:endParaRPr lang="en-TL">
              <a:solidFill>
                <a:srgbClr val="C37840"/>
              </a:solidFill>
            </a:endParaRPr>
          </a:p>
        </p:txBody>
      </p:sp>
      <p:sp>
        <p:nvSpPr>
          <p:cNvPr id="93" name="Freeform 92">
            <a:extLst>
              <a:ext uri="{FF2B5EF4-FFF2-40B4-BE49-F238E27FC236}">
                <a16:creationId xmlns:a16="http://schemas.microsoft.com/office/drawing/2014/main" id="{EFE3EE9A-77B7-7F4F-B253-580F1C1426AC}"/>
              </a:ext>
            </a:extLst>
          </p:cNvPr>
          <p:cNvSpPr/>
          <p:nvPr/>
        </p:nvSpPr>
        <p:spPr>
          <a:xfrm>
            <a:off x="5509162" y="2772913"/>
            <a:ext cx="246755" cy="485593"/>
          </a:xfrm>
          <a:custGeom>
            <a:avLst/>
            <a:gdLst>
              <a:gd name="connsiteX0" fmla="*/ 246755 w 246755"/>
              <a:gd name="connsiteY0" fmla="*/ 0 h 485593"/>
              <a:gd name="connsiteX1" fmla="*/ 224323 w 246755"/>
              <a:gd name="connsiteY1" fmla="*/ 22072 h 485593"/>
              <a:gd name="connsiteX2" fmla="*/ 224323 w 246755"/>
              <a:gd name="connsiteY2" fmla="*/ 220724 h 485593"/>
              <a:gd name="connsiteX3" fmla="*/ 224630 w 246755"/>
              <a:gd name="connsiteY3" fmla="*/ 224386 h 485593"/>
              <a:gd name="connsiteX4" fmla="*/ 179458 w 246755"/>
              <a:gd name="connsiteY4" fmla="*/ 286941 h 485593"/>
              <a:gd name="connsiteX5" fmla="*/ 179458 w 246755"/>
              <a:gd name="connsiteY5" fmla="*/ 375231 h 485593"/>
              <a:gd name="connsiteX6" fmla="*/ 224323 w 246755"/>
              <a:gd name="connsiteY6" fmla="*/ 437680 h 485593"/>
              <a:gd name="connsiteX7" fmla="*/ 224323 w 246755"/>
              <a:gd name="connsiteY7" fmla="*/ 463521 h 485593"/>
              <a:gd name="connsiteX8" fmla="*/ 246755 w 246755"/>
              <a:gd name="connsiteY8" fmla="*/ 485593 h 485593"/>
              <a:gd name="connsiteX9" fmla="*/ 246755 w 246755"/>
              <a:gd name="connsiteY9" fmla="*/ 0 h 485593"/>
              <a:gd name="connsiteX10" fmla="*/ 67297 w 246755"/>
              <a:gd name="connsiteY10" fmla="*/ 0 h 485593"/>
              <a:gd name="connsiteX11" fmla="*/ 89729 w 246755"/>
              <a:gd name="connsiteY11" fmla="*/ 22072 h 485593"/>
              <a:gd name="connsiteX12" fmla="*/ 89729 w 246755"/>
              <a:gd name="connsiteY12" fmla="*/ 47913 h 485593"/>
              <a:gd name="connsiteX13" fmla="*/ 134594 w 246755"/>
              <a:gd name="connsiteY13" fmla="*/ 110362 h 485593"/>
              <a:gd name="connsiteX14" fmla="*/ 134594 w 246755"/>
              <a:gd name="connsiteY14" fmla="*/ 198652 h 485593"/>
              <a:gd name="connsiteX15" fmla="*/ 89422 w 246755"/>
              <a:gd name="connsiteY15" fmla="*/ 261207 h 485593"/>
              <a:gd name="connsiteX16" fmla="*/ 89729 w 246755"/>
              <a:gd name="connsiteY16" fmla="*/ 264869 h 485593"/>
              <a:gd name="connsiteX17" fmla="*/ 89729 w 246755"/>
              <a:gd name="connsiteY17" fmla="*/ 463521 h 485593"/>
              <a:gd name="connsiteX18" fmla="*/ 67297 w 246755"/>
              <a:gd name="connsiteY18" fmla="*/ 485593 h 485593"/>
              <a:gd name="connsiteX19" fmla="*/ 44865 w 246755"/>
              <a:gd name="connsiteY19" fmla="*/ 463521 h 485593"/>
              <a:gd name="connsiteX20" fmla="*/ 44865 w 246755"/>
              <a:gd name="connsiteY20" fmla="*/ 264869 h 485593"/>
              <a:gd name="connsiteX21" fmla="*/ 45172 w 246755"/>
              <a:gd name="connsiteY21" fmla="*/ 261207 h 485593"/>
              <a:gd name="connsiteX22" fmla="*/ 0 w 246755"/>
              <a:gd name="connsiteY22" fmla="*/ 198652 h 485593"/>
              <a:gd name="connsiteX23" fmla="*/ 0 w 246755"/>
              <a:gd name="connsiteY23" fmla="*/ 110362 h 485593"/>
              <a:gd name="connsiteX24" fmla="*/ 44865 w 246755"/>
              <a:gd name="connsiteY24" fmla="*/ 47913 h 485593"/>
              <a:gd name="connsiteX25" fmla="*/ 44865 w 246755"/>
              <a:gd name="connsiteY25" fmla="*/ 22072 h 485593"/>
              <a:gd name="connsiteX26" fmla="*/ 67297 w 246755"/>
              <a:gd name="connsiteY26" fmla="*/ 0 h 48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6755" h="485593">
                <a:moveTo>
                  <a:pt x="246755" y="0"/>
                </a:moveTo>
                <a:cubicBezTo>
                  <a:pt x="234366" y="0"/>
                  <a:pt x="224323" y="9882"/>
                  <a:pt x="224323" y="22072"/>
                </a:cubicBezTo>
                <a:lnTo>
                  <a:pt x="224323" y="220724"/>
                </a:lnTo>
                <a:cubicBezTo>
                  <a:pt x="224323" y="221971"/>
                  <a:pt x="224428" y="223194"/>
                  <a:pt x="224630" y="224386"/>
                </a:cubicBezTo>
                <a:cubicBezTo>
                  <a:pt x="198332" y="233389"/>
                  <a:pt x="179458" y="257998"/>
                  <a:pt x="179458" y="286941"/>
                </a:cubicBezTo>
                <a:lnTo>
                  <a:pt x="179458" y="375231"/>
                </a:lnTo>
                <a:cubicBezTo>
                  <a:pt x="179458" y="404062"/>
                  <a:pt x="198185" y="428591"/>
                  <a:pt x="224323" y="437680"/>
                </a:cubicBezTo>
                <a:lnTo>
                  <a:pt x="224323" y="463521"/>
                </a:lnTo>
                <a:cubicBezTo>
                  <a:pt x="224323" y="475711"/>
                  <a:pt x="234366" y="485593"/>
                  <a:pt x="246755" y="485593"/>
                </a:cubicBezTo>
                <a:lnTo>
                  <a:pt x="246755" y="0"/>
                </a:lnTo>
                <a:close/>
                <a:moveTo>
                  <a:pt x="67297" y="0"/>
                </a:moveTo>
                <a:cubicBezTo>
                  <a:pt x="79686" y="0"/>
                  <a:pt x="89729" y="9882"/>
                  <a:pt x="89729" y="22072"/>
                </a:cubicBezTo>
                <a:lnTo>
                  <a:pt x="89729" y="47913"/>
                </a:lnTo>
                <a:cubicBezTo>
                  <a:pt x="115867" y="57003"/>
                  <a:pt x="134594" y="81531"/>
                  <a:pt x="134594" y="110362"/>
                </a:cubicBezTo>
                <a:lnTo>
                  <a:pt x="134594" y="198652"/>
                </a:lnTo>
                <a:cubicBezTo>
                  <a:pt x="134594" y="227595"/>
                  <a:pt x="115720" y="252204"/>
                  <a:pt x="89422" y="261207"/>
                </a:cubicBezTo>
                <a:cubicBezTo>
                  <a:pt x="89624" y="262399"/>
                  <a:pt x="89729" y="263622"/>
                  <a:pt x="89729" y="264869"/>
                </a:cubicBezTo>
                <a:lnTo>
                  <a:pt x="89729" y="463521"/>
                </a:lnTo>
                <a:cubicBezTo>
                  <a:pt x="89729" y="475711"/>
                  <a:pt x="79686" y="485593"/>
                  <a:pt x="67297" y="485593"/>
                </a:cubicBezTo>
                <a:cubicBezTo>
                  <a:pt x="54908" y="485593"/>
                  <a:pt x="44865" y="475711"/>
                  <a:pt x="44865" y="463521"/>
                </a:cubicBezTo>
                <a:lnTo>
                  <a:pt x="44865" y="264869"/>
                </a:lnTo>
                <a:cubicBezTo>
                  <a:pt x="44865" y="263622"/>
                  <a:pt x="44970" y="262399"/>
                  <a:pt x="45172" y="261207"/>
                </a:cubicBezTo>
                <a:cubicBezTo>
                  <a:pt x="18873" y="252204"/>
                  <a:pt x="0" y="227595"/>
                  <a:pt x="0" y="198652"/>
                </a:cubicBezTo>
                <a:lnTo>
                  <a:pt x="0" y="110362"/>
                </a:lnTo>
                <a:cubicBezTo>
                  <a:pt x="0" y="81531"/>
                  <a:pt x="18727" y="57003"/>
                  <a:pt x="44865" y="47913"/>
                </a:cubicBezTo>
                <a:lnTo>
                  <a:pt x="44865" y="22072"/>
                </a:lnTo>
                <a:cubicBezTo>
                  <a:pt x="44865" y="9882"/>
                  <a:pt x="54908" y="0"/>
                  <a:pt x="67297" y="0"/>
                </a:cubicBezTo>
                <a:close/>
              </a:path>
            </a:pathLst>
          </a:custGeom>
          <a:solidFill>
            <a:srgbClr val="C37840"/>
          </a:solidFill>
          <a:ln w="22363" cap="flat">
            <a:noFill/>
            <a:prstDash val="solid"/>
            <a:miter/>
          </a:ln>
        </p:spPr>
        <p:txBody>
          <a:bodyPr rtlCol="0" anchor="ctr"/>
          <a:lstStyle/>
          <a:p>
            <a:endParaRPr lang="en-TL">
              <a:solidFill>
                <a:srgbClr val="C37840"/>
              </a:solidFill>
            </a:endParaRPr>
          </a:p>
        </p:txBody>
      </p:sp>
      <p:sp>
        <p:nvSpPr>
          <p:cNvPr id="94" name="Freeform 93">
            <a:extLst>
              <a:ext uri="{FF2B5EF4-FFF2-40B4-BE49-F238E27FC236}">
                <a16:creationId xmlns:a16="http://schemas.microsoft.com/office/drawing/2014/main" id="{ED952BEF-F48B-634A-907B-3F1777AA8D8C}"/>
              </a:ext>
            </a:extLst>
          </p:cNvPr>
          <p:cNvSpPr/>
          <p:nvPr/>
        </p:nvSpPr>
        <p:spPr>
          <a:xfrm>
            <a:off x="5764742" y="4803063"/>
            <a:ext cx="262220" cy="546293"/>
          </a:xfrm>
          <a:custGeom>
            <a:avLst/>
            <a:gdLst>
              <a:gd name="connsiteX0" fmla="*/ 0 w 262220"/>
              <a:gd name="connsiteY0" fmla="*/ 546293 h 546293"/>
              <a:gd name="connsiteX1" fmla="*/ 262221 w 262220"/>
              <a:gd name="connsiteY1" fmla="*/ 273147 h 546293"/>
              <a:gd name="connsiteX2" fmla="*/ 0 w 262220"/>
              <a:gd name="connsiteY2" fmla="*/ 0 h 546293"/>
              <a:gd name="connsiteX3" fmla="*/ 0 w 262220"/>
              <a:gd name="connsiteY3" fmla="*/ 45524 h 546293"/>
              <a:gd name="connsiteX4" fmla="*/ 218517 w 262220"/>
              <a:gd name="connsiteY4" fmla="*/ 273147 h 546293"/>
              <a:gd name="connsiteX5" fmla="*/ 165118 w 262220"/>
              <a:gd name="connsiteY5" fmla="*/ 422244 h 546293"/>
              <a:gd name="connsiteX6" fmla="*/ 3050 w 262220"/>
              <a:gd name="connsiteY6" fmla="*/ 349177 h 546293"/>
              <a:gd name="connsiteX7" fmla="*/ 0 w 262220"/>
              <a:gd name="connsiteY7" fmla="*/ 349159 h 546293"/>
              <a:gd name="connsiteX8" fmla="*/ 0 w 262220"/>
              <a:gd name="connsiteY8" fmla="*/ 546293 h 546293"/>
              <a:gd name="connsiteX9" fmla="*/ 0 w 262220"/>
              <a:gd name="connsiteY9" fmla="*/ 318671 h 546293"/>
              <a:gd name="connsiteX10" fmla="*/ 98333 w 262220"/>
              <a:gd name="connsiteY10" fmla="*/ 216241 h 546293"/>
              <a:gd name="connsiteX11" fmla="*/ 0 w 262220"/>
              <a:gd name="connsiteY11" fmla="*/ 113811 h 546293"/>
              <a:gd name="connsiteX12" fmla="*/ 0 w 262220"/>
              <a:gd name="connsiteY12" fmla="*/ 318671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220" h="546293">
                <a:moveTo>
                  <a:pt x="0" y="546293"/>
                </a:moveTo>
                <a:cubicBezTo>
                  <a:pt x="144820" y="546293"/>
                  <a:pt x="262221" y="424001"/>
                  <a:pt x="262221" y="273147"/>
                </a:cubicBezTo>
                <a:cubicBezTo>
                  <a:pt x="262221" y="122292"/>
                  <a:pt x="144820" y="0"/>
                  <a:pt x="0" y="0"/>
                </a:cubicBezTo>
                <a:lnTo>
                  <a:pt x="0" y="45524"/>
                </a:lnTo>
                <a:cubicBezTo>
                  <a:pt x="120683" y="45524"/>
                  <a:pt x="218517" y="147434"/>
                  <a:pt x="218517" y="273147"/>
                </a:cubicBezTo>
                <a:cubicBezTo>
                  <a:pt x="218517" y="330175"/>
                  <a:pt x="198385" y="382305"/>
                  <a:pt x="165118" y="422244"/>
                </a:cubicBezTo>
                <a:cubicBezTo>
                  <a:pt x="134705" y="390563"/>
                  <a:pt x="77630" y="350192"/>
                  <a:pt x="3050" y="349177"/>
                </a:cubicBezTo>
                <a:cubicBezTo>
                  <a:pt x="2032" y="349163"/>
                  <a:pt x="1014" y="349159"/>
                  <a:pt x="0" y="349159"/>
                </a:cubicBezTo>
                <a:lnTo>
                  <a:pt x="0" y="546293"/>
                </a:lnTo>
                <a:close/>
                <a:moveTo>
                  <a:pt x="0" y="318671"/>
                </a:moveTo>
                <a:cubicBezTo>
                  <a:pt x="54308" y="318671"/>
                  <a:pt x="98333" y="272812"/>
                  <a:pt x="98333" y="216241"/>
                </a:cubicBezTo>
                <a:cubicBezTo>
                  <a:pt x="98333" y="159671"/>
                  <a:pt x="54308" y="113811"/>
                  <a:pt x="0" y="113811"/>
                </a:cubicBezTo>
                <a:lnTo>
                  <a:pt x="0" y="318671"/>
                </a:lnTo>
                <a:close/>
              </a:path>
            </a:pathLst>
          </a:custGeom>
          <a:solidFill>
            <a:srgbClr val="D89245"/>
          </a:solidFill>
          <a:ln w="21717" cap="flat">
            <a:noFill/>
            <a:prstDash val="solid"/>
            <a:miter/>
          </a:ln>
        </p:spPr>
        <p:txBody>
          <a:bodyPr rtlCol="0" anchor="ctr"/>
          <a:lstStyle/>
          <a:p>
            <a:endParaRPr lang="en-TL">
              <a:solidFill>
                <a:srgbClr val="C37840"/>
              </a:solidFill>
            </a:endParaRPr>
          </a:p>
        </p:txBody>
      </p:sp>
      <p:sp>
        <p:nvSpPr>
          <p:cNvPr id="95" name="Freeform 94">
            <a:extLst>
              <a:ext uri="{FF2B5EF4-FFF2-40B4-BE49-F238E27FC236}">
                <a16:creationId xmlns:a16="http://schemas.microsoft.com/office/drawing/2014/main" id="{63944E68-83C1-124E-A9CC-E15684C73E3E}"/>
              </a:ext>
            </a:extLst>
          </p:cNvPr>
          <p:cNvSpPr/>
          <p:nvPr/>
        </p:nvSpPr>
        <p:spPr>
          <a:xfrm>
            <a:off x="5502521" y="4803063"/>
            <a:ext cx="262220" cy="546293"/>
          </a:xfrm>
          <a:custGeom>
            <a:avLst/>
            <a:gdLst>
              <a:gd name="connsiteX0" fmla="*/ 262221 w 262220"/>
              <a:gd name="connsiteY0" fmla="*/ 0 h 546293"/>
              <a:gd name="connsiteX1" fmla="*/ 0 w 262220"/>
              <a:gd name="connsiteY1" fmla="*/ 273147 h 546293"/>
              <a:gd name="connsiteX2" fmla="*/ 262221 w 262220"/>
              <a:gd name="connsiteY2" fmla="*/ 546293 h 546293"/>
              <a:gd name="connsiteX3" fmla="*/ 262221 w 262220"/>
              <a:gd name="connsiteY3" fmla="*/ 349159 h 546293"/>
              <a:gd name="connsiteX4" fmla="*/ 97388 w 262220"/>
              <a:gd name="connsiteY4" fmla="*/ 422587 h 546293"/>
              <a:gd name="connsiteX5" fmla="*/ 43703 w 262220"/>
              <a:gd name="connsiteY5" fmla="*/ 273147 h 546293"/>
              <a:gd name="connsiteX6" fmla="*/ 262221 w 262220"/>
              <a:gd name="connsiteY6" fmla="*/ 45524 h 546293"/>
              <a:gd name="connsiteX7" fmla="*/ 262221 w 262220"/>
              <a:gd name="connsiteY7" fmla="*/ 0 h 546293"/>
              <a:gd name="connsiteX8" fmla="*/ 262221 w 262220"/>
              <a:gd name="connsiteY8" fmla="*/ 113811 h 546293"/>
              <a:gd name="connsiteX9" fmla="*/ 163888 w 262220"/>
              <a:gd name="connsiteY9" fmla="*/ 216241 h 546293"/>
              <a:gd name="connsiteX10" fmla="*/ 262221 w 262220"/>
              <a:gd name="connsiteY10" fmla="*/ 318671 h 546293"/>
              <a:gd name="connsiteX11" fmla="*/ 262221 w 262220"/>
              <a:gd name="connsiteY11" fmla="*/ 113811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220" h="546293">
                <a:moveTo>
                  <a:pt x="262221" y="0"/>
                </a:moveTo>
                <a:cubicBezTo>
                  <a:pt x="117400" y="0"/>
                  <a:pt x="0" y="122292"/>
                  <a:pt x="0" y="273147"/>
                </a:cubicBezTo>
                <a:cubicBezTo>
                  <a:pt x="0" y="424001"/>
                  <a:pt x="117400" y="546293"/>
                  <a:pt x="262221" y="546293"/>
                </a:cubicBezTo>
                <a:lnTo>
                  <a:pt x="262221" y="349159"/>
                </a:lnTo>
                <a:cubicBezTo>
                  <a:pt x="187889" y="349279"/>
                  <a:pt x="128907" y="390622"/>
                  <a:pt x="97388" y="422587"/>
                </a:cubicBezTo>
                <a:cubicBezTo>
                  <a:pt x="63952" y="382603"/>
                  <a:pt x="43703" y="330337"/>
                  <a:pt x="43703" y="273147"/>
                </a:cubicBezTo>
                <a:cubicBezTo>
                  <a:pt x="43703" y="147434"/>
                  <a:pt x="141537" y="45524"/>
                  <a:pt x="262221" y="45524"/>
                </a:cubicBezTo>
                <a:lnTo>
                  <a:pt x="262221" y="0"/>
                </a:lnTo>
                <a:close/>
                <a:moveTo>
                  <a:pt x="262221" y="113811"/>
                </a:moveTo>
                <a:cubicBezTo>
                  <a:pt x="207913" y="113811"/>
                  <a:pt x="163888" y="159671"/>
                  <a:pt x="163888" y="216241"/>
                </a:cubicBezTo>
                <a:cubicBezTo>
                  <a:pt x="163888" y="272812"/>
                  <a:pt x="207913" y="318671"/>
                  <a:pt x="262221" y="318671"/>
                </a:cubicBezTo>
                <a:lnTo>
                  <a:pt x="262221" y="113811"/>
                </a:lnTo>
                <a:close/>
              </a:path>
            </a:pathLst>
          </a:custGeom>
          <a:solidFill>
            <a:srgbClr val="C37840"/>
          </a:solidFill>
          <a:ln w="21717" cap="flat">
            <a:noFill/>
            <a:prstDash val="solid"/>
            <a:miter/>
          </a:ln>
        </p:spPr>
        <p:txBody>
          <a:bodyPr rtlCol="0" anchor="ctr"/>
          <a:lstStyle/>
          <a:p>
            <a:endParaRPr lang="en-TL">
              <a:solidFill>
                <a:srgbClr val="C37840"/>
              </a:solidFill>
            </a:endParaRPr>
          </a:p>
        </p:txBody>
      </p:sp>
      <p:sp>
        <p:nvSpPr>
          <p:cNvPr id="96" name="Freeform 95">
            <a:extLst>
              <a:ext uri="{FF2B5EF4-FFF2-40B4-BE49-F238E27FC236}">
                <a16:creationId xmlns:a16="http://schemas.microsoft.com/office/drawing/2014/main" id="{B800FE16-C746-C046-BFAA-BF7034C9FF06}"/>
              </a:ext>
            </a:extLst>
          </p:cNvPr>
          <p:cNvSpPr/>
          <p:nvPr/>
        </p:nvSpPr>
        <p:spPr>
          <a:xfrm>
            <a:off x="10908146" y="4803063"/>
            <a:ext cx="197995" cy="546293"/>
          </a:xfrm>
          <a:custGeom>
            <a:avLst/>
            <a:gdLst>
              <a:gd name="connsiteX0" fmla="*/ 0 w 197995"/>
              <a:gd name="connsiteY0" fmla="*/ 546293 h 546293"/>
              <a:gd name="connsiteX1" fmla="*/ 114934 w 197995"/>
              <a:gd name="connsiteY1" fmla="*/ 546293 h 546293"/>
              <a:gd name="connsiteX2" fmla="*/ 181946 w 197995"/>
              <a:gd name="connsiteY2" fmla="*/ 483856 h 546293"/>
              <a:gd name="connsiteX3" fmla="*/ 197918 w 197995"/>
              <a:gd name="connsiteY3" fmla="*/ 156080 h 546293"/>
              <a:gd name="connsiteX4" fmla="*/ 130905 w 197995"/>
              <a:gd name="connsiteY4" fmla="*/ 87407 h 546293"/>
              <a:gd name="connsiteX5" fmla="*/ 0 w 197995"/>
              <a:gd name="connsiteY5" fmla="*/ 87407 h 546293"/>
              <a:gd name="connsiteX6" fmla="*/ 0 w 197995"/>
              <a:gd name="connsiteY6" fmla="*/ 218517 h 546293"/>
              <a:gd name="connsiteX7" fmla="*/ 22363 w 197995"/>
              <a:gd name="connsiteY7" fmla="*/ 240369 h 546293"/>
              <a:gd name="connsiteX8" fmla="*/ 22363 w 197995"/>
              <a:gd name="connsiteY8" fmla="*/ 415183 h 546293"/>
              <a:gd name="connsiteX9" fmla="*/ 0 w 197995"/>
              <a:gd name="connsiteY9" fmla="*/ 437034 h 546293"/>
              <a:gd name="connsiteX10" fmla="*/ 0 w 197995"/>
              <a:gd name="connsiteY10" fmla="*/ 546293 h 546293"/>
              <a:gd name="connsiteX11" fmla="*/ 0 w 197995"/>
              <a:gd name="connsiteY11" fmla="*/ 43703 h 546293"/>
              <a:gd name="connsiteX12" fmla="*/ 89451 w 197995"/>
              <a:gd name="connsiteY12" fmla="*/ 43703 h 546293"/>
              <a:gd name="connsiteX13" fmla="*/ 111814 w 197995"/>
              <a:gd name="connsiteY13" fmla="*/ 21852 h 546293"/>
              <a:gd name="connsiteX14" fmla="*/ 89451 w 197995"/>
              <a:gd name="connsiteY14" fmla="*/ 0 h 546293"/>
              <a:gd name="connsiteX15" fmla="*/ 0 w 197995"/>
              <a:gd name="connsiteY15" fmla="*/ 0 h 546293"/>
              <a:gd name="connsiteX16" fmla="*/ 0 w 197995"/>
              <a:gd name="connsiteY16" fmla="*/ 43703 h 546293"/>
              <a:gd name="connsiteX17" fmla="*/ 67089 w 197995"/>
              <a:gd name="connsiteY17" fmla="*/ 218517 h 546293"/>
              <a:gd name="connsiteX18" fmla="*/ 89451 w 197995"/>
              <a:gd name="connsiteY18" fmla="*/ 240369 h 546293"/>
              <a:gd name="connsiteX19" fmla="*/ 89451 w 197995"/>
              <a:gd name="connsiteY19" fmla="*/ 415183 h 546293"/>
              <a:gd name="connsiteX20" fmla="*/ 67089 w 197995"/>
              <a:gd name="connsiteY20" fmla="*/ 437034 h 546293"/>
              <a:gd name="connsiteX21" fmla="*/ 44726 w 197995"/>
              <a:gd name="connsiteY21" fmla="*/ 415183 h 546293"/>
              <a:gd name="connsiteX22" fmla="*/ 44726 w 197995"/>
              <a:gd name="connsiteY22" fmla="*/ 240369 h 546293"/>
              <a:gd name="connsiteX23" fmla="*/ 67089 w 197995"/>
              <a:gd name="connsiteY23" fmla="*/ 218517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995" h="546293">
                <a:moveTo>
                  <a:pt x="0" y="546293"/>
                </a:moveTo>
                <a:lnTo>
                  <a:pt x="114934" y="546293"/>
                </a:lnTo>
                <a:cubicBezTo>
                  <a:pt x="150743" y="546293"/>
                  <a:pt x="180242" y="518810"/>
                  <a:pt x="181946" y="483856"/>
                </a:cubicBezTo>
                <a:lnTo>
                  <a:pt x="197918" y="156080"/>
                </a:lnTo>
                <a:cubicBezTo>
                  <a:pt x="199740" y="118693"/>
                  <a:pt x="169211" y="87407"/>
                  <a:pt x="130905" y="87407"/>
                </a:cubicBezTo>
                <a:lnTo>
                  <a:pt x="0" y="87407"/>
                </a:lnTo>
                <a:lnTo>
                  <a:pt x="0" y="218517"/>
                </a:lnTo>
                <a:cubicBezTo>
                  <a:pt x="12351" y="218517"/>
                  <a:pt x="22363" y="228300"/>
                  <a:pt x="22363" y="240369"/>
                </a:cubicBezTo>
                <a:lnTo>
                  <a:pt x="22363" y="415183"/>
                </a:lnTo>
                <a:cubicBezTo>
                  <a:pt x="22363" y="427251"/>
                  <a:pt x="12351" y="437034"/>
                  <a:pt x="0" y="437034"/>
                </a:cubicBezTo>
                <a:lnTo>
                  <a:pt x="0" y="546293"/>
                </a:lnTo>
                <a:close/>
                <a:moveTo>
                  <a:pt x="0" y="43703"/>
                </a:moveTo>
                <a:lnTo>
                  <a:pt x="89451" y="43703"/>
                </a:lnTo>
                <a:cubicBezTo>
                  <a:pt x="101802" y="43703"/>
                  <a:pt x="111814" y="33920"/>
                  <a:pt x="111814" y="21852"/>
                </a:cubicBezTo>
                <a:cubicBezTo>
                  <a:pt x="111814" y="9783"/>
                  <a:pt x="101802" y="0"/>
                  <a:pt x="89451" y="0"/>
                </a:cubicBezTo>
                <a:lnTo>
                  <a:pt x="0" y="0"/>
                </a:lnTo>
                <a:lnTo>
                  <a:pt x="0" y="43703"/>
                </a:lnTo>
                <a:close/>
                <a:moveTo>
                  <a:pt x="67089" y="218517"/>
                </a:moveTo>
                <a:cubicBezTo>
                  <a:pt x="79440" y="218517"/>
                  <a:pt x="89451" y="228300"/>
                  <a:pt x="89451" y="240369"/>
                </a:cubicBezTo>
                <a:lnTo>
                  <a:pt x="89451" y="415183"/>
                </a:lnTo>
                <a:cubicBezTo>
                  <a:pt x="89451" y="427251"/>
                  <a:pt x="79440" y="437034"/>
                  <a:pt x="67089" y="437034"/>
                </a:cubicBezTo>
                <a:cubicBezTo>
                  <a:pt x="54738" y="437034"/>
                  <a:pt x="44726" y="427251"/>
                  <a:pt x="44726" y="415183"/>
                </a:cubicBezTo>
                <a:lnTo>
                  <a:pt x="44726" y="240369"/>
                </a:lnTo>
                <a:cubicBezTo>
                  <a:pt x="44726" y="228300"/>
                  <a:pt x="54738" y="218517"/>
                  <a:pt x="67089" y="218517"/>
                </a:cubicBezTo>
                <a:close/>
              </a:path>
            </a:pathLst>
          </a:custGeom>
          <a:solidFill>
            <a:srgbClr val="D89245"/>
          </a:solidFill>
          <a:ln w="22058" cap="flat">
            <a:noFill/>
            <a:prstDash val="solid"/>
            <a:miter/>
          </a:ln>
        </p:spPr>
        <p:txBody>
          <a:bodyPr rtlCol="0" anchor="ctr"/>
          <a:lstStyle/>
          <a:p>
            <a:endParaRPr lang="en-TL"/>
          </a:p>
        </p:txBody>
      </p:sp>
      <p:sp>
        <p:nvSpPr>
          <p:cNvPr id="97" name="Freeform 96">
            <a:extLst>
              <a:ext uri="{FF2B5EF4-FFF2-40B4-BE49-F238E27FC236}">
                <a16:creationId xmlns:a16="http://schemas.microsoft.com/office/drawing/2014/main" id="{9A369913-5C75-B24B-B2F8-36ACA3486D73}"/>
              </a:ext>
            </a:extLst>
          </p:cNvPr>
          <p:cNvSpPr/>
          <p:nvPr/>
        </p:nvSpPr>
        <p:spPr>
          <a:xfrm>
            <a:off x="10710149" y="4803063"/>
            <a:ext cx="197996" cy="546293"/>
          </a:xfrm>
          <a:custGeom>
            <a:avLst/>
            <a:gdLst>
              <a:gd name="connsiteX0" fmla="*/ 86182 w 197996"/>
              <a:gd name="connsiteY0" fmla="*/ 21852 h 546293"/>
              <a:gd name="connsiteX1" fmla="*/ 108545 w 197996"/>
              <a:gd name="connsiteY1" fmla="*/ 0 h 546293"/>
              <a:gd name="connsiteX2" fmla="*/ 197997 w 197996"/>
              <a:gd name="connsiteY2" fmla="*/ 0 h 546293"/>
              <a:gd name="connsiteX3" fmla="*/ 197997 w 197996"/>
              <a:gd name="connsiteY3" fmla="*/ 43703 h 546293"/>
              <a:gd name="connsiteX4" fmla="*/ 108545 w 197996"/>
              <a:gd name="connsiteY4" fmla="*/ 43703 h 546293"/>
              <a:gd name="connsiteX5" fmla="*/ 86182 w 197996"/>
              <a:gd name="connsiteY5" fmla="*/ 21852 h 546293"/>
              <a:gd name="connsiteX6" fmla="*/ 197997 w 197996"/>
              <a:gd name="connsiteY6" fmla="*/ 87407 h 546293"/>
              <a:gd name="connsiteX7" fmla="*/ 67090 w 197996"/>
              <a:gd name="connsiteY7" fmla="*/ 87407 h 546293"/>
              <a:gd name="connsiteX8" fmla="*/ 78 w 197996"/>
              <a:gd name="connsiteY8" fmla="*/ 156080 h 546293"/>
              <a:gd name="connsiteX9" fmla="*/ 16051 w 197996"/>
              <a:gd name="connsiteY9" fmla="*/ 483856 h 546293"/>
              <a:gd name="connsiteX10" fmla="*/ 83064 w 197996"/>
              <a:gd name="connsiteY10" fmla="*/ 546293 h 546293"/>
              <a:gd name="connsiteX11" fmla="*/ 197997 w 197996"/>
              <a:gd name="connsiteY11" fmla="*/ 546293 h 546293"/>
              <a:gd name="connsiteX12" fmla="*/ 197996 w 197996"/>
              <a:gd name="connsiteY12" fmla="*/ 437034 h 546293"/>
              <a:gd name="connsiteX13" fmla="*/ 175634 w 197996"/>
              <a:gd name="connsiteY13" fmla="*/ 415183 h 546293"/>
              <a:gd name="connsiteX14" fmla="*/ 175634 w 197996"/>
              <a:gd name="connsiteY14" fmla="*/ 240369 h 546293"/>
              <a:gd name="connsiteX15" fmla="*/ 197996 w 197996"/>
              <a:gd name="connsiteY15" fmla="*/ 218517 h 546293"/>
              <a:gd name="connsiteX16" fmla="*/ 197997 w 197996"/>
              <a:gd name="connsiteY16" fmla="*/ 87407 h 546293"/>
              <a:gd name="connsiteX17" fmla="*/ 130908 w 197996"/>
              <a:gd name="connsiteY17" fmla="*/ 218517 h 546293"/>
              <a:gd name="connsiteX18" fmla="*/ 153271 w 197996"/>
              <a:gd name="connsiteY18" fmla="*/ 240369 h 546293"/>
              <a:gd name="connsiteX19" fmla="*/ 153271 w 197996"/>
              <a:gd name="connsiteY19" fmla="*/ 415183 h 546293"/>
              <a:gd name="connsiteX20" fmla="*/ 130908 w 197996"/>
              <a:gd name="connsiteY20" fmla="*/ 437034 h 546293"/>
              <a:gd name="connsiteX21" fmla="*/ 108545 w 197996"/>
              <a:gd name="connsiteY21" fmla="*/ 415183 h 546293"/>
              <a:gd name="connsiteX22" fmla="*/ 108545 w 197996"/>
              <a:gd name="connsiteY22" fmla="*/ 240369 h 546293"/>
              <a:gd name="connsiteX23" fmla="*/ 130908 w 197996"/>
              <a:gd name="connsiteY23" fmla="*/ 218517 h 546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7996" h="546293">
                <a:moveTo>
                  <a:pt x="86182" y="21852"/>
                </a:moveTo>
                <a:cubicBezTo>
                  <a:pt x="86182" y="9783"/>
                  <a:pt x="96195" y="0"/>
                  <a:pt x="108545" y="0"/>
                </a:cubicBezTo>
                <a:lnTo>
                  <a:pt x="197997" y="0"/>
                </a:lnTo>
                <a:lnTo>
                  <a:pt x="197997" y="43703"/>
                </a:lnTo>
                <a:lnTo>
                  <a:pt x="108545" y="43703"/>
                </a:lnTo>
                <a:cubicBezTo>
                  <a:pt x="96195" y="43703"/>
                  <a:pt x="86182" y="33920"/>
                  <a:pt x="86182" y="21852"/>
                </a:cubicBezTo>
                <a:close/>
                <a:moveTo>
                  <a:pt x="197997" y="87407"/>
                </a:moveTo>
                <a:lnTo>
                  <a:pt x="67090" y="87407"/>
                </a:lnTo>
                <a:cubicBezTo>
                  <a:pt x="28785" y="87407"/>
                  <a:pt x="-1744" y="118693"/>
                  <a:pt x="78" y="156080"/>
                </a:cubicBezTo>
                <a:lnTo>
                  <a:pt x="16051" y="483856"/>
                </a:lnTo>
                <a:cubicBezTo>
                  <a:pt x="17754" y="518810"/>
                  <a:pt x="47252" y="546293"/>
                  <a:pt x="83064" y="546293"/>
                </a:cubicBezTo>
                <a:lnTo>
                  <a:pt x="197997" y="546293"/>
                </a:lnTo>
                <a:lnTo>
                  <a:pt x="197996" y="437034"/>
                </a:lnTo>
                <a:cubicBezTo>
                  <a:pt x="185646" y="437034"/>
                  <a:pt x="175634" y="427251"/>
                  <a:pt x="175634" y="415183"/>
                </a:cubicBezTo>
                <a:lnTo>
                  <a:pt x="175634" y="240369"/>
                </a:lnTo>
                <a:cubicBezTo>
                  <a:pt x="175634" y="228300"/>
                  <a:pt x="185646" y="218517"/>
                  <a:pt x="197996" y="218517"/>
                </a:cubicBezTo>
                <a:lnTo>
                  <a:pt x="197997" y="87407"/>
                </a:lnTo>
                <a:close/>
                <a:moveTo>
                  <a:pt x="130908" y="218517"/>
                </a:moveTo>
                <a:cubicBezTo>
                  <a:pt x="143259" y="218517"/>
                  <a:pt x="153271" y="228300"/>
                  <a:pt x="153271" y="240369"/>
                </a:cubicBezTo>
                <a:lnTo>
                  <a:pt x="153271" y="415183"/>
                </a:lnTo>
                <a:cubicBezTo>
                  <a:pt x="153271" y="427251"/>
                  <a:pt x="143259" y="437034"/>
                  <a:pt x="130908" y="437034"/>
                </a:cubicBezTo>
                <a:cubicBezTo>
                  <a:pt x="118557" y="437034"/>
                  <a:pt x="108545" y="427251"/>
                  <a:pt x="108545" y="415183"/>
                </a:cubicBezTo>
                <a:lnTo>
                  <a:pt x="108545" y="240369"/>
                </a:lnTo>
                <a:cubicBezTo>
                  <a:pt x="108545" y="228300"/>
                  <a:pt x="118557" y="218517"/>
                  <a:pt x="130908" y="218517"/>
                </a:cubicBezTo>
                <a:close/>
              </a:path>
            </a:pathLst>
          </a:custGeom>
          <a:solidFill>
            <a:srgbClr val="C37840"/>
          </a:solidFill>
          <a:ln w="22058" cap="flat">
            <a:noFill/>
            <a:prstDash val="solid"/>
            <a:miter/>
          </a:ln>
        </p:spPr>
        <p:txBody>
          <a:bodyPr rtlCol="0" anchor="ctr"/>
          <a:lstStyle/>
          <a:p>
            <a:endParaRPr lang="en-TL"/>
          </a:p>
        </p:txBody>
      </p:sp>
      <p:sp>
        <p:nvSpPr>
          <p:cNvPr id="98" name="Freeform 97">
            <a:extLst>
              <a:ext uri="{FF2B5EF4-FFF2-40B4-BE49-F238E27FC236}">
                <a16:creationId xmlns:a16="http://schemas.microsoft.com/office/drawing/2014/main" id="{4B6FA27F-54C7-F945-BE10-9823BB988757}"/>
              </a:ext>
            </a:extLst>
          </p:cNvPr>
          <p:cNvSpPr/>
          <p:nvPr/>
        </p:nvSpPr>
        <p:spPr>
          <a:xfrm>
            <a:off x="10697987" y="1742552"/>
            <a:ext cx="422780" cy="468740"/>
          </a:xfrm>
          <a:custGeom>
            <a:avLst/>
            <a:gdLst>
              <a:gd name="connsiteX0" fmla="*/ 0 w 422780"/>
              <a:gd name="connsiteY0" fmla="*/ 411458 h 468740"/>
              <a:gd name="connsiteX1" fmla="*/ 141836 w 422780"/>
              <a:gd name="connsiteY1" fmla="*/ 468741 h 468740"/>
              <a:gd name="connsiteX2" fmla="*/ 343728 w 422780"/>
              <a:gd name="connsiteY2" fmla="*/ 270089 h 468740"/>
              <a:gd name="connsiteX3" fmla="*/ 299794 w 422780"/>
              <a:gd name="connsiteY3" fmla="*/ 146359 h 468740"/>
              <a:gd name="connsiteX4" fmla="*/ 306539 w 422780"/>
              <a:gd name="connsiteY4" fmla="*/ 139722 h 468740"/>
              <a:gd name="connsiteX5" fmla="*/ 337525 w 422780"/>
              <a:gd name="connsiteY5" fmla="*/ 143914 h 468740"/>
              <a:gd name="connsiteX6" fmla="*/ 356442 w 422780"/>
              <a:gd name="connsiteY6" fmla="*/ 137654 h 468740"/>
              <a:gd name="connsiteX7" fmla="*/ 416209 w 422780"/>
              <a:gd name="connsiteY7" fmla="*/ 78846 h 468740"/>
              <a:gd name="connsiteX8" fmla="*/ 421610 w 422780"/>
              <a:gd name="connsiteY8" fmla="*/ 56204 h 468740"/>
              <a:gd name="connsiteX9" fmla="*/ 403402 w 422780"/>
              <a:gd name="connsiteY9" fmla="*/ 41372 h 468740"/>
              <a:gd name="connsiteX10" fmla="*/ 383473 w 422780"/>
              <a:gd name="connsiteY10" fmla="*/ 38676 h 468740"/>
              <a:gd name="connsiteX11" fmla="*/ 380734 w 422780"/>
              <a:gd name="connsiteY11" fmla="*/ 19067 h 468740"/>
              <a:gd name="connsiteX12" fmla="*/ 365660 w 422780"/>
              <a:gd name="connsiteY12" fmla="*/ 1152 h 468740"/>
              <a:gd name="connsiteX13" fmla="*/ 346384 w 422780"/>
              <a:gd name="connsiteY13" fmla="*/ 3504 h 468740"/>
              <a:gd name="connsiteX14" fmla="*/ 380494 w 422780"/>
              <a:gd name="connsiteY14" fmla="*/ 37069 h 468740"/>
              <a:gd name="connsiteX15" fmla="*/ 63451 w 422780"/>
              <a:gd name="connsiteY15" fmla="*/ 349027 h 468740"/>
              <a:gd name="connsiteX16" fmla="*/ 141836 w 422780"/>
              <a:gd name="connsiteY16" fmla="*/ 380451 h 468740"/>
              <a:gd name="connsiteX17" fmla="*/ 253998 w 422780"/>
              <a:gd name="connsiteY17" fmla="*/ 270089 h 468740"/>
              <a:gd name="connsiteX18" fmla="*/ 235608 w 422780"/>
              <a:gd name="connsiteY18" fmla="*/ 209516 h 468740"/>
              <a:gd name="connsiteX19" fmla="*/ 267808 w 422780"/>
              <a:gd name="connsiteY19" fmla="*/ 177831 h 468740"/>
              <a:gd name="connsiteX20" fmla="*/ 298863 w 422780"/>
              <a:gd name="connsiteY20" fmla="*/ 270089 h 468740"/>
              <a:gd name="connsiteX21" fmla="*/ 141836 w 422780"/>
              <a:gd name="connsiteY21" fmla="*/ 424596 h 468740"/>
              <a:gd name="connsiteX22" fmla="*/ 31725 w 422780"/>
              <a:gd name="connsiteY22" fmla="*/ 380241 h 468740"/>
              <a:gd name="connsiteX23" fmla="*/ 0 w 422780"/>
              <a:gd name="connsiteY23" fmla="*/ 411458 h 46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2780" h="468740">
                <a:moveTo>
                  <a:pt x="0" y="411458"/>
                </a:moveTo>
                <a:cubicBezTo>
                  <a:pt x="36460" y="446878"/>
                  <a:pt x="86553" y="468741"/>
                  <a:pt x="141836" y="468741"/>
                </a:cubicBezTo>
                <a:cubicBezTo>
                  <a:pt x="253337" y="468741"/>
                  <a:pt x="343728" y="379802"/>
                  <a:pt x="343728" y="270089"/>
                </a:cubicBezTo>
                <a:cubicBezTo>
                  <a:pt x="343728" y="223306"/>
                  <a:pt x="327291" y="180302"/>
                  <a:pt x="299794" y="146359"/>
                </a:cubicBezTo>
                <a:lnTo>
                  <a:pt x="306539" y="139722"/>
                </a:lnTo>
                <a:lnTo>
                  <a:pt x="337525" y="143914"/>
                </a:lnTo>
                <a:cubicBezTo>
                  <a:pt x="344479" y="144854"/>
                  <a:pt x="351480" y="142538"/>
                  <a:pt x="356442" y="137654"/>
                </a:cubicBezTo>
                <a:lnTo>
                  <a:pt x="416209" y="78846"/>
                </a:lnTo>
                <a:cubicBezTo>
                  <a:pt x="422234" y="72920"/>
                  <a:pt x="424325" y="64148"/>
                  <a:pt x="421610" y="56204"/>
                </a:cubicBezTo>
                <a:cubicBezTo>
                  <a:pt x="418896" y="48259"/>
                  <a:pt x="411841" y="42514"/>
                  <a:pt x="403402" y="41372"/>
                </a:cubicBezTo>
                <a:lnTo>
                  <a:pt x="383473" y="38676"/>
                </a:lnTo>
                <a:lnTo>
                  <a:pt x="380734" y="19067"/>
                </a:lnTo>
                <a:cubicBezTo>
                  <a:pt x="379574" y="10764"/>
                  <a:pt x="373735" y="3823"/>
                  <a:pt x="365660" y="1152"/>
                </a:cubicBezTo>
                <a:cubicBezTo>
                  <a:pt x="359125" y="-1010"/>
                  <a:pt x="352041" y="-74"/>
                  <a:pt x="346384" y="3504"/>
                </a:cubicBezTo>
                <a:lnTo>
                  <a:pt x="380494" y="37069"/>
                </a:lnTo>
                <a:lnTo>
                  <a:pt x="63451" y="349027"/>
                </a:lnTo>
                <a:cubicBezTo>
                  <a:pt x="83671" y="368468"/>
                  <a:pt x="111331" y="380451"/>
                  <a:pt x="141836" y="380451"/>
                </a:cubicBezTo>
                <a:cubicBezTo>
                  <a:pt x="203781" y="380451"/>
                  <a:pt x="253998" y="331040"/>
                  <a:pt x="253998" y="270089"/>
                </a:cubicBezTo>
                <a:cubicBezTo>
                  <a:pt x="253998" y="247719"/>
                  <a:pt x="247233" y="226904"/>
                  <a:pt x="235608" y="209516"/>
                </a:cubicBezTo>
                <a:lnTo>
                  <a:pt x="267808" y="177831"/>
                </a:lnTo>
                <a:cubicBezTo>
                  <a:pt x="287315" y="203577"/>
                  <a:pt x="298863" y="235506"/>
                  <a:pt x="298863" y="270089"/>
                </a:cubicBezTo>
                <a:cubicBezTo>
                  <a:pt x="298863" y="355421"/>
                  <a:pt x="228560" y="424596"/>
                  <a:pt x="141836" y="424596"/>
                </a:cubicBezTo>
                <a:cubicBezTo>
                  <a:pt x="98942" y="424596"/>
                  <a:pt x="60065" y="407673"/>
                  <a:pt x="31725" y="380241"/>
                </a:cubicBezTo>
                <a:lnTo>
                  <a:pt x="0" y="411458"/>
                </a:lnTo>
                <a:close/>
              </a:path>
            </a:pathLst>
          </a:custGeom>
          <a:solidFill>
            <a:srgbClr val="D89245"/>
          </a:solidFill>
          <a:ln w="22363" cap="flat">
            <a:noFill/>
            <a:prstDash val="solid"/>
            <a:miter/>
          </a:ln>
        </p:spPr>
        <p:txBody>
          <a:bodyPr rtlCol="0" anchor="ctr"/>
          <a:lstStyle/>
          <a:p>
            <a:endParaRPr lang="en-TL"/>
          </a:p>
        </p:txBody>
      </p:sp>
      <p:sp>
        <p:nvSpPr>
          <p:cNvPr id="99" name="Freeform 98">
            <a:extLst>
              <a:ext uri="{FF2B5EF4-FFF2-40B4-BE49-F238E27FC236}">
                <a16:creationId xmlns:a16="http://schemas.microsoft.com/office/drawing/2014/main" id="{41FA71BA-4EE8-E945-8AF8-92865F148139}"/>
              </a:ext>
            </a:extLst>
          </p:cNvPr>
          <p:cNvSpPr/>
          <p:nvPr/>
        </p:nvSpPr>
        <p:spPr>
          <a:xfrm>
            <a:off x="10637933" y="1742552"/>
            <a:ext cx="442970" cy="411458"/>
          </a:xfrm>
          <a:custGeom>
            <a:avLst/>
            <a:gdLst>
              <a:gd name="connsiteX0" fmla="*/ 425716 w 442970"/>
              <a:gd name="connsiteY0" fmla="*/ 1152 h 411458"/>
              <a:gd name="connsiteX1" fmla="*/ 440788 w 442970"/>
              <a:gd name="connsiteY1" fmla="*/ 19067 h 411458"/>
              <a:gd name="connsiteX2" fmla="*/ 442971 w 442970"/>
              <a:gd name="connsiteY2" fmla="*/ 34685 h 411458"/>
              <a:gd name="connsiteX3" fmla="*/ 123505 w 442970"/>
              <a:gd name="connsiteY3" fmla="*/ 349027 h 411458"/>
              <a:gd name="connsiteX4" fmla="*/ 89729 w 442970"/>
              <a:gd name="connsiteY4" fmla="*/ 270089 h 411458"/>
              <a:gd name="connsiteX5" fmla="*/ 201891 w 442970"/>
              <a:gd name="connsiteY5" fmla="*/ 159727 h 411458"/>
              <a:gd name="connsiteX6" fmla="*/ 264037 w 442970"/>
              <a:gd name="connsiteY6" fmla="*/ 178202 h 411458"/>
              <a:gd name="connsiteX7" fmla="*/ 296207 w 442970"/>
              <a:gd name="connsiteY7" fmla="*/ 146547 h 411458"/>
              <a:gd name="connsiteX8" fmla="*/ 201891 w 442970"/>
              <a:gd name="connsiteY8" fmla="*/ 115582 h 411458"/>
              <a:gd name="connsiteX9" fmla="*/ 44865 w 442970"/>
              <a:gd name="connsiteY9" fmla="*/ 270089 h 411458"/>
              <a:gd name="connsiteX10" fmla="*/ 91779 w 442970"/>
              <a:gd name="connsiteY10" fmla="*/ 380241 h 411458"/>
              <a:gd name="connsiteX11" fmla="*/ 60054 w 442970"/>
              <a:gd name="connsiteY11" fmla="*/ 411458 h 411458"/>
              <a:gd name="connsiteX12" fmla="*/ 0 w 442970"/>
              <a:gd name="connsiteY12" fmla="*/ 270089 h 411458"/>
              <a:gd name="connsiteX13" fmla="*/ 201891 w 442970"/>
              <a:gd name="connsiteY13" fmla="*/ 71437 h 411458"/>
              <a:gd name="connsiteX14" fmla="*/ 328178 w 442970"/>
              <a:gd name="connsiteY14" fmla="*/ 115091 h 411458"/>
              <a:gd name="connsiteX15" fmla="*/ 337187 w 442970"/>
              <a:gd name="connsiteY15" fmla="*/ 106227 h 411458"/>
              <a:gd name="connsiteX16" fmla="*/ 339425 w 442970"/>
              <a:gd name="connsiteY16" fmla="*/ 104295 h 411458"/>
              <a:gd name="connsiteX17" fmla="*/ 336574 w 442970"/>
              <a:gd name="connsiteY17" fmla="*/ 83887 h 411458"/>
              <a:gd name="connsiteX18" fmla="*/ 342936 w 442970"/>
              <a:gd name="connsiteY18" fmla="*/ 65274 h 411458"/>
              <a:gd name="connsiteX19" fmla="*/ 402703 w 442970"/>
              <a:gd name="connsiteY19" fmla="*/ 6465 h 411458"/>
              <a:gd name="connsiteX20" fmla="*/ 425716 w 442970"/>
              <a:gd name="connsiteY20" fmla="*/ 1152 h 411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2970" h="411458">
                <a:moveTo>
                  <a:pt x="425716" y="1152"/>
                </a:moveTo>
                <a:cubicBezTo>
                  <a:pt x="433789" y="3823"/>
                  <a:pt x="439628" y="10764"/>
                  <a:pt x="440788" y="19067"/>
                </a:cubicBezTo>
                <a:lnTo>
                  <a:pt x="442971" y="34685"/>
                </a:lnTo>
                <a:lnTo>
                  <a:pt x="123505" y="349027"/>
                </a:lnTo>
                <a:cubicBezTo>
                  <a:pt x="102665" y="328987"/>
                  <a:pt x="89729" y="301023"/>
                  <a:pt x="89729" y="270089"/>
                </a:cubicBezTo>
                <a:cubicBezTo>
                  <a:pt x="89729" y="209138"/>
                  <a:pt x="139946" y="159727"/>
                  <a:pt x="201891" y="159727"/>
                </a:cubicBezTo>
                <a:cubicBezTo>
                  <a:pt x="224877" y="159727"/>
                  <a:pt x="246248" y="166530"/>
                  <a:pt x="264037" y="178202"/>
                </a:cubicBezTo>
                <a:lnTo>
                  <a:pt x="296207" y="146547"/>
                </a:lnTo>
                <a:cubicBezTo>
                  <a:pt x="269946" y="127105"/>
                  <a:pt x="237287" y="115582"/>
                  <a:pt x="201891" y="115582"/>
                </a:cubicBezTo>
                <a:cubicBezTo>
                  <a:pt x="115168" y="115582"/>
                  <a:pt x="44865" y="184757"/>
                  <a:pt x="44865" y="270089"/>
                </a:cubicBezTo>
                <a:cubicBezTo>
                  <a:pt x="44865" y="313214"/>
                  <a:pt x="62821" y="352214"/>
                  <a:pt x="91779" y="380241"/>
                </a:cubicBezTo>
                <a:lnTo>
                  <a:pt x="60054" y="411458"/>
                </a:lnTo>
                <a:cubicBezTo>
                  <a:pt x="22978" y="375441"/>
                  <a:pt x="0" y="325405"/>
                  <a:pt x="0" y="270089"/>
                </a:cubicBezTo>
                <a:cubicBezTo>
                  <a:pt x="0" y="160377"/>
                  <a:pt x="90390" y="71437"/>
                  <a:pt x="201891" y="71437"/>
                </a:cubicBezTo>
                <a:cubicBezTo>
                  <a:pt x="249685" y="71437"/>
                  <a:pt x="293598" y="87778"/>
                  <a:pt x="328178" y="115091"/>
                </a:cubicBezTo>
                <a:lnTo>
                  <a:pt x="337187" y="106227"/>
                </a:lnTo>
                <a:cubicBezTo>
                  <a:pt x="337900" y="105526"/>
                  <a:pt x="338647" y="104882"/>
                  <a:pt x="339425" y="104295"/>
                </a:cubicBezTo>
                <a:lnTo>
                  <a:pt x="336574" y="83887"/>
                </a:lnTo>
                <a:cubicBezTo>
                  <a:pt x="335619" y="77045"/>
                  <a:pt x="337972" y="70157"/>
                  <a:pt x="342936" y="65274"/>
                </a:cubicBezTo>
                <a:lnTo>
                  <a:pt x="402703" y="6465"/>
                </a:lnTo>
                <a:cubicBezTo>
                  <a:pt x="408726" y="539"/>
                  <a:pt x="417640" y="-1520"/>
                  <a:pt x="425716" y="1152"/>
                </a:cubicBezTo>
                <a:close/>
              </a:path>
            </a:pathLst>
          </a:custGeom>
          <a:solidFill>
            <a:srgbClr val="C37840"/>
          </a:solidFill>
          <a:ln w="22363" cap="flat">
            <a:noFill/>
            <a:prstDash val="solid"/>
            <a:miter/>
          </a:ln>
        </p:spPr>
        <p:txBody>
          <a:bodyPr rtlCol="0" anchor="ctr"/>
          <a:lstStyle/>
          <a:p>
            <a:endParaRPr lang="en-TL"/>
          </a:p>
        </p:txBody>
      </p:sp>
      <p:sp>
        <p:nvSpPr>
          <p:cNvPr id="100" name="Freeform 99">
            <a:extLst>
              <a:ext uri="{FF2B5EF4-FFF2-40B4-BE49-F238E27FC236}">
                <a16:creationId xmlns:a16="http://schemas.microsoft.com/office/drawing/2014/main" id="{719EAB0D-5F1D-F84D-ACE4-AC00D35C82DA}"/>
              </a:ext>
            </a:extLst>
          </p:cNvPr>
          <p:cNvSpPr/>
          <p:nvPr/>
        </p:nvSpPr>
        <p:spPr>
          <a:xfrm>
            <a:off x="7558819" y="1802164"/>
            <a:ext cx="455176" cy="418388"/>
          </a:xfrm>
          <a:custGeom>
            <a:avLst/>
            <a:gdLst>
              <a:gd name="connsiteX0" fmla="*/ 0 w 455176"/>
              <a:gd name="connsiteY0" fmla="*/ 402287 h 418388"/>
              <a:gd name="connsiteX1" fmla="*/ 40788 w 455176"/>
              <a:gd name="connsiteY1" fmla="*/ 417380 h 418388"/>
              <a:gd name="connsiteX2" fmla="*/ 148746 w 455176"/>
              <a:gd name="connsiteY2" fmla="*/ 393066 h 418388"/>
              <a:gd name="connsiteX3" fmla="*/ 185682 w 455176"/>
              <a:gd name="connsiteY3" fmla="*/ 372965 h 418388"/>
              <a:gd name="connsiteX4" fmla="*/ 391660 w 455176"/>
              <a:gd name="connsiteY4" fmla="*/ 170293 h 418388"/>
              <a:gd name="connsiteX5" fmla="*/ 313844 w 455176"/>
              <a:gd name="connsiteY5" fmla="*/ 93478 h 418388"/>
              <a:gd name="connsiteX6" fmla="*/ 0 w 455176"/>
              <a:gd name="connsiteY6" fmla="*/ 402287 h 418388"/>
              <a:gd name="connsiteX7" fmla="*/ 343585 w 455176"/>
              <a:gd name="connsiteY7" fmla="*/ 64214 h 418388"/>
              <a:gd name="connsiteX8" fmla="*/ 421401 w 455176"/>
              <a:gd name="connsiteY8" fmla="*/ 141028 h 418388"/>
              <a:gd name="connsiteX9" fmla="*/ 432823 w 455176"/>
              <a:gd name="connsiteY9" fmla="*/ 129789 h 418388"/>
              <a:gd name="connsiteX10" fmla="*/ 432823 w 455176"/>
              <a:gd name="connsiteY10" fmla="*/ 23592 h 418388"/>
              <a:gd name="connsiteX11" fmla="*/ 408846 w 455176"/>
              <a:gd name="connsiteY11" fmla="*/ 0 h 418388"/>
              <a:gd name="connsiteX12" fmla="*/ 343585 w 455176"/>
              <a:gd name="connsiteY12" fmla="*/ 64214 h 41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5176" h="418388">
                <a:moveTo>
                  <a:pt x="0" y="402287"/>
                </a:moveTo>
                <a:cubicBezTo>
                  <a:pt x="8799" y="414200"/>
                  <a:pt x="24291" y="421097"/>
                  <a:pt x="40788" y="417380"/>
                </a:cubicBezTo>
                <a:lnTo>
                  <a:pt x="148746" y="393066"/>
                </a:lnTo>
                <a:cubicBezTo>
                  <a:pt x="162734" y="389917"/>
                  <a:pt x="175536" y="382950"/>
                  <a:pt x="185682" y="372965"/>
                </a:cubicBezTo>
                <a:lnTo>
                  <a:pt x="391660" y="170293"/>
                </a:lnTo>
                <a:lnTo>
                  <a:pt x="313844" y="93478"/>
                </a:lnTo>
                <a:lnTo>
                  <a:pt x="0" y="402287"/>
                </a:lnTo>
                <a:close/>
                <a:moveTo>
                  <a:pt x="343585" y="64214"/>
                </a:moveTo>
                <a:lnTo>
                  <a:pt x="421401" y="141028"/>
                </a:lnTo>
                <a:lnTo>
                  <a:pt x="432823" y="129789"/>
                </a:lnTo>
                <a:cubicBezTo>
                  <a:pt x="462627" y="100464"/>
                  <a:pt x="462627" y="52917"/>
                  <a:pt x="432823" y="23592"/>
                </a:cubicBezTo>
                <a:lnTo>
                  <a:pt x="408846" y="0"/>
                </a:lnTo>
                <a:lnTo>
                  <a:pt x="343585" y="64214"/>
                </a:lnTo>
                <a:close/>
              </a:path>
            </a:pathLst>
          </a:custGeom>
          <a:solidFill>
            <a:srgbClr val="D89245"/>
          </a:solidFill>
          <a:ln w="20707" cap="flat">
            <a:noFill/>
            <a:prstDash val="solid"/>
            <a:miter/>
          </a:ln>
        </p:spPr>
        <p:txBody>
          <a:bodyPr rtlCol="0" anchor="ctr"/>
          <a:lstStyle/>
          <a:p>
            <a:endParaRPr lang="en-TL"/>
          </a:p>
        </p:txBody>
      </p:sp>
      <p:sp>
        <p:nvSpPr>
          <p:cNvPr id="101" name="Freeform 100">
            <a:extLst>
              <a:ext uri="{FF2B5EF4-FFF2-40B4-BE49-F238E27FC236}">
                <a16:creationId xmlns:a16="http://schemas.microsoft.com/office/drawing/2014/main" id="{4902D6AE-EDA2-9645-9540-481A8AE56940}"/>
              </a:ext>
            </a:extLst>
          </p:cNvPr>
          <p:cNvSpPr/>
          <p:nvPr/>
        </p:nvSpPr>
        <p:spPr>
          <a:xfrm>
            <a:off x="7551314" y="1765294"/>
            <a:ext cx="416351" cy="439156"/>
          </a:xfrm>
          <a:custGeom>
            <a:avLst/>
            <a:gdLst>
              <a:gd name="connsiteX0" fmla="*/ 401235 w 416351"/>
              <a:gd name="connsiteY0" fmla="*/ 21994 h 439156"/>
              <a:gd name="connsiteX1" fmla="*/ 293306 w 416351"/>
              <a:gd name="connsiteY1" fmla="*/ 21994 h 439156"/>
              <a:gd name="connsiteX2" fmla="*/ 282120 w 416351"/>
              <a:gd name="connsiteY2" fmla="*/ 33000 h 439156"/>
              <a:gd name="connsiteX3" fmla="*/ 351090 w 416351"/>
              <a:gd name="connsiteY3" fmla="*/ 101083 h 439156"/>
              <a:gd name="connsiteX4" fmla="*/ 416352 w 416351"/>
              <a:gd name="connsiteY4" fmla="*/ 36868 h 439156"/>
              <a:gd name="connsiteX5" fmla="*/ 401235 w 416351"/>
              <a:gd name="connsiteY5" fmla="*/ 21994 h 439156"/>
              <a:gd name="connsiteX6" fmla="*/ 321349 w 416351"/>
              <a:gd name="connsiteY6" fmla="*/ 130347 h 439156"/>
              <a:gd name="connsiteX7" fmla="*/ 7505 w 416351"/>
              <a:gd name="connsiteY7" fmla="*/ 439156 h 439156"/>
              <a:gd name="connsiteX8" fmla="*/ 1024 w 416351"/>
              <a:gd name="connsiteY8" fmla="*/ 407740 h 439156"/>
              <a:gd name="connsiteX9" fmla="*/ 25735 w 416351"/>
              <a:gd name="connsiteY9" fmla="*/ 301514 h 439156"/>
              <a:gd name="connsiteX10" fmla="*/ 46164 w 416351"/>
              <a:gd name="connsiteY10" fmla="*/ 265171 h 439156"/>
              <a:gd name="connsiteX11" fmla="*/ 252379 w 416351"/>
              <a:gd name="connsiteY11" fmla="*/ 62264 h 439156"/>
              <a:gd name="connsiteX12" fmla="*/ 321349 w 416351"/>
              <a:gd name="connsiteY12" fmla="*/ 130347 h 43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6351" h="439156">
                <a:moveTo>
                  <a:pt x="401235" y="21994"/>
                </a:moveTo>
                <a:cubicBezTo>
                  <a:pt x="371431" y="-7331"/>
                  <a:pt x="323110" y="-7331"/>
                  <a:pt x="293306" y="21994"/>
                </a:cubicBezTo>
                <a:lnTo>
                  <a:pt x="282120" y="33000"/>
                </a:lnTo>
                <a:lnTo>
                  <a:pt x="351090" y="101083"/>
                </a:lnTo>
                <a:lnTo>
                  <a:pt x="416352" y="36868"/>
                </a:lnTo>
                <a:lnTo>
                  <a:pt x="401235" y="21994"/>
                </a:lnTo>
                <a:close/>
                <a:moveTo>
                  <a:pt x="321349" y="130347"/>
                </a:moveTo>
                <a:lnTo>
                  <a:pt x="7505" y="439156"/>
                </a:lnTo>
                <a:cubicBezTo>
                  <a:pt x="1174" y="430585"/>
                  <a:pt x="-1692" y="419417"/>
                  <a:pt x="1024" y="407740"/>
                </a:cubicBezTo>
                <a:lnTo>
                  <a:pt x="25735" y="301514"/>
                </a:lnTo>
                <a:cubicBezTo>
                  <a:pt x="28937" y="287751"/>
                  <a:pt x="36018" y="275155"/>
                  <a:pt x="46164" y="265171"/>
                </a:cubicBezTo>
                <a:lnTo>
                  <a:pt x="252379" y="62264"/>
                </a:lnTo>
                <a:lnTo>
                  <a:pt x="321349" y="130347"/>
                </a:lnTo>
                <a:close/>
              </a:path>
            </a:pathLst>
          </a:custGeom>
          <a:solidFill>
            <a:srgbClr val="C37840"/>
          </a:solidFill>
          <a:ln w="20707" cap="flat">
            <a:noFill/>
            <a:prstDash val="solid"/>
            <a:miter/>
          </a:ln>
        </p:spPr>
        <p:txBody>
          <a:bodyPr rtlCol="0" anchor="ctr"/>
          <a:lstStyle/>
          <a:p>
            <a:endParaRPr lang="en-TL"/>
          </a:p>
        </p:txBody>
      </p:sp>
      <p:sp>
        <p:nvSpPr>
          <p:cNvPr id="53" name="TextBox 52">
            <a:extLst>
              <a:ext uri="{FF2B5EF4-FFF2-40B4-BE49-F238E27FC236}">
                <a16:creationId xmlns:a16="http://schemas.microsoft.com/office/drawing/2014/main" id="{BEDF459F-DD59-944C-97E1-7EEDFB2E7D25}"/>
              </a:ext>
            </a:extLst>
          </p:cNvPr>
          <p:cNvSpPr txBox="1"/>
          <p:nvPr/>
        </p:nvSpPr>
        <p:spPr>
          <a:xfrm>
            <a:off x="848444" y="3749265"/>
            <a:ext cx="2994351" cy="1323439"/>
          </a:xfrm>
          <a:prstGeom prst="rect">
            <a:avLst/>
          </a:prstGeom>
          <a:noFill/>
        </p:spPr>
        <p:txBody>
          <a:bodyPr wrap="square" rtlCol="0">
            <a:spAutoFit/>
          </a:bodyPr>
          <a:lstStyle/>
          <a:p>
            <a:r>
              <a:rPr lang="en-US" sz="4000" b="1">
                <a:solidFill>
                  <a:schemeClr val="tx1">
                    <a:lumMod val="75000"/>
                    <a:lumOff val="25000"/>
                  </a:schemeClr>
                </a:solidFill>
                <a:latin typeface="Gelasio" pitchFamily="2" charset="77"/>
              </a:rPr>
              <a:t>Flat</a:t>
            </a:r>
          </a:p>
          <a:p>
            <a:r>
              <a:rPr lang="en-US" sz="4000" b="1">
                <a:solidFill>
                  <a:schemeClr val="tx1">
                    <a:lumMod val="75000"/>
                    <a:lumOff val="25000"/>
                  </a:schemeClr>
                </a:solidFill>
                <a:latin typeface="Gelasio" pitchFamily="2" charset="77"/>
              </a:rPr>
              <a:t>Icons</a:t>
            </a:r>
            <a:endParaRPr lang="en-TL" sz="4000" b="1">
              <a:solidFill>
                <a:schemeClr val="tx1">
                  <a:lumMod val="75000"/>
                  <a:lumOff val="25000"/>
                </a:schemeClr>
              </a:solidFill>
              <a:latin typeface="Gelasio" pitchFamily="2" charset="77"/>
            </a:endParaRPr>
          </a:p>
        </p:txBody>
      </p:sp>
      <p:sp>
        <p:nvSpPr>
          <p:cNvPr id="54" name="TextBox 53">
            <a:extLst>
              <a:ext uri="{FF2B5EF4-FFF2-40B4-BE49-F238E27FC236}">
                <a16:creationId xmlns:a16="http://schemas.microsoft.com/office/drawing/2014/main" id="{59F04B5E-8E89-7545-AE6A-067613E4F79A}"/>
              </a:ext>
            </a:extLst>
          </p:cNvPr>
          <p:cNvSpPr txBox="1"/>
          <p:nvPr/>
        </p:nvSpPr>
        <p:spPr>
          <a:xfrm>
            <a:off x="848445" y="5084130"/>
            <a:ext cx="2754280" cy="338554"/>
          </a:xfrm>
          <a:prstGeom prst="rect">
            <a:avLst/>
          </a:prstGeom>
          <a:noFill/>
        </p:spPr>
        <p:txBody>
          <a:bodyPr wrap="none" rtlCol="0">
            <a:spAutoFit/>
          </a:bodyPr>
          <a:lstStyle/>
          <a:p>
            <a:r>
              <a:rPr lang="en-TL" sz="1600">
                <a:solidFill>
                  <a:schemeClr val="tx1">
                    <a:lumMod val="75000"/>
                    <a:lumOff val="25000"/>
                  </a:schemeClr>
                </a:solidFill>
                <a:latin typeface="Nunito Sans" pitchFamily="2" charset="77"/>
              </a:rPr>
              <a:t>24 Icons with flat color style</a:t>
            </a:r>
          </a:p>
        </p:txBody>
      </p:sp>
      <p:sp>
        <p:nvSpPr>
          <p:cNvPr id="58" name="TextBox 57">
            <a:extLst>
              <a:ext uri="{FF2B5EF4-FFF2-40B4-BE49-F238E27FC236}">
                <a16:creationId xmlns:a16="http://schemas.microsoft.com/office/drawing/2014/main" id="{C707F450-1460-B346-BA2A-CE0F5D82C034}"/>
              </a:ext>
            </a:extLst>
          </p:cNvPr>
          <p:cNvSpPr txBox="1"/>
          <p:nvPr/>
        </p:nvSpPr>
        <p:spPr>
          <a:xfrm>
            <a:off x="848444" y="3161631"/>
            <a:ext cx="991785" cy="646331"/>
          </a:xfrm>
          <a:prstGeom prst="rect">
            <a:avLst/>
          </a:prstGeom>
          <a:noFill/>
        </p:spPr>
        <p:txBody>
          <a:bodyPr wrap="square" rtlCol="0">
            <a:spAutoFit/>
          </a:bodyPr>
          <a:lstStyle/>
          <a:p>
            <a:r>
              <a:rPr lang="en-US" sz="3600" b="1">
                <a:solidFill>
                  <a:srgbClr val="C37840"/>
                </a:solidFill>
                <a:latin typeface="Gelasio" pitchFamily="2" charset="77"/>
              </a:rPr>
              <a:t>24</a:t>
            </a:r>
            <a:endParaRPr lang="en-TL" sz="3600" b="1">
              <a:solidFill>
                <a:srgbClr val="C37840"/>
              </a:solidFill>
              <a:latin typeface="Gelasio" pitchFamily="2" charset="77"/>
            </a:endParaRPr>
          </a:p>
        </p:txBody>
      </p:sp>
    </p:spTree>
    <p:extLst>
      <p:ext uri="{BB962C8B-B14F-4D97-AF65-F5344CB8AC3E}">
        <p14:creationId xmlns:p14="http://schemas.microsoft.com/office/powerpoint/2010/main" val="161445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A8A8D37-0A71-EA49-A3E8-9F76FA86975E}"/>
              </a:ext>
            </a:extLst>
          </p:cNvPr>
          <p:cNvSpPr>
            <a:spLocks noGrp="1"/>
          </p:cNvSpPr>
          <p:nvPr>
            <p:ph type="pic" sz="quarter" idx="10"/>
          </p:nvPr>
        </p:nvSpPr>
        <p:spPr/>
      </p:sp>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2556991" y="2705725"/>
            <a:ext cx="7078019" cy="1446550"/>
          </a:xfrm>
          <a:prstGeom prst="rect">
            <a:avLst/>
          </a:prstGeom>
        </p:spPr>
        <p:txBody>
          <a:bodyPr wrap="square">
            <a:spAutoFit/>
          </a:bodyPr>
          <a:lstStyle/>
          <a:p>
            <a:pPr algn="ctr"/>
            <a:r>
              <a:rPr lang="en-US" sz="8800" b="1" dirty="0">
                <a:solidFill>
                  <a:schemeClr val="bg1"/>
                </a:solidFill>
                <a:latin typeface="Montserrat Black" pitchFamily="2" charset="77"/>
              </a:rPr>
              <a:t>THANKS</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545390"/>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4027327"/>
            <a:ext cx="5449366" cy="303929"/>
          </a:xfrm>
          <a:prstGeom prst="rect">
            <a:avLst/>
          </a:prstGeom>
        </p:spPr>
        <p:txBody>
          <a:bodyPr wrap="square">
            <a:spAutoFit/>
          </a:bodyPr>
          <a:lstStyle/>
          <a:p>
            <a:pPr algn="ctr">
              <a:lnSpc>
                <a:spcPct val="150000"/>
              </a:lnSpc>
            </a:pPr>
            <a:r>
              <a:rPr lang="en-US" sz="1000" b="1" spc="600" dirty="0">
                <a:solidFill>
                  <a:schemeClr val="bg1"/>
                </a:solidFill>
                <a:latin typeface="Montserrat" pitchFamily="2" charset="77"/>
              </a:rPr>
              <a:t>INTER</a:t>
            </a:r>
            <a:r>
              <a:rPr lang="en-US" sz="1000" b="1" spc="600" dirty="0">
                <a:solidFill>
                  <a:srgbClr val="FFFF00"/>
                </a:solidFill>
                <a:latin typeface="Montserrat" pitchFamily="2" charset="77"/>
              </a:rPr>
              <a:t>I</a:t>
            </a:r>
            <a:r>
              <a:rPr lang="en-US" sz="1000" b="1" spc="600" dirty="0">
                <a:solidFill>
                  <a:schemeClr val="bg1"/>
                </a:solidFill>
                <a:latin typeface="Montserrat" pitchFamily="2" charset="77"/>
              </a:rPr>
              <a:t>O</a:t>
            </a:r>
          </a:p>
        </p:txBody>
      </p:sp>
    </p:spTree>
    <p:extLst>
      <p:ext uri="{BB962C8B-B14F-4D97-AF65-F5344CB8AC3E}">
        <p14:creationId xmlns:p14="http://schemas.microsoft.com/office/powerpoint/2010/main" val="112383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3696464-0D3E-2842-ABF4-18F28BE900E4}"/>
              </a:ext>
            </a:extLst>
          </p:cNvPr>
          <p:cNvCxnSpPr>
            <a:cxnSpLocks/>
          </p:cNvCxnSpPr>
          <p:nvPr/>
        </p:nvCxnSpPr>
        <p:spPr>
          <a:xfrm flipH="1">
            <a:off x="0" y="1729960"/>
            <a:ext cx="93412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22" name="Picture Placeholder 21">
            <a:extLst>
              <a:ext uri="{FF2B5EF4-FFF2-40B4-BE49-F238E27FC236}">
                <a16:creationId xmlns:a16="http://schemas.microsoft.com/office/drawing/2014/main" id="{C401822A-6834-4F3C-B9E6-BFCD7363AD70}"/>
              </a:ext>
            </a:extLst>
          </p:cNvPr>
          <p:cNvPicPr>
            <a:picLocks noGrp="1" noChangeAspect="1"/>
          </p:cNvPicPr>
          <p:nvPr>
            <p:ph type="pic" sz="quarter" idx="16"/>
          </p:nvPr>
        </p:nvPicPr>
        <p:blipFill>
          <a:blip r:embed="rId2"/>
          <a:srcRect t="3244" b="3244"/>
          <a:stretch>
            <a:fillRect/>
          </a:stretch>
        </p:blipFill>
        <p:spPr/>
      </p:pic>
      <p:pic>
        <p:nvPicPr>
          <p:cNvPr id="7" name="Picture Placeholder 6">
            <a:extLst>
              <a:ext uri="{FF2B5EF4-FFF2-40B4-BE49-F238E27FC236}">
                <a16:creationId xmlns:a16="http://schemas.microsoft.com/office/drawing/2014/main" id="{6DED73DD-525D-4410-8832-7F8AC81A31D9}"/>
              </a:ext>
            </a:extLst>
          </p:cNvPr>
          <p:cNvPicPr>
            <a:picLocks noGrp="1" noChangeAspect="1"/>
          </p:cNvPicPr>
          <p:nvPr>
            <p:ph type="pic" sz="quarter" idx="15"/>
          </p:nvPr>
        </p:nvPicPr>
        <p:blipFill rotWithShape="1">
          <a:blip r:embed="rId3"/>
          <a:srcRect l="10689" t="15644" r="8692"/>
          <a:stretch/>
        </p:blipFill>
        <p:spPr>
          <a:xfrm>
            <a:off x="6093206" y="1075037"/>
            <a:ext cx="4031848" cy="4218676"/>
          </a:xfrm>
        </p:spPr>
      </p:pic>
      <p:pic>
        <p:nvPicPr>
          <p:cNvPr id="24" name="Picture Placeholder 23">
            <a:extLst>
              <a:ext uri="{FF2B5EF4-FFF2-40B4-BE49-F238E27FC236}">
                <a16:creationId xmlns:a16="http://schemas.microsoft.com/office/drawing/2014/main" id="{BA61E2CE-9079-4119-9D26-072A416B2935}"/>
              </a:ext>
            </a:extLst>
          </p:cNvPr>
          <p:cNvPicPr>
            <a:picLocks noGrp="1" noChangeAspect="1"/>
          </p:cNvPicPr>
          <p:nvPr>
            <p:ph type="pic" sz="quarter" idx="17"/>
          </p:nvPr>
        </p:nvPicPr>
        <p:blipFill>
          <a:blip r:embed="rId4"/>
          <a:srcRect l="14139" r="14139"/>
          <a:stretch>
            <a:fillRect/>
          </a:stretch>
        </p:blipFill>
        <p:spPr/>
      </p:pic>
      <p:pic>
        <p:nvPicPr>
          <p:cNvPr id="20" name="Picture Placeholder 19">
            <a:extLst>
              <a:ext uri="{FF2B5EF4-FFF2-40B4-BE49-F238E27FC236}">
                <a16:creationId xmlns:a16="http://schemas.microsoft.com/office/drawing/2014/main" id="{1B4AC657-FB8A-48CF-9F51-286E94A4769C}"/>
              </a:ext>
            </a:extLst>
          </p:cNvPr>
          <p:cNvPicPr>
            <a:picLocks noGrp="1" noChangeAspect="1"/>
          </p:cNvPicPr>
          <p:nvPr>
            <p:ph type="pic" sz="quarter" idx="20"/>
          </p:nvPr>
        </p:nvPicPr>
        <p:blipFill>
          <a:blip r:embed="rId5"/>
          <a:srcRect t="10746" b="10746"/>
          <a:stretch>
            <a:fillRect/>
          </a:stretch>
        </p:blipFill>
        <p:spPr/>
      </p:pic>
      <p:pic>
        <p:nvPicPr>
          <p:cNvPr id="17" name="Picture Placeholder 16">
            <a:extLst>
              <a:ext uri="{FF2B5EF4-FFF2-40B4-BE49-F238E27FC236}">
                <a16:creationId xmlns:a16="http://schemas.microsoft.com/office/drawing/2014/main" id="{38E8055F-17A3-4F86-8488-D24A07B35340}"/>
              </a:ext>
            </a:extLst>
          </p:cNvPr>
          <p:cNvPicPr>
            <a:picLocks noGrp="1" noChangeAspect="1"/>
          </p:cNvPicPr>
          <p:nvPr>
            <p:ph type="pic" sz="quarter" idx="18"/>
          </p:nvPr>
        </p:nvPicPr>
        <p:blipFill rotWithShape="1">
          <a:blip r:embed="rId6"/>
          <a:srcRect l="-7022" t="-16536" r="3806" b="275"/>
          <a:stretch/>
        </p:blipFill>
        <p:spPr>
          <a:xfrm>
            <a:off x="8160153" y="2316452"/>
            <a:ext cx="4031848" cy="4541548"/>
          </a:xfrm>
        </p:spPr>
      </p:pic>
      <p:sp>
        <p:nvSpPr>
          <p:cNvPr id="29" name="TextBox 28">
            <a:extLst>
              <a:ext uri="{FF2B5EF4-FFF2-40B4-BE49-F238E27FC236}">
                <a16:creationId xmlns:a16="http://schemas.microsoft.com/office/drawing/2014/main" id="{44F1B3E7-0BA1-478B-A0D0-ABCD176EEEC8}"/>
              </a:ext>
            </a:extLst>
          </p:cNvPr>
          <p:cNvSpPr txBox="1"/>
          <p:nvPr/>
        </p:nvSpPr>
        <p:spPr>
          <a:xfrm>
            <a:off x="445917" y="2229877"/>
            <a:ext cx="4413983" cy="707886"/>
          </a:xfrm>
          <a:prstGeom prst="rect">
            <a:avLst/>
          </a:prstGeom>
          <a:noFill/>
        </p:spPr>
        <p:txBody>
          <a:bodyPr wrap="square" rtlCol="0">
            <a:spAutoFit/>
          </a:bodyPr>
          <a:lstStyle/>
          <a:p>
            <a:r>
              <a:rPr lang="en-US" sz="4000" b="1" dirty="0">
                <a:solidFill>
                  <a:schemeClr val="tx1">
                    <a:lumMod val="85000"/>
                    <a:lumOff val="15000"/>
                  </a:schemeClr>
                </a:solidFill>
                <a:latin typeface="Gelasio" pitchFamily="2" charset="77"/>
              </a:rPr>
              <a:t>Content </a:t>
            </a:r>
            <a:r>
              <a:rPr lang="en-US" sz="4000" dirty="0">
                <a:solidFill>
                  <a:schemeClr val="tx1">
                    <a:lumMod val="85000"/>
                    <a:lumOff val="15000"/>
                  </a:schemeClr>
                </a:solidFill>
                <a:latin typeface="Gelasio" pitchFamily="2" charset="77"/>
              </a:rPr>
              <a:t>Marketing</a:t>
            </a:r>
          </a:p>
        </p:txBody>
      </p:sp>
      <p:sp>
        <p:nvSpPr>
          <p:cNvPr id="30" name="TextBox 29">
            <a:extLst>
              <a:ext uri="{FF2B5EF4-FFF2-40B4-BE49-F238E27FC236}">
                <a16:creationId xmlns:a16="http://schemas.microsoft.com/office/drawing/2014/main" id="{C1F483B6-83DA-49E7-B231-3C6059DC135C}"/>
              </a:ext>
            </a:extLst>
          </p:cNvPr>
          <p:cNvSpPr txBox="1"/>
          <p:nvPr/>
        </p:nvSpPr>
        <p:spPr>
          <a:xfrm>
            <a:off x="445917" y="2937763"/>
            <a:ext cx="4655382" cy="1295868"/>
          </a:xfrm>
          <a:prstGeom prst="rect">
            <a:avLst/>
          </a:prstGeom>
          <a:noFill/>
        </p:spPr>
        <p:txBody>
          <a:bodyPr wrap="square" rtlCol="0">
            <a:spAutoFit/>
          </a:bodyPr>
          <a:lstStyle/>
          <a:p>
            <a:pPr>
              <a:lnSpc>
                <a:spcPct val="150000"/>
              </a:lnSpc>
            </a:pPr>
            <a:r>
              <a:rPr lang="vi-VN" dirty="0">
                <a:latin typeface="Nunito Sans" pitchFamily="2" charset="77"/>
              </a:rPr>
              <a:t>Content marketing giúp người đọc cải thiện kiến thức cuộc sống qua việc chia sẻ thông tin về các lĩnh vực trong cuộc sốn</a:t>
            </a:r>
            <a:r>
              <a:rPr lang="en-US" dirty="0">
                <a:latin typeface="Nunito Sans" pitchFamily="2" charset="77"/>
              </a:rPr>
              <a:t>g.</a:t>
            </a:r>
            <a:endParaRPr lang="vi-VN" dirty="0">
              <a:latin typeface="Nunito Sans" pitchFamily="2" charset="77"/>
            </a:endParaRPr>
          </a:p>
        </p:txBody>
      </p:sp>
    </p:spTree>
    <p:extLst>
      <p:ext uri="{BB962C8B-B14F-4D97-AF65-F5344CB8AC3E}">
        <p14:creationId xmlns:p14="http://schemas.microsoft.com/office/powerpoint/2010/main" val="282663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4B35BF-DAEA-864D-B8B3-C9DA4A2DD207}"/>
              </a:ext>
            </a:extLst>
          </p:cNvPr>
          <p:cNvCxnSpPr>
            <a:cxnSpLocks/>
          </p:cNvCxnSpPr>
          <p:nvPr/>
        </p:nvCxnSpPr>
        <p:spPr>
          <a:xfrm flipH="1">
            <a:off x="-11430" y="1458906"/>
            <a:ext cx="754380"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Group of young people employee workers with computer in urban alternative office Premium Photo">
            <a:extLst>
              <a:ext uri="{FF2B5EF4-FFF2-40B4-BE49-F238E27FC236}">
                <a16:creationId xmlns:a16="http://schemas.microsoft.com/office/drawing/2014/main" id="{D336ACE1-D964-4FE1-A499-2BFB8DDA4C13}"/>
              </a:ext>
            </a:extLst>
          </p:cNvPr>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l="16067" r="16067"/>
          <a:stretch>
            <a:fillRect/>
          </a:stretch>
        </p:blipFill>
        <p:spPr bwMode="auto">
          <a:xfrm>
            <a:off x="6602732" y="688488"/>
            <a:ext cx="5500744" cy="54003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35999F7-D16A-438E-A185-24AE5C47175E}"/>
              </a:ext>
            </a:extLst>
          </p:cNvPr>
          <p:cNvSpPr txBox="1"/>
          <p:nvPr/>
        </p:nvSpPr>
        <p:spPr>
          <a:xfrm>
            <a:off x="445917" y="2229877"/>
            <a:ext cx="4413983" cy="707886"/>
          </a:xfrm>
          <a:prstGeom prst="rect">
            <a:avLst/>
          </a:prstGeom>
          <a:noFill/>
        </p:spPr>
        <p:txBody>
          <a:bodyPr wrap="square" rtlCol="0">
            <a:spAutoFit/>
          </a:bodyPr>
          <a:lstStyle/>
          <a:p>
            <a:r>
              <a:rPr lang="en-US" sz="4000" b="1" dirty="0">
                <a:solidFill>
                  <a:schemeClr val="tx1">
                    <a:lumMod val="85000"/>
                    <a:lumOff val="15000"/>
                  </a:schemeClr>
                </a:solidFill>
                <a:latin typeface="Gelasio" pitchFamily="2" charset="77"/>
              </a:rPr>
              <a:t>Content </a:t>
            </a:r>
            <a:r>
              <a:rPr lang="en-US" sz="4000" dirty="0">
                <a:solidFill>
                  <a:schemeClr val="tx1">
                    <a:lumMod val="85000"/>
                    <a:lumOff val="15000"/>
                  </a:schemeClr>
                </a:solidFill>
                <a:latin typeface="Gelasio" pitchFamily="2" charset="77"/>
              </a:rPr>
              <a:t>Marketing</a:t>
            </a:r>
          </a:p>
        </p:txBody>
      </p:sp>
      <p:sp>
        <p:nvSpPr>
          <p:cNvPr id="12" name="TextBox 11">
            <a:extLst>
              <a:ext uri="{FF2B5EF4-FFF2-40B4-BE49-F238E27FC236}">
                <a16:creationId xmlns:a16="http://schemas.microsoft.com/office/drawing/2014/main" id="{1B29B25C-2D18-4ABC-9F9E-877080A4789E}"/>
              </a:ext>
            </a:extLst>
          </p:cNvPr>
          <p:cNvSpPr txBox="1"/>
          <p:nvPr/>
        </p:nvSpPr>
        <p:spPr>
          <a:xfrm>
            <a:off x="445917" y="2937763"/>
            <a:ext cx="4655382" cy="1295868"/>
          </a:xfrm>
          <a:prstGeom prst="rect">
            <a:avLst/>
          </a:prstGeom>
          <a:noFill/>
        </p:spPr>
        <p:txBody>
          <a:bodyPr wrap="square" rtlCol="0">
            <a:spAutoFit/>
          </a:bodyPr>
          <a:lstStyle/>
          <a:p>
            <a:pPr>
              <a:lnSpc>
                <a:spcPct val="150000"/>
              </a:lnSpc>
            </a:pPr>
            <a:r>
              <a:rPr lang="en-US" dirty="0">
                <a:latin typeface="Nunito Sans" pitchFamily="2" charset="77"/>
              </a:rPr>
              <a:t>B</a:t>
            </a:r>
            <a:r>
              <a:rPr lang="vi-VN" dirty="0">
                <a:latin typeface="Nunito Sans" pitchFamily="2" charset="77"/>
              </a:rPr>
              <a:t>ạn cung cấp những nội dung hữu ích</a:t>
            </a:r>
            <a:r>
              <a:rPr lang="en-US" dirty="0">
                <a:latin typeface="Nunito Sans" pitchFamily="2" charset="77"/>
              </a:rPr>
              <a:t>, c</a:t>
            </a:r>
            <a:r>
              <a:rPr lang="vi-VN" dirty="0">
                <a:latin typeface="Nunito Sans" pitchFamily="2" charset="77"/>
              </a:rPr>
              <a:t>ó ý nghĩa đối với khách hàng tiềm năng và khách h</a:t>
            </a:r>
            <a:r>
              <a:rPr lang="en-US" dirty="0">
                <a:latin typeface="Nunito Sans" pitchFamily="2" charset="77"/>
              </a:rPr>
              <a:t>à</a:t>
            </a:r>
            <a:r>
              <a:rPr lang="vi-VN" dirty="0">
                <a:latin typeface="Nunito Sans" pitchFamily="2" charset="77"/>
              </a:rPr>
              <a:t>ng</a:t>
            </a:r>
            <a:r>
              <a:rPr lang="en-US" dirty="0">
                <a:latin typeface="Nunito Sans" pitchFamily="2" charset="77"/>
              </a:rPr>
              <a:t> </a:t>
            </a:r>
            <a:r>
              <a:rPr lang="en-US" dirty="0" err="1">
                <a:latin typeface="Nunito Sans" pitchFamily="2" charset="77"/>
              </a:rPr>
              <a:t>của</a:t>
            </a:r>
            <a:r>
              <a:rPr lang="en-US" dirty="0">
                <a:latin typeface="Nunito Sans" pitchFamily="2" charset="77"/>
              </a:rPr>
              <a:t> </a:t>
            </a:r>
            <a:r>
              <a:rPr lang="en-US" dirty="0" err="1">
                <a:latin typeface="Nunito Sans" pitchFamily="2" charset="77"/>
              </a:rPr>
              <a:t>bạn</a:t>
            </a:r>
            <a:r>
              <a:rPr lang="en-US" dirty="0">
                <a:latin typeface="Nunito Sans" pitchFamily="2" charset="77"/>
              </a:rPr>
              <a:t> </a:t>
            </a:r>
            <a:r>
              <a:rPr lang="en-US" dirty="0" err="1">
                <a:latin typeface="Nunito Sans" pitchFamily="2" charset="77"/>
              </a:rPr>
              <a:t>thay</a:t>
            </a:r>
            <a:r>
              <a:rPr lang="en-US" dirty="0">
                <a:latin typeface="Nunito Sans" pitchFamily="2" charset="77"/>
              </a:rPr>
              <a:t> </a:t>
            </a:r>
            <a:r>
              <a:rPr lang="en-US" dirty="0" err="1">
                <a:latin typeface="Nunito Sans" pitchFamily="2" charset="77"/>
              </a:rPr>
              <a:t>vì</a:t>
            </a:r>
            <a:r>
              <a:rPr lang="en-US" dirty="0">
                <a:latin typeface="Nunito Sans" pitchFamily="2" charset="77"/>
              </a:rPr>
              <a:t> </a:t>
            </a:r>
            <a:r>
              <a:rPr lang="en-US" dirty="0" err="1">
                <a:latin typeface="Nunito Sans" pitchFamily="2" charset="77"/>
              </a:rPr>
              <a:t>quảng</a:t>
            </a:r>
            <a:r>
              <a:rPr lang="en-US" dirty="0">
                <a:latin typeface="Nunito Sans" pitchFamily="2" charset="77"/>
              </a:rPr>
              <a:t> </a:t>
            </a:r>
            <a:r>
              <a:rPr lang="en-US" dirty="0" err="1">
                <a:latin typeface="Nunito Sans" pitchFamily="2" charset="77"/>
              </a:rPr>
              <a:t>cáo</a:t>
            </a:r>
            <a:r>
              <a:rPr lang="en-US" dirty="0">
                <a:latin typeface="Nunito Sans" pitchFamily="2" charset="77"/>
              </a:rPr>
              <a:t> </a:t>
            </a:r>
            <a:r>
              <a:rPr lang="en-US" dirty="0" err="1">
                <a:latin typeface="Nunito Sans" pitchFamily="2" charset="77"/>
              </a:rPr>
              <a:t>sản</a:t>
            </a:r>
            <a:r>
              <a:rPr lang="en-US" dirty="0">
                <a:latin typeface="Nunito Sans" pitchFamily="2" charset="77"/>
              </a:rPr>
              <a:t> </a:t>
            </a:r>
            <a:r>
              <a:rPr lang="en-US" dirty="0" err="1">
                <a:latin typeface="Nunito Sans" pitchFamily="2" charset="77"/>
              </a:rPr>
              <a:t>phẩm</a:t>
            </a:r>
            <a:r>
              <a:rPr lang="en-US" dirty="0">
                <a:latin typeface="Nunito Sans" pitchFamily="2" charset="77"/>
              </a:rPr>
              <a:t>.</a:t>
            </a:r>
            <a:endParaRPr lang="vi-VN" dirty="0">
              <a:latin typeface="Nunito Sans" pitchFamily="2" charset="77"/>
            </a:endParaRPr>
          </a:p>
        </p:txBody>
      </p:sp>
    </p:spTree>
    <p:extLst>
      <p:ext uri="{BB962C8B-B14F-4D97-AF65-F5344CB8AC3E}">
        <p14:creationId xmlns:p14="http://schemas.microsoft.com/office/powerpoint/2010/main" val="2326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Corporate businessmen working on tablet at office Free Photo">
            <a:extLst>
              <a:ext uri="{FF2B5EF4-FFF2-40B4-BE49-F238E27FC236}">
                <a16:creationId xmlns:a16="http://schemas.microsoft.com/office/drawing/2014/main" id="{EC6C01C2-3CD3-4AA5-BDD3-03892D7A572D}"/>
              </a:ext>
            </a:extLst>
          </p:cNvPr>
          <p:cNvPicPr>
            <a:picLocks noGrp="1" noChangeAspect="1" noChangeArrowheads="1"/>
          </p:cNvPicPr>
          <p:nvPr>
            <p:ph type="pic" sz="quarter" idx="10"/>
          </p:nvPr>
        </p:nvPicPr>
        <p:blipFill>
          <a:blip r:embed="rId3">
            <a:extLst>
              <a:ext uri="{28A0092B-C50C-407E-A947-70E740481C1C}">
                <a14:useLocalDpi xmlns:a14="http://schemas.microsoft.com/office/drawing/2010/main" val="0"/>
              </a:ext>
            </a:extLst>
          </a:blip>
          <a:srcRect l="18" r="1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561A966-DF09-624B-8BC4-76576E6EA0C5}"/>
              </a:ext>
            </a:extLst>
          </p:cNvPr>
          <p:cNvSpPr/>
          <p:nvPr/>
        </p:nvSpPr>
        <p:spPr>
          <a:xfrm>
            <a:off x="0" y="0"/>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40CC075-58C4-ED4C-AB17-94EC27EEF018}"/>
              </a:ext>
            </a:extLst>
          </p:cNvPr>
          <p:cNvSpPr/>
          <p:nvPr/>
        </p:nvSpPr>
        <p:spPr>
          <a:xfrm>
            <a:off x="1842375" y="2967335"/>
            <a:ext cx="8507250" cy="923330"/>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Montserrat Black" pitchFamily="2" charset="77"/>
              </a:rPr>
              <a:t>Content Marketing</a:t>
            </a:r>
          </a:p>
        </p:txBody>
      </p:sp>
      <p:cxnSp>
        <p:nvCxnSpPr>
          <p:cNvPr id="11" name="Straight Connector 10">
            <a:extLst>
              <a:ext uri="{FF2B5EF4-FFF2-40B4-BE49-F238E27FC236}">
                <a16:creationId xmlns:a16="http://schemas.microsoft.com/office/drawing/2014/main" id="{7361F8A2-8A66-594F-AD79-5582BAD6FBEB}"/>
              </a:ext>
            </a:extLst>
          </p:cNvPr>
          <p:cNvCxnSpPr>
            <a:cxnSpLocks/>
          </p:cNvCxnSpPr>
          <p:nvPr/>
        </p:nvCxnSpPr>
        <p:spPr>
          <a:xfrm>
            <a:off x="5780104" y="2742159"/>
            <a:ext cx="6317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7729038-16D0-2949-9BD3-AC4BB767FB09}"/>
              </a:ext>
            </a:extLst>
          </p:cNvPr>
          <p:cNvSpPr/>
          <p:nvPr/>
        </p:nvSpPr>
        <p:spPr>
          <a:xfrm>
            <a:off x="3371317" y="3890665"/>
            <a:ext cx="5449366" cy="461024"/>
          </a:xfrm>
          <a:prstGeom prst="rect">
            <a:avLst/>
          </a:prstGeom>
        </p:spPr>
        <p:txBody>
          <a:bodyPr wrap="square">
            <a:spAutoFit/>
          </a:bodyPr>
          <a:lstStyle/>
          <a:p>
            <a:pPr algn="ctr">
              <a:lnSpc>
                <a:spcPct val="150000"/>
              </a:lnSpc>
            </a:pPr>
            <a:r>
              <a:rPr lang="en-US" b="1" spc="600" dirty="0" err="1">
                <a:solidFill>
                  <a:schemeClr val="bg1"/>
                </a:solidFill>
                <a:effectLst>
                  <a:outerShdw blurRad="38100" dist="38100" dir="2700000" algn="tl">
                    <a:srgbClr val="000000">
                      <a:alpha val="43137"/>
                    </a:srgbClr>
                  </a:outerShdw>
                </a:effectLst>
                <a:latin typeface="Montserrat" pitchFamily="2" charset="77"/>
              </a:rPr>
              <a:t>Lợi</a:t>
            </a:r>
            <a:r>
              <a:rPr lang="en-US" b="1" spc="600" dirty="0">
                <a:solidFill>
                  <a:schemeClr val="bg1"/>
                </a:solidFill>
                <a:effectLst>
                  <a:outerShdw blurRad="38100" dist="38100" dir="2700000" algn="tl">
                    <a:srgbClr val="000000">
                      <a:alpha val="43137"/>
                    </a:srgbClr>
                  </a:outerShdw>
                </a:effectLst>
                <a:latin typeface="Montserrat" pitchFamily="2" charset="77"/>
              </a:rPr>
              <a:t> </a:t>
            </a:r>
            <a:r>
              <a:rPr lang="en-US" b="1" spc="600" dirty="0" err="1">
                <a:solidFill>
                  <a:schemeClr val="bg1"/>
                </a:solidFill>
                <a:effectLst>
                  <a:outerShdw blurRad="38100" dist="38100" dir="2700000" algn="tl">
                    <a:srgbClr val="000000">
                      <a:alpha val="43137"/>
                    </a:srgbClr>
                  </a:outerShdw>
                </a:effectLst>
                <a:latin typeface="Montserrat" pitchFamily="2" charset="77"/>
              </a:rPr>
              <a:t>ích</a:t>
            </a:r>
            <a:endParaRPr lang="en-US" b="1" spc="600" dirty="0">
              <a:solidFill>
                <a:schemeClr val="bg1"/>
              </a:solidFill>
              <a:effectLst>
                <a:outerShdw blurRad="38100" dist="38100" dir="2700000" algn="tl">
                  <a:srgbClr val="000000">
                    <a:alpha val="43137"/>
                  </a:srgbClr>
                </a:outerShdw>
              </a:effectLst>
              <a:latin typeface="Montserrat" pitchFamily="2" charset="77"/>
            </a:endParaRPr>
          </a:p>
        </p:txBody>
      </p:sp>
    </p:spTree>
    <p:extLst>
      <p:ext uri="{BB962C8B-B14F-4D97-AF65-F5344CB8AC3E}">
        <p14:creationId xmlns:p14="http://schemas.microsoft.com/office/powerpoint/2010/main" val="1247781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74D03718-2765-3944-8304-4DE7E18D00F2}"/>
              </a:ext>
            </a:extLst>
          </p:cNvPr>
          <p:cNvCxnSpPr>
            <a:cxnSpLocks/>
          </p:cNvCxnSpPr>
          <p:nvPr/>
        </p:nvCxnSpPr>
        <p:spPr>
          <a:xfrm flipH="1">
            <a:off x="-11430" y="805081"/>
            <a:ext cx="613314"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AECC5686-67CA-DC49-B09E-9861B9167999}"/>
              </a:ext>
            </a:extLst>
          </p:cNvPr>
          <p:cNvSpPr txBox="1"/>
          <p:nvPr/>
        </p:nvSpPr>
        <p:spPr>
          <a:xfrm>
            <a:off x="3142983" y="2627062"/>
            <a:ext cx="3120825" cy="461665"/>
          </a:xfrm>
          <a:prstGeom prst="rect">
            <a:avLst/>
          </a:prstGeom>
          <a:noFill/>
        </p:spPr>
        <p:txBody>
          <a:bodyPr wrap="square" rtlCol="0">
            <a:spAutoFit/>
          </a:bodyPr>
          <a:lstStyle/>
          <a:p>
            <a:r>
              <a:rPr lang="en-US" sz="2400" b="1" dirty="0" err="1">
                <a:solidFill>
                  <a:schemeClr val="tx1">
                    <a:lumMod val="85000"/>
                    <a:lumOff val="15000"/>
                  </a:schemeClr>
                </a:solidFill>
                <a:latin typeface="Gelasio" pitchFamily="2" charset="77"/>
              </a:rPr>
              <a:t>Cung</a:t>
            </a:r>
            <a:r>
              <a:rPr lang="en-US" sz="2400" b="1" dirty="0">
                <a:solidFill>
                  <a:schemeClr val="tx1">
                    <a:lumMod val="85000"/>
                    <a:lumOff val="15000"/>
                  </a:schemeClr>
                </a:solidFill>
                <a:latin typeface="Gelasio" pitchFamily="2" charset="77"/>
              </a:rPr>
              <a:t> </a:t>
            </a:r>
            <a:r>
              <a:rPr lang="en-US" sz="2400" b="1" dirty="0" err="1">
                <a:solidFill>
                  <a:schemeClr val="tx1">
                    <a:lumMod val="85000"/>
                    <a:lumOff val="15000"/>
                  </a:schemeClr>
                </a:solidFill>
                <a:latin typeface="Gelasio" pitchFamily="2" charset="77"/>
              </a:rPr>
              <a:t>cấp</a:t>
            </a:r>
            <a:r>
              <a:rPr lang="en-US" sz="2400" b="1" dirty="0">
                <a:solidFill>
                  <a:schemeClr val="tx1">
                    <a:lumMod val="85000"/>
                    <a:lumOff val="15000"/>
                  </a:schemeClr>
                </a:solidFill>
                <a:latin typeface="Gelasio" pitchFamily="2" charset="77"/>
              </a:rPr>
              <a:t> </a:t>
            </a:r>
            <a:r>
              <a:rPr lang="en-US" sz="2400" b="1" dirty="0" err="1">
                <a:solidFill>
                  <a:schemeClr val="tx1">
                    <a:lumMod val="85000"/>
                    <a:lumOff val="15000"/>
                  </a:schemeClr>
                </a:solidFill>
                <a:latin typeface="Gelasio" pitchFamily="2" charset="77"/>
              </a:rPr>
              <a:t>thông</a:t>
            </a:r>
            <a:r>
              <a:rPr lang="en-US" sz="2400" b="1" dirty="0">
                <a:solidFill>
                  <a:schemeClr val="tx1">
                    <a:lumMod val="85000"/>
                    <a:lumOff val="15000"/>
                  </a:schemeClr>
                </a:solidFill>
                <a:latin typeface="Gelasio" pitchFamily="2" charset="77"/>
              </a:rPr>
              <a:t> tin</a:t>
            </a:r>
            <a:endParaRPr lang="en-US" sz="2400" b="1" i="1" dirty="0">
              <a:solidFill>
                <a:schemeClr val="tx1">
                  <a:lumMod val="85000"/>
                  <a:lumOff val="15000"/>
                </a:schemeClr>
              </a:solidFill>
              <a:latin typeface="Gelasio" pitchFamily="2" charset="77"/>
            </a:endParaRPr>
          </a:p>
        </p:txBody>
      </p:sp>
      <p:sp>
        <p:nvSpPr>
          <p:cNvPr id="25" name="TextBox 24">
            <a:extLst>
              <a:ext uri="{FF2B5EF4-FFF2-40B4-BE49-F238E27FC236}">
                <a16:creationId xmlns:a16="http://schemas.microsoft.com/office/drawing/2014/main" id="{FF308384-45B3-4CCB-BC84-A276CE14D8CA}"/>
              </a:ext>
            </a:extLst>
          </p:cNvPr>
          <p:cNvSpPr txBox="1"/>
          <p:nvPr/>
        </p:nvSpPr>
        <p:spPr>
          <a:xfrm>
            <a:off x="825660" y="307266"/>
            <a:ext cx="610362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lumMod val="85000"/>
                    <a:lumOff val="15000"/>
                  </a:prstClr>
                </a:solidFill>
                <a:effectLst/>
                <a:uLnTx/>
                <a:uFillTx/>
                <a:latin typeface="Gelasio" pitchFamily="2" charset="77"/>
                <a:ea typeface="+mn-ea"/>
                <a:cs typeface="+mn-cs"/>
              </a:rPr>
              <a:t>Content </a:t>
            </a:r>
            <a:r>
              <a:rPr kumimoji="0" lang="en-US" sz="5400" b="0" i="0" u="none" strike="noStrike" kern="1200" cap="none" spc="0" normalizeH="0" baseline="0" noProof="0" dirty="0">
                <a:ln>
                  <a:noFill/>
                </a:ln>
                <a:solidFill>
                  <a:prstClr val="black">
                    <a:lumMod val="85000"/>
                    <a:lumOff val="15000"/>
                  </a:prstClr>
                </a:solidFill>
                <a:effectLst/>
                <a:uLnTx/>
                <a:uFillTx/>
                <a:latin typeface="Gelasio" pitchFamily="2" charset="77"/>
                <a:ea typeface="+mn-ea"/>
                <a:cs typeface="+mn-cs"/>
              </a:rPr>
              <a:t>Marketing</a:t>
            </a:r>
          </a:p>
        </p:txBody>
      </p:sp>
      <p:pic>
        <p:nvPicPr>
          <p:cNvPr id="6146" name="Picture 2" descr="Girl screaming in megaphone copy space Premium Photo">
            <a:extLst>
              <a:ext uri="{FF2B5EF4-FFF2-40B4-BE49-F238E27FC236}">
                <a16:creationId xmlns:a16="http://schemas.microsoft.com/office/drawing/2014/main" id="{4059D750-B75E-40DF-A683-9480CB51BD14}"/>
              </a:ext>
            </a:extLst>
          </p:cNvPr>
          <p:cNvPicPr>
            <a:picLocks noGrp="1" noChangeAspect="1" noChangeArrowheads="1"/>
          </p:cNvPicPr>
          <p:nvPr>
            <p:ph type="pic" sz="quarter" idx="11"/>
          </p:nvPr>
        </p:nvPicPr>
        <p:blipFill rotWithShape="1">
          <a:blip r:embed="rId2">
            <a:extLst>
              <a:ext uri="{28A0092B-C50C-407E-A947-70E740481C1C}">
                <a14:useLocalDpi xmlns:a14="http://schemas.microsoft.com/office/drawing/2010/main" val="0"/>
              </a:ext>
            </a:extLst>
          </a:blip>
          <a:srcRect l="866" r="39980"/>
          <a:stretch/>
        </p:blipFill>
        <p:spPr bwMode="auto">
          <a:xfrm>
            <a:off x="825661" y="1880886"/>
            <a:ext cx="1990691" cy="18924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FAFCA155-E66E-4C48-8D2D-F53B933FD9A2}"/>
              </a:ext>
            </a:extLst>
          </p:cNvPr>
          <p:cNvSpPr txBox="1"/>
          <p:nvPr/>
        </p:nvSpPr>
        <p:spPr>
          <a:xfrm>
            <a:off x="3142984" y="4895700"/>
            <a:ext cx="2399818" cy="461665"/>
          </a:xfrm>
          <a:prstGeom prst="rect">
            <a:avLst/>
          </a:prstGeom>
          <a:noFill/>
        </p:spPr>
        <p:txBody>
          <a:bodyPr wrap="square" rtlCol="0">
            <a:spAutoFit/>
          </a:bodyPr>
          <a:lstStyle/>
          <a:p>
            <a:r>
              <a:rPr lang="en-US" sz="2400" b="1" dirty="0" err="1">
                <a:solidFill>
                  <a:schemeClr val="tx1">
                    <a:lumMod val="85000"/>
                    <a:lumOff val="15000"/>
                  </a:schemeClr>
                </a:solidFill>
                <a:latin typeface="Gelasio" pitchFamily="2" charset="77"/>
              </a:rPr>
              <a:t>Tăng</a:t>
            </a:r>
            <a:r>
              <a:rPr lang="en-US" sz="2400" b="1" dirty="0">
                <a:solidFill>
                  <a:schemeClr val="tx1">
                    <a:lumMod val="85000"/>
                    <a:lumOff val="15000"/>
                  </a:schemeClr>
                </a:solidFill>
                <a:latin typeface="Gelasio" pitchFamily="2" charset="77"/>
              </a:rPr>
              <a:t> Traffics</a:t>
            </a:r>
            <a:endParaRPr lang="en-US" sz="2400" b="1" i="1" dirty="0">
              <a:solidFill>
                <a:schemeClr val="tx1">
                  <a:lumMod val="85000"/>
                  <a:lumOff val="15000"/>
                </a:schemeClr>
              </a:solidFill>
              <a:latin typeface="Gelasio" pitchFamily="2" charset="77"/>
            </a:endParaRPr>
          </a:p>
        </p:txBody>
      </p:sp>
      <p:sp>
        <p:nvSpPr>
          <p:cNvPr id="27" name="TextBox 26">
            <a:extLst>
              <a:ext uri="{FF2B5EF4-FFF2-40B4-BE49-F238E27FC236}">
                <a16:creationId xmlns:a16="http://schemas.microsoft.com/office/drawing/2014/main" id="{62FA2AEC-09D7-4315-B4C5-091B2991A114}"/>
              </a:ext>
            </a:extLst>
          </p:cNvPr>
          <p:cNvSpPr txBox="1"/>
          <p:nvPr/>
        </p:nvSpPr>
        <p:spPr>
          <a:xfrm>
            <a:off x="8917408" y="4895700"/>
            <a:ext cx="2399818" cy="461665"/>
          </a:xfrm>
          <a:prstGeom prst="rect">
            <a:avLst/>
          </a:prstGeom>
          <a:noFill/>
        </p:spPr>
        <p:txBody>
          <a:bodyPr wrap="square" rtlCol="0">
            <a:spAutoFit/>
          </a:bodyPr>
          <a:lstStyle/>
          <a:p>
            <a:r>
              <a:rPr lang="en-US" sz="2400" b="1" dirty="0" err="1">
                <a:solidFill>
                  <a:schemeClr val="tx1">
                    <a:lumMod val="85000"/>
                    <a:lumOff val="15000"/>
                  </a:schemeClr>
                </a:solidFill>
                <a:latin typeface="Gelasio" pitchFamily="2" charset="77"/>
              </a:rPr>
              <a:t>Chuyển</a:t>
            </a:r>
            <a:r>
              <a:rPr lang="en-US" sz="2400" b="1" dirty="0">
                <a:solidFill>
                  <a:schemeClr val="tx1">
                    <a:lumMod val="85000"/>
                    <a:lumOff val="15000"/>
                  </a:schemeClr>
                </a:solidFill>
                <a:latin typeface="Gelasio" pitchFamily="2" charset="77"/>
              </a:rPr>
              <a:t> </a:t>
            </a:r>
            <a:r>
              <a:rPr lang="en-US" sz="2400" b="1" dirty="0" err="1">
                <a:solidFill>
                  <a:schemeClr val="tx1">
                    <a:lumMod val="85000"/>
                    <a:lumOff val="15000"/>
                  </a:schemeClr>
                </a:solidFill>
                <a:latin typeface="Gelasio" pitchFamily="2" charset="77"/>
              </a:rPr>
              <a:t>đổi</a:t>
            </a:r>
            <a:r>
              <a:rPr lang="en-US" sz="2400" b="1" dirty="0">
                <a:solidFill>
                  <a:schemeClr val="tx1">
                    <a:lumMod val="85000"/>
                    <a:lumOff val="15000"/>
                  </a:schemeClr>
                </a:solidFill>
                <a:latin typeface="Gelasio" pitchFamily="2" charset="77"/>
              </a:rPr>
              <a:t> </a:t>
            </a:r>
            <a:endParaRPr lang="en-US" sz="2400" b="1" i="1" dirty="0">
              <a:solidFill>
                <a:schemeClr val="tx1">
                  <a:lumMod val="85000"/>
                  <a:lumOff val="15000"/>
                </a:schemeClr>
              </a:solidFill>
              <a:latin typeface="Gelasio" pitchFamily="2" charset="77"/>
            </a:endParaRPr>
          </a:p>
        </p:txBody>
      </p:sp>
      <p:sp>
        <p:nvSpPr>
          <p:cNvPr id="28" name="TextBox 27">
            <a:extLst>
              <a:ext uri="{FF2B5EF4-FFF2-40B4-BE49-F238E27FC236}">
                <a16:creationId xmlns:a16="http://schemas.microsoft.com/office/drawing/2014/main" id="{E8CD09F7-E08D-4E1A-B5BE-482ACA432F11}"/>
              </a:ext>
            </a:extLst>
          </p:cNvPr>
          <p:cNvSpPr txBox="1"/>
          <p:nvPr/>
        </p:nvSpPr>
        <p:spPr>
          <a:xfrm>
            <a:off x="8917408" y="2627062"/>
            <a:ext cx="3070376" cy="461665"/>
          </a:xfrm>
          <a:prstGeom prst="rect">
            <a:avLst/>
          </a:prstGeom>
          <a:noFill/>
        </p:spPr>
        <p:txBody>
          <a:bodyPr wrap="square" rtlCol="0">
            <a:spAutoFit/>
          </a:bodyPr>
          <a:lstStyle/>
          <a:p>
            <a:r>
              <a:rPr lang="en-US" sz="2400" b="1" dirty="0" err="1">
                <a:solidFill>
                  <a:schemeClr val="tx1">
                    <a:lumMod val="85000"/>
                    <a:lumOff val="15000"/>
                  </a:schemeClr>
                </a:solidFill>
                <a:latin typeface="Gelasio" pitchFamily="2" charset="77"/>
              </a:rPr>
              <a:t>Giúp</a:t>
            </a:r>
            <a:r>
              <a:rPr lang="en-US" sz="2400" b="1" dirty="0">
                <a:solidFill>
                  <a:schemeClr val="tx1">
                    <a:lumMod val="85000"/>
                    <a:lumOff val="15000"/>
                  </a:schemeClr>
                </a:solidFill>
                <a:latin typeface="Gelasio" pitchFamily="2" charset="77"/>
              </a:rPr>
              <a:t> </a:t>
            </a:r>
            <a:r>
              <a:rPr lang="en-US" sz="2400" b="1" dirty="0" err="1">
                <a:solidFill>
                  <a:schemeClr val="tx1">
                    <a:lumMod val="85000"/>
                    <a:lumOff val="15000"/>
                  </a:schemeClr>
                </a:solidFill>
                <a:latin typeface="Gelasio" pitchFamily="2" charset="77"/>
              </a:rPr>
              <a:t>đỡ</a:t>
            </a:r>
            <a:r>
              <a:rPr lang="en-US" sz="2400" b="1" dirty="0">
                <a:solidFill>
                  <a:schemeClr val="tx1">
                    <a:lumMod val="85000"/>
                    <a:lumOff val="15000"/>
                  </a:schemeClr>
                </a:solidFill>
                <a:latin typeface="Gelasio" pitchFamily="2" charset="77"/>
              </a:rPr>
              <a:t> </a:t>
            </a:r>
            <a:r>
              <a:rPr lang="en-US" sz="2400" b="1" dirty="0" err="1">
                <a:solidFill>
                  <a:schemeClr val="tx1">
                    <a:lumMod val="85000"/>
                    <a:lumOff val="15000"/>
                  </a:schemeClr>
                </a:solidFill>
                <a:latin typeface="Gelasio" pitchFamily="2" charset="77"/>
              </a:rPr>
              <a:t>mọi</a:t>
            </a:r>
            <a:r>
              <a:rPr lang="en-US" sz="2400" b="1" dirty="0">
                <a:solidFill>
                  <a:schemeClr val="tx1">
                    <a:lumMod val="85000"/>
                    <a:lumOff val="15000"/>
                  </a:schemeClr>
                </a:solidFill>
                <a:latin typeface="Gelasio" pitchFamily="2" charset="77"/>
              </a:rPr>
              <a:t> </a:t>
            </a:r>
            <a:r>
              <a:rPr lang="en-US" sz="2400" b="1" dirty="0" err="1">
                <a:solidFill>
                  <a:schemeClr val="tx1">
                    <a:lumMod val="85000"/>
                    <a:lumOff val="15000"/>
                  </a:schemeClr>
                </a:solidFill>
                <a:latin typeface="Gelasio" pitchFamily="2" charset="77"/>
              </a:rPr>
              <a:t>người</a:t>
            </a:r>
            <a:endParaRPr lang="en-US" sz="2400" b="1" i="1" dirty="0">
              <a:solidFill>
                <a:schemeClr val="tx1">
                  <a:lumMod val="85000"/>
                  <a:lumOff val="15000"/>
                </a:schemeClr>
              </a:solidFill>
              <a:latin typeface="Gelasio" pitchFamily="2" charset="77"/>
            </a:endParaRPr>
          </a:p>
        </p:txBody>
      </p:sp>
      <p:pic>
        <p:nvPicPr>
          <p:cNvPr id="6148" name="Picture 4" descr="Show business paper graph statistics,arrow showing the chart in hand Premium Photo">
            <a:extLst>
              <a:ext uri="{FF2B5EF4-FFF2-40B4-BE49-F238E27FC236}">
                <a16:creationId xmlns:a16="http://schemas.microsoft.com/office/drawing/2014/main" id="{3C5C7BC4-C33A-44F0-A65E-CD7E723B3A8A}"/>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l="16861" r="1686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7AF098D-6268-450E-B8F3-CF3C46CAE42A}"/>
              </a:ext>
            </a:extLst>
          </p:cNvPr>
          <p:cNvSpPr txBox="1"/>
          <p:nvPr/>
        </p:nvSpPr>
        <p:spPr>
          <a:xfrm>
            <a:off x="3142984" y="5374193"/>
            <a:ext cx="2636024" cy="584775"/>
          </a:xfrm>
          <a:prstGeom prst="rect">
            <a:avLst/>
          </a:prstGeom>
          <a:noFill/>
        </p:spPr>
        <p:txBody>
          <a:bodyPr wrap="square" rtlCol="0">
            <a:spAutoFit/>
          </a:bodyPr>
          <a:lstStyle/>
          <a:p>
            <a:r>
              <a:rPr lang="en-US" sz="1600" dirty="0" err="1">
                <a:latin typeface="Gelasio"/>
              </a:rPr>
              <a:t>Tăng</a:t>
            </a:r>
            <a:r>
              <a:rPr lang="en-US" sz="1600" dirty="0">
                <a:latin typeface="Gelasio"/>
              </a:rPr>
              <a:t> </a:t>
            </a:r>
            <a:r>
              <a:rPr lang="en-US" sz="1600" dirty="0" err="1">
                <a:latin typeface="Gelasio"/>
              </a:rPr>
              <a:t>lượt</a:t>
            </a:r>
            <a:r>
              <a:rPr lang="en-US" sz="1600" dirty="0">
                <a:latin typeface="Gelasio"/>
              </a:rPr>
              <a:t> </a:t>
            </a:r>
            <a:r>
              <a:rPr lang="en-US" sz="1600" dirty="0" err="1">
                <a:latin typeface="Gelasio"/>
              </a:rPr>
              <a:t>truy</a:t>
            </a:r>
            <a:r>
              <a:rPr lang="en-US" sz="1600" dirty="0">
                <a:latin typeface="Gelasio"/>
              </a:rPr>
              <a:t> </a:t>
            </a:r>
            <a:r>
              <a:rPr lang="en-US" sz="1600" dirty="0" err="1">
                <a:latin typeface="Gelasio"/>
              </a:rPr>
              <a:t>cập</a:t>
            </a:r>
            <a:r>
              <a:rPr lang="en-US" sz="1600" dirty="0">
                <a:latin typeface="Gelasio"/>
              </a:rPr>
              <a:t> </a:t>
            </a:r>
            <a:r>
              <a:rPr lang="en-US" sz="1600" dirty="0" err="1">
                <a:latin typeface="Gelasio"/>
              </a:rPr>
              <a:t>vào</a:t>
            </a:r>
            <a:r>
              <a:rPr lang="en-US" sz="1600" dirty="0">
                <a:latin typeface="Gelasio"/>
              </a:rPr>
              <a:t> </a:t>
            </a:r>
            <a:r>
              <a:rPr lang="en-US" sz="1600" dirty="0" err="1">
                <a:latin typeface="Gelasio"/>
              </a:rPr>
              <a:t>trang</a:t>
            </a:r>
            <a:r>
              <a:rPr lang="en-US" sz="1600" dirty="0">
                <a:latin typeface="Gelasio"/>
              </a:rPr>
              <a:t>, </a:t>
            </a:r>
            <a:r>
              <a:rPr lang="en-US" sz="1600" dirty="0" err="1">
                <a:latin typeface="Gelasio"/>
              </a:rPr>
              <a:t>hỗ</a:t>
            </a:r>
            <a:r>
              <a:rPr lang="en-US" sz="1600" dirty="0">
                <a:latin typeface="Gelasio"/>
              </a:rPr>
              <a:t> </a:t>
            </a:r>
            <a:r>
              <a:rPr lang="en-US" sz="1600" dirty="0" err="1">
                <a:latin typeface="Gelasio"/>
              </a:rPr>
              <a:t>trợ</a:t>
            </a:r>
            <a:r>
              <a:rPr lang="en-US" sz="1600" dirty="0">
                <a:latin typeface="Gelasio"/>
              </a:rPr>
              <a:t> SEO </a:t>
            </a:r>
            <a:r>
              <a:rPr lang="en-US" sz="1600" dirty="0" err="1">
                <a:latin typeface="Gelasio"/>
              </a:rPr>
              <a:t>hiệu</a:t>
            </a:r>
            <a:r>
              <a:rPr lang="en-US" sz="1600" dirty="0">
                <a:latin typeface="Gelasio"/>
              </a:rPr>
              <a:t> </a:t>
            </a:r>
            <a:r>
              <a:rPr lang="en-US" sz="1600" dirty="0" err="1">
                <a:latin typeface="Gelasio"/>
              </a:rPr>
              <a:t>quả</a:t>
            </a:r>
            <a:r>
              <a:rPr lang="en-US" sz="1600" dirty="0">
                <a:latin typeface="Gelasio"/>
              </a:rPr>
              <a:t> </a:t>
            </a:r>
            <a:r>
              <a:rPr lang="en-US" sz="1600" dirty="0" err="1">
                <a:latin typeface="Gelasio"/>
              </a:rPr>
              <a:t>hơn</a:t>
            </a:r>
            <a:r>
              <a:rPr lang="en-US" sz="1600" dirty="0">
                <a:latin typeface="Gelasio"/>
              </a:rPr>
              <a:t>.</a:t>
            </a:r>
          </a:p>
        </p:txBody>
      </p:sp>
      <p:pic>
        <p:nvPicPr>
          <p:cNvPr id="6152" name="Picture 8" descr="Closeup of the hands of a young and old woman. the concept of help and support for the elderly. Premium Photo">
            <a:extLst>
              <a:ext uri="{FF2B5EF4-FFF2-40B4-BE49-F238E27FC236}">
                <a16:creationId xmlns:a16="http://schemas.microsoft.com/office/drawing/2014/main" id="{A3870702-3D3D-4193-A182-9AF1FF6995BD}"/>
              </a:ext>
            </a:extLst>
          </p:cNvPr>
          <p:cNvPicPr>
            <a:picLocks noGrp="1" noChangeAspect="1" noChangeArrowheads="1"/>
          </p:cNvPicPr>
          <p:nvPr>
            <p:ph type="pic" sz="quarter" idx="13"/>
          </p:nvPr>
        </p:nvPicPr>
        <p:blipFill rotWithShape="1">
          <a:blip r:embed="rId4">
            <a:extLst>
              <a:ext uri="{28A0092B-C50C-407E-A947-70E740481C1C}">
                <a14:useLocalDpi xmlns:a14="http://schemas.microsoft.com/office/drawing/2010/main" val="0"/>
              </a:ext>
            </a:extLst>
          </a:blip>
          <a:srcRect l="7975" r="25747"/>
          <a:stretch/>
        </p:blipFill>
        <p:spPr bwMode="auto">
          <a:xfrm>
            <a:off x="6649201" y="1981470"/>
            <a:ext cx="1882815" cy="189246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9032D10B-8632-449A-A0A2-4B7F785848DE}"/>
              </a:ext>
            </a:extLst>
          </p:cNvPr>
          <p:cNvSpPr txBox="1"/>
          <p:nvPr/>
        </p:nvSpPr>
        <p:spPr>
          <a:xfrm>
            <a:off x="8917408" y="5374193"/>
            <a:ext cx="2636024" cy="830997"/>
          </a:xfrm>
          <a:prstGeom prst="rect">
            <a:avLst/>
          </a:prstGeom>
          <a:noFill/>
        </p:spPr>
        <p:txBody>
          <a:bodyPr wrap="square" rtlCol="0">
            <a:spAutoFit/>
          </a:bodyPr>
          <a:lstStyle/>
          <a:p>
            <a:r>
              <a:rPr lang="en-US" sz="1600" dirty="0" err="1">
                <a:latin typeface="Gelasio"/>
              </a:rPr>
              <a:t>Khách</a:t>
            </a:r>
            <a:r>
              <a:rPr lang="en-US" sz="1600" dirty="0">
                <a:latin typeface="Gelasio"/>
              </a:rPr>
              <a:t> </a:t>
            </a:r>
            <a:r>
              <a:rPr lang="en-US" sz="1600" dirty="0" err="1">
                <a:latin typeface="Gelasio"/>
              </a:rPr>
              <a:t>truy</a:t>
            </a:r>
            <a:r>
              <a:rPr lang="en-US" sz="1600" dirty="0">
                <a:latin typeface="Gelasio"/>
              </a:rPr>
              <a:t> </a:t>
            </a:r>
            <a:r>
              <a:rPr lang="en-US" sz="1600" dirty="0" err="1">
                <a:latin typeface="Gelasio"/>
              </a:rPr>
              <a:t>cập</a:t>
            </a:r>
            <a:r>
              <a:rPr lang="en-US" sz="1600" dirty="0">
                <a:latin typeface="Gelasio"/>
              </a:rPr>
              <a:t> </a:t>
            </a:r>
            <a:r>
              <a:rPr lang="en-US" sz="1600" dirty="0" err="1">
                <a:latin typeface="Gelasio"/>
              </a:rPr>
              <a:t>trở</a:t>
            </a:r>
            <a:r>
              <a:rPr lang="en-US" sz="1600" dirty="0">
                <a:latin typeface="Gelasio"/>
              </a:rPr>
              <a:t> </a:t>
            </a:r>
            <a:r>
              <a:rPr lang="en-US" sz="1600" dirty="0" err="1">
                <a:latin typeface="Gelasio"/>
              </a:rPr>
              <a:t>thành</a:t>
            </a:r>
            <a:r>
              <a:rPr lang="en-US" sz="1600" dirty="0">
                <a:latin typeface="Gelasio"/>
              </a:rPr>
              <a:t> </a:t>
            </a:r>
            <a:r>
              <a:rPr lang="en-US" sz="1600" dirty="0" err="1">
                <a:latin typeface="Gelasio"/>
              </a:rPr>
              <a:t>khách</a:t>
            </a:r>
            <a:r>
              <a:rPr lang="en-US" sz="1600" dirty="0">
                <a:latin typeface="Gelasio"/>
              </a:rPr>
              <a:t> </a:t>
            </a:r>
            <a:r>
              <a:rPr lang="en-US" sz="1600" dirty="0" err="1">
                <a:latin typeface="Gelasio"/>
              </a:rPr>
              <a:t>hàng</a:t>
            </a:r>
            <a:r>
              <a:rPr lang="en-US" sz="1600" dirty="0">
                <a:latin typeface="Gelasio"/>
              </a:rPr>
              <a:t> </a:t>
            </a:r>
            <a:r>
              <a:rPr lang="en-US" sz="1600" dirty="0" err="1">
                <a:latin typeface="Gelasio"/>
              </a:rPr>
              <a:t>mua</a:t>
            </a:r>
            <a:r>
              <a:rPr lang="en-US" sz="1600" dirty="0">
                <a:latin typeface="Gelasio"/>
              </a:rPr>
              <a:t> </a:t>
            </a:r>
            <a:r>
              <a:rPr lang="en-US" sz="1600" dirty="0" err="1">
                <a:latin typeface="Gelasio"/>
              </a:rPr>
              <a:t>sản</a:t>
            </a:r>
            <a:r>
              <a:rPr lang="en-US" sz="1600" dirty="0">
                <a:latin typeface="Gelasio"/>
              </a:rPr>
              <a:t> </a:t>
            </a:r>
            <a:r>
              <a:rPr lang="en-US" sz="1600" dirty="0" err="1">
                <a:latin typeface="Gelasio"/>
              </a:rPr>
              <a:t>phẩm</a:t>
            </a:r>
            <a:r>
              <a:rPr lang="en-US" sz="1600" dirty="0">
                <a:latin typeface="Gelasio"/>
              </a:rPr>
              <a:t> </a:t>
            </a:r>
            <a:r>
              <a:rPr lang="en-US" sz="1600" dirty="0" err="1">
                <a:latin typeface="Gelasio"/>
              </a:rPr>
              <a:t>của</a:t>
            </a:r>
            <a:r>
              <a:rPr lang="en-US" sz="1600" dirty="0">
                <a:latin typeface="Gelasio"/>
              </a:rPr>
              <a:t> </a:t>
            </a:r>
            <a:r>
              <a:rPr lang="en-US" sz="1600" dirty="0" err="1">
                <a:latin typeface="Gelasio"/>
              </a:rPr>
              <a:t>bạn</a:t>
            </a:r>
            <a:r>
              <a:rPr lang="en-US" sz="1600" dirty="0">
                <a:latin typeface="Gelasio"/>
              </a:rPr>
              <a:t>.</a:t>
            </a:r>
          </a:p>
        </p:txBody>
      </p:sp>
      <p:pic>
        <p:nvPicPr>
          <p:cNvPr id="6158" name="Picture 14" descr="Hand with a card next to a laptop Free Photo">
            <a:extLst>
              <a:ext uri="{FF2B5EF4-FFF2-40B4-BE49-F238E27FC236}">
                <a16:creationId xmlns:a16="http://schemas.microsoft.com/office/drawing/2014/main" id="{756DB1C4-F925-4705-9248-C0A8478B2432}"/>
              </a:ext>
            </a:extLst>
          </p:cNvPr>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l="16861" r="16861"/>
          <a:stretch>
            <a:fillRect/>
          </a:stretch>
        </p:blipFill>
        <p:spPr bwMode="auto">
          <a:xfrm>
            <a:off x="6649200" y="4149524"/>
            <a:ext cx="1882815" cy="18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02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F308384-45B3-4CCB-BC84-A276CE14D8CA}"/>
              </a:ext>
            </a:extLst>
          </p:cNvPr>
          <p:cNvSpPr txBox="1"/>
          <p:nvPr/>
        </p:nvSpPr>
        <p:spPr>
          <a:xfrm>
            <a:off x="1145700" y="373817"/>
            <a:ext cx="610362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lumMod val="85000"/>
                    <a:lumOff val="15000"/>
                  </a:prstClr>
                </a:solidFill>
                <a:effectLst/>
                <a:uLnTx/>
                <a:uFillTx/>
                <a:latin typeface="Gelasio" pitchFamily="2" charset="77"/>
                <a:ea typeface="+mn-ea"/>
                <a:cs typeface="+mn-cs"/>
              </a:rPr>
              <a:t>Content </a:t>
            </a:r>
            <a:r>
              <a:rPr kumimoji="0" lang="en-US" sz="5400" b="0" i="0" u="none" strike="noStrike" kern="1200" cap="none" spc="0" normalizeH="0" baseline="0" noProof="0" dirty="0">
                <a:ln>
                  <a:noFill/>
                </a:ln>
                <a:solidFill>
                  <a:prstClr val="black">
                    <a:lumMod val="85000"/>
                    <a:lumOff val="15000"/>
                  </a:prstClr>
                </a:solidFill>
                <a:effectLst/>
                <a:uLnTx/>
                <a:uFillTx/>
                <a:latin typeface="Gelasio" pitchFamily="2" charset="77"/>
                <a:ea typeface="+mn-ea"/>
                <a:cs typeface="+mn-cs"/>
              </a:rPr>
              <a:t>Marketing</a:t>
            </a:r>
          </a:p>
        </p:txBody>
      </p:sp>
      <p:cxnSp>
        <p:nvCxnSpPr>
          <p:cNvPr id="7" name="Straight Connector 6">
            <a:extLst>
              <a:ext uri="{FF2B5EF4-FFF2-40B4-BE49-F238E27FC236}">
                <a16:creationId xmlns:a16="http://schemas.microsoft.com/office/drawing/2014/main" id="{38D986E3-6F11-4116-A9C0-840FBAFF8C27}"/>
              </a:ext>
            </a:extLst>
          </p:cNvPr>
          <p:cNvCxnSpPr/>
          <p:nvPr/>
        </p:nvCxnSpPr>
        <p:spPr>
          <a:xfrm>
            <a:off x="7662672" y="377661"/>
            <a:ext cx="0" cy="6102678"/>
          </a:xfrm>
          <a:prstGeom prst="line">
            <a:avLst/>
          </a:prstGeom>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946C0E47-4ACE-45B9-89D0-04DA5583713E}"/>
              </a:ext>
            </a:extLst>
          </p:cNvPr>
          <p:cNvSpPr txBox="1"/>
          <p:nvPr/>
        </p:nvSpPr>
        <p:spPr>
          <a:xfrm>
            <a:off x="7775100" y="512316"/>
            <a:ext cx="421268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lumMod val="85000"/>
                    <a:lumOff val="15000"/>
                  </a:prstClr>
                </a:solidFill>
                <a:effectLst/>
                <a:uLnTx/>
                <a:uFillTx/>
                <a:latin typeface="Gelasio" pitchFamily="2" charset="77"/>
                <a:ea typeface="+mn-ea"/>
                <a:cs typeface="+mn-cs"/>
              </a:rPr>
              <a:t>Content </a:t>
            </a:r>
            <a:r>
              <a:rPr lang="en-US" sz="3600" dirty="0" err="1">
                <a:solidFill>
                  <a:prstClr val="black">
                    <a:lumMod val="85000"/>
                    <a:lumOff val="15000"/>
                  </a:prstClr>
                </a:solidFill>
                <a:latin typeface="Gelasio" pitchFamily="2" charset="77"/>
              </a:rPr>
              <a:t>thường</a:t>
            </a:r>
            <a:endParaRPr kumimoji="0" lang="en-US" sz="3600" i="0" u="none" strike="noStrike" kern="1200" cap="none" spc="0" normalizeH="0" baseline="0" noProof="0" dirty="0">
              <a:ln>
                <a:noFill/>
              </a:ln>
              <a:solidFill>
                <a:prstClr val="black">
                  <a:lumMod val="85000"/>
                  <a:lumOff val="15000"/>
                </a:prstClr>
              </a:solidFill>
              <a:effectLst/>
              <a:uLnTx/>
              <a:uFillTx/>
              <a:latin typeface="Gelasio" pitchFamily="2" charset="77"/>
              <a:ea typeface="+mn-ea"/>
              <a:cs typeface="+mn-cs"/>
            </a:endParaRPr>
          </a:p>
        </p:txBody>
      </p:sp>
      <p:grpSp>
        <p:nvGrpSpPr>
          <p:cNvPr id="13" name="Group 12">
            <a:extLst>
              <a:ext uri="{FF2B5EF4-FFF2-40B4-BE49-F238E27FC236}">
                <a16:creationId xmlns:a16="http://schemas.microsoft.com/office/drawing/2014/main" id="{21A581EA-AF2A-492B-81F7-1E557FD1EDF9}"/>
              </a:ext>
            </a:extLst>
          </p:cNvPr>
          <p:cNvGrpSpPr/>
          <p:nvPr/>
        </p:nvGrpSpPr>
        <p:grpSpPr>
          <a:xfrm>
            <a:off x="1325118" y="3681035"/>
            <a:ext cx="3448050" cy="1189656"/>
            <a:chOff x="1325118" y="2181314"/>
            <a:chExt cx="3448050" cy="1189656"/>
          </a:xfrm>
        </p:grpSpPr>
        <p:sp>
          <p:nvSpPr>
            <p:cNvPr id="22" name="TextBox 21">
              <a:extLst>
                <a:ext uri="{FF2B5EF4-FFF2-40B4-BE49-F238E27FC236}">
                  <a16:creationId xmlns:a16="http://schemas.microsoft.com/office/drawing/2014/main" id="{8FD85FC1-E258-4403-AD8F-B8551C1F2F47}"/>
                </a:ext>
              </a:extLst>
            </p:cNvPr>
            <p:cNvSpPr txBox="1"/>
            <p:nvPr/>
          </p:nvSpPr>
          <p:spPr>
            <a:xfrm>
              <a:off x="2106168" y="2181314"/>
              <a:ext cx="2192652" cy="461665"/>
            </a:xfrm>
            <a:prstGeom prst="rect">
              <a:avLst/>
            </a:prstGeom>
            <a:noFill/>
          </p:spPr>
          <p:txBody>
            <a:bodyPr wrap="none" rtlCol="0">
              <a:spAutoFit/>
            </a:bodyPr>
            <a:lstStyle/>
            <a:p>
              <a:r>
                <a:rPr lang="en-US" sz="2400" dirty="0" err="1">
                  <a:solidFill>
                    <a:schemeClr val="tx1">
                      <a:lumMod val="75000"/>
                      <a:lumOff val="25000"/>
                    </a:schemeClr>
                  </a:solidFill>
                </a:rPr>
                <a:t>Doanh</a:t>
              </a:r>
              <a:r>
                <a:rPr lang="en-US" sz="2400" dirty="0">
                  <a:solidFill>
                    <a:schemeClr val="tx1">
                      <a:lumMod val="75000"/>
                      <a:lumOff val="25000"/>
                    </a:schemeClr>
                  </a:solidFill>
                </a:rPr>
                <a:t> </a:t>
              </a:r>
              <a:r>
                <a:rPr lang="en-US" sz="2400" dirty="0" err="1">
                  <a:solidFill>
                    <a:schemeClr val="tx1">
                      <a:lumMod val="75000"/>
                      <a:lumOff val="25000"/>
                    </a:schemeClr>
                  </a:solidFill>
                </a:rPr>
                <a:t>thu</a:t>
              </a:r>
              <a:r>
                <a:rPr lang="en-US" sz="2400" dirty="0">
                  <a:solidFill>
                    <a:schemeClr val="tx1">
                      <a:lumMod val="75000"/>
                      <a:lumOff val="25000"/>
                    </a:schemeClr>
                  </a:solidFill>
                </a:rPr>
                <a:t> </a:t>
              </a:r>
              <a:r>
                <a:rPr lang="en-US" sz="2400" dirty="0" err="1">
                  <a:solidFill>
                    <a:schemeClr val="tx1">
                      <a:lumMod val="75000"/>
                      <a:lumOff val="25000"/>
                    </a:schemeClr>
                  </a:solidFill>
                </a:rPr>
                <a:t>tăng</a:t>
              </a:r>
              <a:r>
                <a:rPr lang="en-US" sz="2400" dirty="0">
                  <a:solidFill>
                    <a:schemeClr val="tx1">
                      <a:lumMod val="75000"/>
                      <a:lumOff val="25000"/>
                    </a:schemeClr>
                  </a:solidFill>
                </a:rPr>
                <a:t> </a:t>
              </a:r>
            </a:p>
          </p:txBody>
        </p:sp>
        <p:sp>
          <p:nvSpPr>
            <p:cNvPr id="23" name="TextBox 22">
              <a:extLst>
                <a:ext uri="{FF2B5EF4-FFF2-40B4-BE49-F238E27FC236}">
                  <a16:creationId xmlns:a16="http://schemas.microsoft.com/office/drawing/2014/main" id="{84115097-666B-4781-9E63-22FB7A49FF50}"/>
                </a:ext>
              </a:extLst>
            </p:cNvPr>
            <p:cNvSpPr txBox="1"/>
            <p:nvPr/>
          </p:nvSpPr>
          <p:spPr>
            <a:xfrm>
              <a:off x="2106168" y="2578189"/>
              <a:ext cx="2667000" cy="792781"/>
            </a:xfrm>
            <a:prstGeom prst="rect">
              <a:avLst/>
            </a:prstGeom>
            <a:noFill/>
          </p:spPr>
          <p:txBody>
            <a:bodyPr wrap="square" rtlCol="0">
              <a:spAutoFit/>
            </a:bodyPr>
            <a:lstStyle/>
            <a:p>
              <a:pPr>
                <a:lnSpc>
                  <a:spcPct val="150000"/>
                </a:lnSpc>
              </a:pPr>
              <a:r>
                <a:rPr lang="en-US" sz="1600" dirty="0" err="1">
                  <a:solidFill>
                    <a:schemeClr val="tx1">
                      <a:lumMod val="50000"/>
                      <a:lumOff val="50000"/>
                    </a:schemeClr>
                  </a:solidFill>
                </a:rPr>
                <a:t>Cung</a:t>
              </a:r>
              <a:r>
                <a:rPr lang="en-US" sz="1600" dirty="0">
                  <a:solidFill>
                    <a:schemeClr val="tx1">
                      <a:lumMod val="50000"/>
                      <a:lumOff val="50000"/>
                    </a:schemeClr>
                  </a:solidFill>
                </a:rPr>
                <a:t> </a:t>
              </a:r>
              <a:r>
                <a:rPr lang="en-US" sz="1600" dirty="0" err="1">
                  <a:solidFill>
                    <a:schemeClr val="tx1">
                      <a:lumMod val="50000"/>
                      <a:lumOff val="50000"/>
                    </a:schemeClr>
                  </a:solidFill>
                </a:rPr>
                <a:t>cấp</a:t>
              </a:r>
              <a:r>
                <a:rPr lang="en-US" sz="1600" dirty="0">
                  <a:solidFill>
                    <a:schemeClr val="tx1">
                      <a:lumMod val="50000"/>
                      <a:lumOff val="50000"/>
                    </a:schemeClr>
                  </a:solidFill>
                </a:rPr>
                <a:t> </a:t>
              </a:r>
              <a:r>
                <a:rPr lang="en-US" sz="1600" dirty="0" err="1">
                  <a:solidFill>
                    <a:schemeClr val="tx1">
                      <a:lumMod val="50000"/>
                      <a:lumOff val="50000"/>
                    </a:schemeClr>
                  </a:solidFill>
                </a:rPr>
                <a:t>thông</a:t>
              </a:r>
              <a:r>
                <a:rPr lang="en-US" sz="1600" dirty="0">
                  <a:solidFill>
                    <a:schemeClr val="tx1">
                      <a:lumMod val="50000"/>
                      <a:lumOff val="50000"/>
                    </a:schemeClr>
                  </a:solidFill>
                </a:rPr>
                <a:t> tin </a:t>
              </a:r>
              <a:r>
                <a:rPr lang="en-US" sz="1600" dirty="0" err="1">
                  <a:solidFill>
                    <a:schemeClr val="tx1">
                      <a:lumMod val="50000"/>
                      <a:lumOff val="50000"/>
                    </a:schemeClr>
                  </a:solidFill>
                </a:rPr>
                <a:t>có</a:t>
              </a:r>
              <a:r>
                <a:rPr lang="en-US" sz="1600" dirty="0">
                  <a:solidFill>
                    <a:schemeClr val="tx1">
                      <a:lumMod val="50000"/>
                      <a:lumOff val="50000"/>
                    </a:schemeClr>
                  </a:solidFill>
                </a:rPr>
                <a:t> </a:t>
              </a:r>
              <a:r>
                <a:rPr lang="en-US" sz="1600" dirty="0" err="1">
                  <a:solidFill>
                    <a:schemeClr val="tx1">
                      <a:lumMod val="50000"/>
                      <a:lumOff val="50000"/>
                    </a:schemeClr>
                  </a:solidFill>
                </a:rPr>
                <a:t>ích</a:t>
              </a:r>
              <a:r>
                <a:rPr lang="en-US" sz="1600" dirty="0">
                  <a:solidFill>
                    <a:schemeClr val="tx1">
                      <a:lumMod val="50000"/>
                      <a:lumOff val="50000"/>
                    </a:schemeClr>
                  </a:solidFill>
                </a:rPr>
                <a:t> </a:t>
              </a:r>
              <a:r>
                <a:rPr lang="en-US" sz="1600" dirty="0" err="1">
                  <a:solidFill>
                    <a:schemeClr val="tx1">
                      <a:lumMod val="50000"/>
                      <a:lumOff val="50000"/>
                    </a:schemeClr>
                  </a:solidFill>
                </a:rPr>
                <a:t>cho</a:t>
              </a:r>
              <a:r>
                <a:rPr lang="en-US" sz="1600" dirty="0">
                  <a:solidFill>
                    <a:schemeClr val="tx1">
                      <a:lumMod val="50000"/>
                      <a:lumOff val="50000"/>
                    </a:schemeClr>
                  </a:solidFill>
                </a:rPr>
                <a:t> </a:t>
              </a:r>
              <a:r>
                <a:rPr lang="en-US" sz="1600" dirty="0" err="1">
                  <a:solidFill>
                    <a:schemeClr val="tx1">
                      <a:lumMod val="50000"/>
                      <a:lumOff val="50000"/>
                    </a:schemeClr>
                  </a:solidFill>
                </a:rPr>
                <a:t>mọi</a:t>
              </a:r>
              <a:r>
                <a:rPr lang="en-US" sz="1600" dirty="0">
                  <a:solidFill>
                    <a:schemeClr val="tx1">
                      <a:lumMod val="50000"/>
                      <a:lumOff val="50000"/>
                    </a:schemeClr>
                  </a:solidFill>
                </a:rPr>
                <a:t> </a:t>
              </a:r>
              <a:r>
                <a:rPr lang="en-US" sz="1600" dirty="0" err="1">
                  <a:solidFill>
                    <a:schemeClr val="tx1">
                      <a:lumMod val="50000"/>
                      <a:lumOff val="50000"/>
                    </a:schemeClr>
                  </a:solidFill>
                </a:rPr>
                <a:t>người</a:t>
              </a:r>
              <a:endParaRPr lang="en-US" sz="1600" dirty="0">
                <a:solidFill>
                  <a:schemeClr val="tx1">
                    <a:lumMod val="50000"/>
                    <a:lumOff val="50000"/>
                  </a:schemeClr>
                </a:solidFill>
              </a:endParaRPr>
            </a:p>
          </p:txBody>
        </p:sp>
        <p:grpSp>
          <p:nvGrpSpPr>
            <p:cNvPr id="30" name="Group 29">
              <a:extLst>
                <a:ext uri="{FF2B5EF4-FFF2-40B4-BE49-F238E27FC236}">
                  <a16:creationId xmlns:a16="http://schemas.microsoft.com/office/drawing/2014/main" id="{C982A91A-908B-4F6A-A1B1-7BFFFB3A2BBF}"/>
                </a:ext>
              </a:extLst>
            </p:cNvPr>
            <p:cNvGrpSpPr/>
            <p:nvPr/>
          </p:nvGrpSpPr>
          <p:grpSpPr>
            <a:xfrm>
              <a:off x="1325118" y="2341652"/>
              <a:ext cx="481013" cy="474663"/>
              <a:chOff x="5238750" y="1741488"/>
              <a:chExt cx="481013" cy="474663"/>
            </a:xfrm>
            <a:solidFill>
              <a:schemeClr val="tx1"/>
            </a:solidFill>
          </p:grpSpPr>
          <p:sp>
            <p:nvSpPr>
              <p:cNvPr id="31" name="Freeform 6">
                <a:extLst>
                  <a:ext uri="{FF2B5EF4-FFF2-40B4-BE49-F238E27FC236}">
                    <a16:creationId xmlns:a16="http://schemas.microsoft.com/office/drawing/2014/main" id="{95396D6B-3B58-47A6-9401-C5556E839D6C}"/>
                  </a:ext>
                </a:extLst>
              </p:cNvPr>
              <p:cNvSpPr>
                <a:spLocks/>
              </p:cNvSpPr>
              <p:nvPr/>
            </p:nvSpPr>
            <p:spPr bwMode="auto">
              <a:xfrm>
                <a:off x="5519738" y="1978025"/>
                <a:ext cx="79375" cy="153988"/>
              </a:xfrm>
              <a:custGeom>
                <a:avLst/>
                <a:gdLst>
                  <a:gd name="T0" fmla="*/ 305 w 545"/>
                  <a:gd name="T1" fmla="*/ 8 h 1063"/>
                  <a:gd name="T2" fmla="*/ 335 w 545"/>
                  <a:gd name="T3" fmla="*/ 47 h 1063"/>
                  <a:gd name="T4" fmla="*/ 376 w 545"/>
                  <a:gd name="T5" fmla="*/ 110 h 1063"/>
                  <a:gd name="T6" fmla="*/ 473 w 545"/>
                  <a:gd name="T7" fmla="*/ 173 h 1063"/>
                  <a:gd name="T8" fmla="*/ 532 w 545"/>
                  <a:gd name="T9" fmla="*/ 269 h 1063"/>
                  <a:gd name="T10" fmla="*/ 543 w 545"/>
                  <a:gd name="T11" fmla="*/ 362 h 1063"/>
                  <a:gd name="T12" fmla="*/ 513 w 545"/>
                  <a:gd name="T13" fmla="*/ 401 h 1063"/>
                  <a:gd name="T14" fmla="*/ 463 w 545"/>
                  <a:gd name="T15" fmla="*/ 407 h 1063"/>
                  <a:gd name="T16" fmla="*/ 424 w 545"/>
                  <a:gd name="T17" fmla="*/ 378 h 1063"/>
                  <a:gd name="T18" fmla="*/ 412 w 545"/>
                  <a:gd name="T19" fmla="*/ 320 h 1063"/>
                  <a:gd name="T20" fmla="*/ 374 w 545"/>
                  <a:gd name="T21" fmla="*/ 258 h 1063"/>
                  <a:gd name="T22" fmla="*/ 301 w 545"/>
                  <a:gd name="T23" fmla="*/ 223 h 1063"/>
                  <a:gd name="T24" fmla="*/ 217 w 545"/>
                  <a:gd name="T25" fmla="*/ 230 h 1063"/>
                  <a:gd name="T26" fmla="*/ 153 w 545"/>
                  <a:gd name="T27" fmla="*/ 276 h 1063"/>
                  <a:gd name="T28" fmla="*/ 129 w 545"/>
                  <a:gd name="T29" fmla="*/ 345 h 1063"/>
                  <a:gd name="T30" fmla="*/ 153 w 545"/>
                  <a:gd name="T31" fmla="*/ 414 h 1063"/>
                  <a:gd name="T32" fmla="*/ 217 w 545"/>
                  <a:gd name="T33" fmla="*/ 459 h 1063"/>
                  <a:gd name="T34" fmla="*/ 313 w 545"/>
                  <a:gd name="T35" fmla="*/ 471 h 1063"/>
                  <a:gd name="T36" fmla="*/ 421 w 545"/>
                  <a:gd name="T37" fmla="*/ 510 h 1063"/>
                  <a:gd name="T38" fmla="*/ 501 w 545"/>
                  <a:gd name="T39" fmla="*/ 584 h 1063"/>
                  <a:gd name="T40" fmla="*/ 542 w 545"/>
                  <a:gd name="T41" fmla="*/ 686 h 1063"/>
                  <a:gd name="T42" fmla="*/ 532 w 545"/>
                  <a:gd name="T43" fmla="*/ 799 h 1063"/>
                  <a:gd name="T44" fmla="*/ 473 w 545"/>
                  <a:gd name="T45" fmla="*/ 895 h 1063"/>
                  <a:gd name="T46" fmla="*/ 376 w 545"/>
                  <a:gd name="T47" fmla="*/ 958 h 1063"/>
                  <a:gd name="T48" fmla="*/ 335 w 545"/>
                  <a:gd name="T49" fmla="*/ 1016 h 1063"/>
                  <a:gd name="T50" fmla="*/ 305 w 545"/>
                  <a:gd name="T51" fmla="*/ 1054 h 1063"/>
                  <a:gd name="T52" fmla="*/ 255 w 545"/>
                  <a:gd name="T53" fmla="*/ 1061 h 1063"/>
                  <a:gd name="T54" fmla="*/ 216 w 545"/>
                  <a:gd name="T55" fmla="*/ 1031 h 1063"/>
                  <a:gd name="T56" fmla="*/ 207 w 545"/>
                  <a:gd name="T57" fmla="*/ 970 h 1063"/>
                  <a:gd name="T58" fmla="*/ 101 w 545"/>
                  <a:gd name="T59" fmla="*/ 920 h 1063"/>
                  <a:gd name="T60" fmla="*/ 27 w 545"/>
                  <a:gd name="T61" fmla="*/ 833 h 1063"/>
                  <a:gd name="T62" fmla="*/ 0 w 545"/>
                  <a:gd name="T63" fmla="*/ 723 h 1063"/>
                  <a:gd name="T64" fmla="*/ 18 w 545"/>
                  <a:gd name="T65" fmla="*/ 677 h 1063"/>
                  <a:gd name="T66" fmla="*/ 65 w 545"/>
                  <a:gd name="T67" fmla="*/ 657 h 1063"/>
                  <a:gd name="T68" fmla="*/ 110 w 545"/>
                  <a:gd name="T69" fmla="*/ 677 h 1063"/>
                  <a:gd name="T70" fmla="*/ 129 w 545"/>
                  <a:gd name="T71" fmla="*/ 723 h 1063"/>
                  <a:gd name="T72" fmla="*/ 153 w 545"/>
                  <a:gd name="T73" fmla="*/ 792 h 1063"/>
                  <a:gd name="T74" fmla="*/ 217 w 545"/>
                  <a:gd name="T75" fmla="*/ 837 h 1063"/>
                  <a:gd name="T76" fmla="*/ 301 w 545"/>
                  <a:gd name="T77" fmla="*/ 845 h 1063"/>
                  <a:gd name="T78" fmla="*/ 374 w 545"/>
                  <a:gd name="T79" fmla="*/ 810 h 1063"/>
                  <a:gd name="T80" fmla="*/ 412 w 545"/>
                  <a:gd name="T81" fmla="*/ 747 h 1063"/>
                  <a:gd name="T82" fmla="*/ 404 w 545"/>
                  <a:gd name="T83" fmla="*/ 675 h 1063"/>
                  <a:gd name="T84" fmla="*/ 352 w 545"/>
                  <a:gd name="T85" fmla="*/ 620 h 1063"/>
                  <a:gd name="T86" fmla="*/ 273 w 545"/>
                  <a:gd name="T87" fmla="*/ 599 h 1063"/>
                  <a:gd name="T88" fmla="*/ 157 w 545"/>
                  <a:gd name="T89" fmla="*/ 575 h 1063"/>
                  <a:gd name="T90" fmla="*/ 67 w 545"/>
                  <a:gd name="T91" fmla="*/ 512 h 1063"/>
                  <a:gd name="T92" fmla="*/ 11 w 545"/>
                  <a:gd name="T93" fmla="*/ 419 h 1063"/>
                  <a:gd name="T94" fmla="*/ 3 w 545"/>
                  <a:gd name="T95" fmla="*/ 306 h 1063"/>
                  <a:gd name="T96" fmla="*/ 47 w 545"/>
                  <a:gd name="T97" fmla="*/ 202 h 1063"/>
                  <a:gd name="T98" fmla="*/ 133 w 545"/>
                  <a:gd name="T99" fmla="*/ 126 h 1063"/>
                  <a:gd name="T100" fmla="*/ 207 w 545"/>
                  <a:gd name="T101" fmla="*/ 64 h 1063"/>
                  <a:gd name="T102" fmla="*/ 226 w 545"/>
                  <a:gd name="T103" fmla="*/ 18 h 1063"/>
                  <a:gd name="T104" fmla="*/ 273 w 545"/>
                  <a:gd name="T105" fmla="*/ 0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5" h="1063">
                    <a:moveTo>
                      <a:pt x="273" y="0"/>
                    </a:moveTo>
                    <a:lnTo>
                      <a:pt x="290" y="2"/>
                    </a:lnTo>
                    <a:lnTo>
                      <a:pt x="305" y="8"/>
                    </a:lnTo>
                    <a:lnTo>
                      <a:pt x="318" y="18"/>
                    </a:lnTo>
                    <a:lnTo>
                      <a:pt x="328" y="31"/>
                    </a:lnTo>
                    <a:lnTo>
                      <a:pt x="335" y="47"/>
                    </a:lnTo>
                    <a:lnTo>
                      <a:pt x="337" y="64"/>
                    </a:lnTo>
                    <a:lnTo>
                      <a:pt x="337" y="98"/>
                    </a:lnTo>
                    <a:lnTo>
                      <a:pt x="376" y="110"/>
                    </a:lnTo>
                    <a:lnTo>
                      <a:pt x="412" y="126"/>
                    </a:lnTo>
                    <a:lnTo>
                      <a:pt x="444" y="147"/>
                    </a:lnTo>
                    <a:lnTo>
                      <a:pt x="473" y="173"/>
                    </a:lnTo>
                    <a:lnTo>
                      <a:pt x="498" y="202"/>
                    </a:lnTo>
                    <a:lnTo>
                      <a:pt x="518" y="234"/>
                    </a:lnTo>
                    <a:lnTo>
                      <a:pt x="532" y="269"/>
                    </a:lnTo>
                    <a:lnTo>
                      <a:pt x="542" y="306"/>
                    </a:lnTo>
                    <a:lnTo>
                      <a:pt x="545" y="345"/>
                    </a:lnTo>
                    <a:lnTo>
                      <a:pt x="543" y="362"/>
                    </a:lnTo>
                    <a:lnTo>
                      <a:pt x="536" y="378"/>
                    </a:lnTo>
                    <a:lnTo>
                      <a:pt x="526" y="391"/>
                    </a:lnTo>
                    <a:lnTo>
                      <a:pt x="513" y="401"/>
                    </a:lnTo>
                    <a:lnTo>
                      <a:pt x="498" y="407"/>
                    </a:lnTo>
                    <a:lnTo>
                      <a:pt x="481" y="410"/>
                    </a:lnTo>
                    <a:lnTo>
                      <a:pt x="463" y="407"/>
                    </a:lnTo>
                    <a:lnTo>
                      <a:pt x="447" y="401"/>
                    </a:lnTo>
                    <a:lnTo>
                      <a:pt x="434" y="391"/>
                    </a:lnTo>
                    <a:lnTo>
                      <a:pt x="424" y="378"/>
                    </a:lnTo>
                    <a:lnTo>
                      <a:pt x="418" y="362"/>
                    </a:lnTo>
                    <a:lnTo>
                      <a:pt x="415" y="345"/>
                    </a:lnTo>
                    <a:lnTo>
                      <a:pt x="412" y="320"/>
                    </a:lnTo>
                    <a:lnTo>
                      <a:pt x="404" y="297"/>
                    </a:lnTo>
                    <a:lnTo>
                      <a:pt x="391" y="276"/>
                    </a:lnTo>
                    <a:lnTo>
                      <a:pt x="374" y="258"/>
                    </a:lnTo>
                    <a:lnTo>
                      <a:pt x="352" y="242"/>
                    </a:lnTo>
                    <a:lnTo>
                      <a:pt x="328" y="230"/>
                    </a:lnTo>
                    <a:lnTo>
                      <a:pt x="301" y="223"/>
                    </a:lnTo>
                    <a:lnTo>
                      <a:pt x="273" y="221"/>
                    </a:lnTo>
                    <a:lnTo>
                      <a:pt x="243" y="223"/>
                    </a:lnTo>
                    <a:lnTo>
                      <a:pt x="217" y="230"/>
                    </a:lnTo>
                    <a:lnTo>
                      <a:pt x="193" y="242"/>
                    </a:lnTo>
                    <a:lnTo>
                      <a:pt x="172" y="258"/>
                    </a:lnTo>
                    <a:lnTo>
                      <a:pt x="153" y="276"/>
                    </a:lnTo>
                    <a:lnTo>
                      <a:pt x="140" y="297"/>
                    </a:lnTo>
                    <a:lnTo>
                      <a:pt x="132" y="320"/>
                    </a:lnTo>
                    <a:lnTo>
                      <a:pt x="129" y="345"/>
                    </a:lnTo>
                    <a:lnTo>
                      <a:pt x="132" y="370"/>
                    </a:lnTo>
                    <a:lnTo>
                      <a:pt x="140" y="393"/>
                    </a:lnTo>
                    <a:lnTo>
                      <a:pt x="153" y="414"/>
                    </a:lnTo>
                    <a:lnTo>
                      <a:pt x="172" y="433"/>
                    </a:lnTo>
                    <a:lnTo>
                      <a:pt x="193" y="448"/>
                    </a:lnTo>
                    <a:lnTo>
                      <a:pt x="217" y="459"/>
                    </a:lnTo>
                    <a:lnTo>
                      <a:pt x="243" y="466"/>
                    </a:lnTo>
                    <a:lnTo>
                      <a:pt x="273" y="469"/>
                    </a:lnTo>
                    <a:lnTo>
                      <a:pt x="313" y="471"/>
                    </a:lnTo>
                    <a:lnTo>
                      <a:pt x="351" y="479"/>
                    </a:lnTo>
                    <a:lnTo>
                      <a:pt x="388" y="492"/>
                    </a:lnTo>
                    <a:lnTo>
                      <a:pt x="421" y="510"/>
                    </a:lnTo>
                    <a:lnTo>
                      <a:pt x="451" y="531"/>
                    </a:lnTo>
                    <a:lnTo>
                      <a:pt x="479" y="556"/>
                    </a:lnTo>
                    <a:lnTo>
                      <a:pt x="501" y="584"/>
                    </a:lnTo>
                    <a:lnTo>
                      <a:pt x="520" y="616"/>
                    </a:lnTo>
                    <a:lnTo>
                      <a:pt x="533" y="649"/>
                    </a:lnTo>
                    <a:lnTo>
                      <a:pt x="542" y="686"/>
                    </a:lnTo>
                    <a:lnTo>
                      <a:pt x="545" y="723"/>
                    </a:lnTo>
                    <a:lnTo>
                      <a:pt x="542" y="762"/>
                    </a:lnTo>
                    <a:lnTo>
                      <a:pt x="532" y="799"/>
                    </a:lnTo>
                    <a:lnTo>
                      <a:pt x="518" y="833"/>
                    </a:lnTo>
                    <a:lnTo>
                      <a:pt x="498" y="866"/>
                    </a:lnTo>
                    <a:lnTo>
                      <a:pt x="473" y="895"/>
                    </a:lnTo>
                    <a:lnTo>
                      <a:pt x="444" y="920"/>
                    </a:lnTo>
                    <a:lnTo>
                      <a:pt x="412" y="942"/>
                    </a:lnTo>
                    <a:lnTo>
                      <a:pt x="376" y="958"/>
                    </a:lnTo>
                    <a:lnTo>
                      <a:pt x="337" y="970"/>
                    </a:lnTo>
                    <a:lnTo>
                      <a:pt x="337" y="998"/>
                    </a:lnTo>
                    <a:lnTo>
                      <a:pt x="335" y="1016"/>
                    </a:lnTo>
                    <a:lnTo>
                      <a:pt x="328" y="1031"/>
                    </a:lnTo>
                    <a:lnTo>
                      <a:pt x="318" y="1044"/>
                    </a:lnTo>
                    <a:lnTo>
                      <a:pt x="305" y="1054"/>
                    </a:lnTo>
                    <a:lnTo>
                      <a:pt x="290" y="1061"/>
                    </a:lnTo>
                    <a:lnTo>
                      <a:pt x="273" y="1063"/>
                    </a:lnTo>
                    <a:lnTo>
                      <a:pt x="255" y="1061"/>
                    </a:lnTo>
                    <a:lnTo>
                      <a:pt x="239" y="1054"/>
                    </a:lnTo>
                    <a:lnTo>
                      <a:pt x="226" y="1044"/>
                    </a:lnTo>
                    <a:lnTo>
                      <a:pt x="216" y="1031"/>
                    </a:lnTo>
                    <a:lnTo>
                      <a:pt x="210" y="1016"/>
                    </a:lnTo>
                    <a:lnTo>
                      <a:pt x="207" y="998"/>
                    </a:lnTo>
                    <a:lnTo>
                      <a:pt x="207" y="970"/>
                    </a:lnTo>
                    <a:lnTo>
                      <a:pt x="169" y="958"/>
                    </a:lnTo>
                    <a:lnTo>
                      <a:pt x="133" y="942"/>
                    </a:lnTo>
                    <a:lnTo>
                      <a:pt x="101" y="920"/>
                    </a:lnTo>
                    <a:lnTo>
                      <a:pt x="72" y="895"/>
                    </a:lnTo>
                    <a:lnTo>
                      <a:pt x="47" y="866"/>
                    </a:lnTo>
                    <a:lnTo>
                      <a:pt x="27" y="833"/>
                    </a:lnTo>
                    <a:lnTo>
                      <a:pt x="12" y="799"/>
                    </a:lnTo>
                    <a:lnTo>
                      <a:pt x="3" y="762"/>
                    </a:lnTo>
                    <a:lnTo>
                      <a:pt x="0" y="723"/>
                    </a:lnTo>
                    <a:lnTo>
                      <a:pt x="2" y="706"/>
                    </a:lnTo>
                    <a:lnTo>
                      <a:pt x="8" y="690"/>
                    </a:lnTo>
                    <a:lnTo>
                      <a:pt x="18" y="677"/>
                    </a:lnTo>
                    <a:lnTo>
                      <a:pt x="31" y="666"/>
                    </a:lnTo>
                    <a:lnTo>
                      <a:pt x="47" y="660"/>
                    </a:lnTo>
                    <a:lnTo>
                      <a:pt x="65" y="657"/>
                    </a:lnTo>
                    <a:lnTo>
                      <a:pt x="82" y="660"/>
                    </a:lnTo>
                    <a:lnTo>
                      <a:pt x="97" y="666"/>
                    </a:lnTo>
                    <a:lnTo>
                      <a:pt x="110" y="677"/>
                    </a:lnTo>
                    <a:lnTo>
                      <a:pt x="120" y="690"/>
                    </a:lnTo>
                    <a:lnTo>
                      <a:pt x="127" y="706"/>
                    </a:lnTo>
                    <a:lnTo>
                      <a:pt x="129" y="723"/>
                    </a:lnTo>
                    <a:lnTo>
                      <a:pt x="132" y="747"/>
                    </a:lnTo>
                    <a:lnTo>
                      <a:pt x="140" y="771"/>
                    </a:lnTo>
                    <a:lnTo>
                      <a:pt x="153" y="792"/>
                    </a:lnTo>
                    <a:lnTo>
                      <a:pt x="172" y="810"/>
                    </a:lnTo>
                    <a:lnTo>
                      <a:pt x="193" y="825"/>
                    </a:lnTo>
                    <a:lnTo>
                      <a:pt x="217" y="837"/>
                    </a:lnTo>
                    <a:lnTo>
                      <a:pt x="243" y="845"/>
                    </a:lnTo>
                    <a:lnTo>
                      <a:pt x="273" y="847"/>
                    </a:lnTo>
                    <a:lnTo>
                      <a:pt x="301" y="845"/>
                    </a:lnTo>
                    <a:lnTo>
                      <a:pt x="328" y="837"/>
                    </a:lnTo>
                    <a:lnTo>
                      <a:pt x="352" y="825"/>
                    </a:lnTo>
                    <a:lnTo>
                      <a:pt x="374" y="810"/>
                    </a:lnTo>
                    <a:lnTo>
                      <a:pt x="391" y="792"/>
                    </a:lnTo>
                    <a:lnTo>
                      <a:pt x="404" y="771"/>
                    </a:lnTo>
                    <a:lnTo>
                      <a:pt x="412" y="747"/>
                    </a:lnTo>
                    <a:lnTo>
                      <a:pt x="415" y="723"/>
                    </a:lnTo>
                    <a:lnTo>
                      <a:pt x="412" y="698"/>
                    </a:lnTo>
                    <a:lnTo>
                      <a:pt x="404" y="675"/>
                    </a:lnTo>
                    <a:lnTo>
                      <a:pt x="391" y="653"/>
                    </a:lnTo>
                    <a:lnTo>
                      <a:pt x="374" y="635"/>
                    </a:lnTo>
                    <a:lnTo>
                      <a:pt x="352" y="620"/>
                    </a:lnTo>
                    <a:lnTo>
                      <a:pt x="328" y="609"/>
                    </a:lnTo>
                    <a:lnTo>
                      <a:pt x="301" y="602"/>
                    </a:lnTo>
                    <a:lnTo>
                      <a:pt x="273" y="599"/>
                    </a:lnTo>
                    <a:lnTo>
                      <a:pt x="232" y="597"/>
                    </a:lnTo>
                    <a:lnTo>
                      <a:pt x="194" y="589"/>
                    </a:lnTo>
                    <a:lnTo>
                      <a:pt x="157" y="575"/>
                    </a:lnTo>
                    <a:lnTo>
                      <a:pt x="124" y="558"/>
                    </a:lnTo>
                    <a:lnTo>
                      <a:pt x="94" y="537"/>
                    </a:lnTo>
                    <a:lnTo>
                      <a:pt x="67" y="512"/>
                    </a:lnTo>
                    <a:lnTo>
                      <a:pt x="43" y="483"/>
                    </a:lnTo>
                    <a:lnTo>
                      <a:pt x="25" y="452"/>
                    </a:lnTo>
                    <a:lnTo>
                      <a:pt x="11" y="419"/>
                    </a:lnTo>
                    <a:lnTo>
                      <a:pt x="2" y="382"/>
                    </a:lnTo>
                    <a:lnTo>
                      <a:pt x="0" y="345"/>
                    </a:lnTo>
                    <a:lnTo>
                      <a:pt x="3" y="306"/>
                    </a:lnTo>
                    <a:lnTo>
                      <a:pt x="12" y="269"/>
                    </a:lnTo>
                    <a:lnTo>
                      <a:pt x="27" y="234"/>
                    </a:lnTo>
                    <a:lnTo>
                      <a:pt x="47" y="202"/>
                    </a:lnTo>
                    <a:lnTo>
                      <a:pt x="72" y="173"/>
                    </a:lnTo>
                    <a:lnTo>
                      <a:pt x="101" y="147"/>
                    </a:lnTo>
                    <a:lnTo>
                      <a:pt x="133" y="126"/>
                    </a:lnTo>
                    <a:lnTo>
                      <a:pt x="169" y="110"/>
                    </a:lnTo>
                    <a:lnTo>
                      <a:pt x="207" y="98"/>
                    </a:lnTo>
                    <a:lnTo>
                      <a:pt x="207" y="64"/>
                    </a:lnTo>
                    <a:lnTo>
                      <a:pt x="210" y="47"/>
                    </a:lnTo>
                    <a:lnTo>
                      <a:pt x="216" y="31"/>
                    </a:lnTo>
                    <a:lnTo>
                      <a:pt x="226" y="18"/>
                    </a:lnTo>
                    <a:lnTo>
                      <a:pt x="239" y="8"/>
                    </a:lnTo>
                    <a:lnTo>
                      <a:pt x="255" y="2"/>
                    </a:lnTo>
                    <a:lnTo>
                      <a:pt x="2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CB318077-1FBF-4C68-80D2-B30A925F9D55}"/>
                  </a:ext>
                </a:extLst>
              </p:cNvPr>
              <p:cNvSpPr>
                <a:spLocks/>
              </p:cNvSpPr>
              <p:nvPr/>
            </p:nvSpPr>
            <p:spPr bwMode="auto">
              <a:xfrm>
                <a:off x="5599113" y="1944688"/>
                <a:ext cx="82550" cy="174625"/>
              </a:xfrm>
              <a:custGeom>
                <a:avLst/>
                <a:gdLst>
                  <a:gd name="T0" fmla="*/ 76 w 572"/>
                  <a:gd name="T1" fmla="*/ 1 h 1201"/>
                  <a:gd name="T2" fmla="*/ 153 w 572"/>
                  <a:gd name="T3" fmla="*/ 37 h 1201"/>
                  <a:gd name="T4" fmla="*/ 262 w 572"/>
                  <a:gd name="T5" fmla="*/ 113 h 1201"/>
                  <a:gd name="T6" fmla="*/ 358 w 572"/>
                  <a:gd name="T7" fmla="*/ 205 h 1201"/>
                  <a:gd name="T8" fmla="*/ 439 w 572"/>
                  <a:gd name="T9" fmla="*/ 313 h 1201"/>
                  <a:gd name="T10" fmla="*/ 504 w 572"/>
                  <a:gd name="T11" fmla="*/ 434 h 1201"/>
                  <a:gd name="T12" fmla="*/ 547 w 572"/>
                  <a:gd name="T13" fmla="*/ 565 h 1201"/>
                  <a:gd name="T14" fmla="*/ 569 w 572"/>
                  <a:gd name="T15" fmla="*/ 700 h 1201"/>
                  <a:gd name="T16" fmla="*/ 569 w 572"/>
                  <a:gd name="T17" fmla="*/ 838 h 1201"/>
                  <a:gd name="T18" fmla="*/ 547 w 572"/>
                  <a:gd name="T19" fmla="*/ 974 h 1201"/>
                  <a:gd name="T20" fmla="*/ 504 w 572"/>
                  <a:gd name="T21" fmla="*/ 1104 h 1201"/>
                  <a:gd name="T22" fmla="*/ 463 w 572"/>
                  <a:gd name="T23" fmla="*/ 1181 h 1201"/>
                  <a:gd name="T24" fmla="*/ 434 w 572"/>
                  <a:gd name="T25" fmla="*/ 1198 h 1201"/>
                  <a:gd name="T26" fmla="*/ 402 w 572"/>
                  <a:gd name="T27" fmla="*/ 1199 h 1201"/>
                  <a:gd name="T28" fmla="*/ 372 w 572"/>
                  <a:gd name="T29" fmla="*/ 1183 h 1201"/>
                  <a:gd name="T30" fmla="*/ 354 w 572"/>
                  <a:gd name="T31" fmla="*/ 1154 h 1201"/>
                  <a:gd name="T32" fmla="*/ 353 w 572"/>
                  <a:gd name="T33" fmla="*/ 1121 h 1201"/>
                  <a:gd name="T34" fmla="*/ 384 w 572"/>
                  <a:gd name="T35" fmla="*/ 1052 h 1201"/>
                  <a:gd name="T36" fmla="*/ 422 w 572"/>
                  <a:gd name="T37" fmla="*/ 942 h 1201"/>
                  <a:gd name="T38" fmla="*/ 440 w 572"/>
                  <a:gd name="T39" fmla="*/ 828 h 1201"/>
                  <a:gd name="T40" fmla="*/ 440 w 572"/>
                  <a:gd name="T41" fmla="*/ 706 h 1201"/>
                  <a:gd name="T42" fmla="*/ 418 w 572"/>
                  <a:gd name="T43" fmla="*/ 584 h 1201"/>
                  <a:gd name="T44" fmla="*/ 376 w 572"/>
                  <a:gd name="T45" fmla="*/ 468 h 1201"/>
                  <a:gd name="T46" fmla="*/ 316 w 572"/>
                  <a:gd name="T47" fmla="*/ 362 h 1201"/>
                  <a:gd name="T48" fmla="*/ 238 w 572"/>
                  <a:gd name="T49" fmla="*/ 268 h 1201"/>
                  <a:gd name="T50" fmla="*/ 144 w 572"/>
                  <a:gd name="T51" fmla="*/ 187 h 1201"/>
                  <a:gd name="T52" fmla="*/ 37 w 572"/>
                  <a:gd name="T53" fmla="*/ 123 h 1201"/>
                  <a:gd name="T54" fmla="*/ 12 w 572"/>
                  <a:gd name="T55" fmla="*/ 101 h 1201"/>
                  <a:gd name="T56" fmla="*/ 0 w 572"/>
                  <a:gd name="T57" fmla="*/ 70 h 1201"/>
                  <a:gd name="T58" fmla="*/ 7 w 572"/>
                  <a:gd name="T59" fmla="*/ 36 h 1201"/>
                  <a:gd name="T60" fmla="*/ 29 w 572"/>
                  <a:gd name="T61" fmla="*/ 11 h 1201"/>
                  <a:gd name="T62" fmla="*/ 60 w 572"/>
                  <a:gd name="T63" fmla="*/ 0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2" h="1201">
                    <a:moveTo>
                      <a:pt x="60" y="0"/>
                    </a:moveTo>
                    <a:lnTo>
                      <a:pt x="76" y="1"/>
                    </a:lnTo>
                    <a:lnTo>
                      <a:pt x="93" y="6"/>
                    </a:lnTo>
                    <a:lnTo>
                      <a:pt x="153" y="37"/>
                    </a:lnTo>
                    <a:lnTo>
                      <a:pt x="209" y="74"/>
                    </a:lnTo>
                    <a:lnTo>
                      <a:pt x="262" y="113"/>
                    </a:lnTo>
                    <a:lnTo>
                      <a:pt x="312" y="158"/>
                    </a:lnTo>
                    <a:lnTo>
                      <a:pt x="358" y="205"/>
                    </a:lnTo>
                    <a:lnTo>
                      <a:pt x="401" y="258"/>
                    </a:lnTo>
                    <a:lnTo>
                      <a:pt x="439" y="313"/>
                    </a:lnTo>
                    <a:lnTo>
                      <a:pt x="474" y="372"/>
                    </a:lnTo>
                    <a:lnTo>
                      <a:pt x="504" y="434"/>
                    </a:lnTo>
                    <a:lnTo>
                      <a:pt x="528" y="499"/>
                    </a:lnTo>
                    <a:lnTo>
                      <a:pt x="547" y="565"/>
                    </a:lnTo>
                    <a:lnTo>
                      <a:pt x="561" y="631"/>
                    </a:lnTo>
                    <a:lnTo>
                      <a:pt x="569" y="700"/>
                    </a:lnTo>
                    <a:lnTo>
                      <a:pt x="572" y="769"/>
                    </a:lnTo>
                    <a:lnTo>
                      <a:pt x="569" y="838"/>
                    </a:lnTo>
                    <a:lnTo>
                      <a:pt x="561" y="907"/>
                    </a:lnTo>
                    <a:lnTo>
                      <a:pt x="547" y="974"/>
                    </a:lnTo>
                    <a:lnTo>
                      <a:pt x="528" y="1040"/>
                    </a:lnTo>
                    <a:lnTo>
                      <a:pt x="504" y="1104"/>
                    </a:lnTo>
                    <a:lnTo>
                      <a:pt x="474" y="1166"/>
                    </a:lnTo>
                    <a:lnTo>
                      <a:pt x="463" y="1181"/>
                    </a:lnTo>
                    <a:lnTo>
                      <a:pt x="450" y="1192"/>
                    </a:lnTo>
                    <a:lnTo>
                      <a:pt x="434" y="1198"/>
                    </a:lnTo>
                    <a:lnTo>
                      <a:pt x="417" y="1201"/>
                    </a:lnTo>
                    <a:lnTo>
                      <a:pt x="402" y="1199"/>
                    </a:lnTo>
                    <a:lnTo>
                      <a:pt x="386" y="1193"/>
                    </a:lnTo>
                    <a:lnTo>
                      <a:pt x="372" y="1183"/>
                    </a:lnTo>
                    <a:lnTo>
                      <a:pt x="361" y="1170"/>
                    </a:lnTo>
                    <a:lnTo>
                      <a:pt x="354" y="1154"/>
                    </a:lnTo>
                    <a:lnTo>
                      <a:pt x="352" y="1138"/>
                    </a:lnTo>
                    <a:lnTo>
                      <a:pt x="353" y="1121"/>
                    </a:lnTo>
                    <a:lnTo>
                      <a:pt x="359" y="1105"/>
                    </a:lnTo>
                    <a:lnTo>
                      <a:pt x="384" y="1052"/>
                    </a:lnTo>
                    <a:lnTo>
                      <a:pt x="405" y="999"/>
                    </a:lnTo>
                    <a:lnTo>
                      <a:pt x="422" y="942"/>
                    </a:lnTo>
                    <a:lnTo>
                      <a:pt x="433" y="885"/>
                    </a:lnTo>
                    <a:lnTo>
                      <a:pt x="440" y="828"/>
                    </a:lnTo>
                    <a:lnTo>
                      <a:pt x="443" y="769"/>
                    </a:lnTo>
                    <a:lnTo>
                      <a:pt x="440" y="706"/>
                    </a:lnTo>
                    <a:lnTo>
                      <a:pt x="432" y="644"/>
                    </a:lnTo>
                    <a:lnTo>
                      <a:pt x="418" y="584"/>
                    </a:lnTo>
                    <a:lnTo>
                      <a:pt x="400" y="525"/>
                    </a:lnTo>
                    <a:lnTo>
                      <a:pt x="376" y="468"/>
                    </a:lnTo>
                    <a:lnTo>
                      <a:pt x="348" y="415"/>
                    </a:lnTo>
                    <a:lnTo>
                      <a:pt x="316" y="362"/>
                    </a:lnTo>
                    <a:lnTo>
                      <a:pt x="278" y="314"/>
                    </a:lnTo>
                    <a:lnTo>
                      <a:pt x="238" y="268"/>
                    </a:lnTo>
                    <a:lnTo>
                      <a:pt x="192" y="225"/>
                    </a:lnTo>
                    <a:lnTo>
                      <a:pt x="144" y="187"/>
                    </a:lnTo>
                    <a:lnTo>
                      <a:pt x="92" y="153"/>
                    </a:lnTo>
                    <a:lnTo>
                      <a:pt x="37" y="123"/>
                    </a:lnTo>
                    <a:lnTo>
                      <a:pt x="23" y="114"/>
                    </a:lnTo>
                    <a:lnTo>
                      <a:pt x="12" y="101"/>
                    </a:lnTo>
                    <a:lnTo>
                      <a:pt x="3" y="86"/>
                    </a:lnTo>
                    <a:lnTo>
                      <a:pt x="0" y="70"/>
                    </a:lnTo>
                    <a:lnTo>
                      <a:pt x="1" y="53"/>
                    </a:lnTo>
                    <a:lnTo>
                      <a:pt x="7" y="36"/>
                    </a:lnTo>
                    <a:lnTo>
                      <a:pt x="17" y="22"/>
                    </a:lnTo>
                    <a:lnTo>
                      <a:pt x="29" y="11"/>
                    </a:lnTo>
                    <a:lnTo>
                      <a:pt x="44" y="3"/>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0EA2024D-224E-412B-B85B-7F38FB6AA2F3}"/>
                  </a:ext>
                </a:extLst>
              </p:cNvPr>
              <p:cNvSpPr>
                <a:spLocks/>
              </p:cNvSpPr>
              <p:nvPr/>
            </p:nvSpPr>
            <p:spPr bwMode="auto">
              <a:xfrm>
                <a:off x="5564188" y="1933575"/>
                <a:ext cx="19050" cy="19050"/>
              </a:xfrm>
              <a:custGeom>
                <a:avLst/>
                <a:gdLst>
                  <a:gd name="T0" fmla="*/ 65 w 134"/>
                  <a:gd name="T1" fmla="*/ 0 h 130"/>
                  <a:gd name="T2" fmla="*/ 70 w 134"/>
                  <a:gd name="T3" fmla="*/ 0 h 130"/>
                  <a:gd name="T4" fmla="*/ 87 w 134"/>
                  <a:gd name="T5" fmla="*/ 2 h 130"/>
                  <a:gd name="T6" fmla="*/ 102 w 134"/>
                  <a:gd name="T7" fmla="*/ 9 h 130"/>
                  <a:gd name="T8" fmla="*/ 115 w 134"/>
                  <a:gd name="T9" fmla="*/ 19 h 130"/>
                  <a:gd name="T10" fmla="*/ 125 w 134"/>
                  <a:gd name="T11" fmla="*/ 32 h 130"/>
                  <a:gd name="T12" fmla="*/ 132 w 134"/>
                  <a:gd name="T13" fmla="*/ 47 h 130"/>
                  <a:gd name="T14" fmla="*/ 134 w 134"/>
                  <a:gd name="T15" fmla="*/ 66 h 130"/>
                  <a:gd name="T16" fmla="*/ 131 w 134"/>
                  <a:gd name="T17" fmla="*/ 83 h 130"/>
                  <a:gd name="T18" fmla="*/ 125 w 134"/>
                  <a:gd name="T19" fmla="*/ 98 h 130"/>
                  <a:gd name="T20" fmla="*/ 115 w 134"/>
                  <a:gd name="T21" fmla="*/ 111 h 130"/>
                  <a:gd name="T22" fmla="*/ 102 w 134"/>
                  <a:gd name="T23" fmla="*/ 121 h 130"/>
                  <a:gd name="T24" fmla="*/ 87 w 134"/>
                  <a:gd name="T25" fmla="*/ 127 h 130"/>
                  <a:gd name="T26" fmla="*/ 70 w 134"/>
                  <a:gd name="T27" fmla="*/ 130 h 130"/>
                  <a:gd name="T28" fmla="*/ 69 w 134"/>
                  <a:gd name="T29" fmla="*/ 130 h 130"/>
                  <a:gd name="T30" fmla="*/ 65 w 134"/>
                  <a:gd name="T31" fmla="*/ 130 h 130"/>
                  <a:gd name="T32" fmla="*/ 47 w 134"/>
                  <a:gd name="T33" fmla="*/ 127 h 130"/>
                  <a:gd name="T34" fmla="*/ 32 w 134"/>
                  <a:gd name="T35" fmla="*/ 121 h 130"/>
                  <a:gd name="T36" fmla="*/ 19 w 134"/>
                  <a:gd name="T37" fmla="*/ 111 h 130"/>
                  <a:gd name="T38" fmla="*/ 9 w 134"/>
                  <a:gd name="T39" fmla="*/ 98 h 130"/>
                  <a:gd name="T40" fmla="*/ 2 w 134"/>
                  <a:gd name="T41" fmla="*/ 82 h 130"/>
                  <a:gd name="T42" fmla="*/ 0 w 134"/>
                  <a:gd name="T43" fmla="*/ 65 h 130"/>
                  <a:gd name="T44" fmla="*/ 2 w 134"/>
                  <a:gd name="T45" fmla="*/ 47 h 130"/>
                  <a:gd name="T46" fmla="*/ 9 w 134"/>
                  <a:gd name="T47" fmla="*/ 32 h 130"/>
                  <a:gd name="T48" fmla="*/ 19 w 134"/>
                  <a:gd name="T49" fmla="*/ 19 h 130"/>
                  <a:gd name="T50" fmla="*/ 32 w 134"/>
                  <a:gd name="T51" fmla="*/ 9 h 130"/>
                  <a:gd name="T52" fmla="*/ 47 w 134"/>
                  <a:gd name="T53" fmla="*/ 2 h 130"/>
                  <a:gd name="T54" fmla="*/ 65 w 134"/>
                  <a:gd name="T5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4" h="130">
                    <a:moveTo>
                      <a:pt x="65" y="0"/>
                    </a:moveTo>
                    <a:lnTo>
                      <a:pt x="70" y="0"/>
                    </a:lnTo>
                    <a:lnTo>
                      <a:pt x="87" y="2"/>
                    </a:lnTo>
                    <a:lnTo>
                      <a:pt x="102" y="9"/>
                    </a:lnTo>
                    <a:lnTo>
                      <a:pt x="115" y="19"/>
                    </a:lnTo>
                    <a:lnTo>
                      <a:pt x="125" y="32"/>
                    </a:lnTo>
                    <a:lnTo>
                      <a:pt x="132" y="47"/>
                    </a:lnTo>
                    <a:lnTo>
                      <a:pt x="134" y="66"/>
                    </a:lnTo>
                    <a:lnTo>
                      <a:pt x="131" y="83"/>
                    </a:lnTo>
                    <a:lnTo>
                      <a:pt x="125" y="98"/>
                    </a:lnTo>
                    <a:lnTo>
                      <a:pt x="115" y="111"/>
                    </a:lnTo>
                    <a:lnTo>
                      <a:pt x="102" y="121"/>
                    </a:lnTo>
                    <a:lnTo>
                      <a:pt x="87" y="127"/>
                    </a:lnTo>
                    <a:lnTo>
                      <a:pt x="70" y="130"/>
                    </a:lnTo>
                    <a:lnTo>
                      <a:pt x="69" y="130"/>
                    </a:lnTo>
                    <a:lnTo>
                      <a:pt x="65" y="130"/>
                    </a:lnTo>
                    <a:lnTo>
                      <a:pt x="47" y="127"/>
                    </a:lnTo>
                    <a:lnTo>
                      <a:pt x="32" y="121"/>
                    </a:lnTo>
                    <a:lnTo>
                      <a:pt x="19" y="111"/>
                    </a:lnTo>
                    <a:lnTo>
                      <a:pt x="9" y="98"/>
                    </a:lnTo>
                    <a:lnTo>
                      <a:pt x="2" y="82"/>
                    </a:lnTo>
                    <a:lnTo>
                      <a:pt x="0" y="65"/>
                    </a:lnTo>
                    <a:lnTo>
                      <a:pt x="2" y="47"/>
                    </a:lnTo>
                    <a:lnTo>
                      <a:pt x="9" y="32"/>
                    </a:lnTo>
                    <a:lnTo>
                      <a:pt x="19" y="19"/>
                    </a:lnTo>
                    <a:lnTo>
                      <a:pt x="32" y="9"/>
                    </a:lnTo>
                    <a:lnTo>
                      <a:pt x="47" y="2"/>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CF454597-5A27-47EE-B984-8B1B6C2C66A6}"/>
                  </a:ext>
                </a:extLst>
              </p:cNvPr>
              <p:cNvSpPr>
                <a:spLocks/>
              </p:cNvSpPr>
              <p:nvPr/>
            </p:nvSpPr>
            <p:spPr bwMode="auto">
              <a:xfrm>
                <a:off x="5437188" y="1993900"/>
                <a:ext cx="82550" cy="173038"/>
              </a:xfrm>
              <a:custGeom>
                <a:avLst/>
                <a:gdLst>
                  <a:gd name="T0" fmla="*/ 170 w 572"/>
                  <a:gd name="T1" fmla="*/ 1 h 1201"/>
                  <a:gd name="T2" fmla="*/ 200 w 572"/>
                  <a:gd name="T3" fmla="*/ 17 h 1201"/>
                  <a:gd name="T4" fmla="*/ 218 w 572"/>
                  <a:gd name="T5" fmla="*/ 45 h 1201"/>
                  <a:gd name="T6" fmla="*/ 219 w 572"/>
                  <a:gd name="T7" fmla="*/ 79 h 1201"/>
                  <a:gd name="T8" fmla="*/ 188 w 572"/>
                  <a:gd name="T9" fmla="*/ 148 h 1201"/>
                  <a:gd name="T10" fmla="*/ 151 w 572"/>
                  <a:gd name="T11" fmla="*/ 258 h 1201"/>
                  <a:gd name="T12" fmla="*/ 132 w 572"/>
                  <a:gd name="T13" fmla="*/ 372 h 1201"/>
                  <a:gd name="T14" fmla="*/ 132 w 572"/>
                  <a:gd name="T15" fmla="*/ 494 h 1201"/>
                  <a:gd name="T16" fmla="*/ 155 w 572"/>
                  <a:gd name="T17" fmla="*/ 616 h 1201"/>
                  <a:gd name="T18" fmla="*/ 196 w 572"/>
                  <a:gd name="T19" fmla="*/ 731 h 1201"/>
                  <a:gd name="T20" fmla="*/ 257 w 572"/>
                  <a:gd name="T21" fmla="*/ 838 h 1201"/>
                  <a:gd name="T22" fmla="*/ 334 w 572"/>
                  <a:gd name="T23" fmla="*/ 933 h 1201"/>
                  <a:gd name="T24" fmla="*/ 428 w 572"/>
                  <a:gd name="T25" fmla="*/ 1013 h 1201"/>
                  <a:gd name="T26" fmla="*/ 536 w 572"/>
                  <a:gd name="T27" fmla="*/ 1077 h 1201"/>
                  <a:gd name="T28" fmla="*/ 561 w 572"/>
                  <a:gd name="T29" fmla="*/ 1099 h 1201"/>
                  <a:gd name="T30" fmla="*/ 572 w 572"/>
                  <a:gd name="T31" fmla="*/ 1130 h 1201"/>
                  <a:gd name="T32" fmla="*/ 566 w 572"/>
                  <a:gd name="T33" fmla="*/ 1164 h 1201"/>
                  <a:gd name="T34" fmla="*/ 548 w 572"/>
                  <a:gd name="T35" fmla="*/ 1187 h 1201"/>
                  <a:gd name="T36" fmla="*/ 521 w 572"/>
                  <a:gd name="T37" fmla="*/ 1199 h 1201"/>
                  <a:gd name="T38" fmla="*/ 493 w 572"/>
                  <a:gd name="T39" fmla="*/ 1199 h 1201"/>
                  <a:gd name="T40" fmla="*/ 419 w 572"/>
                  <a:gd name="T41" fmla="*/ 1163 h 1201"/>
                  <a:gd name="T42" fmla="*/ 310 w 572"/>
                  <a:gd name="T43" fmla="*/ 1087 h 1201"/>
                  <a:gd name="T44" fmla="*/ 214 w 572"/>
                  <a:gd name="T45" fmla="*/ 995 h 1201"/>
                  <a:gd name="T46" fmla="*/ 133 w 572"/>
                  <a:gd name="T47" fmla="*/ 887 h 1201"/>
                  <a:gd name="T48" fmla="*/ 69 w 572"/>
                  <a:gd name="T49" fmla="*/ 766 h 1201"/>
                  <a:gd name="T50" fmla="*/ 25 w 572"/>
                  <a:gd name="T51" fmla="*/ 636 h 1201"/>
                  <a:gd name="T52" fmla="*/ 3 w 572"/>
                  <a:gd name="T53" fmla="*/ 501 h 1201"/>
                  <a:gd name="T54" fmla="*/ 3 w 572"/>
                  <a:gd name="T55" fmla="*/ 362 h 1201"/>
                  <a:gd name="T56" fmla="*/ 25 w 572"/>
                  <a:gd name="T57" fmla="*/ 227 h 1201"/>
                  <a:gd name="T58" fmla="*/ 69 w 572"/>
                  <a:gd name="T59" fmla="*/ 96 h 1201"/>
                  <a:gd name="T60" fmla="*/ 108 w 572"/>
                  <a:gd name="T61" fmla="*/ 20 h 1201"/>
                  <a:gd name="T62" fmla="*/ 136 w 572"/>
                  <a:gd name="T63" fmla="*/ 3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72" h="1201">
                    <a:moveTo>
                      <a:pt x="154" y="0"/>
                    </a:moveTo>
                    <a:lnTo>
                      <a:pt x="170" y="1"/>
                    </a:lnTo>
                    <a:lnTo>
                      <a:pt x="186" y="7"/>
                    </a:lnTo>
                    <a:lnTo>
                      <a:pt x="200" y="17"/>
                    </a:lnTo>
                    <a:lnTo>
                      <a:pt x="211" y="30"/>
                    </a:lnTo>
                    <a:lnTo>
                      <a:pt x="218" y="45"/>
                    </a:lnTo>
                    <a:lnTo>
                      <a:pt x="220" y="62"/>
                    </a:lnTo>
                    <a:lnTo>
                      <a:pt x="219" y="79"/>
                    </a:lnTo>
                    <a:lnTo>
                      <a:pt x="213" y="95"/>
                    </a:lnTo>
                    <a:lnTo>
                      <a:pt x="188" y="148"/>
                    </a:lnTo>
                    <a:lnTo>
                      <a:pt x="168" y="202"/>
                    </a:lnTo>
                    <a:lnTo>
                      <a:pt x="151" y="258"/>
                    </a:lnTo>
                    <a:lnTo>
                      <a:pt x="139" y="315"/>
                    </a:lnTo>
                    <a:lnTo>
                      <a:pt x="132" y="372"/>
                    </a:lnTo>
                    <a:lnTo>
                      <a:pt x="129" y="431"/>
                    </a:lnTo>
                    <a:lnTo>
                      <a:pt x="132" y="494"/>
                    </a:lnTo>
                    <a:lnTo>
                      <a:pt x="140" y="555"/>
                    </a:lnTo>
                    <a:lnTo>
                      <a:pt x="155" y="616"/>
                    </a:lnTo>
                    <a:lnTo>
                      <a:pt x="173" y="675"/>
                    </a:lnTo>
                    <a:lnTo>
                      <a:pt x="196" y="731"/>
                    </a:lnTo>
                    <a:lnTo>
                      <a:pt x="224" y="786"/>
                    </a:lnTo>
                    <a:lnTo>
                      <a:pt x="257" y="838"/>
                    </a:lnTo>
                    <a:lnTo>
                      <a:pt x="294" y="886"/>
                    </a:lnTo>
                    <a:lnTo>
                      <a:pt x="334" y="933"/>
                    </a:lnTo>
                    <a:lnTo>
                      <a:pt x="380" y="974"/>
                    </a:lnTo>
                    <a:lnTo>
                      <a:pt x="428" y="1013"/>
                    </a:lnTo>
                    <a:lnTo>
                      <a:pt x="480" y="1047"/>
                    </a:lnTo>
                    <a:lnTo>
                      <a:pt x="536" y="1077"/>
                    </a:lnTo>
                    <a:lnTo>
                      <a:pt x="550" y="1087"/>
                    </a:lnTo>
                    <a:lnTo>
                      <a:pt x="561" y="1099"/>
                    </a:lnTo>
                    <a:lnTo>
                      <a:pt x="569" y="1114"/>
                    </a:lnTo>
                    <a:lnTo>
                      <a:pt x="572" y="1130"/>
                    </a:lnTo>
                    <a:lnTo>
                      <a:pt x="571" y="1147"/>
                    </a:lnTo>
                    <a:lnTo>
                      <a:pt x="566" y="1164"/>
                    </a:lnTo>
                    <a:lnTo>
                      <a:pt x="558" y="1177"/>
                    </a:lnTo>
                    <a:lnTo>
                      <a:pt x="548" y="1187"/>
                    </a:lnTo>
                    <a:lnTo>
                      <a:pt x="536" y="1194"/>
                    </a:lnTo>
                    <a:lnTo>
                      <a:pt x="521" y="1199"/>
                    </a:lnTo>
                    <a:lnTo>
                      <a:pt x="507" y="1201"/>
                    </a:lnTo>
                    <a:lnTo>
                      <a:pt x="493" y="1199"/>
                    </a:lnTo>
                    <a:lnTo>
                      <a:pt x="479" y="1194"/>
                    </a:lnTo>
                    <a:lnTo>
                      <a:pt x="419" y="1163"/>
                    </a:lnTo>
                    <a:lnTo>
                      <a:pt x="364" y="1127"/>
                    </a:lnTo>
                    <a:lnTo>
                      <a:pt x="310" y="1087"/>
                    </a:lnTo>
                    <a:lnTo>
                      <a:pt x="261" y="1042"/>
                    </a:lnTo>
                    <a:lnTo>
                      <a:pt x="214" y="995"/>
                    </a:lnTo>
                    <a:lnTo>
                      <a:pt x="172" y="943"/>
                    </a:lnTo>
                    <a:lnTo>
                      <a:pt x="133" y="887"/>
                    </a:lnTo>
                    <a:lnTo>
                      <a:pt x="98" y="828"/>
                    </a:lnTo>
                    <a:lnTo>
                      <a:pt x="69" y="766"/>
                    </a:lnTo>
                    <a:lnTo>
                      <a:pt x="45" y="702"/>
                    </a:lnTo>
                    <a:lnTo>
                      <a:pt x="25" y="636"/>
                    </a:lnTo>
                    <a:lnTo>
                      <a:pt x="11" y="569"/>
                    </a:lnTo>
                    <a:lnTo>
                      <a:pt x="3" y="501"/>
                    </a:lnTo>
                    <a:lnTo>
                      <a:pt x="0" y="431"/>
                    </a:lnTo>
                    <a:lnTo>
                      <a:pt x="3" y="362"/>
                    </a:lnTo>
                    <a:lnTo>
                      <a:pt x="11" y="293"/>
                    </a:lnTo>
                    <a:lnTo>
                      <a:pt x="25" y="227"/>
                    </a:lnTo>
                    <a:lnTo>
                      <a:pt x="45" y="160"/>
                    </a:lnTo>
                    <a:lnTo>
                      <a:pt x="69" y="96"/>
                    </a:lnTo>
                    <a:lnTo>
                      <a:pt x="98" y="34"/>
                    </a:lnTo>
                    <a:lnTo>
                      <a:pt x="108" y="20"/>
                    </a:lnTo>
                    <a:lnTo>
                      <a:pt x="121" y="9"/>
                    </a:lnTo>
                    <a:lnTo>
                      <a:pt x="136" y="3"/>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F8A37FAA-A333-450D-BD9C-5EF947B99E6D}"/>
                  </a:ext>
                </a:extLst>
              </p:cNvPr>
              <p:cNvSpPr>
                <a:spLocks/>
              </p:cNvSpPr>
              <p:nvPr/>
            </p:nvSpPr>
            <p:spPr bwMode="auto">
              <a:xfrm>
                <a:off x="5535613" y="2159000"/>
                <a:ext cx="19050" cy="19050"/>
              </a:xfrm>
              <a:custGeom>
                <a:avLst/>
                <a:gdLst>
                  <a:gd name="T0" fmla="*/ 66 w 134"/>
                  <a:gd name="T1" fmla="*/ 0 h 130"/>
                  <a:gd name="T2" fmla="*/ 70 w 134"/>
                  <a:gd name="T3" fmla="*/ 0 h 130"/>
                  <a:gd name="T4" fmla="*/ 87 w 134"/>
                  <a:gd name="T5" fmla="*/ 2 h 130"/>
                  <a:gd name="T6" fmla="*/ 102 w 134"/>
                  <a:gd name="T7" fmla="*/ 9 h 130"/>
                  <a:gd name="T8" fmla="*/ 115 w 134"/>
                  <a:gd name="T9" fmla="*/ 20 h 130"/>
                  <a:gd name="T10" fmla="*/ 125 w 134"/>
                  <a:gd name="T11" fmla="*/ 33 h 130"/>
                  <a:gd name="T12" fmla="*/ 132 w 134"/>
                  <a:gd name="T13" fmla="*/ 48 h 130"/>
                  <a:gd name="T14" fmla="*/ 134 w 134"/>
                  <a:gd name="T15" fmla="*/ 65 h 130"/>
                  <a:gd name="T16" fmla="*/ 132 w 134"/>
                  <a:gd name="T17" fmla="*/ 82 h 130"/>
                  <a:gd name="T18" fmla="*/ 125 w 134"/>
                  <a:gd name="T19" fmla="*/ 99 h 130"/>
                  <a:gd name="T20" fmla="*/ 115 w 134"/>
                  <a:gd name="T21" fmla="*/ 112 h 130"/>
                  <a:gd name="T22" fmla="*/ 102 w 134"/>
                  <a:gd name="T23" fmla="*/ 122 h 130"/>
                  <a:gd name="T24" fmla="*/ 87 w 134"/>
                  <a:gd name="T25" fmla="*/ 128 h 130"/>
                  <a:gd name="T26" fmla="*/ 70 w 134"/>
                  <a:gd name="T27" fmla="*/ 130 h 130"/>
                  <a:gd name="T28" fmla="*/ 65 w 134"/>
                  <a:gd name="T29" fmla="*/ 130 h 130"/>
                  <a:gd name="T30" fmla="*/ 47 w 134"/>
                  <a:gd name="T31" fmla="*/ 128 h 130"/>
                  <a:gd name="T32" fmla="*/ 32 w 134"/>
                  <a:gd name="T33" fmla="*/ 121 h 130"/>
                  <a:gd name="T34" fmla="*/ 19 w 134"/>
                  <a:gd name="T35" fmla="*/ 111 h 130"/>
                  <a:gd name="T36" fmla="*/ 9 w 134"/>
                  <a:gd name="T37" fmla="*/ 98 h 130"/>
                  <a:gd name="T38" fmla="*/ 2 w 134"/>
                  <a:gd name="T39" fmla="*/ 82 h 130"/>
                  <a:gd name="T40" fmla="*/ 0 w 134"/>
                  <a:gd name="T41" fmla="*/ 65 h 130"/>
                  <a:gd name="T42" fmla="*/ 3 w 134"/>
                  <a:gd name="T43" fmla="*/ 48 h 130"/>
                  <a:gd name="T44" fmla="*/ 9 w 134"/>
                  <a:gd name="T45" fmla="*/ 32 h 130"/>
                  <a:gd name="T46" fmla="*/ 19 w 134"/>
                  <a:gd name="T47" fmla="*/ 19 h 130"/>
                  <a:gd name="T48" fmla="*/ 32 w 134"/>
                  <a:gd name="T49" fmla="*/ 8 h 130"/>
                  <a:gd name="T50" fmla="*/ 48 w 134"/>
                  <a:gd name="T51" fmla="*/ 2 h 130"/>
                  <a:gd name="T52" fmla="*/ 66 w 134"/>
                  <a:gd name="T5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4" h="130">
                    <a:moveTo>
                      <a:pt x="66" y="0"/>
                    </a:moveTo>
                    <a:lnTo>
                      <a:pt x="70" y="0"/>
                    </a:lnTo>
                    <a:lnTo>
                      <a:pt x="87" y="2"/>
                    </a:lnTo>
                    <a:lnTo>
                      <a:pt x="102" y="9"/>
                    </a:lnTo>
                    <a:lnTo>
                      <a:pt x="115" y="20"/>
                    </a:lnTo>
                    <a:lnTo>
                      <a:pt x="125" y="33"/>
                    </a:lnTo>
                    <a:lnTo>
                      <a:pt x="132" y="48"/>
                    </a:lnTo>
                    <a:lnTo>
                      <a:pt x="134" y="65"/>
                    </a:lnTo>
                    <a:lnTo>
                      <a:pt x="132" y="82"/>
                    </a:lnTo>
                    <a:lnTo>
                      <a:pt x="125" y="99"/>
                    </a:lnTo>
                    <a:lnTo>
                      <a:pt x="115" y="112"/>
                    </a:lnTo>
                    <a:lnTo>
                      <a:pt x="102" y="122"/>
                    </a:lnTo>
                    <a:lnTo>
                      <a:pt x="87" y="128"/>
                    </a:lnTo>
                    <a:lnTo>
                      <a:pt x="70" y="130"/>
                    </a:lnTo>
                    <a:lnTo>
                      <a:pt x="65" y="130"/>
                    </a:lnTo>
                    <a:lnTo>
                      <a:pt x="47" y="128"/>
                    </a:lnTo>
                    <a:lnTo>
                      <a:pt x="32" y="121"/>
                    </a:lnTo>
                    <a:lnTo>
                      <a:pt x="19" y="111"/>
                    </a:lnTo>
                    <a:lnTo>
                      <a:pt x="9" y="98"/>
                    </a:lnTo>
                    <a:lnTo>
                      <a:pt x="2" y="82"/>
                    </a:lnTo>
                    <a:lnTo>
                      <a:pt x="0" y="65"/>
                    </a:lnTo>
                    <a:lnTo>
                      <a:pt x="3" y="48"/>
                    </a:lnTo>
                    <a:lnTo>
                      <a:pt x="9" y="32"/>
                    </a:lnTo>
                    <a:lnTo>
                      <a:pt x="19" y="19"/>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0D328F5F-46C4-43F6-A5D7-E1293B5F965D}"/>
                  </a:ext>
                </a:extLst>
              </p:cNvPr>
              <p:cNvSpPr>
                <a:spLocks noEditPoints="1"/>
              </p:cNvSpPr>
              <p:nvPr/>
            </p:nvSpPr>
            <p:spPr bwMode="auto">
              <a:xfrm>
                <a:off x="5238750" y="1741488"/>
                <a:ext cx="481013" cy="474663"/>
              </a:xfrm>
              <a:custGeom>
                <a:avLst/>
                <a:gdLst>
                  <a:gd name="T0" fmla="*/ 492 w 3328"/>
                  <a:gd name="T1" fmla="*/ 2584 h 3294"/>
                  <a:gd name="T2" fmla="*/ 565 w 3328"/>
                  <a:gd name="T3" fmla="*/ 2789 h 3294"/>
                  <a:gd name="T4" fmla="*/ 1178 w 3328"/>
                  <a:gd name="T5" fmla="*/ 2546 h 3294"/>
                  <a:gd name="T6" fmla="*/ 520 w 3328"/>
                  <a:gd name="T7" fmla="*/ 2065 h 3294"/>
                  <a:gd name="T8" fmla="*/ 520 w 3328"/>
                  <a:gd name="T9" fmla="*/ 2283 h 3294"/>
                  <a:gd name="T10" fmla="*/ 1117 w 3328"/>
                  <a:gd name="T11" fmla="*/ 2187 h 3294"/>
                  <a:gd name="T12" fmla="*/ 565 w 3328"/>
                  <a:gd name="T13" fmla="*/ 1560 h 3294"/>
                  <a:gd name="T14" fmla="*/ 492 w 3328"/>
                  <a:gd name="T15" fmla="*/ 1764 h 3294"/>
                  <a:gd name="T16" fmla="*/ 1163 w 3328"/>
                  <a:gd name="T17" fmla="*/ 1874 h 3294"/>
                  <a:gd name="T18" fmla="*/ 2143 w 3328"/>
                  <a:gd name="T19" fmla="*/ 1213 h 3294"/>
                  <a:gd name="T20" fmla="*/ 1588 w 3328"/>
                  <a:gd name="T21" fmla="*/ 1446 h 3294"/>
                  <a:gd name="T22" fmla="*/ 1276 w 3328"/>
                  <a:gd name="T23" fmla="*/ 1953 h 3294"/>
                  <a:gd name="T24" fmla="*/ 1325 w 3328"/>
                  <a:gd name="T25" fmla="*/ 2566 h 3294"/>
                  <a:gd name="T26" fmla="*/ 1709 w 3328"/>
                  <a:gd name="T27" fmla="*/ 3017 h 3294"/>
                  <a:gd name="T28" fmla="*/ 2302 w 3328"/>
                  <a:gd name="T29" fmla="*/ 3160 h 3294"/>
                  <a:gd name="T30" fmla="*/ 2857 w 3328"/>
                  <a:gd name="T31" fmla="*/ 2928 h 3294"/>
                  <a:gd name="T32" fmla="*/ 3169 w 3328"/>
                  <a:gd name="T33" fmla="*/ 2422 h 3294"/>
                  <a:gd name="T34" fmla="*/ 3121 w 3328"/>
                  <a:gd name="T35" fmla="*/ 1807 h 3294"/>
                  <a:gd name="T36" fmla="*/ 2736 w 3328"/>
                  <a:gd name="T37" fmla="*/ 1357 h 3294"/>
                  <a:gd name="T38" fmla="*/ 650 w 3328"/>
                  <a:gd name="T39" fmla="*/ 1068 h 3294"/>
                  <a:gd name="T40" fmla="*/ 484 w 3328"/>
                  <a:gd name="T41" fmla="*/ 1206 h 3294"/>
                  <a:gd name="T42" fmla="*/ 591 w 3328"/>
                  <a:gd name="T43" fmla="*/ 1396 h 3294"/>
                  <a:gd name="T44" fmla="*/ 1757 w 3328"/>
                  <a:gd name="T45" fmla="*/ 1184 h 3294"/>
                  <a:gd name="T46" fmla="*/ 2316 w 3328"/>
                  <a:gd name="T47" fmla="*/ 1084 h 3294"/>
                  <a:gd name="T48" fmla="*/ 981 w 3328"/>
                  <a:gd name="T49" fmla="*/ 621 h 3294"/>
                  <a:gd name="T50" fmla="*/ 907 w 3328"/>
                  <a:gd name="T51" fmla="*/ 827 h 3294"/>
                  <a:gd name="T52" fmla="*/ 2658 w 3328"/>
                  <a:gd name="T53" fmla="*/ 937 h 3294"/>
                  <a:gd name="T54" fmla="*/ 2825 w 3328"/>
                  <a:gd name="T55" fmla="*/ 799 h 3294"/>
                  <a:gd name="T56" fmla="*/ 2717 w 3328"/>
                  <a:gd name="T57" fmla="*/ 609 h 3294"/>
                  <a:gd name="T58" fmla="*/ 190 w 3328"/>
                  <a:gd name="T59" fmla="*/ 170 h 3294"/>
                  <a:gd name="T60" fmla="*/ 154 w 3328"/>
                  <a:gd name="T61" fmla="*/ 385 h 3294"/>
                  <a:gd name="T62" fmla="*/ 1922 w 3328"/>
                  <a:gd name="T63" fmla="*/ 466 h 3294"/>
                  <a:gd name="T64" fmla="*/ 2060 w 3328"/>
                  <a:gd name="T65" fmla="*/ 300 h 3294"/>
                  <a:gd name="T66" fmla="*/ 1922 w 3328"/>
                  <a:gd name="T67" fmla="*/ 133 h 3294"/>
                  <a:gd name="T68" fmla="*/ 2042 w 3328"/>
                  <a:gd name="T69" fmla="*/ 41 h 3294"/>
                  <a:gd name="T70" fmla="*/ 2190 w 3328"/>
                  <a:gd name="T71" fmla="*/ 300 h 3294"/>
                  <a:gd name="T72" fmla="*/ 2738 w 3328"/>
                  <a:gd name="T73" fmla="*/ 479 h 3294"/>
                  <a:gd name="T74" fmla="*/ 2946 w 3328"/>
                  <a:gd name="T75" fmla="*/ 688 h 3294"/>
                  <a:gd name="T76" fmla="*/ 2869 w 3328"/>
                  <a:gd name="T77" fmla="*/ 980 h 3294"/>
                  <a:gd name="T78" fmla="*/ 2505 w 3328"/>
                  <a:gd name="T79" fmla="*/ 1093 h 3294"/>
                  <a:gd name="T80" fmla="*/ 2994 w 3328"/>
                  <a:gd name="T81" fmla="*/ 1395 h 3294"/>
                  <a:gd name="T82" fmla="*/ 3300 w 3328"/>
                  <a:gd name="T83" fmla="*/ 1941 h 3294"/>
                  <a:gd name="T84" fmla="*/ 3255 w 3328"/>
                  <a:gd name="T85" fmla="*/ 2581 h 3294"/>
                  <a:gd name="T86" fmla="*/ 2887 w 3328"/>
                  <a:gd name="T87" fmla="*/ 3070 h 3294"/>
                  <a:gd name="T88" fmla="*/ 2306 w 3328"/>
                  <a:gd name="T89" fmla="*/ 3291 h 3294"/>
                  <a:gd name="T90" fmla="*/ 1708 w 3328"/>
                  <a:gd name="T91" fmla="*/ 3166 h 3294"/>
                  <a:gd name="T92" fmla="*/ 571 w 3328"/>
                  <a:gd name="T93" fmla="*/ 2932 h 3294"/>
                  <a:gd name="T94" fmla="*/ 362 w 3328"/>
                  <a:gd name="T95" fmla="*/ 2722 h 3294"/>
                  <a:gd name="T96" fmla="*/ 436 w 3328"/>
                  <a:gd name="T97" fmla="*/ 2434 h 3294"/>
                  <a:gd name="T98" fmla="*/ 351 w 3328"/>
                  <a:gd name="T99" fmla="*/ 2174 h 3294"/>
                  <a:gd name="T100" fmla="*/ 436 w 3328"/>
                  <a:gd name="T101" fmla="*/ 1915 h 3294"/>
                  <a:gd name="T102" fmla="*/ 362 w 3328"/>
                  <a:gd name="T103" fmla="*/ 1627 h 3294"/>
                  <a:gd name="T104" fmla="*/ 391 w 3328"/>
                  <a:gd name="T105" fmla="*/ 1385 h 3294"/>
                  <a:gd name="T106" fmla="*/ 392 w 3328"/>
                  <a:gd name="T107" fmla="*/ 1086 h 3294"/>
                  <a:gd name="T108" fmla="*/ 650 w 3328"/>
                  <a:gd name="T109" fmla="*/ 937 h 3294"/>
                  <a:gd name="T110" fmla="*/ 776 w 3328"/>
                  <a:gd name="T111" fmla="*/ 695 h 3294"/>
                  <a:gd name="T112" fmla="*/ 149 w 3328"/>
                  <a:gd name="T113" fmla="*/ 558 h 3294"/>
                  <a:gd name="T114" fmla="*/ 0 w 3328"/>
                  <a:gd name="T115" fmla="*/ 300 h 3294"/>
                  <a:gd name="T116" fmla="*/ 149 w 3328"/>
                  <a:gd name="T117" fmla="*/ 41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28" h="3294">
                    <a:moveTo>
                      <a:pt x="650" y="2473"/>
                    </a:moveTo>
                    <a:lnTo>
                      <a:pt x="619" y="2476"/>
                    </a:lnTo>
                    <a:lnTo>
                      <a:pt x="591" y="2484"/>
                    </a:lnTo>
                    <a:lnTo>
                      <a:pt x="565" y="2497"/>
                    </a:lnTo>
                    <a:lnTo>
                      <a:pt x="542" y="2514"/>
                    </a:lnTo>
                    <a:lnTo>
                      <a:pt x="520" y="2534"/>
                    </a:lnTo>
                    <a:lnTo>
                      <a:pt x="504" y="2557"/>
                    </a:lnTo>
                    <a:lnTo>
                      <a:pt x="492" y="2584"/>
                    </a:lnTo>
                    <a:lnTo>
                      <a:pt x="484" y="2612"/>
                    </a:lnTo>
                    <a:lnTo>
                      <a:pt x="481" y="2642"/>
                    </a:lnTo>
                    <a:lnTo>
                      <a:pt x="484" y="2673"/>
                    </a:lnTo>
                    <a:lnTo>
                      <a:pt x="492" y="2702"/>
                    </a:lnTo>
                    <a:lnTo>
                      <a:pt x="504" y="2728"/>
                    </a:lnTo>
                    <a:lnTo>
                      <a:pt x="520" y="2752"/>
                    </a:lnTo>
                    <a:lnTo>
                      <a:pt x="542" y="2772"/>
                    </a:lnTo>
                    <a:lnTo>
                      <a:pt x="565" y="2789"/>
                    </a:lnTo>
                    <a:lnTo>
                      <a:pt x="591" y="2801"/>
                    </a:lnTo>
                    <a:lnTo>
                      <a:pt x="619" y="2809"/>
                    </a:lnTo>
                    <a:lnTo>
                      <a:pt x="650" y="2812"/>
                    </a:lnTo>
                    <a:lnTo>
                      <a:pt x="1311" y="2812"/>
                    </a:lnTo>
                    <a:lnTo>
                      <a:pt x="1272" y="2750"/>
                    </a:lnTo>
                    <a:lnTo>
                      <a:pt x="1236" y="2684"/>
                    </a:lnTo>
                    <a:lnTo>
                      <a:pt x="1204" y="2616"/>
                    </a:lnTo>
                    <a:lnTo>
                      <a:pt x="1178" y="2546"/>
                    </a:lnTo>
                    <a:lnTo>
                      <a:pt x="1156" y="2473"/>
                    </a:lnTo>
                    <a:lnTo>
                      <a:pt x="650" y="2473"/>
                    </a:lnTo>
                    <a:close/>
                    <a:moveTo>
                      <a:pt x="650" y="2005"/>
                    </a:moveTo>
                    <a:lnTo>
                      <a:pt x="619" y="2008"/>
                    </a:lnTo>
                    <a:lnTo>
                      <a:pt x="591" y="2015"/>
                    </a:lnTo>
                    <a:lnTo>
                      <a:pt x="565" y="2028"/>
                    </a:lnTo>
                    <a:lnTo>
                      <a:pt x="542" y="2044"/>
                    </a:lnTo>
                    <a:lnTo>
                      <a:pt x="520" y="2065"/>
                    </a:lnTo>
                    <a:lnTo>
                      <a:pt x="504" y="2089"/>
                    </a:lnTo>
                    <a:lnTo>
                      <a:pt x="492" y="2115"/>
                    </a:lnTo>
                    <a:lnTo>
                      <a:pt x="484" y="2143"/>
                    </a:lnTo>
                    <a:lnTo>
                      <a:pt x="481" y="2174"/>
                    </a:lnTo>
                    <a:lnTo>
                      <a:pt x="484" y="2204"/>
                    </a:lnTo>
                    <a:lnTo>
                      <a:pt x="492" y="2233"/>
                    </a:lnTo>
                    <a:lnTo>
                      <a:pt x="504" y="2260"/>
                    </a:lnTo>
                    <a:lnTo>
                      <a:pt x="520" y="2283"/>
                    </a:lnTo>
                    <a:lnTo>
                      <a:pt x="542" y="2303"/>
                    </a:lnTo>
                    <a:lnTo>
                      <a:pt x="565" y="2320"/>
                    </a:lnTo>
                    <a:lnTo>
                      <a:pt x="591" y="2333"/>
                    </a:lnTo>
                    <a:lnTo>
                      <a:pt x="619" y="2341"/>
                    </a:lnTo>
                    <a:lnTo>
                      <a:pt x="650" y="2344"/>
                    </a:lnTo>
                    <a:lnTo>
                      <a:pt x="1129" y="2344"/>
                    </a:lnTo>
                    <a:lnTo>
                      <a:pt x="1120" y="2266"/>
                    </a:lnTo>
                    <a:lnTo>
                      <a:pt x="1117" y="2187"/>
                    </a:lnTo>
                    <a:lnTo>
                      <a:pt x="1119" y="2125"/>
                    </a:lnTo>
                    <a:lnTo>
                      <a:pt x="1124" y="2064"/>
                    </a:lnTo>
                    <a:lnTo>
                      <a:pt x="1133" y="2005"/>
                    </a:lnTo>
                    <a:lnTo>
                      <a:pt x="650" y="2005"/>
                    </a:lnTo>
                    <a:close/>
                    <a:moveTo>
                      <a:pt x="650" y="1536"/>
                    </a:moveTo>
                    <a:lnTo>
                      <a:pt x="619" y="1539"/>
                    </a:lnTo>
                    <a:lnTo>
                      <a:pt x="591" y="1546"/>
                    </a:lnTo>
                    <a:lnTo>
                      <a:pt x="565" y="1560"/>
                    </a:lnTo>
                    <a:lnTo>
                      <a:pt x="542" y="1576"/>
                    </a:lnTo>
                    <a:lnTo>
                      <a:pt x="520" y="1596"/>
                    </a:lnTo>
                    <a:lnTo>
                      <a:pt x="504" y="1620"/>
                    </a:lnTo>
                    <a:lnTo>
                      <a:pt x="492" y="1647"/>
                    </a:lnTo>
                    <a:lnTo>
                      <a:pt x="484" y="1675"/>
                    </a:lnTo>
                    <a:lnTo>
                      <a:pt x="481" y="1705"/>
                    </a:lnTo>
                    <a:lnTo>
                      <a:pt x="484" y="1736"/>
                    </a:lnTo>
                    <a:lnTo>
                      <a:pt x="492" y="1764"/>
                    </a:lnTo>
                    <a:lnTo>
                      <a:pt x="504" y="1790"/>
                    </a:lnTo>
                    <a:lnTo>
                      <a:pt x="520" y="1815"/>
                    </a:lnTo>
                    <a:lnTo>
                      <a:pt x="542" y="1835"/>
                    </a:lnTo>
                    <a:lnTo>
                      <a:pt x="565" y="1851"/>
                    </a:lnTo>
                    <a:lnTo>
                      <a:pt x="591" y="1864"/>
                    </a:lnTo>
                    <a:lnTo>
                      <a:pt x="619" y="1872"/>
                    </a:lnTo>
                    <a:lnTo>
                      <a:pt x="650" y="1874"/>
                    </a:lnTo>
                    <a:lnTo>
                      <a:pt x="1163" y="1874"/>
                    </a:lnTo>
                    <a:lnTo>
                      <a:pt x="1187" y="1801"/>
                    </a:lnTo>
                    <a:lnTo>
                      <a:pt x="1216" y="1732"/>
                    </a:lnTo>
                    <a:lnTo>
                      <a:pt x="1250" y="1664"/>
                    </a:lnTo>
                    <a:lnTo>
                      <a:pt x="1287" y="1598"/>
                    </a:lnTo>
                    <a:lnTo>
                      <a:pt x="1330" y="1536"/>
                    </a:lnTo>
                    <a:lnTo>
                      <a:pt x="650" y="1536"/>
                    </a:lnTo>
                    <a:close/>
                    <a:moveTo>
                      <a:pt x="2223" y="1210"/>
                    </a:moveTo>
                    <a:lnTo>
                      <a:pt x="2143" y="1213"/>
                    </a:lnTo>
                    <a:lnTo>
                      <a:pt x="2065" y="1224"/>
                    </a:lnTo>
                    <a:lnTo>
                      <a:pt x="1988" y="1239"/>
                    </a:lnTo>
                    <a:lnTo>
                      <a:pt x="1915" y="1260"/>
                    </a:lnTo>
                    <a:lnTo>
                      <a:pt x="1844" y="1287"/>
                    </a:lnTo>
                    <a:lnTo>
                      <a:pt x="1775" y="1320"/>
                    </a:lnTo>
                    <a:lnTo>
                      <a:pt x="1709" y="1357"/>
                    </a:lnTo>
                    <a:lnTo>
                      <a:pt x="1648" y="1400"/>
                    </a:lnTo>
                    <a:lnTo>
                      <a:pt x="1588" y="1446"/>
                    </a:lnTo>
                    <a:lnTo>
                      <a:pt x="1534" y="1497"/>
                    </a:lnTo>
                    <a:lnTo>
                      <a:pt x="1483" y="1552"/>
                    </a:lnTo>
                    <a:lnTo>
                      <a:pt x="1437" y="1611"/>
                    </a:lnTo>
                    <a:lnTo>
                      <a:pt x="1394" y="1673"/>
                    </a:lnTo>
                    <a:lnTo>
                      <a:pt x="1357" y="1739"/>
                    </a:lnTo>
                    <a:lnTo>
                      <a:pt x="1325" y="1807"/>
                    </a:lnTo>
                    <a:lnTo>
                      <a:pt x="1297" y="1878"/>
                    </a:lnTo>
                    <a:lnTo>
                      <a:pt x="1276" y="1953"/>
                    </a:lnTo>
                    <a:lnTo>
                      <a:pt x="1261" y="2029"/>
                    </a:lnTo>
                    <a:lnTo>
                      <a:pt x="1251" y="2107"/>
                    </a:lnTo>
                    <a:lnTo>
                      <a:pt x="1248" y="2187"/>
                    </a:lnTo>
                    <a:lnTo>
                      <a:pt x="1251" y="2267"/>
                    </a:lnTo>
                    <a:lnTo>
                      <a:pt x="1261" y="2345"/>
                    </a:lnTo>
                    <a:lnTo>
                      <a:pt x="1276" y="2422"/>
                    </a:lnTo>
                    <a:lnTo>
                      <a:pt x="1297" y="2496"/>
                    </a:lnTo>
                    <a:lnTo>
                      <a:pt x="1325" y="2566"/>
                    </a:lnTo>
                    <a:lnTo>
                      <a:pt x="1357" y="2635"/>
                    </a:lnTo>
                    <a:lnTo>
                      <a:pt x="1394" y="2701"/>
                    </a:lnTo>
                    <a:lnTo>
                      <a:pt x="1437" y="2764"/>
                    </a:lnTo>
                    <a:lnTo>
                      <a:pt x="1483" y="2822"/>
                    </a:lnTo>
                    <a:lnTo>
                      <a:pt x="1534" y="2877"/>
                    </a:lnTo>
                    <a:lnTo>
                      <a:pt x="1588" y="2928"/>
                    </a:lnTo>
                    <a:lnTo>
                      <a:pt x="1648" y="2975"/>
                    </a:lnTo>
                    <a:lnTo>
                      <a:pt x="1709" y="3017"/>
                    </a:lnTo>
                    <a:lnTo>
                      <a:pt x="1775" y="3054"/>
                    </a:lnTo>
                    <a:lnTo>
                      <a:pt x="1844" y="3087"/>
                    </a:lnTo>
                    <a:lnTo>
                      <a:pt x="1915" y="3114"/>
                    </a:lnTo>
                    <a:lnTo>
                      <a:pt x="1988" y="3135"/>
                    </a:lnTo>
                    <a:lnTo>
                      <a:pt x="2065" y="3150"/>
                    </a:lnTo>
                    <a:lnTo>
                      <a:pt x="2143" y="3160"/>
                    </a:lnTo>
                    <a:lnTo>
                      <a:pt x="2223" y="3163"/>
                    </a:lnTo>
                    <a:lnTo>
                      <a:pt x="2302" y="3160"/>
                    </a:lnTo>
                    <a:lnTo>
                      <a:pt x="2380" y="3150"/>
                    </a:lnTo>
                    <a:lnTo>
                      <a:pt x="2457" y="3135"/>
                    </a:lnTo>
                    <a:lnTo>
                      <a:pt x="2531" y="3114"/>
                    </a:lnTo>
                    <a:lnTo>
                      <a:pt x="2602" y="3087"/>
                    </a:lnTo>
                    <a:lnTo>
                      <a:pt x="2670" y="3054"/>
                    </a:lnTo>
                    <a:lnTo>
                      <a:pt x="2736" y="3017"/>
                    </a:lnTo>
                    <a:lnTo>
                      <a:pt x="2799" y="2975"/>
                    </a:lnTo>
                    <a:lnTo>
                      <a:pt x="2857" y="2928"/>
                    </a:lnTo>
                    <a:lnTo>
                      <a:pt x="2912" y="2877"/>
                    </a:lnTo>
                    <a:lnTo>
                      <a:pt x="2962" y="2822"/>
                    </a:lnTo>
                    <a:lnTo>
                      <a:pt x="3010" y="2764"/>
                    </a:lnTo>
                    <a:lnTo>
                      <a:pt x="3051" y="2701"/>
                    </a:lnTo>
                    <a:lnTo>
                      <a:pt x="3089" y="2635"/>
                    </a:lnTo>
                    <a:lnTo>
                      <a:pt x="3121" y="2566"/>
                    </a:lnTo>
                    <a:lnTo>
                      <a:pt x="3148" y="2496"/>
                    </a:lnTo>
                    <a:lnTo>
                      <a:pt x="3169" y="2422"/>
                    </a:lnTo>
                    <a:lnTo>
                      <a:pt x="3184" y="2345"/>
                    </a:lnTo>
                    <a:lnTo>
                      <a:pt x="3195" y="2267"/>
                    </a:lnTo>
                    <a:lnTo>
                      <a:pt x="3198" y="2187"/>
                    </a:lnTo>
                    <a:lnTo>
                      <a:pt x="3195" y="2107"/>
                    </a:lnTo>
                    <a:lnTo>
                      <a:pt x="3184" y="2029"/>
                    </a:lnTo>
                    <a:lnTo>
                      <a:pt x="3169" y="1953"/>
                    </a:lnTo>
                    <a:lnTo>
                      <a:pt x="3148" y="1878"/>
                    </a:lnTo>
                    <a:lnTo>
                      <a:pt x="3121" y="1807"/>
                    </a:lnTo>
                    <a:lnTo>
                      <a:pt x="3089" y="1739"/>
                    </a:lnTo>
                    <a:lnTo>
                      <a:pt x="3051" y="1673"/>
                    </a:lnTo>
                    <a:lnTo>
                      <a:pt x="3010" y="1611"/>
                    </a:lnTo>
                    <a:lnTo>
                      <a:pt x="2962" y="1552"/>
                    </a:lnTo>
                    <a:lnTo>
                      <a:pt x="2912" y="1497"/>
                    </a:lnTo>
                    <a:lnTo>
                      <a:pt x="2857" y="1446"/>
                    </a:lnTo>
                    <a:lnTo>
                      <a:pt x="2799" y="1400"/>
                    </a:lnTo>
                    <a:lnTo>
                      <a:pt x="2736" y="1357"/>
                    </a:lnTo>
                    <a:lnTo>
                      <a:pt x="2670" y="1320"/>
                    </a:lnTo>
                    <a:lnTo>
                      <a:pt x="2602" y="1287"/>
                    </a:lnTo>
                    <a:lnTo>
                      <a:pt x="2531" y="1260"/>
                    </a:lnTo>
                    <a:lnTo>
                      <a:pt x="2457" y="1239"/>
                    </a:lnTo>
                    <a:lnTo>
                      <a:pt x="2380" y="1224"/>
                    </a:lnTo>
                    <a:lnTo>
                      <a:pt x="2302" y="1213"/>
                    </a:lnTo>
                    <a:lnTo>
                      <a:pt x="2223" y="1210"/>
                    </a:lnTo>
                    <a:close/>
                    <a:moveTo>
                      <a:pt x="650" y="1068"/>
                    </a:moveTo>
                    <a:lnTo>
                      <a:pt x="619" y="1070"/>
                    </a:lnTo>
                    <a:lnTo>
                      <a:pt x="591" y="1078"/>
                    </a:lnTo>
                    <a:lnTo>
                      <a:pt x="565" y="1091"/>
                    </a:lnTo>
                    <a:lnTo>
                      <a:pt x="542" y="1107"/>
                    </a:lnTo>
                    <a:lnTo>
                      <a:pt x="520" y="1127"/>
                    </a:lnTo>
                    <a:lnTo>
                      <a:pt x="504" y="1152"/>
                    </a:lnTo>
                    <a:lnTo>
                      <a:pt x="492" y="1178"/>
                    </a:lnTo>
                    <a:lnTo>
                      <a:pt x="484" y="1206"/>
                    </a:lnTo>
                    <a:lnTo>
                      <a:pt x="481" y="1237"/>
                    </a:lnTo>
                    <a:lnTo>
                      <a:pt x="484" y="1267"/>
                    </a:lnTo>
                    <a:lnTo>
                      <a:pt x="492" y="1295"/>
                    </a:lnTo>
                    <a:lnTo>
                      <a:pt x="504" y="1322"/>
                    </a:lnTo>
                    <a:lnTo>
                      <a:pt x="520" y="1346"/>
                    </a:lnTo>
                    <a:lnTo>
                      <a:pt x="542" y="1366"/>
                    </a:lnTo>
                    <a:lnTo>
                      <a:pt x="565" y="1382"/>
                    </a:lnTo>
                    <a:lnTo>
                      <a:pt x="591" y="1396"/>
                    </a:lnTo>
                    <a:lnTo>
                      <a:pt x="619" y="1403"/>
                    </a:lnTo>
                    <a:lnTo>
                      <a:pt x="650" y="1406"/>
                    </a:lnTo>
                    <a:lnTo>
                      <a:pt x="1441" y="1406"/>
                    </a:lnTo>
                    <a:lnTo>
                      <a:pt x="1497" y="1353"/>
                    </a:lnTo>
                    <a:lnTo>
                      <a:pt x="1557" y="1304"/>
                    </a:lnTo>
                    <a:lnTo>
                      <a:pt x="1621" y="1260"/>
                    </a:lnTo>
                    <a:lnTo>
                      <a:pt x="1687" y="1219"/>
                    </a:lnTo>
                    <a:lnTo>
                      <a:pt x="1757" y="1184"/>
                    </a:lnTo>
                    <a:lnTo>
                      <a:pt x="1829" y="1153"/>
                    </a:lnTo>
                    <a:lnTo>
                      <a:pt x="1903" y="1127"/>
                    </a:lnTo>
                    <a:lnTo>
                      <a:pt x="1980" y="1107"/>
                    </a:lnTo>
                    <a:lnTo>
                      <a:pt x="2059" y="1092"/>
                    </a:lnTo>
                    <a:lnTo>
                      <a:pt x="2140" y="1084"/>
                    </a:lnTo>
                    <a:lnTo>
                      <a:pt x="2223" y="1081"/>
                    </a:lnTo>
                    <a:lnTo>
                      <a:pt x="2269" y="1082"/>
                    </a:lnTo>
                    <a:lnTo>
                      <a:pt x="2316" y="1084"/>
                    </a:lnTo>
                    <a:lnTo>
                      <a:pt x="2292" y="1075"/>
                    </a:lnTo>
                    <a:lnTo>
                      <a:pt x="2268" y="1070"/>
                    </a:lnTo>
                    <a:lnTo>
                      <a:pt x="2242" y="1068"/>
                    </a:lnTo>
                    <a:lnTo>
                      <a:pt x="650" y="1068"/>
                    </a:lnTo>
                    <a:close/>
                    <a:moveTo>
                      <a:pt x="1066" y="599"/>
                    </a:moveTo>
                    <a:lnTo>
                      <a:pt x="1036" y="601"/>
                    </a:lnTo>
                    <a:lnTo>
                      <a:pt x="1007" y="609"/>
                    </a:lnTo>
                    <a:lnTo>
                      <a:pt x="981" y="621"/>
                    </a:lnTo>
                    <a:lnTo>
                      <a:pt x="957" y="639"/>
                    </a:lnTo>
                    <a:lnTo>
                      <a:pt x="937" y="659"/>
                    </a:lnTo>
                    <a:lnTo>
                      <a:pt x="920" y="682"/>
                    </a:lnTo>
                    <a:lnTo>
                      <a:pt x="907" y="708"/>
                    </a:lnTo>
                    <a:lnTo>
                      <a:pt x="899" y="738"/>
                    </a:lnTo>
                    <a:lnTo>
                      <a:pt x="897" y="768"/>
                    </a:lnTo>
                    <a:lnTo>
                      <a:pt x="899" y="799"/>
                    </a:lnTo>
                    <a:lnTo>
                      <a:pt x="907" y="827"/>
                    </a:lnTo>
                    <a:lnTo>
                      <a:pt x="920" y="853"/>
                    </a:lnTo>
                    <a:lnTo>
                      <a:pt x="937" y="876"/>
                    </a:lnTo>
                    <a:lnTo>
                      <a:pt x="957" y="898"/>
                    </a:lnTo>
                    <a:lnTo>
                      <a:pt x="981" y="914"/>
                    </a:lnTo>
                    <a:lnTo>
                      <a:pt x="1007" y="927"/>
                    </a:lnTo>
                    <a:lnTo>
                      <a:pt x="1036" y="934"/>
                    </a:lnTo>
                    <a:lnTo>
                      <a:pt x="1066" y="937"/>
                    </a:lnTo>
                    <a:lnTo>
                      <a:pt x="2658" y="937"/>
                    </a:lnTo>
                    <a:lnTo>
                      <a:pt x="2688" y="934"/>
                    </a:lnTo>
                    <a:lnTo>
                      <a:pt x="2717" y="927"/>
                    </a:lnTo>
                    <a:lnTo>
                      <a:pt x="2743" y="914"/>
                    </a:lnTo>
                    <a:lnTo>
                      <a:pt x="2767" y="898"/>
                    </a:lnTo>
                    <a:lnTo>
                      <a:pt x="2787" y="876"/>
                    </a:lnTo>
                    <a:lnTo>
                      <a:pt x="2804" y="853"/>
                    </a:lnTo>
                    <a:lnTo>
                      <a:pt x="2817" y="827"/>
                    </a:lnTo>
                    <a:lnTo>
                      <a:pt x="2825" y="799"/>
                    </a:lnTo>
                    <a:lnTo>
                      <a:pt x="2827" y="768"/>
                    </a:lnTo>
                    <a:lnTo>
                      <a:pt x="2825" y="738"/>
                    </a:lnTo>
                    <a:lnTo>
                      <a:pt x="2817" y="708"/>
                    </a:lnTo>
                    <a:lnTo>
                      <a:pt x="2804" y="682"/>
                    </a:lnTo>
                    <a:lnTo>
                      <a:pt x="2787" y="659"/>
                    </a:lnTo>
                    <a:lnTo>
                      <a:pt x="2767" y="639"/>
                    </a:lnTo>
                    <a:lnTo>
                      <a:pt x="2743" y="621"/>
                    </a:lnTo>
                    <a:lnTo>
                      <a:pt x="2717" y="609"/>
                    </a:lnTo>
                    <a:lnTo>
                      <a:pt x="2688" y="601"/>
                    </a:lnTo>
                    <a:lnTo>
                      <a:pt x="2658" y="599"/>
                    </a:lnTo>
                    <a:lnTo>
                      <a:pt x="1066" y="599"/>
                    </a:lnTo>
                    <a:close/>
                    <a:moveTo>
                      <a:pt x="299" y="130"/>
                    </a:moveTo>
                    <a:lnTo>
                      <a:pt x="269" y="133"/>
                    </a:lnTo>
                    <a:lnTo>
                      <a:pt x="240" y="141"/>
                    </a:lnTo>
                    <a:lnTo>
                      <a:pt x="214" y="153"/>
                    </a:lnTo>
                    <a:lnTo>
                      <a:pt x="190" y="170"/>
                    </a:lnTo>
                    <a:lnTo>
                      <a:pt x="170" y="190"/>
                    </a:lnTo>
                    <a:lnTo>
                      <a:pt x="154" y="214"/>
                    </a:lnTo>
                    <a:lnTo>
                      <a:pt x="140" y="240"/>
                    </a:lnTo>
                    <a:lnTo>
                      <a:pt x="132" y="269"/>
                    </a:lnTo>
                    <a:lnTo>
                      <a:pt x="130" y="300"/>
                    </a:lnTo>
                    <a:lnTo>
                      <a:pt x="132" y="330"/>
                    </a:lnTo>
                    <a:lnTo>
                      <a:pt x="140" y="358"/>
                    </a:lnTo>
                    <a:lnTo>
                      <a:pt x="154" y="385"/>
                    </a:lnTo>
                    <a:lnTo>
                      <a:pt x="170" y="408"/>
                    </a:lnTo>
                    <a:lnTo>
                      <a:pt x="190" y="428"/>
                    </a:lnTo>
                    <a:lnTo>
                      <a:pt x="214" y="445"/>
                    </a:lnTo>
                    <a:lnTo>
                      <a:pt x="240" y="457"/>
                    </a:lnTo>
                    <a:lnTo>
                      <a:pt x="269" y="466"/>
                    </a:lnTo>
                    <a:lnTo>
                      <a:pt x="299" y="469"/>
                    </a:lnTo>
                    <a:lnTo>
                      <a:pt x="1891" y="469"/>
                    </a:lnTo>
                    <a:lnTo>
                      <a:pt x="1922" y="466"/>
                    </a:lnTo>
                    <a:lnTo>
                      <a:pt x="1950" y="457"/>
                    </a:lnTo>
                    <a:lnTo>
                      <a:pt x="1976" y="445"/>
                    </a:lnTo>
                    <a:lnTo>
                      <a:pt x="2000" y="428"/>
                    </a:lnTo>
                    <a:lnTo>
                      <a:pt x="2021" y="408"/>
                    </a:lnTo>
                    <a:lnTo>
                      <a:pt x="2037" y="385"/>
                    </a:lnTo>
                    <a:lnTo>
                      <a:pt x="2050" y="358"/>
                    </a:lnTo>
                    <a:lnTo>
                      <a:pt x="2057" y="330"/>
                    </a:lnTo>
                    <a:lnTo>
                      <a:pt x="2060" y="300"/>
                    </a:lnTo>
                    <a:lnTo>
                      <a:pt x="2057" y="269"/>
                    </a:lnTo>
                    <a:lnTo>
                      <a:pt x="2050" y="240"/>
                    </a:lnTo>
                    <a:lnTo>
                      <a:pt x="2037" y="214"/>
                    </a:lnTo>
                    <a:lnTo>
                      <a:pt x="2021" y="190"/>
                    </a:lnTo>
                    <a:lnTo>
                      <a:pt x="2000" y="170"/>
                    </a:lnTo>
                    <a:lnTo>
                      <a:pt x="1976" y="153"/>
                    </a:lnTo>
                    <a:lnTo>
                      <a:pt x="1950" y="141"/>
                    </a:lnTo>
                    <a:lnTo>
                      <a:pt x="1922" y="133"/>
                    </a:lnTo>
                    <a:lnTo>
                      <a:pt x="1891" y="130"/>
                    </a:lnTo>
                    <a:lnTo>
                      <a:pt x="299" y="130"/>
                    </a:lnTo>
                    <a:close/>
                    <a:moveTo>
                      <a:pt x="299" y="0"/>
                    </a:moveTo>
                    <a:lnTo>
                      <a:pt x="1891" y="0"/>
                    </a:lnTo>
                    <a:lnTo>
                      <a:pt x="1932" y="2"/>
                    </a:lnTo>
                    <a:lnTo>
                      <a:pt x="1971" y="10"/>
                    </a:lnTo>
                    <a:lnTo>
                      <a:pt x="2007" y="23"/>
                    </a:lnTo>
                    <a:lnTo>
                      <a:pt x="2042" y="41"/>
                    </a:lnTo>
                    <a:lnTo>
                      <a:pt x="2074" y="62"/>
                    </a:lnTo>
                    <a:lnTo>
                      <a:pt x="2102" y="87"/>
                    </a:lnTo>
                    <a:lnTo>
                      <a:pt x="2128" y="116"/>
                    </a:lnTo>
                    <a:lnTo>
                      <a:pt x="2149" y="148"/>
                    </a:lnTo>
                    <a:lnTo>
                      <a:pt x="2167" y="183"/>
                    </a:lnTo>
                    <a:lnTo>
                      <a:pt x="2179" y="220"/>
                    </a:lnTo>
                    <a:lnTo>
                      <a:pt x="2187" y="259"/>
                    </a:lnTo>
                    <a:lnTo>
                      <a:pt x="2190" y="300"/>
                    </a:lnTo>
                    <a:lnTo>
                      <a:pt x="2188" y="336"/>
                    </a:lnTo>
                    <a:lnTo>
                      <a:pt x="2181" y="372"/>
                    </a:lnTo>
                    <a:lnTo>
                      <a:pt x="2170" y="406"/>
                    </a:lnTo>
                    <a:lnTo>
                      <a:pt x="2156" y="438"/>
                    </a:lnTo>
                    <a:lnTo>
                      <a:pt x="2138" y="469"/>
                    </a:lnTo>
                    <a:lnTo>
                      <a:pt x="2658" y="469"/>
                    </a:lnTo>
                    <a:lnTo>
                      <a:pt x="2699" y="472"/>
                    </a:lnTo>
                    <a:lnTo>
                      <a:pt x="2738" y="479"/>
                    </a:lnTo>
                    <a:lnTo>
                      <a:pt x="2774" y="492"/>
                    </a:lnTo>
                    <a:lnTo>
                      <a:pt x="2809" y="509"/>
                    </a:lnTo>
                    <a:lnTo>
                      <a:pt x="2841" y="531"/>
                    </a:lnTo>
                    <a:lnTo>
                      <a:pt x="2869" y="557"/>
                    </a:lnTo>
                    <a:lnTo>
                      <a:pt x="2895" y="585"/>
                    </a:lnTo>
                    <a:lnTo>
                      <a:pt x="2916" y="617"/>
                    </a:lnTo>
                    <a:lnTo>
                      <a:pt x="2934" y="652"/>
                    </a:lnTo>
                    <a:lnTo>
                      <a:pt x="2946" y="688"/>
                    </a:lnTo>
                    <a:lnTo>
                      <a:pt x="2954" y="728"/>
                    </a:lnTo>
                    <a:lnTo>
                      <a:pt x="2957" y="768"/>
                    </a:lnTo>
                    <a:lnTo>
                      <a:pt x="2954" y="809"/>
                    </a:lnTo>
                    <a:lnTo>
                      <a:pt x="2946" y="847"/>
                    </a:lnTo>
                    <a:lnTo>
                      <a:pt x="2934" y="885"/>
                    </a:lnTo>
                    <a:lnTo>
                      <a:pt x="2916" y="919"/>
                    </a:lnTo>
                    <a:lnTo>
                      <a:pt x="2895" y="950"/>
                    </a:lnTo>
                    <a:lnTo>
                      <a:pt x="2869" y="980"/>
                    </a:lnTo>
                    <a:lnTo>
                      <a:pt x="2841" y="1005"/>
                    </a:lnTo>
                    <a:lnTo>
                      <a:pt x="2809" y="1026"/>
                    </a:lnTo>
                    <a:lnTo>
                      <a:pt x="2774" y="1043"/>
                    </a:lnTo>
                    <a:lnTo>
                      <a:pt x="2738" y="1057"/>
                    </a:lnTo>
                    <a:lnTo>
                      <a:pt x="2699" y="1065"/>
                    </a:lnTo>
                    <a:lnTo>
                      <a:pt x="2658" y="1068"/>
                    </a:lnTo>
                    <a:lnTo>
                      <a:pt x="2489" y="1068"/>
                    </a:lnTo>
                    <a:lnTo>
                      <a:pt x="2505" y="1093"/>
                    </a:lnTo>
                    <a:lnTo>
                      <a:pt x="2518" y="1120"/>
                    </a:lnTo>
                    <a:lnTo>
                      <a:pt x="2594" y="1145"/>
                    </a:lnTo>
                    <a:lnTo>
                      <a:pt x="2668" y="1175"/>
                    </a:lnTo>
                    <a:lnTo>
                      <a:pt x="2740" y="1209"/>
                    </a:lnTo>
                    <a:lnTo>
                      <a:pt x="2808" y="1249"/>
                    </a:lnTo>
                    <a:lnTo>
                      <a:pt x="2873" y="1293"/>
                    </a:lnTo>
                    <a:lnTo>
                      <a:pt x="2935" y="1342"/>
                    </a:lnTo>
                    <a:lnTo>
                      <a:pt x="2994" y="1395"/>
                    </a:lnTo>
                    <a:lnTo>
                      <a:pt x="3047" y="1451"/>
                    </a:lnTo>
                    <a:lnTo>
                      <a:pt x="3098" y="1512"/>
                    </a:lnTo>
                    <a:lnTo>
                      <a:pt x="3143" y="1576"/>
                    </a:lnTo>
                    <a:lnTo>
                      <a:pt x="3184" y="1642"/>
                    </a:lnTo>
                    <a:lnTo>
                      <a:pt x="3221" y="1713"/>
                    </a:lnTo>
                    <a:lnTo>
                      <a:pt x="3253" y="1787"/>
                    </a:lnTo>
                    <a:lnTo>
                      <a:pt x="3279" y="1862"/>
                    </a:lnTo>
                    <a:lnTo>
                      <a:pt x="3300" y="1941"/>
                    </a:lnTo>
                    <a:lnTo>
                      <a:pt x="3315" y="2021"/>
                    </a:lnTo>
                    <a:lnTo>
                      <a:pt x="3324" y="2103"/>
                    </a:lnTo>
                    <a:lnTo>
                      <a:pt x="3328" y="2187"/>
                    </a:lnTo>
                    <a:lnTo>
                      <a:pt x="3325" y="2270"/>
                    </a:lnTo>
                    <a:lnTo>
                      <a:pt x="3316" y="2351"/>
                    </a:lnTo>
                    <a:lnTo>
                      <a:pt x="3301" y="2430"/>
                    </a:lnTo>
                    <a:lnTo>
                      <a:pt x="3280" y="2507"/>
                    </a:lnTo>
                    <a:lnTo>
                      <a:pt x="3255" y="2581"/>
                    </a:lnTo>
                    <a:lnTo>
                      <a:pt x="3225" y="2653"/>
                    </a:lnTo>
                    <a:lnTo>
                      <a:pt x="3190" y="2722"/>
                    </a:lnTo>
                    <a:lnTo>
                      <a:pt x="3149" y="2789"/>
                    </a:lnTo>
                    <a:lnTo>
                      <a:pt x="3105" y="2853"/>
                    </a:lnTo>
                    <a:lnTo>
                      <a:pt x="3056" y="2912"/>
                    </a:lnTo>
                    <a:lnTo>
                      <a:pt x="3004" y="2969"/>
                    </a:lnTo>
                    <a:lnTo>
                      <a:pt x="2947" y="3022"/>
                    </a:lnTo>
                    <a:lnTo>
                      <a:pt x="2887" y="3070"/>
                    </a:lnTo>
                    <a:lnTo>
                      <a:pt x="2824" y="3115"/>
                    </a:lnTo>
                    <a:lnTo>
                      <a:pt x="2757" y="3155"/>
                    </a:lnTo>
                    <a:lnTo>
                      <a:pt x="2688" y="3191"/>
                    </a:lnTo>
                    <a:lnTo>
                      <a:pt x="2616" y="3221"/>
                    </a:lnTo>
                    <a:lnTo>
                      <a:pt x="2541" y="3246"/>
                    </a:lnTo>
                    <a:lnTo>
                      <a:pt x="2464" y="3267"/>
                    </a:lnTo>
                    <a:lnTo>
                      <a:pt x="2385" y="3282"/>
                    </a:lnTo>
                    <a:lnTo>
                      <a:pt x="2306" y="3291"/>
                    </a:lnTo>
                    <a:lnTo>
                      <a:pt x="2223" y="3294"/>
                    </a:lnTo>
                    <a:lnTo>
                      <a:pt x="2144" y="3291"/>
                    </a:lnTo>
                    <a:lnTo>
                      <a:pt x="2066" y="3283"/>
                    </a:lnTo>
                    <a:lnTo>
                      <a:pt x="1990" y="3269"/>
                    </a:lnTo>
                    <a:lnTo>
                      <a:pt x="1917" y="3250"/>
                    </a:lnTo>
                    <a:lnTo>
                      <a:pt x="1845" y="3227"/>
                    </a:lnTo>
                    <a:lnTo>
                      <a:pt x="1776" y="3199"/>
                    </a:lnTo>
                    <a:lnTo>
                      <a:pt x="1708" y="3166"/>
                    </a:lnTo>
                    <a:lnTo>
                      <a:pt x="1644" y="3129"/>
                    </a:lnTo>
                    <a:lnTo>
                      <a:pt x="1582" y="3089"/>
                    </a:lnTo>
                    <a:lnTo>
                      <a:pt x="1524" y="3043"/>
                    </a:lnTo>
                    <a:lnTo>
                      <a:pt x="1468" y="2994"/>
                    </a:lnTo>
                    <a:lnTo>
                      <a:pt x="1415" y="2942"/>
                    </a:lnTo>
                    <a:lnTo>
                      <a:pt x="650" y="2942"/>
                    </a:lnTo>
                    <a:lnTo>
                      <a:pt x="609" y="2940"/>
                    </a:lnTo>
                    <a:lnTo>
                      <a:pt x="571" y="2932"/>
                    </a:lnTo>
                    <a:lnTo>
                      <a:pt x="533" y="2919"/>
                    </a:lnTo>
                    <a:lnTo>
                      <a:pt x="499" y="2901"/>
                    </a:lnTo>
                    <a:lnTo>
                      <a:pt x="468" y="2880"/>
                    </a:lnTo>
                    <a:lnTo>
                      <a:pt x="438" y="2855"/>
                    </a:lnTo>
                    <a:lnTo>
                      <a:pt x="413" y="2825"/>
                    </a:lnTo>
                    <a:lnTo>
                      <a:pt x="392" y="2794"/>
                    </a:lnTo>
                    <a:lnTo>
                      <a:pt x="375" y="2759"/>
                    </a:lnTo>
                    <a:lnTo>
                      <a:pt x="362" y="2722"/>
                    </a:lnTo>
                    <a:lnTo>
                      <a:pt x="354" y="2684"/>
                    </a:lnTo>
                    <a:lnTo>
                      <a:pt x="351" y="2642"/>
                    </a:lnTo>
                    <a:lnTo>
                      <a:pt x="354" y="2603"/>
                    </a:lnTo>
                    <a:lnTo>
                      <a:pt x="362" y="2564"/>
                    </a:lnTo>
                    <a:lnTo>
                      <a:pt x="374" y="2528"/>
                    </a:lnTo>
                    <a:lnTo>
                      <a:pt x="391" y="2494"/>
                    </a:lnTo>
                    <a:lnTo>
                      <a:pt x="411" y="2462"/>
                    </a:lnTo>
                    <a:lnTo>
                      <a:pt x="436" y="2434"/>
                    </a:lnTo>
                    <a:lnTo>
                      <a:pt x="464" y="2409"/>
                    </a:lnTo>
                    <a:lnTo>
                      <a:pt x="436" y="2383"/>
                    </a:lnTo>
                    <a:lnTo>
                      <a:pt x="411" y="2355"/>
                    </a:lnTo>
                    <a:lnTo>
                      <a:pt x="391" y="2323"/>
                    </a:lnTo>
                    <a:lnTo>
                      <a:pt x="374" y="2289"/>
                    </a:lnTo>
                    <a:lnTo>
                      <a:pt x="362" y="2253"/>
                    </a:lnTo>
                    <a:lnTo>
                      <a:pt x="354" y="2214"/>
                    </a:lnTo>
                    <a:lnTo>
                      <a:pt x="351" y="2174"/>
                    </a:lnTo>
                    <a:lnTo>
                      <a:pt x="354" y="2134"/>
                    </a:lnTo>
                    <a:lnTo>
                      <a:pt x="362" y="2096"/>
                    </a:lnTo>
                    <a:lnTo>
                      <a:pt x="374" y="2059"/>
                    </a:lnTo>
                    <a:lnTo>
                      <a:pt x="391" y="2025"/>
                    </a:lnTo>
                    <a:lnTo>
                      <a:pt x="411" y="1994"/>
                    </a:lnTo>
                    <a:lnTo>
                      <a:pt x="436" y="1965"/>
                    </a:lnTo>
                    <a:lnTo>
                      <a:pt x="464" y="1940"/>
                    </a:lnTo>
                    <a:lnTo>
                      <a:pt x="436" y="1915"/>
                    </a:lnTo>
                    <a:lnTo>
                      <a:pt x="411" y="1885"/>
                    </a:lnTo>
                    <a:lnTo>
                      <a:pt x="391" y="1854"/>
                    </a:lnTo>
                    <a:lnTo>
                      <a:pt x="374" y="1821"/>
                    </a:lnTo>
                    <a:lnTo>
                      <a:pt x="362" y="1784"/>
                    </a:lnTo>
                    <a:lnTo>
                      <a:pt x="354" y="1746"/>
                    </a:lnTo>
                    <a:lnTo>
                      <a:pt x="351" y="1705"/>
                    </a:lnTo>
                    <a:lnTo>
                      <a:pt x="354" y="1666"/>
                    </a:lnTo>
                    <a:lnTo>
                      <a:pt x="362" y="1627"/>
                    </a:lnTo>
                    <a:lnTo>
                      <a:pt x="374" y="1591"/>
                    </a:lnTo>
                    <a:lnTo>
                      <a:pt x="391" y="1556"/>
                    </a:lnTo>
                    <a:lnTo>
                      <a:pt x="411" y="1525"/>
                    </a:lnTo>
                    <a:lnTo>
                      <a:pt x="436" y="1497"/>
                    </a:lnTo>
                    <a:lnTo>
                      <a:pt x="464" y="1471"/>
                    </a:lnTo>
                    <a:lnTo>
                      <a:pt x="436" y="1446"/>
                    </a:lnTo>
                    <a:lnTo>
                      <a:pt x="411" y="1417"/>
                    </a:lnTo>
                    <a:lnTo>
                      <a:pt x="391" y="1385"/>
                    </a:lnTo>
                    <a:lnTo>
                      <a:pt x="374" y="1351"/>
                    </a:lnTo>
                    <a:lnTo>
                      <a:pt x="362" y="1315"/>
                    </a:lnTo>
                    <a:lnTo>
                      <a:pt x="354" y="1276"/>
                    </a:lnTo>
                    <a:lnTo>
                      <a:pt x="351" y="1237"/>
                    </a:lnTo>
                    <a:lnTo>
                      <a:pt x="354" y="1196"/>
                    </a:lnTo>
                    <a:lnTo>
                      <a:pt x="362" y="1157"/>
                    </a:lnTo>
                    <a:lnTo>
                      <a:pt x="375" y="1120"/>
                    </a:lnTo>
                    <a:lnTo>
                      <a:pt x="392" y="1086"/>
                    </a:lnTo>
                    <a:lnTo>
                      <a:pt x="413" y="1054"/>
                    </a:lnTo>
                    <a:lnTo>
                      <a:pt x="438" y="1025"/>
                    </a:lnTo>
                    <a:lnTo>
                      <a:pt x="468" y="1000"/>
                    </a:lnTo>
                    <a:lnTo>
                      <a:pt x="499" y="978"/>
                    </a:lnTo>
                    <a:lnTo>
                      <a:pt x="533" y="960"/>
                    </a:lnTo>
                    <a:lnTo>
                      <a:pt x="571" y="948"/>
                    </a:lnTo>
                    <a:lnTo>
                      <a:pt x="609" y="940"/>
                    </a:lnTo>
                    <a:lnTo>
                      <a:pt x="650" y="937"/>
                    </a:lnTo>
                    <a:lnTo>
                      <a:pt x="819" y="937"/>
                    </a:lnTo>
                    <a:lnTo>
                      <a:pt x="801" y="907"/>
                    </a:lnTo>
                    <a:lnTo>
                      <a:pt x="787" y="874"/>
                    </a:lnTo>
                    <a:lnTo>
                      <a:pt x="776" y="841"/>
                    </a:lnTo>
                    <a:lnTo>
                      <a:pt x="769" y="805"/>
                    </a:lnTo>
                    <a:lnTo>
                      <a:pt x="767" y="768"/>
                    </a:lnTo>
                    <a:lnTo>
                      <a:pt x="769" y="731"/>
                    </a:lnTo>
                    <a:lnTo>
                      <a:pt x="776" y="695"/>
                    </a:lnTo>
                    <a:lnTo>
                      <a:pt x="787" y="661"/>
                    </a:lnTo>
                    <a:lnTo>
                      <a:pt x="801" y="628"/>
                    </a:lnTo>
                    <a:lnTo>
                      <a:pt x="819" y="599"/>
                    </a:lnTo>
                    <a:lnTo>
                      <a:pt x="299" y="599"/>
                    </a:lnTo>
                    <a:lnTo>
                      <a:pt x="259" y="596"/>
                    </a:lnTo>
                    <a:lnTo>
                      <a:pt x="219" y="588"/>
                    </a:lnTo>
                    <a:lnTo>
                      <a:pt x="183" y="575"/>
                    </a:lnTo>
                    <a:lnTo>
                      <a:pt x="149" y="558"/>
                    </a:lnTo>
                    <a:lnTo>
                      <a:pt x="116" y="536"/>
                    </a:lnTo>
                    <a:lnTo>
                      <a:pt x="88" y="511"/>
                    </a:lnTo>
                    <a:lnTo>
                      <a:pt x="63" y="482"/>
                    </a:lnTo>
                    <a:lnTo>
                      <a:pt x="40" y="450"/>
                    </a:lnTo>
                    <a:lnTo>
                      <a:pt x="23" y="416"/>
                    </a:lnTo>
                    <a:lnTo>
                      <a:pt x="11" y="379"/>
                    </a:lnTo>
                    <a:lnTo>
                      <a:pt x="3" y="340"/>
                    </a:lnTo>
                    <a:lnTo>
                      <a:pt x="0" y="300"/>
                    </a:lnTo>
                    <a:lnTo>
                      <a:pt x="3" y="259"/>
                    </a:lnTo>
                    <a:lnTo>
                      <a:pt x="11" y="220"/>
                    </a:lnTo>
                    <a:lnTo>
                      <a:pt x="23" y="183"/>
                    </a:lnTo>
                    <a:lnTo>
                      <a:pt x="40" y="148"/>
                    </a:lnTo>
                    <a:lnTo>
                      <a:pt x="63" y="116"/>
                    </a:lnTo>
                    <a:lnTo>
                      <a:pt x="88" y="87"/>
                    </a:lnTo>
                    <a:lnTo>
                      <a:pt x="116" y="62"/>
                    </a:lnTo>
                    <a:lnTo>
                      <a:pt x="149" y="41"/>
                    </a:lnTo>
                    <a:lnTo>
                      <a:pt x="183" y="23"/>
                    </a:lnTo>
                    <a:lnTo>
                      <a:pt x="219" y="10"/>
                    </a:lnTo>
                    <a:lnTo>
                      <a:pt x="259" y="2"/>
                    </a:lnTo>
                    <a:lnTo>
                      <a:pt x="2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2" name="Group 11">
            <a:extLst>
              <a:ext uri="{FF2B5EF4-FFF2-40B4-BE49-F238E27FC236}">
                <a16:creationId xmlns:a16="http://schemas.microsoft.com/office/drawing/2014/main" id="{18E37AA5-C316-4B98-9FE0-095B3F6131E0}"/>
              </a:ext>
            </a:extLst>
          </p:cNvPr>
          <p:cNvGrpSpPr/>
          <p:nvPr/>
        </p:nvGrpSpPr>
        <p:grpSpPr>
          <a:xfrm>
            <a:off x="1328293" y="2211218"/>
            <a:ext cx="3444875" cy="1158365"/>
            <a:chOff x="1328293" y="4619714"/>
            <a:chExt cx="3444875" cy="1158365"/>
          </a:xfrm>
        </p:grpSpPr>
        <p:sp>
          <p:nvSpPr>
            <p:cNvPr id="24" name="TextBox 23">
              <a:extLst>
                <a:ext uri="{FF2B5EF4-FFF2-40B4-BE49-F238E27FC236}">
                  <a16:creationId xmlns:a16="http://schemas.microsoft.com/office/drawing/2014/main" id="{FF8A76D1-1779-4FE6-9667-9A29309038FE}"/>
                </a:ext>
              </a:extLst>
            </p:cNvPr>
            <p:cNvSpPr txBox="1"/>
            <p:nvPr/>
          </p:nvSpPr>
          <p:spPr>
            <a:xfrm>
              <a:off x="2106168" y="4619714"/>
              <a:ext cx="2481770" cy="461665"/>
            </a:xfrm>
            <a:prstGeom prst="rect">
              <a:avLst/>
            </a:prstGeom>
            <a:noFill/>
          </p:spPr>
          <p:txBody>
            <a:bodyPr wrap="none" rtlCol="0">
              <a:spAutoFit/>
            </a:bodyPr>
            <a:lstStyle/>
            <a:p>
              <a:r>
                <a:rPr lang="en-US" sz="2400" dirty="0" err="1">
                  <a:solidFill>
                    <a:schemeClr val="tx1">
                      <a:lumMod val="75000"/>
                      <a:lumOff val="25000"/>
                    </a:schemeClr>
                  </a:solidFill>
                </a:rPr>
                <a:t>Tăng</a:t>
              </a:r>
              <a:r>
                <a:rPr lang="en-US" sz="2400" dirty="0">
                  <a:solidFill>
                    <a:schemeClr val="tx1">
                      <a:lumMod val="75000"/>
                      <a:lumOff val="25000"/>
                    </a:schemeClr>
                  </a:solidFill>
                </a:rPr>
                <a:t> </a:t>
              </a:r>
              <a:r>
                <a:rPr lang="en-US" sz="2400" dirty="0" err="1">
                  <a:solidFill>
                    <a:schemeClr val="tx1">
                      <a:lumMod val="75000"/>
                      <a:lumOff val="25000"/>
                    </a:schemeClr>
                  </a:solidFill>
                </a:rPr>
                <a:t>hiệu</a:t>
              </a:r>
              <a:r>
                <a:rPr lang="en-US" sz="2400" dirty="0">
                  <a:solidFill>
                    <a:schemeClr val="tx1">
                      <a:lumMod val="75000"/>
                      <a:lumOff val="25000"/>
                    </a:schemeClr>
                  </a:solidFill>
                </a:rPr>
                <a:t> </a:t>
              </a:r>
              <a:r>
                <a:rPr lang="en-US" sz="2400" dirty="0" err="1">
                  <a:solidFill>
                    <a:schemeClr val="tx1">
                      <a:lumMod val="75000"/>
                      <a:lumOff val="25000"/>
                    </a:schemeClr>
                  </a:solidFill>
                </a:rPr>
                <a:t>quả</a:t>
              </a:r>
              <a:r>
                <a:rPr lang="en-US" sz="2400" dirty="0">
                  <a:solidFill>
                    <a:schemeClr val="tx1">
                      <a:lumMod val="75000"/>
                      <a:lumOff val="25000"/>
                    </a:schemeClr>
                  </a:solidFill>
                </a:rPr>
                <a:t> SEO</a:t>
              </a:r>
            </a:p>
          </p:txBody>
        </p:sp>
        <p:sp>
          <p:nvSpPr>
            <p:cNvPr id="29" name="TextBox 28">
              <a:extLst>
                <a:ext uri="{FF2B5EF4-FFF2-40B4-BE49-F238E27FC236}">
                  <a16:creationId xmlns:a16="http://schemas.microsoft.com/office/drawing/2014/main" id="{4993EDF1-B799-4242-85D3-457D8FC21202}"/>
                </a:ext>
              </a:extLst>
            </p:cNvPr>
            <p:cNvSpPr txBox="1"/>
            <p:nvPr/>
          </p:nvSpPr>
          <p:spPr>
            <a:xfrm>
              <a:off x="2106168" y="4985298"/>
              <a:ext cx="2667000" cy="792781"/>
            </a:xfrm>
            <a:prstGeom prst="rect">
              <a:avLst/>
            </a:prstGeom>
            <a:noFill/>
          </p:spPr>
          <p:txBody>
            <a:bodyPr wrap="square" rtlCol="0">
              <a:spAutoFit/>
            </a:bodyPr>
            <a:lstStyle/>
            <a:p>
              <a:pPr>
                <a:lnSpc>
                  <a:spcPct val="150000"/>
                </a:lnSpc>
              </a:pPr>
              <a:r>
                <a:rPr lang="en-US" sz="1600" dirty="0" err="1">
                  <a:solidFill>
                    <a:schemeClr val="tx1">
                      <a:lumMod val="50000"/>
                      <a:lumOff val="50000"/>
                    </a:schemeClr>
                  </a:solidFill>
                </a:rPr>
                <a:t>Excepteur</a:t>
              </a:r>
              <a:r>
                <a:rPr lang="en-US" sz="1600" dirty="0">
                  <a:solidFill>
                    <a:schemeClr val="tx1">
                      <a:lumMod val="50000"/>
                      <a:lumOff val="50000"/>
                    </a:schemeClr>
                  </a:solidFill>
                </a:rPr>
                <a:t> </a:t>
              </a:r>
              <a:r>
                <a:rPr lang="en-US" sz="1600" dirty="0" err="1">
                  <a:solidFill>
                    <a:schemeClr val="tx1">
                      <a:lumMod val="50000"/>
                      <a:lumOff val="50000"/>
                    </a:schemeClr>
                  </a:solidFill>
                </a:rPr>
                <a:t>sint</a:t>
              </a:r>
              <a:r>
                <a:rPr lang="en-US" sz="1600" dirty="0">
                  <a:solidFill>
                    <a:schemeClr val="tx1">
                      <a:lumMod val="50000"/>
                      <a:lumOff val="50000"/>
                    </a:schemeClr>
                  </a:solidFill>
                </a:rPr>
                <a:t> </a:t>
              </a:r>
              <a:r>
                <a:rPr lang="en-US" sz="1600" dirty="0" err="1">
                  <a:solidFill>
                    <a:schemeClr val="tx1">
                      <a:lumMod val="50000"/>
                      <a:lumOff val="50000"/>
                    </a:schemeClr>
                  </a:solidFill>
                </a:rPr>
                <a:t>occaecat</a:t>
              </a:r>
              <a:r>
                <a:rPr lang="en-US" sz="1600" dirty="0">
                  <a:solidFill>
                    <a:schemeClr val="tx1">
                      <a:lumMod val="50000"/>
                      <a:lumOff val="50000"/>
                    </a:schemeClr>
                  </a:solidFill>
                </a:rPr>
                <a:t> </a:t>
              </a:r>
              <a:r>
                <a:rPr lang="en-US" sz="1600" dirty="0" err="1">
                  <a:solidFill>
                    <a:schemeClr val="tx1">
                      <a:lumMod val="50000"/>
                      <a:lumOff val="50000"/>
                    </a:schemeClr>
                  </a:solidFill>
                </a:rPr>
                <a:t>cupidatat</a:t>
              </a:r>
              <a:r>
                <a:rPr lang="en-US" sz="1600" dirty="0">
                  <a:solidFill>
                    <a:schemeClr val="tx1">
                      <a:lumMod val="50000"/>
                      <a:lumOff val="50000"/>
                    </a:schemeClr>
                  </a:solidFill>
                </a:rPr>
                <a:t> non </a:t>
              </a:r>
              <a:r>
                <a:rPr lang="en-US" sz="1600" dirty="0" err="1">
                  <a:solidFill>
                    <a:schemeClr val="tx1">
                      <a:lumMod val="50000"/>
                      <a:lumOff val="50000"/>
                    </a:schemeClr>
                  </a:solidFill>
                </a:rPr>
                <a:t>proident</a:t>
              </a:r>
              <a:r>
                <a:rPr lang="en-US" sz="1600" dirty="0">
                  <a:solidFill>
                    <a:schemeClr val="tx1">
                      <a:lumMod val="50000"/>
                      <a:lumOff val="50000"/>
                    </a:schemeClr>
                  </a:solidFill>
                </a:rPr>
                <a:t>, </a:t>
              </a:r>
            </a:p>
          </p:txBody>
        </p:sp>
        <p:grpSp>
          <p:nvGrpSpPr>
            <p:cNvPr id="38" name="Group 37">
              <a:extLst>
                <a:ext uri="{FF2B5EF4-FFF2-40B4-BE49-F238E27FC236}">
                  <a16:creationId xmlns:a16="http://schemas.microsoft.com/office/drawing/2014/main" id="{F05BC0D4-1A54-4054-AC08-166F365D274B}"/>
                </a:ext>
              </a:extLst>
            </p:cNvPr>
            <p:cNvGrpSpPr/>
            <p:nvPr/>
          </p:nvGrpSpPr>
          <p:grpSpPr>
            <a:xfrm>
              <a:off x="1328293" y="4780052"/>
              <a:ext cx="474663" cy="474663"/>
              <a:chOff x="5241925" y="4179888"/>
              <a:chExt cx="474663" cy="474663"/>
            </a:xfrm>
            <a:solidFill>
              <a:schemeClr val="tx1"/>
            </a:solidFill>
          </p:grpSpPr>
          <p:sp>
            <p:nvSpPr>
              <p:cNvPr id="39" name="Freeform 16">
                <a:extLst>
                  <a:ext uri="{FF2B5EF4-FFF2-40B4-BE49-F238E27FC236}">
                    <a16:creationId xmlns:a16="http://schemas.microsoft.com/office/drawing/2014/main" id="{D40FA1FE-5B3D-4C41-88D3-6E9F38E1FD90}"/>
                  </a:ext>
                </a:extLst>
              </p:cNvPr>
              <p:cNvSpPr>
                <a:spLocks noEditPoints="1"/>
              </p:cNvSpPr>
              <p:nvPr/>
            </p:nvSpPr>
            <p:spPr bwMode="auto">
              <a:xfrm>
                <a:off x="5273675" y="4210050"/>
                <a:ext cx="331788" cy="333375"/>
              </a:xfrm>
              <a:custGeom>
                <a:avLst/>
                <a:gdLst>
                  <a:gd name="T0" fmla="*/ 1087 w 2507"/>
                  <a:gd name="T1" fmla="*/ 1490 h 2307"/>
                  <a:gd name="T2" fmla="*/ 1120 w 2507"/>
                  <a:gd name="T3" fmla="*/ 1624 h 2307"/>
                  <a:gd name="T4" fmla="*/ 1269 w 2507"/>
                  <a:gd name="T5" fmla="*/ 1624 h 2307"/>
                  <a:gd name="T6" fmla="*/ 1301 w 2507"/>
                  <a:gd name="T7" fmla="*/ 1490 h 2307"/>
                  <a:gd name="T8" fmla="*/ 597 w 2507"/>
                  <a:gd name="T9" fmla="*/ 879 h 2307"/>
                  <a:gd name="T10" fmla="*/ 481 w 2507"/>
                  <a:gd name="T11" fmla="*/ 963 h 2307"/>
                  <a:gd name="T12" fmla="*/ 544 w 2507"/>
                  <a:gd name="T13" fmla="*/ 1087 h 2307"/>
                  <a:gd name="T14" fmla="*/ 690 w 2507"/>
                  <a:gd name="T15" fmla="*/ 1057 h 2307"/>
                  <a:gd name="T16" fmla="*/ 690 w 2507"/>
                  <a:gd name="T17" fmla="*/ 920 h 2307"/>
                  <a:gd name="T18" fmla="*/ 1883 w 2507"/>
                  <a:gd name="T19" fmla="*/ 772 h 2307"/>
                  <a:gd name="T20" fmla="*/ 1791 w 2507"/>
                  <a:gd name="T21" fmla="*/ 879 h 2307"/>
                  <a:gd name="T22" fmla="*/ 1883 w 2507"/>
                  <a:gd name="T23" fmla="*/ 985 h 2307"/>
                  <a:gd name="T24" fmla="*/ 2018 w 2507"/>
                  <a:gd name="T25" fmla="*/ 927 h 2307"/>
                  <a:gd name="T26" fmla="*/ 1985 w 2507"/>
                  <a:gd name="T27" fmla="*/ 793 h 2307"/>
                  <a:gd name="T28" fmla="*/ 2130 w 2507"/>
                  <a:gd name="T29" fmla="*/ 794 h 2307"/>
                  <a:gd name="T30" fmla="*/ 2122 w 2507"/>
                  <a:gd name="T31" fmla="*/ 980 h 2307"/>
                  <a:gd name="T32" fmla="*/ 1949 w 2507"/>
                  <a:gd name="T33" fmla="*/ 1095 h 2307"/>
                  <a:gd name="T34" fmla="*/ 1399 w 2507"/>
                  <a:gd name="T35" fmla="*/ 1427 h 2307"/>
                  <a:gd name="T36" fmla="*/ 1421 w 2507"/>
                  <a:gd name="T37" fmla="*/ 1608 h 2307"/>
                  <a:gd name="T38" fmla="*/ 1270 w 2507"/>
                  <a:gd name="T39" fmla="*/ 1747 h 2307"/>
                  <a:gd name="T40" fmla="*/ 1053 w 2507"/>
                  <a:gd name="T41" fmla="*/ 1715 h 2307"/>
                  <a:gd name="T42" fmla="*/ 955 w 2507"/>
                  <a:gd name="T43" fmla="*/ 1538 h 2307"/>
                  <a:gd name="T44" fmla="*/ 690 w 2507"/>
                  <a:gd name="T45" fmla="*/ 1190 h 2307"/>
                  <a:gd name="T46" fmla="*/ 495 w 2507"/>
                  <a:gd name="T47" fmla="*/ 1187 h 2307"/>
                  <a:gd name="T48" fmla="*/ 367 w 2507"/>
                  <a:gd name="T49" fmla="*/ 1043 h 2307"/>
                  <a:gd name="T50" fmla="*/ 149 w 2507"/>
                  <a:gd name="T51" fmla="*/ 1393 h 2307"/>
                  <a:gd name="T52" fmla="*/ 369 w 2507"/>
                  <a:gd name="T53" fmla="*/ 1807 h 2307"/>
                  <a:gd name="T54" fmla="*/ 755 w 2507"/>
                  <a:gd name="T55" fmla="*/ 2091 h 2307"/>
                  <a:gd name="T56" fmla="*/ 1253 w 2507"/>
                  <a:gd name="T57" fmla="*/ 2197 h 2307"/>
                  <a:gd name="T58" fmla="*/ 1732 w 2507"/>
                  <a:gd name="T59" fmla="*/ 2100 h 2307"/>
                  <a:gd name="T60" fmla="*/ 2110 w 2507"/>
                  <a:gd name="T61" fmla="*/ 1838 h 2307"/>
                  <a:gd name="T62" fmla="*/ 2333 w 2507"/>
                  <a:gd name="T63" fmla="*/ 1475 h 2307"/>
                  <a:gd name="T64" fmla="*/ 2383 w 2507"/>
                  <a:gd name="T65" fmla="*/ 1060 h 2307"/>
                  <a:gd name="T66" fmla="*/ 2245 w 2507"/>
                  <a:gd name="T67" fmla="*/ 648 h 2307"/>
                  <a:gd name="T68" fmla="*/ 852 w 2507"/>
                  <a:gd name="T69" fmla="*/ 178 h 2307"/>
                  <a:gd name="T70" fmla="*/ 453 w 2507"/>
                  <a:gd name="T71" fmla="*/ 416 h 2307"/>
                  <a:gd name="T72" fmla="*/ 192 w 2507"/>
                  <a:gd name="T73" fmla="*/ 787 h 2307"/>
                  <a:gd name="T74" fmla="*/ 415 w 2507"/>
                  <a:gd name="T75" fmla="*/ 848 h 2307"/>
                  <a:gd name="T76" fmla="*/ 597 w 2507"/>
                  <a:gd name="T77" fmla="*/ 769 h 2307"/>
                  <a:gd name="T78" fmla="*/ 790 w 2507"/>
                  <a:gd name="T79" fmla="*/ 859 h 2307"/>
                  <a:gd name="T80" fmla="*/ 827 w 2507"/>
                  <a:gd name="T81" fmla="*/ 1046 h 2307"/>
                  <a:gd name="T82" fmla="*/ 1176 w 2507"/>
                  <a:gd name="T83" fmla="*/ 1318 h 2307"/>
                  <a:gd name="T84" fmla="*/ 1690 w 2507"/>
                  <a:gd name="T85" fmla="*/ 963 h 2307"/>
                  <a:gd name="T86" fmla="*/ 1698 w 2507"/>
                  <a:gd name="T87" fmla="*/ 778 h 2307"/>
                  <a:gd name="T88" fmla="*/ 1872 w 2507"/>
                  <a:gd name="T89" fmla="*/ 662 h 2307"/>
                  <a:gd name="T90" fmla="*/ 2180 w 2507"/>
                  <a:gd name="T91" fmla="*/ 553 h 2307"/>
                  <a:gd name="T92" fmla="*/ 1843 w 2507"/>
                  <a:gd name="T93" fmla="*/ 262 h 2307"/>
                  <a:gd name="T94" fmla="*/ 1410 w 2507"/>
                  <a:gd name="T95" fmla="*/ 120 h 2307"/>
                  <a:gd name="T96" fmla="*/ 1528 w 2507"/>
                  <a:gd name="T97" fmla="*/ 28 h 2307"/>
                  <a:gd name="T98" fmla="*/ 2008 w 2507"/>
                  <a:gd name="T99" fmla="*/ 233 h 2307"/>
                  <a:gd name="T100" fmla="*/ 2351 w 2507"/>
                  <a:gd name="T101" fmla="*/ 595 h 2307"/>
                  <a:gd name="T102" fmla="*/ 2504 w 2507"/>
                  <a:gd name="T103" fmla="*/ 1067 h 2307"/>
                  <a:gd name="T104" fmla="*/ 2426 w 2507"/>
                  <a:gd name="T105" fmla="*/ 1565 h 2307"/>
                  <a:gd name="T106" fmla="*/ 2140 w 2507"/>
                  <a:gd name="T107" fmla="*/ 1969 h 2307"/>
                  <a:gd name="T108" fmla="*/ 1700 w 2507"/>
                  <a:gd name="T109" fmla="*/ 2231 h 2307"/>
                  <a:gd name="T110" fmla="*/ 1160 w 2507"/>
                  <a:gd name="T111" fmla="*/ 2303 h 2307"/>
                  <a:gd name="T112" fmla="*/ 646 w 2507"/>
                  <a:gd name="T113" fmla="*/ 2163 h 2307"/>
                  <a:gd name="T114" fmla="*/ 253 w 2507"/>
                  <a:gd name="T115" fmla="*/ 1848 h 2307"/>
                  <a:gd name="T116" fmla="*/ 31 w 2507"/>
                  <a:gd name="T117" fmla="*/ 1406 h 2307"/>
                  <a:gd name="T118" fmla="*/ 31 w 2507"/>
                  <a:gd name="T119" fmla="*/ 900 h 2307"/>
                  <a:gd name="T120" fmla="*/ 253 w 2507"/>
                  <a:gd name="T121" fmla="*/ 459 h 2307"/>
                  <a:gd name="T122" fmla="*/ 646 w 2507"/>
                  <a:gd name="T123" fmla="*/ 144 h 2307"/>
                  <a:gd name="T124" fmla="*/ 1160 w 2507"/>
                  <a:gd name="T125" fmla="*/ 4 h 2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7" h="2307">
                    <a:moveTo>
                      <a:pt x="1195" y="1428"/>
                    </a:moveTo>
                    <a:lnTo>
                      <a:pt x="1166" y="1431"/>
                    </a:lnTo>
                    <a:lnTo>
                      <a:pt x="1141" y="1440"/>
                    </a:lnTo>
                    <a:lnTo>
                      <a:pt x="1120" y="1453"/>
                    </a:lnTo>
                    <a:lnTo>
                      <a:pt x="1101" y="1470"/>
                    </a:lnTo>
                    <a:lnTo>
                      <a:pt x="1087" y="1490"/>
                    </a:lnTo>
                    <a:lnTo>
                      <a:pt x="1078" y="1513"/>
                    </a:lnTo>
                    <a:lnTo>
                      <a:pt x="1075" y="1538"/>
                    </a:lnTo>
                    <a:lnTo>
                      <a:pt x="1078" y="1563"/>
                    </a:lnTo>
                    <a:lnTo>
                      <a:pt x="1087" y="1587"/>
                    </a:lnTo>
                    <a:lnTo>
                      <a:pt x="1101" y="1607"/>
                    </a:lnTo>
                    <a:lnTo>
                      <a:pt x="1120" y="1624"/>
                    </a:lnTo>
                    <a:lnTo>
                      <a:pt x="1141" y="1637"/>
                    </a:lnTo>
                    <a:lnTo>
                      <a:pt x="1166" y="1645"/>
                    </a:lnTo>
                    <a:lnTo>
                      <a:pt x="1195" y="1648"/>
                    </a:lnTo>
                    <a:lnTo>
                      <a:pt x="1222" y="1645"/>
                    </a:lnTo>
                    <a:lnTo>
                      <a:pt x="1247" y="1637"/>
                    </a:lnTo>
                    <a:lnTo>
                      <a:pt x="1269" y="1624"/>
                    </a:lnTo>
                    <a:lnTo>
                      <a:pt x="1287" y="1607"/>
                    </a:lnTo>
                    <a:lnTo>
                      <a:pt x="1301" y="1587"/>
                    </a:lnTo>
                    <a:lnTo>
                      <a:pt x="1310" y="1563"/>
                    </a:lnTo>
                    <a:lnTo>
                      <a:pt x="1313" y="1538"/>
                    </a:lnTo>
                    <a:lnTo>
                      <a:pt x="1310" y="1513"/>
                    </a:lnTo>
                    <a:lnTo>
                      <a:pt x="1301" y="1490"/>
                    </a:lnTo>
                    <a:lnTo>
                      <a:pt x="1287" y="1470"/>
                    </a:lnTo>
                    <a:lnTo>
                      <a:pt x="1269" y="1453"/>
                    </a:lnTo>
                    <a:lnTo>
                      <a:pt x="1247" y="1440"/>
                    </a:lnTo>
                    <a:lnTo>
                      <a:pt x="1222" y="1431"/>
                    </a:lnTo>
                    <a:lnTo>
                      <a:pt x="1195" y="1428"/>
                    </a:lnTo>
                    <a:close/>
                    <a:moveTo>
                      <a:pt x="597" y="879"/>
                    </a:moveTo>
                    <a:lnTo>
                      <a:pt x="569" y="882"/>
                    </a:lnTo>
                    <a:lnTo>
                      <a:pt x="544" y="890"/>
                    </a:lnTo>
                    <a:lnTo>
                      <a:pt x="522" y="903"/>
                    </a:lnTo>
                    <a:lnTo>
                      <a:pt x="504" y="920"/>
                    </a:lnTo>
                    <a:lnTo>
                      <a:pt x="490" y="940"/>
                    </a:lnTo>
                    <a:lnTo>
                      <a:pt x="481" y="963"/>
                    </a:lnTo>
                    <a:lnTo>
                      <a:pt x="478" y="988"/>
                    </a:lnTo>
                    <a:lnTo>
                      <a:pt x="481" y="1014"/>
                    </a:lnTo>
                    <a:lnTo>
                      <a:pt x="490" y="1037"/>
                    </a:lnTo>
                    <a:lnTo>
                      <a:pt x="504" y="1057"/>
                    </a:lnTo>
                    <a:lnTo>
                      <a:pt x="522" y="1074"/>
                    </a:lnTo>
                    <a:lnTo>
                      <a:pt x="544" y="1087"/>
                    </a:lnTo>
                    <a:lnTo>
                      <a:pt x="569" y="1095"/>
                    </a:lnTo>
                    <a:lnTo>
                      <a:pt x="597" y="1098"/>
                    </a:lnTo>
                    <a:lnTo>
                      <a:pt x="625" y="1095"/>
                    </a:lnTo>
                    <a:lnTo>
                      <a:pt x="650" y="1087"/>
                    </a:lnTo>
                    <a:lnTo>
                      <a:pt x="671" y="1074"/>
                    </a:lnTo>
                    <a:lnTo>
                      <a:pt x="690" y="1057"/>
                    </a:lnTo>
                    <a:lnTo>
                      <a:pt x="704" y="1037"/>
                    </a:lnTo>
                    <a:lnTo>
                      <a:pt x="714" y="1014"/>
                    </a:lnTo>
                    <a:lnTo>
                      <a:pt x="716" y="988"/>
                    </a:lnTo>
                    <a:lnTo>
                      <a:pt x="714" y="963"/>
                    </a:lnTo>
                    <a:lnTo>
                      <a:pt x="704" y="940"/>
                    </a:lnTo>
                    <a:lnTo>
                      <a:pt x="690" y="920"/>
                    </a:lnTo>
                    <a:lnTo>
                      <a:pt x="671" y="903"/>
                    </a:lnTo>
                    <a:lnTo>
                      <a:pt x="650" y="890"/>
                    </a:lnTo>
                    <a:lnTo>
                      <a:pt x="625" y="882"/>
                    </a:lnTo>
                    <a:lnTo>
                      <a:pt x="597" y="879"/>
                    </a:lnTo>
                    <a:close/>
                    <a:moveTo>
                      <a:pt x="1910" y="769"/>
                    </a:moveTo>
                    <a:lnTo>
                      <a:pt x="1883" y="772"/>
                    </a:lnTo>
                    <a:lnTo>
                      <a:pt x="1858" y="780"/>
                    </a:lnTo>
                    <a:lnTo>
                      <a:pt x="1835" y="793"/>
                    </a:lnTo>
                    <a:lnTo>
                      <a:pt x="1817" y="810"/>
                    </a:lnTo>
                    <a:lnTo>
                      <a:pt x="1804" y="830"/>
                    </a:lnTo>
                    <a:lnTo>
                      <a:pt x="1794" y="853"/>
                    </a:lnTo>
                    <a:lnTo>
                      <a:pt x="1791" y="879"/>
                    </a:lnTo>
                    <a:lnTo>
                      <a:pt x="1794" y="904"/>
                    </a:lnTo>
                    <a:lnTo>
                      <a:pt x="1804" y="927"/>
                    </a:lnTo>
                    <a:lnTo>
                      <a:pt x="1817" y="947"/>
                    </a:lnTo>
                    <a:lnTo>
                      <a:pt x="1835" y="964"/>
                    </a:lnTo>
                    <a:lnTo>
                      <a:pt x="1858" y="977"/>
                    </a:lnTo>
                    <a:lnTo>
                      <a:pt x="1883" y="985"/>
                    </a:lnTo>
                    <a:lnTo>
                      <a:pt x="1910" y="988"/>
                    </a:lnTo>
                    <a:lnTo>
                      <a:pt x="1937" y="985"/>
                    </a:lnTo>
                    <a:lnTo>
                      <a:pt x="1962" y="977"/>
                    </a:lnTo>
                    <a:lnTo>
                      <a:pt x="1985" y="964"/>
                    </a:lnTo>
                    <a:lnTo>
                      <a:pt x="2004" y="947"/>
                    </a:lnTo>
                    <a:lnTo>
                      <a:pt x="2018" y="927"/>
                    </a:lnTo>
                    <a:lnTo>
                      <a:pt x="2027" y="904"/>
                    </a:lnTo>
                    <a:lnTo>
                      <a:pt x="2030" y="879"/>
                    </a:lnTo>
                    <a:lnTo>
                      <a:pt x="2027" y="853"/>
                    </a:lnTo>
                    <a:lnTo>
                      <a:pt x="2018" y="830"/>
                    </a:lnTo>
                    <a:lnTo>
                      <a:pt x="2004" y="810"/>
                    </a:lnTo>
                    <a:lnTo>
                      <a:pt x="1985" y="793"/>
                    </a:lnTo>
                    <a:lnTo>
                      <a:pt x="1962" y="780"/>
                    </a:lnTo>
                    <a:lnTo>
                      <a:pt x="1937" y="772"/>
                    </a:lnTo>
                    <a:lnTo>
                      <a:pt x="1910" y="769"/>
                    </a:lnTo>
                    <a:close/>
                    <a:moveTo>
                      <a:pt x="2245" y="648"/>
                    </a:moveTo>
                    <a:lnTo>
                      <a:pt x="2116" y="768"/>
                    </a:lnTo>
                    <a:lnTo>
                      <a:pt x="2130" y="794"/>
                    </a:lnTo>
                    <a:lnTo>
                      <a:pt x="2141" y="821"/>
                    </a:lnTo>
                    <a:lnTo>
                      <a:pt x="2147" y="850"/>
                    </a:lnTo>
                    <a:lnTo>
                      <a:pt x="2149" y="879"/>
                    </a:lnTo>
                    <a:lnTo>
                      <a:pt x="2146" y="914"/>
                    </a:lnTo>
                    <a:lnTo>
                      <a:pt x="2136" y="948"/>
                    </a:lnTo>
                    <a:lnTo>
                      <a:pt x="2122" y="980"/>
                    </a:lnTo>
                    <a:lnTo>
                      <a:pt x="2103" y="1008"/>
                    </a:lnTo>
                    <a:lnTo>
                      <a:pt x="2079" y="1034"/>
                    </a:lnTo>
                    <a:lnTo>
                      <a:pt x="2052" y="1056"/>
                    </a:lnTo>
                    <a:lnTo>
                      <a:pt x="2020" y="1074"/>
                    </a:lnTo>
                    <a:lnTo>
                      <a:pt x="1986" y="1087"/>
                    </a:lnTo>
                    <a:lnTo>
                      <a:pt x="1949" y="1095"/>
                    </a:lnTo>
                    <a:lnTo>
                      <a:pt x="1910" y="1098"/>
                    </a:lnTo>
                    <a:lnTo>
                      <a:pt x="1879" y="1096"/>
                    </a:lnTo>
                    <a:lnTo>
                      <a:pt x="1848" y="1090"/>
                    </a:lnTo>
                    <a:lnTo>
                      <a:pt x="1818" y="1080"/>
                    </a:lnTo>
                    <a:lnTo>
                      <a:pt x="1789" y="1067"/>
                    </a:lnTo>
                    <a:lnTo>
                      <a:pt x="1399" y="1427"/>
                    </a:lnTo>
                    <a:lnTo>
                      <a:pt x="1413" y="1453"/>
                    </a:lnTo>
                    <a:lnTo>
                      <a:pt x="1424" y="1481"/>
                    </a:lnTo>
                    <a:lnTo>
                      <a:pt x="1431" y="1509"/>
                    </a:lnTo>
                    <a:lnTo>
                      <a:pt x="1433" y="1538"/>
                    </a:lnTo>
                    <a:lnTo>
                      <a:pt x="1429" y="1574"/>
                    </a:lnTo>
                    <a:lnTo>
                      <a:pt x="1421" y="1608"/>
                    </a:lnTo>
                    <a:lnTo>
                      <a:pt x="1407" y="1639"/>
                    </a:lnTo>
                    <a:lnTo>
                      <a:pt x="1387" y="1668"/>
                    </a:lnTo>
                    <a:lnTo>
                      <a:pt x="1363" y="1693"/>
                    </a:lnTo>
                    <a:lnTo>
                      <a:pt x="1335" y="1715"/>
                    </a:lnTo>
                    <a:lnTo>
                      <a:pt x="1303" y="1733"/>
                    </a:lnTo>
                    <a:lnTo>
                      <a:pt x="1270" y="1747"/>
                    </a:lnTo>
                    <a:lnTo>
                      <a:pt x="1233" y="1755"/>
                    </a:lnTo>
                    <a:lnTo>
                      <a:pt x="1195" y="1758"/>
                    </a:lnTo>
                    <a:lnTo>
                      <a:pt x="1155" y="1755"/>
                    </a:lnTo>
                    <a:lnTo>
                      <a:pt x="1118" y="1747"/>
                    </a:lnTo>
                    <a:lnTo>
                      <a:pt x="1085" y="1733"/>
                    </a:lnTo>
                    <a:lnTo>
                      <a:pt x="1053" y="1715"/>
                    </a:lnTo>
                    <a:lnTo>
                      <a:pt x="1025" y="1693"/>
                    </a:lnTo>
                    <a:lnTo>
                      <a:pt x="1001" y="1668"/>
                    </a:lnTo>
                    <a:lnTo>
                      <a:pt x="981" y="1639"/>
                    </a:lnTo>
                    <a:lnTo>
                      <a:pt x="967" y="1608"/>
                    </a:lnTo>
                    <a:lnTo>
                      <a:pt x="959" y="1574"/>
                    </a:lnTo>
                    <a:lnTo>
                      <a:pt x="955" y="1538"/>
                    </a:lnTo>
                    <a:lnTo>
                      <a:pt x="957" y="1509"/>
                    </a:lnTo>
                    <a:lnTo>
                      <a:pt x="964" y="1481"/>
                    </a:lnTo>
                    <a:lnTo>
                      <a:pt x="975" y="1453"/>
                    </a:lnTo>
                    <a:lnTo>
                      <a:pt x="989" y="1427"/>
                    </a:lnTo>
                    <a:lnTo>
                      <a:pt x="717" y="1177"/>
                    </a:lnTo>
                    <a:lnTo>
                      <a:pt x="690" y="1190"/>
                    </a:lnTo>
                    <a:lnTo>
                      <a:pt x="659" y="1200"/>
                    </a:lnTo>
                    <a:lnTo>
                      <a:pt x="629" y="1206"/>
                    </a:lnTo>
                    <a:lnTo>
                      <a:pt x="597" y="1208"/>
                    </a:lnTo>
                    <a:lnTo>
                      <a:pt x="562" y="1205"/>
                    </a:lnTo>
                    <a:lnTo>
                      <a:pt x="528" y="1198"/>
                    </a:lnTo>
                    <a:lnTo>
                      <a:pt x="495" y="1187"/>
                    </a:lnTo>
                    <a:lnTo>
                      <a:pt x="465" y="1171"/>
                    </a:lnTo>
                    <a:lnTo>
                      <a:pt x="439" y="1152"/>
                    </a:lnTo>
                    <a:lnTo>
                      <a:pt x="415" y="1129"/>
                    </a:lnTo>
                    <a:lnTo>
                      <a:pt x="394" y="1103"/>
                    </a:lnTo>
                    <a:lnTo>
                      <a:pt x="378" y="1074"/>
                    </a:lnTo>
                    <a:lnTo>
                      <a:pt x="367" y="1043"/>
                    </a:lnTo>
                    <a:lnTo>
                      <a:pt x="125" y="1043"/>
                    </a:lnTo>
                    <a:lnTo>
                      <a:pt x="121" y="1099"/>
                    </a:lnTo>
                    <a:lnTo>
                      <a:pt x="120" y="1154"/>
                    </a:lnTo>
                    <a:lnTo>
                      <a:pt x="123" y="1236"/>
                    </a:lnTo>
                    <a:lnTo>
                      <a:pt x="133" y="1316"/>
                    </a:lnTo>
                    <a:lnTo>
                      <a:pt x="149" y="1393"/>
                    </a:lnTo>
                    <a:lnTo>
                      <a:pt x="172" y="1470"/>
                    </a:lnTo>
                    <a:lnTo>
                      <a:pt x="200" y="1543"/>
                    </a:lnTo>
                    <a:lnTo>
                      <a:pt x="235" y="1614"/>
                    </a:lnTo>
                    <a:lnTo>
                      <a:pt x="274" y="1681"/>
                    </a:lnTo>
                    <a:lnTo>
                      <a:pt x="319" y="1746"/>
                    </a:lnTo>
                    <a:lnTo>
                      <a:pt x="369" y="1807"/>
                    </a:lnTo>
                    <a:lnTo>
                      <a:pt x="423" y="1865"/>
                    </a:lnTo>
                    <a:lnTo>
                      <a:pt x="482" y="1919"/>
                    </a:lnTo>
                    <a:lnTo>
                      <a:pt x="544" y="1968"/>
                    </a:lnTo>
                    <a:lnTo>
                      <a:pt x="612" y="2014"/>
                    </a:lnTo>
                    <a:lnTo>
                      <a:pt x="681" y="2055"/>
                    </a:lnTo>
                    <a:lnTo>
                      <a:pt x="755" y="2091"/>
                    </a:lnTo>
                    <a:lnTo>
                      <a:pt x="832" y="2123"/>
                    </a:lnTo>
                    <a:lnTo>
                      <a:pt x="912" y="2149"/>
                    </a:lnTo>
                    <a:lnTo>
                      <a:pt x="993" y="2170"/>
                    </a:lnTo>
                    <a:lnTo>
                      <a:pt x="1078" y="2185"/>
                    </a:lnTo>
                    <a:lnTo>
                      <a:pt x="1165" y="2194"/>
                    </a:lnTo>
                    <a:lnTo>
                      <a:pt x="1253" y="2197"/>
                    </a:lnTo>
                    <a:lnTo>
                      <a:pt x="1336" y="2194"/>
                    </a:lnTo>
                    <a:lnTo>
                      <a:pt x="1418" y="2186"/>
                    </a:lnTo>
                    <a:lnTo>
                      <a:pt x="1498" y="2172"/>
                    </a:lnTo>
                    <a:lnTo>
                      <a:pt x="1577" y="2154"/>
                    </a:lnTo>
                    <a:lnTo>
                      <a:pt x="1656" y="2129"/>
                    </a:lnTo>
                    <a:lnTo>
                      <a:pt x="1732" y="2100"/>
                    </a:lnTo>
                    <a:lnTo>
                      <a:pt x="1805" y="2066"/>
                    </a:lnTo>
                    <a:lnTo>
                      <a:pt x="1874" y="2027"/>
                    </a:lnTo>
                    <a:lnTo>
                      <a:pt x="1940" y="1985"/>
                    </a:lnTo>
                    <a:lnTo>
                      <a:pt x="2000" y="1940"/>
                    </a:lnTo>
                    <a:lnTo>
                      <a:pt x="2058" y="1890"/>
                    </a:lnTo>
                    <a:lnTo>
                      <a:pt x="2110" y="1838"/>
                    </a:lnTo>
                    <a:lnTo>
                      <a:pt x="2159" y="1783"/>
                    </a:lnTo>
                    <a:lnTo>
                      <a:pt x="2203" y="1726"/>
                    </a:lnTo>
                    <a:lnTo>
                      <a:pt x="2242" y="1666"/>
                    </a:lnTo>
                    <a:lnTo>
                      <a:pt x="2278" y="1604"/>
                    </a:lnTo>
                    <a:lnTo>
                      <a:pt x="2307" y="1540"/>
                    </a:lnTo>
                    <a:lnTo>
                      <a:pt x="2333" y="1475"/>
                    </a:lnTo>
                    <a:lnTo>
                      <a:pt x="2354" y="1407"/>
                    </a:lnTo>
                    <a:lnTo>
                      <a:pt x="2370" y="1339"/>
                    </a:lnTo>
                    <a:lnTo>
                      <a:pt x="2381" y="1270"/>
                    </a:lnTo>
                    <a:lnTo>
                      <a:pt x="2387" y="1200"/>
                    </a:lnTo>
                    <a:lnTo>
                      <a:pt x="2388" y="1130"/>
                    </a:lnTo>
                    <a:lnTo>
                      <a:pt x="2383" y="1060"/>
                    </a:lnTo>
                    <a:lnTo>
                      <a:pt x="2374" y="990"/>
                    </a:lnTo>
                    <a:lnTo>
                      <a:pt x="2359" y="920"/>
                    </a:lnTo>
                    <a:lnTo>
                      <a:pt x="2339" y="851"/>
                    </a:lnTo>
                    <a:lnTo>
                      <a:pt x="2314" y="782"/>
                    </a:lnTo>
                    <a:lnTo>
                      <a:pt x="2282" y="715"/>
                    </a:lnTo>
                    <a:lnTo>
                      <a:pt x="2245" y="648"/>
                    </a:lnTo>
                    <a:close/>
                    <a:moveTo>
                      <a:pt x="1253" y="110"/>
                    </a:moveTo>
                    <a:lnTo>
                      <a:pt x="1170" y="113"/>
                    </a:lnTo>
                    <a:lnTo>
                      <a:pt x="1088" y="122"/>
                    </a:lnTo>
                    <a:lnTo>
                      <a:pt x="1007" y="135"/>
                    </a:lnTo>
                    <a:lnTo>
                      <a:pt x="929" y="154"/>
                    </a:lnTo>
                    <a:lnTo>
                      <a:pt x="852" y="178"/>
                    </a:lnTo>
                    <a:lnTo>
                      <a:pt x="778" y="207"/>
                    </a:lnTo>
                    <a:lnTo>
                      <a:pt x="707" y="240"/>
                    </a:lnTo>
                    <a:lnTo>
                      <a:pt x="639" y="278"/>
                    </a:lnTo>
                    <a:lnTo>
                      <a:pt x="574" y="320"/>
                    </a:lnTo>
                    <a:lnTo>
                      <a:pt x="512" y="366"/>
                    </a:lnTo>
                    <a:lnTo>
                      <a:pt x="453" y="416"/>
                    </a:lnTo>
                    <a:lnTo>
                      <a:pt x="398" y="469"/>
                    </a:lnTo>
                    <a:lnTo>
                      <a:pt x="348" y="526"/>
                    </a:lnTo>
                    <a:lnTo>
                      <a:pt x="302" y="587"/>
                    </a:lnTo>
                    <a:lnTo>
                      <a:pt x="260" y="651"/>
                    </a:lnTo>
                    <a:lnTo>
                      <a:pt x="223" y="717"/>
                    </a:lnTo>
                    <a:lnTo>
                      <a:pt x="192" y="787"/>
                    </a:lnTo>
                    <a:lnTo>
                      <a:pt x="166" y="859"/>
                    </a:lnTo>
                    <a:lnTo>
                      <a:pt x="145" y="933"/>
                    </a:lnTo>
                    <a:lnTo>
                      <a:pt x="367" y="933"/>
                    </a:lnTo>
                    <a:lnTo>
                      <a:pt x="378" y="902"/>
                    </a:lnTo>
                    <a:lnTo>
                      <a:pt x="394" y="874"/>
                    </a:lnTo>
                    <a:lnTo>
                      <a:pt x="415" y="848"/>
                    </a:lnTo>
                    <a:lnTo>
                      <a:pt x="439" y="825"/>
                    </a:lnTo>
                    <a:lnTo>
                      <a:pt x="466" y="806"/>
                    </a:lnTo>
                    <a:lnTo>
                      <a:pt x="495" y="790"/>
                    </a:lnTo>
                    <a:lnTo>
                      <a:pt x="528" y="779"/>
                    </a:lnTo>
                    <a:lnTo>
                      <a:pt x="563" y="771"/>
                    </a:lnTo>
                    <a:lnTo>
                      <a:pt x="597" y="769"/>
                    </a:lnTo>
                    <a:lnTo>
                      <a:pt x="637" y="772"/>
                    </a:lnTo>
                    <a:lnTo>
                      <a:pt x="674" y="780"/>
                    </a:lnTo>
                    <a:lnTo>
                      <a:pt x="707" y="794"/>
                    </a:lnTo>
                    <a:lnTo>
                      <a:pt x="739" y="811"/>
                    </a:lnTo>
                    <a:lnTo>
                      <a:pt x="766" y="833"/>
                    </a:lnTo>
                    <a:lnTo>
                      <a:pt x="790" y="859"/>
                    </a:lnTo>
                    <a:lnTo>
                      <a:pt x="810" y="888"/>
                    </a:lnTo>
                    <a:lnTo>
                      <a:pt x="824" y="919"/>
                    </a:lnTo>
                    <a:lnTo>
                      <a:pt x="832" y="953"/>
                    </a:lnTo>
                    <a:lnTo>
                      <a:pt x="836" y="988"/>
                    </a:lnTo>
                    <a:lnTo>
                      <a:pt x="833" y="1017"/>
                    </a:lnTo>
                    <a:lnTo>
                      <a:pt x="827" y="1046"/>
                    </a:lnTo>
                    <a:lnTo>
                      <a:pt x="816" y="1073"/>
                    </a:lnTo>
                    <a:lnTo>
                      <a:pt x="802" y="1099"/>
                    </a:lnTo>
                    <a:lnTo>
                      <a:pt x="1074" y="1349"/>
                    </a:lnTo>
                    <a:lnTo>
                      <a:pt x="1106" y="1334"/>
                    </a:lnTo>
                    <a:lnTo>
                      <a:pt x="1140" y="1323"/>
                    </a:lnTo>
                    <a:lnTo>
                      <a:pt x="1176" y="1318"/>
                    </a:lnTo>
                    <a:lnTo>
                      <a:pt x="1212" y="1318"/>
                    </a:lnTo>
                    <a:lnTo>
                      <a:pt x="1248" y="1323"/>
                    </a:lnTo>
                    <a:lnTo>
                      <a:pt x="1282" y="1334"/>
                    </a:lnTo>
                    <a:lnTo>
                      <a:pt x="1314" y="1349"/>
                    </a:lnTo>
                    <a:lnTo>
                      <a:pt x="1706" y="989"/>
                    </a:lnTo>
                    <a:lnTo>
                      <a:pt x="1690" y="963"/>
                    </a:lnTo>
                    <a:lnTo>
                      <a:pt x="1681" y="936"/>
                    </a:lnTo>
                    <a:lnTo>
                      <a:pt x="1674" y="908"/>
                    </a:lnTo>
                    <a:lnTo>
                      <a:pt x="1672" y="879"/>
                    </a:lnTo>
                    <a:lnTo>
                      <a:pt x="1674" y="843"/>
                    </a:lnTo>
                    <a:lnTo>
                      <a:pt x="1684" y="809"/>
                    </a:lnTo>
                    <a:lnTo>
                      <a:pt x="1698" y="778"/>
                    </a:lnTo>
                    <a:lnTo>
                      <a:pt x="1718" y="749"/>
                    </a:lnTo>
                    <a:lnTo>
                      <a:pt x="1742" y="723"/>
                    </a:lnTo>
                    <a:lnTo>
                      <a:pt x="1769" y="701"/>
                    </a:lnTo>
                    <a:lnTo>
                      <a:pt x="1800" y="684"/>
                    </a:lnTo>
                    <a:lnTo>
                      <a:pt x="1835" y="670"/>
                    </a:lnTo>
                    <a:lnTo>
                      <a:pt x="1872" y="662"/>
                    </a:lnTo>
                    <a:lnTo>
                      <a:pt x="1910" y="659"/>
                    </a:lnTo>
                    <a:lnTo>
                      <a:pt x="1942" y="661"/>
                    </a:lnTo>
                    <a:lnTo>
                      <a:pt x="1973" y="667"/>
                    </a:lnTo>
                    <a:lnTo>
                      <a:pt x="2003" y="677"/>
                    </a:lnTo>
                    <a:lnTo>
                      <a:pt x="2031" y="690"/>
                    </a:lnTo>
                    <a:lnTo>
                      <a:pt x="2180" y="553"/>
                    </a:lnTo>
                    <a:lnTo>
                      <a:pt x="2132" y="495"/>
                    </a:lnTo>
                    <a:lnTo>
                      <a:pt x="2081" y="441"/>
                    </a:lnTo>
                    <a:lnTo>
                      <a:pt x="2027" y="391"/>
                    </a:lnTo>
                    <a:lnTo>
                      <a:pt x="1968" y="344"/>
                    </a:lnTo>
                    <a:lnTo>
                      <a:pt x="1907" y="301"/>
                    </a:lnTo>
                    <a:lnTo>
                      <a:pt x="1843" y="262"/>
                    </a:lnTo>
                    <a:lnTo>
                      <a:pt x="1775" y="228"/>
                    </a:lnTo>
                    <a:lnTo>
                      <a:pt x="1707" y="197"/>
                    </a:lnTo>
                    <a:lnTo>
                      <a:pt x="1635" y="171"/>
                    </a:lnTo>
                    <a:lnTo>
                      <a:pt x="1561" y="150"/>
                    </a:lnTo>
                    <a:lnTo>
                      <a:pt x="1486" y="133"/>
                    </a:lnTo>
                    <a:lnTo>
                      <a:pt x="1410" y="120"/>
                    </a:lnTo>
                    <a:lnTo>
                      <a:pt x="1333" y="113"/>
                    </a:lnTo>
                    <a:lnTo>
                      <a:pt x="1253" y="110"/>
                    </a:lnTo>
                    <a:close/>
                    <a:moveTo>
                      <a:pt x="1253" y="0"/>
                    </a:moveTo>
                    <a:lnTo>
                      <a:pt x="1347" y="4"/>
                    </a:lnTo>
                    <a:lnTo>
                      <a:pt x="1439" y="13"/>
                    </a:lnTo>
                    <a:lnTo>
                      <a:pt x="1528" y="28"/>
                    </a:lnTo>
                    <a:lnTo>
                      <a:pt x="1615" y="50"/>
                    </a:lnTo>
                    <a:lnTo>
                      <a:pt x="1700" y="76"/>
                    </a:lnTo>
                    <a:lnTo>
                      <a:pt x="1782" y="108"/>
                    </a:lnTo>
                    <a:lnTo>
                      <a:pt x="1860" y="145"/>
                    </a:lnTo>
                    <a:lnTo>
                      <a:pt x="1936" y="187"/>
                    </a:lnTo>
                    <a:lnTo>
                      <a:pt x="2008" y="233"/>
                    </a:lnTo>
                    <a:lnTo>
                      <a:pt x="2076" y="284"/>
                    </a:lnTo>
                    <a:lnTo>
                      <a:pt x="2140" y="338"/>
                    </a:lnTo>
                    <a:lnTo>
                      <a:pt x="2199" y="397"/>
                    </a:lnTo>
                    <a:lnTo>
                      <a:pt x="2255" y="460"/>
                    </a:lnTo>
                    <a:lnTo>
                      <a:pt x="2305" y="526"/>
                    </a:lnTo>
                    <a:lnTo>
                      <a:pt x="2351" y="595"/>
                    </a:lnTo>
                    <a:lnTo>
                      <a:pt x="2391" y="667"/>
                    </a:lnTo>
                    <a:lnTo>
                      <a:pt x="2425" y="743"/>
                    </a:lnTo>
                    <a:lnTo>
                      <a:pt x="2454" y="820"/>
                    </a:lnTo>
                    <a:lnTo>
                      <a:pt x="2477" y="900"/>
                    </a:lnTo>
                    <a:lnTo>
                      <a:pt x="2493" y="983"/>
                    </a:lnTo>
                    <a:lnTo>
                      <a:pt x="2504" y="1067"/>
                    </a:lnTo>
                    <a:lnTo>
                      <a:pt x="2507" y="1153"/>
                    </a:lnTo>
                    <a:lnTo>
                      <a:pt x="2504" y="1239"/>
                    </a:lnTo>
                    <a:lnTo>
                      <a:pt x="2493" y="1323"/>
                    </a:lnTo>
                    <a:lnTo>
                      <a:pt x="2477" y="1406"/>
                    </a:lnTo>
                    <a:lnTo>
                      <a:pt x="2454" y="1487"/>
                    </a:lnTo>
                    <a:lnTo>
                      <a:pt x="2426" y="1565"/>
                    </a:lnTo>
                    <a:lnTo>
                      <a:pt x="2391" y="1640"/>
                    </a:lnTo>
                    <a:lnTo>
                      <a:pt x="2351" y="1712"/>
                    </a:lnTo>
                    <a:lnTo>
                      <a:pt x="2305" y="1782"/>
                    </a:lnTo>
                    <a:lnTo>
                      <a:pt x="2255" y="1848"/>
                    </a:lnTo>
                    <a:lnTo>
                      <a:pt x="2199" y="1910"/>
                    </a:lnTo>
                    <a:lnTo>
                      <a:pt x="2140" y="1969"/>
                    </a:lnTo>
                    <a:lnTo>
                      <a:pt x="2077" y="2024"/>
                    </a:lnTo>
                    <a:lnTo>
                      <a:pt x="2008" y="2075"/>
                    </a:lnTo>
                    <a:lnTo>
                      <a:pt x="1936" y="2121"/>
                    </a:lnTo>
                    <a:lnTo>
                      <a:pt x="1861" y="2163"/>
                    </a:lnTo>
                    <a:lnTo>
                      <a:pt x="1782" y="2200"/>
                    </a:lnTo>
                    <a:lnTo>
                      <a:pt x="1700" y="2231"/>
                    </a:lnTo>
                    <a:lnTo>
                      <a:pt x="1615" y="2258"/>
                    </a:lnTo>
                    <a:lnTo>
                      <a:pt x="1528" y="2279"/>
                    </a:lnTo>
                    <a:lnTo>
                      <a:pt x="1439" y="2294"/>
                    </a:lnTo>
                    <a:lnTo>
                      <a:pt x="1347" y="2303"/>
                    </a:lnTo>
                    <a:lnTo>
                      <a:pt x="1253" y="2307"/>
                    </a:lnTo>
                    <a:lnTo>
                      <a:pt x="1160" y="2303"/>
                    </a:lnTo>
                    <a:lnTo>
                      <a:pt x="1068" y="2294"/>
                    </a:lnTo>
                    <a:lnTo>
                      <a:pt x="979" y="2279"/>
                    </a:lnTo>
                    <a:lnTo>
                      <a:pt x="892" y="2258"/>
                    </a:lnTo>
                    <a:lnTo>
                      <a:pt x="807" y="2231"/>
                    </a:lnTo>
                    <a:lnTo>
                      <a:pt x="725" y="2200"/>
                    </a:lnTo>
                    <a:lnTo>
                      <a:pt x="646" y="2163"/>
                    </a:lnTo>
                    <a:lnTo>
                      <a:pt x="571" y="2121"/>
                    </a:lnTo>
                    <a:lnTo>
                      <a:pt x="500" y="2075"/>
                    </a:lnTo>
                    <a:lnTo>
                      <a:pt x="431" y="2024"/>
                    </a:lnTo>
                    <a:lnTo>
                      <a:pt x="367" y="1969"/>
                    </a:lnTo>
                    <a:lnTo>
                      <a:pt x="308" y="1910"/>
                    </a:lnTo>
                    <a:lnTo>
                      <a:pt x="253" y="1848"/>
                    </a:lnTo>
                    <a:lnTo>
                      <a:pt x="202" y="1782"/>
                    </a:lnTo>
                    <a:lnTo>
                      <a:pt x="157" y="1712"/>
                    </a:lnTo>
                    <a:lnTo>
                      <a:pt x="117" y="1640"/>
                    </a:lnTo>
                    <a:lnTo>
                      <a:pt x="82" y="1565"/>
                    </a:lnTo>
                    <a:lnTo>
                      <a:pt x="54" y="1487"/>
                    </a:lnTo>
                    <a:lnTo>
                      <a:pt x="31" y="1406"/>
                    </a:lnTo>
                    <a:lnTo>
                      <a:pt x="13" y="1323"/>
                    </a:lnTo>
                    <a:lnTo>
                      <a:pt x="4" y="1239"/>
                    </a:lnTo>
                    <a:lnTo>
                      <a:pt x="0" y="1153"/>
                    </a:lnTo>
                    <a:lnTo>
                      <a:pt x="4" y="1067"/>
                    </a:lnTo>
                    <a:lnTo>
                      <a:pt x="13" y="983"/>
                    </a:lnTo>
                    <a:lnTo>
                      <a:pt x="31" y="900"/>
                    </a:lnTo>
                    <a:lnTo>
                      <a:pt x="54" y="820"/>
                    </a:lnTo>
                    <a:lnTo>
                      <a:pt x="82" y="742"/>
                    </a:lnTo>
                    <a:lnTo>
                      <a:pt x="117" y="667"/>
                    </a:lnTo>
                    <a:lnTo>
                      <a:pt x="157" y="595"/>
                    </a:lnTo>
                    <a:lnTo>
                      <a:pt x="202" y="525"/>
                    </a:lnTo>
                    <a:lnTo>
                      <a:pt x="253" y="459"/>
                    </a:lnTo>
                    <a:lnTo>
                      <a:pt x="308" y="397"/>
                    </a:lnTo>
                    <a:lnTo>
                      <a:pt x="367" y="338"/>
                    </a:lnTo>
                    <a:lnTo>
                      <a:pt x="431" y="283"/>
                    </a:lnTo>
                    <a:lnTo>
                      <a:pt x="500" y="232"/>
                    </a:lnTo>
                    <a:lnTo>
                      <a:pt x="571" y="186"/>
                    </a:lnTo>
                    <a:lnTo>
                      <a:pt x="646" y="144"/>
                    </a:lnTo>
                    <a:lnTo>
                      <a:pt x="725" y="108"/>
                    </a:lnTo>
                    <a:lnTo>
                      <a:pt x="807" y="76"/>
                    </a:lnTo>
                    <a:lnTo>
                      <a:pt x="892" y="49"/>
                    </a:lnTo>
                    <a:lnTo>
                      <a:pt x="979" y="28"/>
                    </a:lnTo>
                    <a:lnTo>
                      <a:pt x="1068" y="13"/>
                    </a:lnTo>
                    <a:lnTo>
                      <a:pt x="1160" y="4"/>
                    </a:lnTo>
                    <a:lnTo>
                      <a:pt x="12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17">
                <a:extLst>
                  <a:ext uri="{FF2B5EF4-FFF2-40B4-BE49-F238E27FC236}">
                    <a16:creationId xmlns:a16="http://schemas.microsoft.com/office/drawing/2014/main" id="{132810CC-93D5-4F19-84A7-176A3E543DBD}"/>
                  </a:ext>
                </a:extLst>
              </p:cNvPr>
              <p:cNvSpPr>
                <a:spLocks noEditPoints="1"/>
              </p:cNvSpPr>
              <p:nvPr/>
            </p:nvSpPr>
            <p:spPr bwMode="auto">
              <a:xfrm>
                <a:off x="5241925" y="4179888"/>
                <a:ext cx="474663" cy="474663"/>
              </a:xfrm>
              <a:custGeom>
                <a:avLst/>
                <a:gdLst>
                  <a:gd name="T0" fmla="*/ 3187 w 3583"/>
                  <a:gd name="T1" fmla="*/ 3168 h 3294"/>
                  <a:gd name="T2" fmla="*/ 3361 w 3583"/>
                  <a:gd name="T3" fmla="*/ 3166 h 3294"/>
                  <a:gd name="T4" fmla="*/ 3463 w 3583"/>
                  <a:gd name="T5" fmla="*/ 3033 h 3294"/>
                  <a:gd name="T6" fmla="*/ 3406 w 3583"/>
                  <a:gd name="T7" fmla="*/ 2880 h 3294"/>
                  <a:gd name="T8" fmla="*/ 2583 w 3583"/>
                  <a:gd name="T9" fmla="*/ 2309 h 3294"/>
                  <a:gd name="T10" fmla="*/ 2428 w 3583"/>
                  <a:gd name="T11" fmla="*/ 2442 h 3294"/>
                  <a:gd name="T12" fmla="*/ 2958 w 3583"/>
                  <a:gd name="T13" fmla="*/ 222 h 3294"/>
                  <a:gd name="T14" fmla="*/ 2867 w 3583"/>
                  <a:gd name="T15" fmla="*/ 329 h 3294"/>
                  <a:gd name="T16" fmla="*/ 2958 w 3583"/>
                  <a:gd name="T17" fmla="*/ 436 h 3294"/>
                  <a:gd name="T18" fmla="*/ 3093 w 3583"/>
                  <a:gd name="T19" fmla="*/ 377 h 3294"/>
                  <a:gd name="T20" fmla="*/ 3061 w 3583"/>
                  <a:gd name="T21" fmla="*/ 244 h 3294"/>
                  <a:gd name="T22" fmla="*/ 1338 w 3583"/>
                  <a:gd name="T23" fmla="*/ 113 h 3294"/>
                  <a:gd name="T24" fmla="*/ 845 w 3583"/>
                  <a:gd name="T25" fmla="*/ 254 h 3294"/>
                  <a:gd name="T26" fmla="*/ 433 w 3583"/>
                  <a:gd name="T27" fmla="*/ 563 h 3294"/>
                  <a:gd name="T28" fmla="*/ 186 w 3583"/>
                  <a:gd name="T29" fmla="*/ 974 h 3294"/>
                  <a:gd name="T30" fmla="*/ 119 w 3583"/>
                  <a:gd name="T31" fmla="*/ 1434 h 3294"/>
                  <a:gd name="T32" fmla="*/ 239 w 3583"/>
                  <a:gd name="T33" fmla="*/ 1893 h 3294"/>
                  <a:gd name="T34" fmla="*/ 548 w 3583"/>
                  <a:gd name="T35" fmla="*/ 2292 h 3294"/>
                  <a:gd name="T36" fmla="*/ 981 w 3583"/>
                  <a:gd name="T37" fmla="*/ 2545 h 3294"/>
                  <a:gd name="T38" fmla="*/ 1476 w 3583"/>
                  <a:gd name="T39" fmla="*/ 2635 h 3294"/>
                  <a:gd name="T40" fmla="*/ 1978 w 3583"/>
                  <a:gd name="T41" fmla="*/ 2554 h 3294"/>
                  <a:gd name="T42" fmla="*/ 2368 w 3583"/>
                  <a:gd name="T43" fmla="*/ 2346 h 3294"/>
                  <a:gd name="T44" fmla="*/ 2582 w 3583"/>
                  <a:gd name="T45" fmla="*/ 2142 h 3294"/>
                  <a:gd name="T46" fmla="*/ 2809 w 3583"/>
                  <a:gd name="T47" fmla="*/ 1733 h 3294"/>
                  <a:gd name="T48" fmla="*/ 2860 w 3583"/>
                  <a:gd name="T49" fmla="*/ 1248 h 3294"/>
                  <a:gd name="T50" fmla="*/ 2707 w 3583"/>
                  <a:gd name="T51" fmla="*/ 779 h 3294"/>
                  <a:gd name="T52" fmla="*/ 2369 w 3583"/>
                  <a:gd name="T53" fmla="*/ 396 h 3294"/>
                  <a:gd name="T54" fmla="*/ 1923 w 3583"/>
                  <a:gd name="T55" fmla="*/ 169 h 3294"/>
                  <a:gd name="T56" fmla="*/ 1511 w 3583"/>
                  <a:gd name="T57" fmla="*/ 0 h 3294"/>
                  <a:gd name="T58" fmla="*/ 2028 w 3583"/>
                  <a:gd name="T59" fmla="*/ 91 h 3294"/>
                  <a:gd name="T60" fmla="*/ 2486 w 3583"/>
                  <a:gd name="T61" fmla="*/ 348 h 3294"/>
                  <a:gd name="T62" fmla="*/ 2756 w 3583"/>
                  <a:gd name="T63" fmla="*/ 387 h 3294"/>
                  <a:gd name="T64" fmla="*/ 2793 w 3583"/>
                  <a:gd name="T65" fmla="*/ 200 h 3294"/>
                  <a:gd name="T66" fmla="*/ 2987 w 3583"/>
                  <a:gd name="T67" fmla="*/ 110 h 3294"/>
                  <a:gd name="T68" fmla="*/ 3168 w 3583"/>
                  <a:gd name="T69" fmla="*/ 189 h 3294"/>
                  <a:gd name="T70" fmla="*/ 3216 w 3583"/>
                  <a:gd name="T71" fmla="*/ 384 h 3294"/>
                  <a:gd name="T72" fmla="*/ 3088 w 3583"/>
                  <a:gd name="T73" fmla="*/ 527 h 3294"/>
                  <a:gd name="T74" fmla="*/ 2894 w 3583"/>
                  <a:gd name="T75" fmla="*/ 531 h 3294"/>
                  <a:gd name="T76" fmla="*/ 2912 w 3583"/>
                  <a:gd name="T77" fmla="*/ 946 h 3294"/>
                  <a:gd name="T78" fmla="*/ 2983 w 3583"/>
                  <a:gd name="T79" fmla="*/ 1458 h 3294"/>
                  <a:gd name="T80" fmla="*/ 2841 w 3583"/>
                  <a:gd name="T81" fmla="*/ 1962 h 3294"/>
                  <a:gd name="T82" fmla="*/ 3519 w 3583"/>
                  <a:gd name="T83" fmla="*/ 2832 h 3294"/>
                  <a:gd name="T84" fmla="*/ 3580 w 3583"/>
                  <a:gd name="T85" fmla="*/ 3043 h 3294"/>
                  <a:gd name="T86" fmla="*/ 3460 w 3583"/>
                  <a:gd name="T87" fmla="*/ 3235 h 3294"/>
                  <a:gd name="T88" fmla="*/ 3270 w 3583"/>
                  <a:gd name="T89" fmla="*/ 3294 h 3294"/>
                  <a:gd name="T90" fmla="*/ 3049 w 3583"/>
                  <a:gd name="T91" fmla="*/ 3210 h 3294"/>
                  <a:gd name="T92" fmla="*/ 2060 w 3583"/>
                  <a:gd name="T93" fmla="*/ 2642 h 3294"/>
                  <a:gd name="T94" fmla="*/ 1543 w 3583"/>
                  <a:gd name="T95" fmla="*/ 2744 h 3294"/>
                  <a:gd name="T96" fmla="*/ 1028 w 3583"/>
                  <a:gd name="T97" fmla="*/ 2677 h 3294"/>
                  <a:gd name="T98" fmla="*/ 563 w 3583"/>
                  <a:gd name="T99" fmla="*/ 2447 h 3294"/>
                  <a:gd name="T100" fmla="*/ 203 w 3583"/>
                  <a:gd name="T101" fmla="*/ 2065 h 3294"/>
                  <a:gd name="T102" fmla="*/ 21 w 3583"/>
                  <a:gd name="T103" fmla="*/ 1598 h 3294"/>
                  <a:gd name="T104" fmla="*/ 27 w 3583"/>
                  <a:gd name="T105" fmla="*/ 1113 h 3294"/>
                  <a:gd name="T106" fmla="*/ 218 w 3583"/>
                  <a:gd name="T107" fmla="*/ 659 h 3294"/>
                  <a:gd name="T108" fmla="*/ 584 w 3583"/>
                  <a:gd name="T109" fmla="*/ 283 h 3294"/>
                  <a:gd name="T110" fmla="*/ 1072 w 3583"/>
                  <a:gd name="T111" fmla="*/ 55 h 3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83" h="3294">
                    <a:moveTo>
                      <a:pt x="2927" y="2439"/>
                    </a:moveTo>
                    <a:lnTo>
                      <a:pt x="2653" y="2690"/>
                    </a:lnTo>
                    <a:lnTo>
                      <a:pt x="3133" y="3132"/>
                    </a:lnTo>
                    <a:lnTo>
                      <a:pt x="3137" y="3135"/>
                    </a:lnTo>
                    <a:lnTo>
                      <a:pt x="3161" y="3153"/>
                    </a:lnTo>
                    <a:lnTo>
                      <a:pt x="3187" y="3168"/>
                    </a:lnTo>
                    <a:lnTo>
                      <a:pt x="3215" y="3178"/>
                    </a:lnTo>
                    <a:lnTo>
                      <a:pt x="3244" y="3184"/>
                    </a:lnTo>
                    <a:lnTo>
                      <a:pt x="3274" y="3186"/>
                    </a:lnTo>
                    <a:lnTo>
                      <a:pt x="3303" y="3183"/>
                    </a:lnTo>
                    <a:lnTo>
                      <a:pt x="3332" y="3177"/>
                    </a:lnTo>
                    <a:lnTo>
                      <a:pt x="3361" y="3166"/>
                    </a:lnTo>
                    <a:lnTo>
                      <a:pt x="3386" y="3151"/>
                    </a:lnTo>
                    <a:lnTo>
                      <a:pt x="3410" y="3132"/>
                    </a:lnTo>
                    <a:lnTo>
                      <a:pt x="3430" y="3110"/>
                    </a:lnTo>
                    <a:lnTo>
                      <a:pt x="3446" y="3086"/>
                    </a:lnTo>
                    <a:lnTo>
                      <a:pt x="3456" y="3060"/>
                    </a:lnTo>
                    <a:lnTo>
                      <a:pt x="3463" y="3033"/>
                    </a:lnTo>
                    <a:lnTo>
                      <a:pt x="3465" y="3006"/>
                    </a:lnTo>
                    <a:lnTo>
                      <a:pt x="3463" y="2978"/>
                    </a:lnTo>
                    <a:lnTo>
                      <a:pt x="3455" y="2952"/>
                    </a:lnTo>
                    <a:lnTo>
                      <a:pt x="3443" y="2926"/>
                    </a:lnTo>
                    <a:lnTo>
                      <a:pt x="3427" y="2902"/>
                    </a:lnTo>
                    <a:lnTo>
                      <a:pt x="3406" y="2880"/>
                    </a:lnTo>
                    <a:lnTo>
                      <a:pt x="2927" y="2439"/>
                    </a:lnTo>
                    <a:close/>
                    <a:moveTo>
                      <a:pt x="2677" y="2209"/>
                    </a:moveTo>
                    <a:lnTo>
                      <a:pt x="2657" y="2232"/>
                    </a:lnTo>
                    <a:lnTo>
                      <a:pt x="2634" y="2256"/>
                    </a:lnTo>
                    <a:lnTo>
                      <a:pt x="2602" y="2292"/>
                    </a:lnTo>
                    <a:lnTo>
                      <a:pt x="2583" y="2309"/>
                    </a:lnTo>
                    <a:lnTo>
                      <a:pt x="2548" y="2343"/>
                    </a:lnTo>
                    <a:lnTo>
                      <a:pt x="2512" y="2375"/>
                    </a:lnTo>
                    <a:lnTo>
                      <a:pt x="2493" y="2391"/>
                    </a:lnTo>
                    <a:lnTo>
                      <a:pt x="2455" y="2422"/>
                    </a:lnTo>
                    <a:lnTo>
                      <a:pt x="2441" y="2432"/>
                    </a:lnTo>
                    <a:lnTo>
                      <a:pt x="2428" y="2442"/>
                    </a:lnTo>
                    <a:lnTo>
                      <a:pt x="2403" y="2461"/>
                    </a:lnTo>
                    <a:lnTo>
                      <a:pt x="2568" y="2613"/>
                    </a:lnTo>
                    <a:lnTo>
                      <a:pt x="2842" y="2361"/>
                    </a:lnTo>
                    <a:lnTo>
                      <a:pt x="2677" y="2209"/>
                    </a:lnTo>
                    <a:close/>
                    <a:moveTo>
                      <a:pt x="2987" y="219"/>
                    </a:moveTo>
                    <a:lnTo>
                      <a:pt x="2958" y="222"/>
                    </a:lnTo>
                    <a:lnTo>
                      <a:pt x="2933" y="231"/>
                    </a:lnTo>
                    <a:lnTo>
                      <a:pt x="2912" y="244"/>
                    </a:lnTo>
                    <a:lnTo>
                      <a:pt x="2893" y="261"/>
                    </a:lnTo>
                    <a:lnTo>
                      <a:pt x="2879" y="281"/>
                    </a:lnTo>
                    <a:lnTo>
                      <a:pt x="2870" y="304"/>
                    </a:lnTo>
                    <a:lnTo>
                      <a:pt x="2867" y="329"/>
                    </a:lnTo>
                    <a:lnTo>
                      <a:pt x="2870" y="354"/>
                    </a:lnTo>
                    <a:lnTo>
                      <a:pt x="2879" y="377"/>
                    </a:lnTo>
                    <a:lnTo>
                      <a:pt x="2893" y="398"/>
                    </a:lnTo>
                    <a:lnTo>
                      <a:pt x="2912" y="415"/>
                    </a:lnTo>
                    <a:lnTo>
                      <a:pt x="2933" y="428"/>
                    </a:lnTo>
                    <a:lnTo>
                      <a:pt x="2958" y="436"/>
                    </a:lnTo>
                    <a:lnTo>
                      <a:pt x="2987" y="439"/>
                    </a:lnTo>
                    <a:lnTo>
                      <a:pt x="3014" y="436"/>
                    </a:lnTo>
                    <a:lnTo>
                      <a:pt x="3039" y="428"/>
                    </a:lnTo>
                    <a:lnTo>
                      <a:pt x="3061" y="415"/>
                    </a:lnTo>
                    <a:lnTo>
                      <a:pt x="3079" y="398"/>
                    </a:lnTo>
                    <a:lnTo>
                      <a:pt x="3093" y="377"/>
                    </a:lnTo>
                    <a:lnTo>
                      <a:pt x="3102" y="354"/>
                    </a:lnTo>
                    <a:lnTo>
                      <a:pt x="3105" y="329"/>
                    </a:lnTo>
                    <a:lnTo>
                      <a:pt x="3102" y="304"/>
                    </a:lnTo>
                    <a:lnTo>
                      <a:pt x="3093" y="281"/>
                    </a:lnTo>
                    <a:lnTo>
                      <a:pt x="3079" y="261"/>
                    </a:lnTo>
                    <a:lnTo>
                      <a:pt x="3061" y="244"/>
                    </a:lnTo>
                    <a:lnTo>
                      <a:pt x="3039" y="231"/>
                    </a:lnTo>
                    <a:lnTo>
                      <a:pt x="3014" y="222"/>
                    </a:lnTo>
                    <a:lnTo>
                      <a:pt x="2987" y="219"/>
                    </a:lnTo>
                    <a:close/>
                    <a:moveTo>
                      <a:pt x="1507" y="106"/>
                    </a:moveTo>
                    <a:lnTo>
                      <a:pt x="1423" y="107"/>
                    </a:lnTo>
                    <a:lnTo>
                      <a:pt x="1338" y="113"/>
                    </a:lnTo>
                    <a:lnTo>
                      <a:pt x="1254" y="125"/>
                    </a:lnTo>
                    <a:lnTo>
                      <a:pt x="1169" y="140"/>
                    </a:lnTo>
                    <a:lnTo>
                      <a:pt x="1087" y="161"/>
                    </a:lnTo>
                    <a:lnTo>
                      <a:pt x="1005" y="187"/>
                    </a:lnTo>
                    <a:lnTo>
                      <a:pt x="924" y="218"/>
                    </a:lnTo>
                    <a:lnTo>
                      <a:pt x="845" y="254"/>
                    </a:lnTo>
                    <a:lnTo>
                      <a:pt x="768" y="295"/>
                    </a:lnTo>
                    <a:lnTo>
                      <a:pt x="692" y="341"/>
                    </a:lnTo>
                    <a:lnTo>
                      <a:pt x="620" y="392"/>
                    </a:lnTo>
                    <a:lnTo>
                      <a:pt x="554" y="446"/>
                    </a:lnTo>
                    <a:lnTo>
                      <a:pt x="491" y="503"/>
                    </a:lnTo>
                    <a:lnTo>
                      <a:pt x="433" y="563"/>
                    </a:lnTo>
                    <a:lnTo>
                      <a:pt x="380" y="626"/>
                    </a:lnTo>
                    <a:lnTo>
                      <a:pt x="331" y="691"/>
                    </a:lnTo>
                    <a:lnTo>
                      <a:pt x="287" y="759"/>
                    </a:lnTo>
                    <a:lnTo>
                      <a:pt x="248" y="829"/>
                    </a:lnTo>
                    <a:lnTo>
                      <a:pt x="214" y="901"/>
                    </a:lnTo>
                    <a:lnTo>
                      <a:pt x="186" y="974"/>
                    </a:lnTo>
                    <a:lnTo>
                      <a:pt x="162" y="1048"/>
                    </a:lnTo>
                    <a:lnTo>
                      <a:pt x="142" y="1124"/>
                    </a:lnTo>
                    <a:lnTo>
                      <a:pt x="128" y="1201"/>
                    </a:lnTo>
                    <a:lnTo>
                      <a:pt x="120" y="1278"/>
                    </a:lnTo>
                    <a:lnTo>
                      <a:pt x="116" y="1356"/>
                    </a:lnTo>
                    <a:lnTo>
                      <a:pt x="119" y="1434"/>
                    </a:lnTo>
                    <a:lnTo>
                      <a:pt x="125" y="1511"/>
                    </a:lnTo>
                    <a:lnTo>
                      <a:pt x="137" y="1589"/>
                    </a:lnTo>
                    <a:lnTo>
                      <a:pt x="154" y="1667"/>
                    </a:lnTo>
                    <a:lnTo>
                      <a:pt x="177" y="1743"/>
                    </a:lnTo>
                    <a:lnTo>
                      <a:pt x="206" y="1819"/>
                    </a:lnTo>
                    <a:lnTo>
                      <a:pt x="239" y="1893"/>
                    </a:lnTo>
                    <a:lnTo>
                      <a:pt x="277" y="1966"/>
                    </a:lnTo>
                    <a:lnTo>
                      <a:pt x="323" y="2037"/>
                    </a:lnTo>
                    <a:lnTo>
                      <a:pt x="373" y="2106"/>
                    </a:lnTo>
                    <a:lnTo>
                      <a:pt x="427" y="2172"/>
                    </a:lnTo>
                    <a:lnTo>
                      <a:pt x="486" y="2234"/>
                    </a:lnTo>
                    <a:lnTo>
                      <a:pt x="548" y="2292"/>
                    </a:lnTo>
                    <a:lnTo>
                      <a:pt x="613" y="2345"/>
                    </a:lnTo>
                    <a:lnTo>
                      <a:pt x="682" y="2394"/>
                    </a:lnTo>
                    <a:lnTo>
                      <a:pt x="754" y="2438"/>
                    </a:lnTo>
                    <a:lnTo>
                      <a:pt x="828" y="2478"/>
                    </a:lnTo>
                    <a:lnTo>
                      <a:pt x="903" y="2514"/>
                    </a:lnTo>
                    <a:lnTo>
                      <a:pt x="981" y="2545"/>
                    </a:lnTo>
                    <a:lnTo>
                      <a:pt x="1060" y="2572"/>
                    </a:lnTo>
                    <a:lnTo>
                      <a:pt x="1142" y="2594"/>
                    </a:lnTo>
                    <a:lnTo>
                      <a:pt x="1224" y="2611"/>
                    </a:lnTo>
                    <a:lnTo>
                      <a:pt x="1307" y="2624"/>
                    </a:lnTo>
                    <a:lnTo>
                      <a:pt x="1391" y="2632"/>
                    </a:lnTo>
                    <a:lnTo>
                      <a:pt x="1476" y="2635"/>
                    </a:lnTo>
                    <a:lnTo>
                      <a:pt x="1561" y="2634"/>
                    </a:lnTo>
                    <a:lnTo>
                      <a:pt x="1646" y="2628"/>
                    </a:lnTo>
                    <a:lnTo>
                      <a:pt x="1729" y="2617"/>
                    </a:lnTo>
                    <a:lnTo>
                      <a:pt x="1813" y="2601"/>
                    </a:lnTo>
                    <a:lnTo>
                      <a:pt x="1897" y="2580"/>
                    </a:lnTo>
                    <a:lnTo>
                      <a:pt x="1978" y="2554"/>
                    </a:lnTo>
                    <a:lnTo>
                      <a:pt x="2059" y="2523"/>
                    </a:lnTo>
                    <a:lnTo>
                      <a:pt x="2138" y="2487"/>
                    </a:lnTo>
                    <a:lnTo>
                      <a:pt x="2215" y="2446"/>
                    </a:lnTo>
                    <a:lnTo>
                      <a:pt x="2290" y="2400"/>
                    </a:lnTo>
                    <a:lnTo>
                      <a:pt x="2330" y="2373"/>
                    </a:lnTo>
                    <a:lnTo>
                      <a:pt x="2368" y="2346"/>
                    </a:lnTo>
                    <a:lnTo>
                      <a:pt x="2389" y="2329"/>
                    </a:lnTo>
                    <a:lnTo>
                      <a:pt x="2450" y="2277"/>
                    </a:lnTo>
                    <a:lnTo>
                      <a:pt x="2476" y="2253"/>
                    </a:lnTo>
                    <a:lnTo>
                      <a:pt x="2533" y="2196"/>
                    </a:lnTo>
                    <a:lnTo>
                      <a:pt x="2552" y="2177"/>
                    </a:lnTo>
                    <a:lnTo>
                      <a:pt x="2582" y="2142"/>
                    </a:lnTo>
                    <a:lnTo>
                      <a:pt x="2610" y="2106"/>
                    </a:lnTo>
                    <a:lnTo>
                      <a:pt x="2661" y="2035"/>
                    </a:lnTo>
                    <a:lnTo>
                      <a:pt x="2707" y="1963"/>
                    </a:lnTo>
                    <a:lnTo>
                      <a:pt x="2746" y="1888"/>
                    </a:lnTo>
                    <a:lnTo>
                      <a:pt x="2781" y="1811"/>
                    </a:lnTo>
                    <a:lnTo>
                      <a:pt x="2809" y="1733"/>
                    </a:lnTo>
                    <a:lnTo>
                      <a:pt x="2832" y="1654"/>
                    </a:lnTo>
                    <a:lnTo>
                      <a:pt x="2848" y="1573"/>
                    </a:lnTo>
                    <a:lnTo>
                      <a:pt x="2860" y="1492"/>
                    </a:lnTo>
                    <a:lnTo>
                      <a:pt x="2866" y="1411"/>
                    </a:lnTo>
                    <a:lnTo>
                      <a:pt x="2866" y="1329"/>
                    </a:lnTo>
                    <a:lnTo>
                      <a:pt x="2860" y="1248"/>
                    </a:lnTo>
                    <a:lnTo>
                      <a:pt x="2848" y="1167"/>
                    </a:lnTo>
                    <a:lnTo>
                      <a:pt x="2832" y="1087"/>
                    </a:lnTo>
                    <a:lnTo>
                      <a:pt x="2809" y="1008"/>
                    </a:lnTo>
                    <a:lnTo>
                      <a:pt x="2781" y="930"/>
                    </a:lnTo>
                    <a:lnTo>
                      <a:pt x="2746" y="853"/>
                    </a:lnTo>
                    <a:lnTo>
                      <a:pt x="2707" y="779"/>
                    </a:lnTo>
                    <a:lnTo>
                      <a:pt x="2661" y="706"/>
                    </a:lnTo>
                    <a:lnTo>
                      <a:pt x="2610" y="635"/>
                    </a:lnTo>
                    <a:lnTo>
                      <a:pt x="2556" y="569"/>
                    </a:lnTo>
                    <a:lnTo>
                      <a:pt x="2497" y="507"/>
                    </a:lnTo>
                    <a:lnTo>
                      <a:pt x="2435" y="450"/>
                    </a:lnTo>
                    <a:lnTo>
                      <a:pt x="2369" y="396"/>
                    </a:lnTo>
                    <a:lnTo>
                      <a:pt x="2300" y="347"/>
                    </a:lnTo>
                    <a:lnTo>
                      <a:pt x="2230" y="303"/>
                    </a:lnTo>
                    <a:lnTo>
                      <a:pt x="2156" y="263"/>
                    </a:lnTo>
                    <a:lnTo>
                      <a:pt x="2079" y="227"/>
                    </a:lnTo>
                    <a:lnTo>
                      <a:pt x="2002" y="196"/>
                    </a:lnTo>
                    <a:lnTo>
                      <a:pt x="1923" y="169"/>
                    </a:lnTo>
                    <a:lnTo>
                      <a:pt x="1841" y="147"/>
                    </a:lnTo>
                    <a:lnTo>
                      <a:pt x="1759" y="130"/>
                    </a:lnTo>
                    <a:lnTo>
                      <a:pt x="1676" y="117"/>
                    </a:lnTo>
                    <a:lnTo>
                      <a:pt x="1592" y="109"/>
                    </a:lnTo>
                    <a:lnTo>
                      <a:pt x="1507" y="106"/>
                    </a:lnTo>
                    <a:close/>
                    <a:moveTo>
                      <a:pt x="1511" y="0"/>
                    </a:moveTo>
                    <a:lnTo>
                      <a:pt x="1599" y="3"/>
                    </a:lnTo>
                    <a:lnTo>
                      <a:pt x="1687" y="11"/>
                    </a:lnTo>
                    <a:lnTo>
                      <a:pt x="1774" y="24"/>
                    </a:lnTo>
                    <a:lnTo>
                      <a:pt x="1860" y="42"/>
                    </a:lnTo>
                    <a:lnTo>
                      <a:pt x="1945" y="64"/>
                    </a:lnTo>
                    <a:lnTo>
                      <a:pt x="2028" y="91"/>
                    </a:lnTo>
                    <a:lnTo>
                      <a:pt x="2110" y="123"/>
                    </a:lnTo>
                    <a:lnTo>
                      <a:pt x="2190" y="159"/>
                    </a:lnTo>
                    <a:lnTo>
                      <a:pt x="2268" y="199"/>
                    </a:lnTo>
                    <a:lnTo>
                      <a:pt x="2344" y="244"/>
                    </a:lnTo>
                    <a:lnTo>
                      <a:pt x="2417" y="294"/>
                    </a:lnTo>
                    <a:lnTo>
                      <a:pt x="2486" y="348"/>
                    </a:lnTo>
                    <a:lnTo>
                      <a:pt x="2553" y="406"/>
                    </a:lnTo>
                    <a:lnTo>
                      <a:pt x="2617" y="469"/>
                    </a:lnTo>
                    <a:lnTo>
                      <a:pt x="2677" y="536"/>
                    </a:lnTo>
                    <a:lnTo>
                      <a:pt x="2781" y="440"/>
                    </a:lnTo>
                    <a:lnTo>
                      <a:pt x="2767" y="414"/>
                    </a:lnTo>
                    <a:lnTo>
                      <a:pt x="2756" y="387"/>
                    </a:lnTo>
                    <a:lnTo>
                      <a:pt x="2749" y="358"/>
                    </a:lnTo>
                    <a:lnTo>
                      <a:pt x="2747" y="329"/>
                    </a:lnTo>
                    <a:lnTo>
                      <a:pt x="2751" y="294"/>
                    </a:lnTo>
                    <a:lnTo>
                      <a:pt x="2759" y="260"/>
                    </a:lnTo>
                    <a:lnTo>
                      <a:pt x="2773" y="228"/>
                    </a:lnTo>
                    <a:lnTo>
                      <a:pt x="2793" y="200"/>
                    </a:lnTo>
                    <a:lnTo>
                      <a:pt x="2817" y="174"/>
                    </a:lnTo>
                    <a:lnTo>
                      <a:pt x="2845" y="152"/>
                    </a:lnTo>
                    <a:lnTo>
                      <a:pt x="2877" y="134"/>
                    </a:lnTo>
                    <a:lnTo>
                      <a:pt x="2910" y="121"/>
                    </a:lnTo>
                    <a:lnTo>
                      <a:pt x="2947" y="113"/>
                    </a:lnTo>
                    <a:lnTo>
                      <a:pt x="2987" y="110"/>
                    </a:lnTo>
                    <a:lnTo>
                      <a:pt x="3021" y="112"/>
                    </a:lnTo>
                    <a:lnTo>
                      <a:pt x="3056" y="119"/>
                    </a:lnTo>
                    <a:lnTo>
                      <a:pt x="3088" y="131"/>
                    </a:lnTo>
                    <a:lnTo>
                      <a:pt x="3118" y="147"/>
                    </a:lnTo>
                    <a:lnTo>
                      <a:pt x="3145" y="166"/>
                    </a:lnTo>
                    <a:lnTo>
                      <a:pt x="3168" y="189"/>
                    </a:lnTo>
                    <a:lnTo>
                      <a:pt x="3189" y="215"/>
                    </a:lnTo>
                    <a:lnTo>
                      <a:pt x="3205" y="243"/>
                    </a:lnTo>
                    <a:lnTo>
                      <a:pt x="3216" y="274"/>
                    </a:lnTo>
                    <a:lnTo>
                      <a:pt x="3583" y="274"/>
                    </a:lnTo>
                    <a:lnTo>
                      <a:pt x="3583" y="384"/>
                    </a:lnTo>
                    <a:lnTo>
                      <a:pt x="3216" y="384"/>
                    </a:lnTo>
                    <a:lnTo>
                      <a:pt x="3205" y="415"/>
                    </a:lnTo>
                    <a:lnTo>
                      <a:pt x="3189" y="444"/>
                    </a:lnTo>
                    <a:lnTo>
                      <a:pt x="3168" y="470"/>
                    </a:lnTo>
                    <a:lnTo>
                      <a:pt x="3145" y="492"/>
                    </a:lnTo>
                    <a:lnTo>
                      <a:pt x="3118" y="512"/>
                    </a:lnTo>
                    <a:lnTo>
                      <a:pt x="3088" y="527"/>
                    </a:lnTo>
                    <a:lnTo>
                      <a:pt x="3056" y="539"/>
                    </a:lnTo>
                    <a:lnTo>
                      <a:pt x="3021" y="546"/>
                    </a:lnTo>
                    <a:lnTo>
                      <a:pt x="2987" y="549"/>
                    </a:lnTo>
                    <a:lnTo>
                      <a:pt x="2954" y="547"/>
                    </a:lnTo>
                    <a:lnTo>
                      <a:pt x="2923" y="541"/>
                    </a:lnTo>
                    <a:lnTo>
                      <a:pt x="2894" y="531"/>
                    </a:lnTo>
                    <a:lnTo>
                      <a:pt x="2866" y="518"/>
                    </a:lnTo>
                    <a:lnTo>
                      <a:pt x="2746" y="627"/>
                    </a:lnTo>
                    <a:lnTo>
                      <a:pt x="2796" y="704"/>
                    </a:lnTo>
                    <a:lnTo>
                      <a:pt x="2841" y="783"/>
                    </a:lnTo>
                    <a:lnTo>
                      <a:pt x="2880" y="863"/>
                    </a:lnTo>
                    <a:lnTo>
                      <a:pt x="2912" y="946"/>
                    </a:lnTo>
                    <a:lnTo>
                      <a:pt x="2939" y="1029"/>
                    </a:lnTo>
                    <a:lnTo>
                      <a:pt x="2959" y="1114"/>
                    </a:lnTo>
                    <a:lnTo>
                      <a:pt x="2975" y="1200"/>
                    </a:lnTo>
                    <a:lnTo>
                      <a:pt x="2983" y="1286"/>
                    </a:lnTo>
                    <a:lnTo>
                      <a:pt x="2987" y="1372"/>
                    </a:lnTo>
                    <a:lnTo>
                      <a:pt x="2983" y="1458"/>
                    </a:lnTo>
                    <a:lnTo>
                      <a:pt x="2975" y="1544"/>
                    </a:lnTo>
                    <a:lnTo>
                      <a:pt x="2959" y="1630"/>
                    </a:lnTo>
                    <a:lnTo>
                      <a:pt x="2939" y="1716"/>
                    </a:lnTo>
                    <a:lnTo>
                      <a:pt x="2912" y="1799"/>
                    </a:lnTo>
                    <a:lnTo>
                      <a:pt x="2880" y="1882"/>
                    </a:lnTo>
                    <a:lnTo>
                      <a:pt x="2841" y="1962"/>
                    </a:lnTo>
                    <a:lnTo>
                      <a:pt x="2796" y="2041"/>
                    </a:lnTo>
                    <a:lnTo>
                      <a:pt x="2746" y="2118"/>
                    </a:lnTo>
                    <a:lnTo>
                      <a:pt x="2927" y="2283"/>
                    </a:lnTo>
                    <a:lnTo>
                      <a:pt x="3010" y="2361"/>
                    </a:lnTo>
                    <a:lnTo>
                      <a:pt x="3491" y="2803"/>
                    </a:lnTo>
                    <a:lnTo>
                      <a:pt x="3519" y="2832"/>
                    </a:lnTo>
                    <a:lnTo>
                      <a:pt x="3542" y="2864"/>
                    </a:lnTo>
                    <a:lnTo>
                      <a:pt x="3560" y="2898"/>
                    </a:lnTo>
                    <a:lnTo>
                      <a:pt x="3573" y="2933"/>
                    </a:lnTo>
                    <a:lnTo>
                      <a:pt x="3580" y="2970"/>
                    </a:lnTo>
                    <a:lnTo>
                      <a:pt x="3583" y="3006"/>
                    </a:lnTo>
                    <a:lnTo>
                      <a:pt x="3580" y="3043"/>
                    </a:lnTo>
                    <a:lnTo>
                      <a:pt x="3573" y="3079"/>
                    </a:lnTo>
                    <a:lnTo>
                      <a:pt x="3560" y="3115"/>
                    </a:lnTo>
                    <a:lnTo>
                      <a:pt x="3542" y="3148"/>
                    </a:lnTo>
                    <a:lnTo>
                      <a:pt x="3519" y="3180"/>
                    </a:lnTo>
                    <a:lnTo>
                      <a:pt x="3491" y="3210"/>
                    </a:lnTo>
                    <a:lnTo>
                      <a:pt x="3460" y="3235"/>
                    </a:lnTo>
                    <a:lnTo>
                      <a:pt x="3425" y="3257"/>
                    </a:lnTo>
                    <a:lnTo>
                      <a:pt x="3388" y="3273"/>
                    </a:lnTo>
                    <a:lnTo>
                      <a:pt x="3350" y="3285"/>
                    </a:lnTo>
                    <a:lnTo>
                      <a:pt x="3310" y="3292"/>
                    </a:lnTo>
                    <a:lnTo>
                      <a:pt x="3270" y="3294"/>
                    </a:lnTo>
                    <a:lnTo>
                      <a:pt x="3270" y="3294"/>
                    </a:lnTo>
                    <a:lnTo>
                      <a:pt x="3230" y="3292"/>
                    </a:lnTo>
                    <a:lnTo>
                      <a:pt x="3191" y="3285"/>
                    </a:lnTo>
                    <a:lnTo>
                      <a:pt x="3152" y="3273"/>
                    </a:lnTo>
                    <a:lnTo>
                      <a:pt x="3116" y="3257"/>
                    </a:lnTo>
                    <a:lnTo>
                      <a:pt x="3081" y="3235"/>
                    </a:lnTo>
                    <a:lnTo>
                      <a:pt x="3049" y="3210"/>
                    </a:lnTo>
                    <a:lnTo>
                      <a:pt x="2568" y="2768"/>
                    </a:lnTo>
                    <a:lnTo>
                      <a:pt x="2484" y="2690"/>
                    </a:lnTo>
                    <a:lnTo>
                      <a:pt x="2304" y="2525"/>
                    </a:lnTo>
                    <a:lnTo>
                      <a:pt x="2224" y="2569"/>
                    </a:lnTo>
                    <a:lnTo>
                      <a:pt x="2143" y="2608"/>
                    </a:lnTo>
                    <a:lnTo>
                      <a:pt x="2060" y="2642"/>
                    </a:lnTo>
                    <a:lnTo>
                      <a:pt x="1976" y="2671"/>
                    </a:lnTo>
                    <a:lnTo>
                      <a:pt x="1891" y="2696"/>
                    </a:lnTo>
                    <a:lnTo>
                      <a:pt x="1804" y="2715"/>
                    </a:lnTo>
                    <a:lnTo>
                      <a:pt x="1717" y="2730"/>
                    </a:lnTo>
                    <a:lnTo>
                      <a:pt x="1630" y="2739"/>
                    </a:lnTo>
                    <a:lnTo>
                      <a:pt x="1543" y="2744"/>
                    </a:lnTo>
                    <a:lnTo>
                      <a:pt x="1455" y="2745"/>
                    </a:lnTo>
                    <a:lnTo>
                      <a:pt x="1368" y="2740"/>
                    </a:lnTo>
                    <a:lnTo>
                      <a:pt x="1282" y="2731"/>
                    </a:lnTo>
                    <a:lnTo>
                      <a:pt x="1196" y="2718"/>
                    </a:lnTo>
                    <a:lnTo>
                      <a:pt x="1112" y="2700"/>
                    </a:lnTo>
                    <a:lnTo>
                      <a:pt x="1028" y="2677"/>
                    </a:lnTo>
                    <a:lnTo>
                      <a:pt x="945" y="2650"/>
                    </a:lnTo>
                    <a:lnTo>
                      <a:pt x="865" y="2618"/>
                    </a:lnTo>
                    <a:lnTo>
                      <a:pt x="786" y="2582"/>
                    </a:lnTo>
                    <a:lnTo>
                      <a:pt x="709" y="2541"/>
                    </a:lnTo>
                    <a:lnTo>
                      <a:pt x="635" y="2497"/>
                    </a:lnTo>
                    <a:lnTo>
                      <a:pt x="563" y="2447"/>
                    </a:lnTo>
                    <a:lnTo>
                      <a:pt x="495" y="2394"/>
                    </a:lnTo>
                    <a:lnTo>
                      <a:pt x="430" y="2336"/>
                    </a:lnTo>
                    <a:lnTo>
                      <a:pt x="368" y="2274"/>
                    </a:lnTo>
                    <a:lnTo>
                      <a:pt x="309" y="2208"/>
                    </a:lnTo>
                    <a:lnTo>
                      <a:pt x="253" y="2138"/>
                    </a:lnTo>
                    <a:lnTo>
                      <a:pt x="203" y="2065"/>
                    </a:lnTo>
                    <a:lnTo>
                      <a:pt x="160" y="1991"/>
                    </a:lnTo>
                    <a:lnTo>
                      <a:pt x="121" y="1915"/>
                    </a:lnTo>
                    <a:lnTo>
                      <a:pt x="88" y="1837"/>
                    </a:lnTo>
                    <a:lnTo>
                      <a:pt x="60" y="1759"/>
                    </a:lnTo>
                    <a:lnTo>
                      <a:pt x="37" y="1679"/>
                    </a:lnTo>
                    <a:lnTo>
                      <a:pt x="21" y="1598"/>
                    </a:lnTo>
                    <a:lnTo>
                      <a:pt x="9" y="1517"/>
                    </a:lnTo>
                    <a:lnTo>
                      <a:pt x="1" y="1436"/>
                    </a:lnTo>
                    <a:lnTo>
                      <a:pt x="0" y="1355"/>
                    </a:lnTo>
                    <a:lnTo>
                      <a:pt x="4" y="1274"/>
                    </a:lnTo>
                    <a:lnTo>
                      <a:pt x="13" y="1193"/>
                    </a:lnTo>
                    <a:lnTo>
                      <a:pt x="27" y="1113"/>
                    </a:lnTo>
                    <a:lnTo>
                      <a:pt x="46" y="1034"/>
                    </a:lnTo>
                    <a:lnTo>
                      <a:pt x="71" y="956"/>
                    </a:lnTo>
                    <a:lnTo>
                      <a:pt x="99" y="879"/>
                    </a:lnTo>
                    <a:lnTo>
                      <a:pt x="134" y="804"/>
                    </a:lnTo>
                    <a:lnTo>
                      <a:pt x="173" y="730"/>
                    </a:lnTo>
                    <a:lnTo>
                      <a:pt x="218" y="659"/>
                    </a:lnTo>
                    <a:lnTo>
                      <a:pt x="266" y="589"/>
                    </a:lnTo>
                    <a:lnTo>
                      <a:pt x="320" y="522"/>
                    </a:lnTo>
                    <a:lnTo>
                      <a:pt x="378" y="458"/>
                    </a:lnTo>
                    <a:lnTo>
                      <a:pt x="443" y="397"/>
                    </a:lnTo>
                    <a:lnTo>
                      <a:pt x="511" y="338"/>
                    </a:lnTo>
                    <a:lnTo>
                      <a:pt x="584" y="283"/>
                    </a:lnTo>
                    <a:lnTo>
                      <a:pt x="660" y="233"/>
                    </a:lnTo>
                    <a:lnTo>
                      <a:pt x="740" y="187"/>
                    </a:lnTo>
                    <a:lnTo>
                      <a:pt x="820" y="147"/>
                    </a:lnTo>
                    <a:lnTo>
                      <a:pt x="903" y="111"/>
                    </a:lnTo>
                    <a:lnTo>
                      <a:pt x="988" y="80"/>
                    </a:lnTo>
                    <a:lnTo>
                      <a:pt x="1072" y="55"/>
                    </a:lnTo>
                    <a:lnTo>
                      <a:pt x="1159" y="34"/>
                    </a:lnTo>
                    <a:lnTo>
                      <a:pt x="1246" y="18"/>
                    </a:lnTo>
                    <a:lnTo>
                      <a:pt x="1334" y="7"/>
                    </a:lnTo>
                    <a:lnTo>
                      <a:pt x="1423" y="1"/>
                    </a:lnTo>
                    <a:lnTo>
                      <a:pt x="1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41" name="TextBox 40">
            <a:extLst>
              <a:ext uri="{FF2B5EF4-FFF2-40B4-BE49-F238E27FC236}">
                <a16:creationId xmlns:a16="http://schemas.microsoft.com/office/drawing/2014/main" id="{64518852-6777-47FA-A692-A1AA7689AF36}"/>
              </a:ext>
            </a:extLst>
          </p:cNvPr>
          <p:cNvSpPr txBox="1"/>
          <p:nvPr/>
        </p:nvSpPr>
        <p:spPr>
          <a:xfrm>
            <a:off x="8270367" y="2138004"/>
            <a:ext cx="3410330" cy="880369"/>
          </a:xfrm>
          <a:prstGeom prst="rect">
            <a:avLst/>
          </a:prstGeom>
          <a:noFill/>
        </p:spPr>
        <p:txBody>
          <a:bodyPr wrap="square" rtlCol="0">
            <a:spAutoFit/>
          </a:bodyPr>
          <a:lstStyle/>
          <a:p>
            <a:pPr>
              <a:lnSpc>
                <a:spcPct val="150000"/>
              </a:lnSpc>
            </a:pPr>
            <a:r>
              <a:rPr lang="en-US" dirty="0" err="1">
                <a:solidFill>
                  <a:schemeClr val="tx1">
                    <a:lumMod val="50000"/>
                    <a:lumOff val="50000"/>
                  </a:schemeClr>
                </a:solidFill>
              </a:rPr>
              <a:t>Nhằm</a:t>
            </a:r>
            <a:r>
              <a:rPr lang="en-US" dirty="0">
                <a:solidFill>
                  <a:schemeClr val="tx1">
                    <a:lumMod val="50000"/>
                    <a:lumOff val="50000"/>
                  </a:schemeClr>
                </a:solidFill>
              </a:rPr>
              <a:t> </a:t>
            </a:r>
            <a:r>
              <a:rPr lang="en-US" dirty="0" err="1">
                <a:solidFill>
                  <a:schemeClr val="tx1">
                    <a:lumMod val="50000"/>
                    <a:lumOff val="50000"/>
                  </a:schemeClr>
                </a:solidFill>
              </a:rPr>
              <a:t>mục</a:t>
            </a:r>
            <a:r>
              <a:rPr lang="en-US" dirty="0">
                <a:solidFill>
                  <a:schemeClr val="tx1">
                    <a:lumMod val="50000"/>
                    <a:lumOff val="50000"/>
                  </a:schemeClr>
                </a:solidFill>
              </a:rPr>
              <a:t> </a:t>
            </a:r>
            <a:r>
              <a:rPr lang="en-US" dirty="0" err="1">
                <a:solidFill>
                  <a:schemeClr val="tx1">
                    <a:lumMod val="50000"/>
                    <a:lumOff val="50000"/>
                  </a:schemeClr>
                </a:solidFill>
              </a:rPr>
              <a:t>đích</a:t>
            </a:r>
            <a:r>
              <a:rPr lang="en-US" dirty="0">
                <a:solidFill>
                  <a:schemeClr val="tx1">
                    <a:lumMod val="50000"/>
                    <a:lumOff val="50000"/>
                  </a:schemeClr>
                </a:solidFill>
              </a:rPr>
              <a:t> </a:t>
            </a:r>
            <a:r>
              <a:rPr lang="en-US" dirty="0" err="1">
                <a:solidFill>
                  <a:schemeClr val="tx1">
                    <a:lumMod val="50000"/>
                    <a:lumOff val="50000"/>
                  </a:schemeClr>
                </a:solidFill>
              </a:rPr>
              <a:t>bán</a:t>
            </a:r>
            <a:r>
              <a:rPr lang="en-US" dirty="0">
                <a:solidFill>
                  <a:schemeClr val="tx1">
                    <a:lumMod val="50000"/>
                    <a:lumOff val="50000"/>
                  </a:schemeClr>
                </a:solidFill>
              </a:rPr>
              <a:t> </a:t>
            </a:r>
            <a:r>
              <a:rPr lang="en-US" dirty="0" err="1">
                <a:solidFill>
                  <a:schemeClr val="tx1">
                    <a:lumMod val="50000"/>
                    <a:lumOff val="50000"/>
                  </a:schemeClr>
                </a:solidFill>
              </a:rPr>
              <a:t>hàng</a:t>
            </a:r>
            <a:r>
              <a:rPr lang="en-US" dirty="0">
                <a:solidFill>
                  <a:schemeClr val="tx1">
                    <a:lumMod val="50000"/>
                    <a:lumOff val="50000"/>
                  </a:schemeClr>
                </a:solidFill>
              </a:rPr>
              <a:t>, </a:t>
            </a:r>
            <a:r>
              <a:rPr lang="en-US" dirty="0" err="1">
                <a:solidFill>
                  <a:schemeClr val="tx1">
                    <a:lumMod val="50000"/>
                    <a:lumOff val="50000"/>
                  </a:schemeClr>
                </a:solidFill>
              </a:rPr>
              <a:t>quảng</a:t>
            </a:r>
            <a:r>
              <a:rPr lang="en-US" dirty="0">
                <a:solidFill>
                  <a:schemeClr val="tx1">
                    <a:lumMod val="50000"/>
                    <a:lumOff val="50000"/>
                  </a:schemeClr>
                </a:solidFill>
              </a:rPr>
              <a:t> </a:t>
            </a:r>
            <a:r>
              <a:rPr lang="en-US" dirty="0" err="1">
                <a:solidFill>
                  <a:schemeClr val="tx1">
                    <a:lumMod val="50000"/>
                    <a:lumOff val="50000"/>
                  </a:schemeClr>
                </a:solidFill>
              </a:rPr>
              <a:t>cáo</a:t>
            </a:r>
            <a:r>
              <a:rPr lang="en-US" dirty="0">
                <a:solidFill>
                  <a:schemeClr val="tx1">
                    <a:lumMod val="50000"/>
                    <a:lumOff val="50000"/>
                  </a:schemeClr>
                </a:solidFill>
              </a:rPr>
              <a:t> </a:t>
            </a:r>
            <a:r>
              <a:rPr lang="en-US" dirty="0" err="1">
                <a:solidFill>
                  <a:schemeClr val="tx1">
                    <a:lumMod val="50000"/>
                    <a:lumOff val="50000"/>
                  </a:schemeClr>
                </a:solidFill>
              </a:rPr>
              <a:t>sản</a:t>
            </a:r>
            <a:r>
              <a:rPr lang="en-US" dirty="0">
                <a:solidFill>
                  <a:schemeClr val="tx1">
                    <a:lumMod val="50000"/>
                    <a:lumOff val="50000"/>
                  </a:schemeClr>
                </a:solidFill>
              </a:rPr>
              <a:t> </a:t>
            </a:r>
            <a:r>
              <a:rPr lang="en-US" dirty="0" err="1">
                <a:solidFill>
                  <a:schemeClr val="tx1">
                    <a:lumMod val="50000"/>
                    <a:lumOff val="50000"/>
                  </a:schemeClr>
                </a:solidFill>
              </a:rPr>
              <a:t>phẩm</a:t>
            </a:r>
            <a:r>
              <a:rPr lang="en-US" dirty="0">
                <a:solidFill>
                  <a:schemeClr val="tx1">
                    <a:lumMod val="50000"/>
                    <a:lumOff val="50000"/>
                  </a:schemeClr>
                </a:solidFill>
              </a:rPr>
              <a:t> </a:t>
            </a:r>
          </a:p>
        </p:txBody>
      </p:sp>
      <p:sp>
        <p:nvSpPr>
          <p:cNvPr id="42" name="TextBox 41">
            <a:extLst>
              <a:ext uri="{FF2B5EF4-FFF2-40B4-BE49-F238E27FC236}">
                <a16:creationId xmlns:a16="http://schemas.microsoft.com/office/drawing/2014/main" id="{41E7F4BF-856A-4A86-B82C-14534808CA7B}"/>
              </a:ext>
            </a:extLst>
          </p:cNvPr>
          <p:cNvSpPr txBox="1"/>
          <p:nvPr/>
        </p:nvSpPr>
        <p:spPr>
          <a:xfrm>
            <a:off x="8270367" y="3637620"/>
            <a:ext cx="3410330" cy="464871"/>
          </a:xfrm>
          <a:prstGeom prst="rect">
            <a:avLst/>
          </a:prstGeom>
          <a:noFill/>
        </p:spPr>
        <p:txBody>
          <a:bodyPr wrap="square" rtlCol="0">
            <a:spAutoFit/>
          </a:bodyPr>
          <a:lstStyle/>
          <a:p>
            <a:pPr>
              <a:lnSpc>
                <a:spcPct val="150000"/>
              </a:lnSpc>
            </a:pPr>
            <a:r>
              <a:rPr lang="en-US" dirty="0" err="1">
                <a:solidFill>
                  <a:schemeClr val="tx1">
                    <a:lumMod val="50000"/>
                    <a:lumOff val="50000"/>
                  </a:schemeClr>
                </a:solidFill>
              </a:rPr>
              <a:t>Không</a:t>
            </a:r>
            <a:r>
              <a:rPr lang="en-US" dirty="0">
                <a:solidFill>
                  <a:schemeClr val="tx1">
                    <a:lumMod val="50000"/>
                    <a:lumOff val="50000"/>
                  </a:schemeClr>
                </a:solidFill>
              </a:rPr>
              <a:t> </a:t>
            </a:r>
            <a:r>
              <a:rPr lang="en-US" dirty="0" err="1">
                <a:solidFill>
                  <a:schemeClr val="tx1">
                    <a:lumMod val="50000"/>
                    <a:lumOff val="50000"/>
                  </a:schemeClr>
                </a:solidFill>
              </a:rPr>
              <a:t>đem</a:t>
            </a:r>
            <a:r>
              <a:rPr lang="en-US" dirty="0">
                <a:solidFill>
                  <a:schemeClr val="tx1">
                    <a:lumMod val="50000"/>
                    <a:lumOff val="50000"/>
                  </a:schemeClr>
                </a:solidFill>
              </a:rPr>
              <a:t> </a:t>
            </a:r>
            <a:r>
              <a:rPr lang="en-US" dirty="0" err="1">
                <a:solidFill>
                  <a:schemeClr val="tx1">
                    <a:lumMod val="50000"/>
                    <a:lumOff val="50000"/>
                  </a:schemeClr>
                </a:solidFill>
              </a:rPr>
              <a:t>lại</a:t>
            </a:r>
            <a:r>
              <a:rPr lang="en-US" dirty="0">
                <a:solidFill>
                  <a:schemeClr val="tx1">
                    <a:lumMod val="50000"/>
                    <a:lumOff val="50000"/>
                  </a:schemeClr>
                </a:solidFill>
              </a:rPr>
              <a:t> </a:t>
            </a:r>
            <a:r>
              <a:rPr lang="en-US" dirty="0" err="1">
                <a:solidFill>
                  <a:schemeClr val="tx1">
                    <a:lumMod val="50000"/>
                    <a:lumOff val="50000"/>
                  </a:schemeClr>
                </a:solidFill>
              </a:rPr>
              <a:t>lợi</a:t>
            </a:r>
            <a:r>
              <a:rPr lang="en-US" dirty="0">
                <a:solidFill>
                  <a:schemeClr val="tx1">
                    <a:lumMod val="50000"/>
                    <a:lumOff val="50000"/>
                  </a:schemeClr>
                </a:solidFill>
              </a:rPr>
              <a:t> </a:t>
            </a:r>
            <a:r>
              <a:rPr lang="en-US" dirty="0" err="1">
                <a:solidFill>
                  <a:schemeClr val="tx1">
                    <a:lumMod val="50000"/>
                    <a:lumOff val="50000"/>
                  </a:schemeClr>
                </a:solidFill>
              </a:rPr>
              <a:t>ích</a:t>
            </a:r>
            <a:r>
              <a:rPr lang="en-US" dirty="0">
                <a:solidFill>
                  <a:schemeClr val="tx1">
                    <a:lumMod val="50000"/>
                    <a:lumOff val="50000"/>
                  </a:schemeClr>
                </a:solidFill>
              </a:rPr>
              <a:t> c</a:t>
            </a:r>
          </a:p>
        </p:txBody>
      </p:sp>
    </p:spTree>
    <p:extLst>
      <p:ext uri="{BB962C8B-B14F-4D97-AF65-F5344CB8AC3E}">
        <p14:creationId xmlns:p14="http://schemas.microsoft.com/office/powerpoint/2010/main" val="702552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840141-675C-3F42-9AF5-7CD007950E08}"/>
              </a:ext>
            </a:extLst>
          </p:cNvPr>
          <p:cNvSpPr txBox="1"/>
          <p:nvPr/>
        </p:nvSpPr>
        <p:spPr>
          <a:xfrm>
            <a:off x="1418854" y="955296"/>
            <a:ext cx="2996663" cy="584775"/>
          </a:xfrm>
          <a:prstGeom prst="rect">
            <a:avLst/>
          </a:prstGeom>
          <a:noFill/>
        </p:spPr>
        <p:txBody>
          <a:bodyPr wrap="square" rtlCol="0">
            <a:spAutoFit/>
          </a:bodyPr>
          <a:lstStyle/>
          <a:p>
            <a:r>
              <a:rPr lang="en-US" sz="3200">
                <a:solidFill>
                  <a:schemeClr val="tx1">
                    <a:lumMod val="85000"/>
                    <a:lumOff val="15000"/>
                  </a:schemeClr>
                </a:solidFill>
                <a:latin typeface="Gelasio" pitchFamily="2" charset="77"/>
              </a:rPr>
              <a:t>The </a:t>
            </a:r>
            <a:r>
              <a:rPr lang="en-US" sz="3200" b="1" i="1">
                <a:solidFill>
                  <a:schemeClr val="tx1">
                    <a:lumMod val="85000"/>
                    <a:lumOff val="15000"/>
                  </a:schemeClr>
                </a:solidFill>
                <a:latin typeface="Gelasio" pitchFamily="2" charset="77"/>
              </a:rPr>
              <a:t>teams</a:t>
            </a:r>
          </a:p>
        </p:txBody>
      </p:sp>
      <p:sp>
        <p:nvSpPr>
          <p:cNvPr id="9" name="TextBox 8">
            <a:extLst>
              <a:ext uri="{FF2B5EF4-FFF2-40B4-BE49-F238E27FC236}">
                <a16:creationId xmlns:a16="http://schemas.microsoft.com/office/drawing/2014/main" id="{F4FDC27C-5C81-FE42-9313-CA155E68916C}"/>
              </a:ext>
            </a:extLst>
          </p:cNvPr>
          <p:cNvSpPr txBox="1"/>
          <p:nvPr/>
        </p:nvSpPr>
        <p:spPr>
          <a:xfrm>
            <a:off x="1418854" y="1485172"/>
            <a:ext cx="2518508" cy="307392"/>
          </a:xfrm>
          <a:prstGeom prst="rect">
            <a:avLst/>
          </a:prstGeom>
          <a:noFill/>
        </p:spPr>
        <p:txBody>
          <a:bodyPr wrap="square" rtlCol="0">
            <a:spAutoFit/>
          </a:bodyPr>
          <a:lstStyle/>
          <a:p>
            <a:pPr>
              <a:lnSpc>
                <a:spcPct val="150000"/>
              </a:lnSpc>
            </a:pPr>
            <a:r>
              <a:rPr lang="en-US" sz="1000" b="1" spc="300">
                <a:solidFill>
                  <a:schemeClr val="tx1">
                    <a:lumMod val="95000"/>
                    <a:lumOff val="5000"/>
                  </a:schemeClr>
                </a:solidFill>
                <a:latin typeface="Montserrat ExtraBold" pitchFamily="2" charset="77"/>
              </a:rPr>
              <a:t>OUR AMAZING TEAM</a:t>
            </a:r>
            <a:endParaRPr lang="en-US" sz="900" b="1" spc="300">
              <a:solidFill>
                <a:schemeClr val="tx1">
                  <a:lumMod val="95000"/>
                  <a:lumOff val="5000"/>
                </a:schemeClr>
              </a:solidFill>
              <a:latin typeface="Montserrat ExtraBold" pitchFamily="2" charset="77"/>
            </a:endParaRPr>
          </a:p>
        </p:txBody>
      </p:sp>
      <p:cxnSp>
        <p:nvCxnSpPr>
          <p:cNvPr id="10" name="Straight Connector 9">
            <a:extLst>
              <a:ext uri="{FF2B5EF4-FFF2-40B4-BE49-F238E27FC236}">
                <a16:creationId xmlns:a16="http://schemas.microsoft.com/office/drawing/2014/main" id="{7E7DBB01-D97F-3141-B388-2BB08A0E9BD1}"/>
              </a:ext>
            </a:extLst>
          </p:cNvPr>
          <p:cNvCxnSpPr>
            <a:cxnSpLocks/>
          </p:cNvCxnSpPr>
          <p:nvPr/>
        </p:nvCxnSpPr>
        <p:spPr>
          <a:xfrm flipH="1">
            <a:off x="1" y="1210675"/>
            <a:ext cx="1131375" cy="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0A8E52-5AF9-E64B-8EAB-3C872D191332}"/>
              </a:ext>
            </a:extLst>
          </p:cNvPr>
          <p:cNvSpPr txBox="1"/>
          <p:nvPr/>
        </p:nvSpPr>
        <p:spPr>
          <a:xfrm>
            <a:off x="4597668" y="955296"/>
            <a:ext cx="2996663" cy="800219"/>
          </a:xfrm>
          <a:prstGeom prst="rect">
            <a:avLst/>
          </a:prstGeom>
          <a:noFill/>
        </p:spPr>
        <p:txBody>
          <a:bodyPr wrap="square" rtlCol="0">
            <a:spAutoFit/>
          </a:bodyPr>
          <a:lstStyle/>
          <a:p>
            <a:pPr>
              <a:lnSpc>
                <a:spcPct val="150000"/>
              </a:lnSpc>
            </a:pPr>
            <a:r>
              <a:rPr lang="en-US" sz="1600">
                <a:solidFill>
                  <a:schemeClr val="tx1">
                    <a:lumMod val="65000"/>
                    <a:lumOff val="35000"/>
                  </a:schemeClr>
                </a:solidFill>
                <a:latin typeface="Nunito Sans" pitchFamily="2" charset="77"/>
              </a:rPr>
              <a:t>Neque porro quisquam est, qui dolorem ipsum quia dolor.</a:t>
            </a:r>
            <a:endParaRPr lang="en-US" sz="1400">
              <a:solidFill>
                <a:schemeClr val="tx1">
                  <a:lumMod val="65000"/>
                  <a:lumOff val="35000"/>
                </a:schemeClr>
              </a:solidFill>
              <a:latin typeface="Nunito Sans" pitchFamily="2" charset="77"/>
            </a:endParaRPr>
          </a:p>
        </p:txBody>
      </p:sp>
      <p:sp>
        <p:nvSpPr>
          <p:cNvPr id="15" name="TextBox 14">
            <a:extLst>
              <a:ext uri="{FF2B5EF4-FFF2-40B4-BE49-F238E27FC236}">
                <a16:creationId xmlns:a16="http://schemas.microsoft.com/office/drawing/2014/main" id="{50B6D886-AFA8-2D47-8A0A-14110BA25D2D}"/>
              </a:ext>
            </a:extLst>
          </p:cNvPr>
          <p:cNvSpPr txBox="1"/>
          <p:nvPr/>
        </p:nvSpPr>
        <p:spPr>
          <a:xfrm>
            <a:off x="8047286" y="955295"/>
            <a:ext cx="2996663" cy="800219"/>
          </a:xfrm>
          <a:prstGeom prst="rect">
            <a:avLst/>
          </a:prstGeom>
          <a:noFill/>
        </p:spPr>
        <p:txBody>
          <a:bodyPr wrap="square" rtlCol="0">
            <a:spAutoFit/>
          </a:bodyPr>
          <a:lstStyle/>
          <a:p>
            <a:pPr>
              <a:lnSpc>
                <a:spcPct val="150000"/>
              </a:lnSpc>
            </a:pPr>
            <a:r>
              <a:rPr lang="en-US" sz="1600">
                <a:solidFill>
                  <a:schemeClr val="tx1">
                    <a:lumMod val="65000"/>
                    <a:lumOff val="35000"/>
                  </a:schemeClr>
                </a:solidFill>
                <a:latin typeface="Nunito Sans" pitchFamily="2" charset="77"/>
              </a:rPr>
              <a:t>Adipisci velit, sed quia non numquam eius modi.</a:t>
            </a:r>
            <a:endParaRPr lang="en-US" sz="1400">
              <a:solidFill>
                <a:schemeClr val="tx1">
                  <a:lumMod val="65000"/>
                  <a:lumOff val="35000"/>
                </a:schemeClr>
              </a:solidFill>
              <a:latin typeface="Nunito Sans" pitchFamily="2" charset="77"/>
            </a:endParaRPr>
          </a:p>
        </p:txBody>
      </p:sp>
      <p:sp>
        <p:nvSpPr>
          <p:cNvPr id="3" name="Picture Placeholder 2">
            <a:extLst>
              <a:ext uri="{FF2B5EF4-FFF2-40B4-BE49-F238E27FC236}">
                <a16:creationId xmlns:a16="http://schemas.microsoft.com/office/drawing/2014/main" id="{64351138-7500-8C4C-9612-17331BECAC14}"/>
              </a:ext>
            </a:extLst>
          </p:cNvPr>
          <p:cNvSpPr>
            <a:spLocks noGrp="1"/>
          </p:cNvSpPr>
          <p:nvPr>
            <p:ph type="pic" sz="quarter" idx="13"/>
          </p:nvPr>
        </p:nvSpPr>
        <p:spPr/>
      </p:sp>
      <p:sp>
        <p:nvSpPr>
          <p:cNvPr id="6" name="Picture Placeholder 5">
            <a:extLst>
              <a:ext uri="{FF2B5EF4-FFF2-40B4-BE49-F238E27FC236}">
                <a16:creationId xmlns:a16="http://schemas.microsoft.com/office/drawing/2014/main" id="{049892EA-EF27-1E41-8F8D-6733199A81C8}"/>
              </a:ext>
            </a:extLst>
          </p:cNvPr>
          <p:cNvSpPr>
            <a:spLocks noGrp="1"/>
          </p:cNvSpPr>
          <p:nvPr>
            <p:ph type="pic" sz="quarter" idx="11"/>
          </p:nvPr>
        </p:nvSpPr>
        <p:spPr/>
      </p:sp>
    </p:spTree>
    <p:extLst>
      <p:ext uri="{BB962C8B-B14F-4D97-AF65-F5344CB8AC3E}">
        <p14:creationId xmlns:p14="http://schemas.microsoft.com/office/powerpoint/2010/main" val="154853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1278</Words>
  <Application>Microsoft Office PowerPoint</Application>
  <PresentationFormat>Widescreen</PresentationFormat>
  <Paragraphs>208</Paragraphs>
  <Slides>38</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38</vt:i4>
      </vt:variant>
    </vt:vector>
  </HeadingPairs>
  <TitlesOfParts>
    <vt:vector size="48" baseType="lpstr">
      <vt:lpstr>Arial</vt:lpstr>
      <vt:lpstr>Calibri</vt:lpstr>
      <vt:lpstr>Gelasio</vt:lpstr>
      <vt:lpstr>Montserrat</vt:lpstr>
      <vt:lpstr>Montserrat Black</vt:lpstr>
      <vt:lpstr>Montserrat ExtraBold</vt:lpstr>
      <vt:lpstr>Nunito Sans</vt:lpstr>
      <vt:lpstr>Nunito Sans Black</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MUHAMMAD HUDA MUTTAQIN(572096)</dc:creator>
  <cp:lastModifiedBy>Admin</cp:lastModifiedBy>
  <cp:revision>257</cp:revision>
  <dcterms:created xsi:type="dcterms:W3CDTF">2019-10-26T06:52:17Z</dcterms:created>
  <dcterms:modified xsi:type="dcterms:W3CDTF">2021-05-23T02:15:37Z</dcterms:modified>
</cp:coreProperties>
</file>