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</p:sldMasterIdLst>
  <p:notesMasterIdLst>
    <p:notesMasterId r:id="rId20"/>
  </p:notesMasterIdLst>
  <p:sldIdLst>
    <p:sldId id="283" r:id="rId4"/>
    <p:sldId id="326" r:id="rId5"/>
    <p:sldId id="321" r:id="rId6"/>
    <p:sldId id="327" r:id="rId7"/>
    <p:sldId id="328" r:id="rId8"/>
    <p:sldId id="319" r:id="rId9"/>
    <p:sldId id="333" r:id="rId10"/>
    <p:sldId id="323" r:id="rId11"/>
    <p:sldId id="330" r:id="rId12"/>
    <p:sldId id="331" r:id="rId13"/>
    <p:sldId id="329" r:id="rId14"/>
    <p:sldId id="334" r:id="rId15"/>
    <p:sldId id="335" r:id="rId16"/>
    <p:sldId id="306" r:id="rId17"/>
    <p:sldId id="336" r:id="rId18"/>
    <p:sldId id="309" r:id="rId19"/>
  </p:sldIdLst>
  <p:sldSz cx="12192000" cy="6858000"/>
  <p:notesSz cx="6858000" cy="9144000"/>
  <p:embeddedFontLst>
    <p:embeddedFont>
      <p:font typeface="SimSun" panose="02010600030101010101" pitchFamily="2" charset="-122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.VnAvant" panose="020B7200000000000000" pitchFamily="34" charset="0"/>
      <p:regular r:id="rId33"/>
      <p:bold r:id="rId34"/>
      <p:italic r:id="rId35"/>
      <p:boldItalic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  <p:embeddedFont>
      <p:font typeface="zihun7hao-wennuantongzhiti" panose="00000500000000000000" charset="-122"/>
      <p:regular r:id="rId41"/>
    </p:embeddedFont>
    <p:embeddedFont>
      <p:font typeface="VNI-Avo" pitchFamily="2" charset="0"/>
      <p:regular r:id="rId42"/>
      <p:bold r:id="rId43"/>
      <p:italic r:id="rId44"/>
    </p:embeddedFont>
    <p:embeddedFont>
      <p:font typeface="UTM Avo" panose="02040603050506020204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F2020"/>
    <a:srgbClr val="9EC9D2"/>
    <a:srgbClr val="CDBF97"/>
    <a:srgbClr val="8D7545"/>
    <a:srgbClr val="ECE8E5"/>
    <a:srgbClr val="E4CBCB"/>
    <a:srgbClr val="A88755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1.xml"/><Relationship Id="rId48" Type="http://schemas.openxmlformats.org/officeDocument/2006/relationships/font" Target="fonts/font25.fntdata"/><Relationship Id="rId47" Type="http://schemas.openxmlformats.org/officeDocument/2006/relationships/font" Target="fonts/font24.fntdata"/><Relationship Id="rId46" Type="http://schemas.openxmlformats.org/officeDocument/2006/relationships/font" Target="fonts/font23.fntdata"/><Relationship Id="rId45" Type="http://schemas.openxmlformats.org/officeDocument/2006/relationships/font" Target="fonts/font22.fntdata"/><Relationship Id="rId44" Type="http://schemas.openxmlformats.org/officeDocument/2006/relationships/font" Target="fonts/font21.fntdata"/><Relationship Id="rId43" Type="http://schemas.openxmlformats.org/officeDocument/2006/relationships/font" Target="fonts/font20.fntdata"/><Relationship Id="rId42" Type="http://schemas.openxmlformats.org/officeDocument/2006/relationships/font" Target="fonts/font19.fntdata"/><Relationship Id="rId41" Type="http://schemas.openxmlformats.org/officeDocument/2006/relationships/font" Target="fonts/font18.fntdata"/><Relationship Id="rId40" Type="http://schemas.openxmlformats.org/officeDocument/2006/relationships/font" Target="fonts/font17.fntdata"/><Relationship Id="rId4" Type="http://schemas.openxmlformats.org/officeDocument/2006/relationships/slide" Target="slides/slide1.xml"/><Relationship Id="rId39" Type="http://schemas.openxmlformats.org/officeDocument/2006/relationships/font" Target="fonts/font16.fntdata"/><Relationship Id="rId38" Type="http://schemas.openxmlformats.org/officeDocument/2006/relationships/font" Target="fonts/font15.fntdata"/><Relationship Id="rId37" Type="http://schemas.openxmlformats.org/officeDocument/2006/relationships/font" Target="fonts/font14.fntdata"/><Relationship Id="rId36" Type="http://schemas.openxmlformats.org/officeDocument/2006/relationships/font" Target="fonts/font13.fntdata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fld id="{BB962C8B-B14F-4D97-AF65-F5344CB8AC3E}" type="datetimeFigureOut">
              <a:rPr lang="zh-CN" altLang="en-US" sz="1200" dirty="0">
                <a:latin typeface="等线" charset="-122"/>
                <a:ea typeface="SimSun" panose="02010600030101010101" pitchFamily="2" charset="-122"/>
              </a:rPr>
            </a:fld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 charset="-122"/>
                <a:ea typeface="SimSun" panose="02010600030101010101" pitchFamily="2" charset="-122"/>
              </a:rPr>
            </a:fld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2.wav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microsoft.com/office/2007/relationships/media" Target="file:///D:\VIDEO%20TV%20HK2%20CANH%20DIEU\1.mp4" TargetMode="External"/><Relationship Id="rId1" Type="http://schemas.openxmlformats.org/officeDocument/2006/relationships/video" Target="file:///D:\VIDEO%20TV%20HK2%20CANH%20DIEU\1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6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119063"/>
            <a:ext cx="2238375" cy="496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3.Tập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đọc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j-ea"/>
              <a:cs typeface="+mj-cs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3013" y="0"/>
            <a:ext cx="9558337" cy="6672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5335588" y="512763"/>
            <a:ext cx="5851525" cy="682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LuyÖn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®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äc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tõ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khã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13316" name="TextBox 2"/>
          <p:cNvSpPr txBox="1"/>
          <p:nvPr/>
        </p:nvSpPr>
        <p:spPr>
          <a:xfrm>
            <a:off x="1803400" y="2376488"/>
            <a:ext cx="9280525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400" dirty="0">
                <a:latin typeface=".VnAvant" panose="020B7200000000000000" pitchFamily="34" charset="0"/>
              </a:rPr>
              <a:t>Tñ s¸ch                  cuèn s¸ch</a:t>
            </a:r>
            <a:endParaRPr lang="en-US" altLang="en-US" sz="4400" dirty="0">
              <a:latin typeface=".VnAvant" panose="020B7200000000000000" pitchFamily="34" charset="0"/>
            </a:endParaRPr>
          </a:p>
          <a:p>
            <a:r>
              <a:rPr lang="en-US" altLang="en-US" sz="4400" dirty="0">
                <a:latin typeface=".VnAvant" panose="020B7200000000000000" pitchFamily="34" charset="0"/>
              </a:rPr>
              <a:t>Tranh ¶nh              hiÒn lµnh </a:t>
            </a:r>
            <a:endParaRPr lang="en-US" altLang="en-US" sz="4400" dirty="0">
              <a:latin typeface=".VnAvant" panose="020B7200000000000000" pitchFamily="34" charset="0"/>
            </a:endParaRPr>
          </a:p>
          <a:p>
            <a:r>
              <a:rPr lang="en-US" altLang="en-US" sz="4400" dirty="0">
                <a:latin typeface=".VnAvant" panose="020B7200000000000000" pitchFamily="34" charset="0"/>
              </a:rPr>
              <a:t>Côc t¸c                 rÊt nhanh </a:t>
            </a:r>
            <a:endParaRPr lang="en-US" altLang="en-US" sz="44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119063"/>
            <a:ext cx="2238375" cy="496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3.Tập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đọc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j-ea"/>
              <a:cs typeface="+mj-cs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3013" y="0"/>
            <a:ext cx="9558337" cy="667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75" y="113823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565275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363" y="16748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475" y="21193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25765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3" y="3121025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6538913" y="576263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" name="Straight Connector 12"/>
          <p:cNvCxnSpPr/>
          <p:nvPr/>
        </p:nvCxnSpPr>
        <p:spPr>
          <a:xfrm flipH="1">
            <a:off x="4862513" y="2032000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10463213" y="2632075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2363" y="-460375"/>
            <a:ext cx="2290762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/>
          <p:nvPr/>
        </p:nvSpPr>
        <p:spPr>
          <a:xfrm>
            <a:off x="0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Ghép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5158077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4800" dirty="0">
                <a:latin typeface="UTM Avo" panose="02040603050506020204" pitchFamily="18" charset="0"/>
              </a:rPr>
              <a:t>a) </a:t>
            </a: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</a:rPr>
              <a:t>nh÷ng cuèn s¸ch ®ã</a:t>
            </a:r>
            <a:endParaRPr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73331" y="3400758"/>
            <a:ext cx="5158078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cuèn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34125" y="1976438"/>
            <a:ext cx="585787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häc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äc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rÊt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4125" y="3278188"/>
            <a:ext cx="5857875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dirty="0">
                <a:solidFill>
                  <a:srgbClr val="FFFFFF"/>
                </a:solidFill>
                <a:latin typeface="UTM Avo" panose="02040603050506020204" pitchFamily="18" charset="0"/>
              </a:rPr>
              <a:t>2) </a:t>
            </a:r>
            <a:r>
              <a:rPr sz="3600" dirty="0">
                <a:solidFill>
                  <a:srgbClr val="FFFFFF"/>
                </a:solidFill>
                <a:latin typeface=".VnAvant" panose="020B7200000000000000" pitchFamily="34" charset="0"/>
              </a:rPr>
              <a:t>cã tranh ¶nh ®Ñp</a:t>
            </a:r>
            <a:endParaRPr sz="36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84763" y="2503488"/>
            <a:ext cx="1220788" cy="1436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84763" y="2743200"/>
            <a:ext cx="1249363" cy="11969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1"/>
          <p:cNvSpPr txBox="1"/>
          <p:nvPr/>
        </p:nvSpPr>
        <p:spPr>
          <a:xfrm>
            <a:off x="3503775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800" dirty="0">
                <a:solidFill>
                  <a:srgbClr val="000000"/>
                </a:solidFill>
                <a:latin typeface="UTM Avo" panose="02040603050506020204" pitchFamily="18" charset="0"/>
              </a:rPr>
              <a:t>4. Tập viết</a:t>
            </a:r>
            <a:endParaRPr sz="4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487" y="2538413"/>
            <a:ext cx="12372975" cy="178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1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8988" y="244475"/>
            <a:ext cx="10539412" cy="597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1"/>
          <p:cNvSpPr txBox="1"/>
          <p:nvPr/>
        </p:nvSpPr>
        <p:spPr>
          <a:xfrm>
            <a:off x="901700" y="804863"/>
            <a:ext cx="11152188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9600" dirty="0">
                <a:latin typeface=".VnAvant" panose="020B7200000000000000" pitchFamily="34" charset="0"/>
              </a:rPr>
              <a:t>T¹m biÖt c¸c em</a:t>
            </a:r>
            <a:endParaRPr lang="en-US" altLang="en-US" sz="9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2768600" y="1611313"/>
            <a:ext cx="2330450" cy="10160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 94: </a:t>
            </a:r>
            <a:endParaRPr lang="en-US" altLang="en-US" sz="4000" b="1" dirty="0">
              <a:solidFill>
                <a:srgbClr val="7030A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963" y="1411288"/>
            <a:ext cx="3916362" cy="133985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defTabSz="914400" eaLnBrk="1" hangingPunct="1">
              <a:lnSpc>
                <a:spcPct val="150000"/>
              </a:lnSpc>
            </a:pP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     ach</a:t>
            </a:r>
            <a:endParaRPr lang="en-US" altLang="en-US" sz="5400" dirty="0">
              <a:solidFill>
                <a:srgbClr val="FF0000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2593975" y="230188"/>
            <a:ext cx="7696200" cy="1571625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defTabSz="914400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   tháng   năm 2020</a:t>
            </a:r>
            <a:endParaRPr lang="en-US" altLang="en-US" sz="3200" b="1" dirty="0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defTabSz="914400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altLang="en-US" sz="3200" b="1" dirty="0">
              <a:solidFill>
                <a:srgbClr val="00000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Arial" panose="020B0604020202020204" pitchFamily="34" charset="0"/>
                </a:rPr>
                <a:t>anh</a:t>
              </a:r>
              <a:endParaRPr kumimoji="0" lang="en-US" sz="1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Arial" panose="020B0604020202020204" pitchFamily="34" charset="0"/>
                </a:rPr>
                <a:t>ach</a:t>
              </a:r>
              <a:endParaRPr kumimoji="0" lang="en-US" sz="1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6575" y="228600"/>
            <a:ext cx="9115425" cy="645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hape 233"/>
          <p:cNvSpPr/>
          <p:nvPr/>
        </p:nvSpPr>
        <p:spPr>
          <a:xfrm>
            <a:off x="5946775" y="3044825"/>
            <a:ext cx="3713163" cy="1573213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p>
            <a:pPr defTabSz="412750" eaLnBrk="1">
              <a:lnSpc>
                <a:spcPct val="150000"/>
              </a:lnSpc>
              <a:buNone/>
            </a:pPr>
            <a:r>
              <a:rPr sz="6600" b="1" dirty="0">
                <a:solidFill>
                  <a:srgbClr val="FF0000"/>
                </a:solidFill>
                <a:latin typeface="UTM Avo" panose="02040603050506020204" pitchFamily="18" charset="0"/>
                <a:ea typeface="zihun7hao-wennuantongzhiti" panose="00000500000000000000" charset="-122"/>
                <a:sym typeface="Lato Regular"/>
              </a:rPr>
              <a:t>Làm quen</a:t>
            </a:r>
            <a:endParaRPr lang="zh-CN" altLang="x-none" sz="6600" b="1">
              <a:solidFill>
                <a:srgbClr val="FF0000"/>
              </a:solidFill>
              <a:latin typeface="UTM Avo" panose="02040603050506020204" pitchFamily="18" charset="0"/>
              <a:ea typeface="zihun7hao-wennuantongzhiti" panose="00000500000000000000" charset="-122"/>
              <a:sym typeface="Lato Regular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2177" t="5074" r="19765" b="15106"/>
          <a:stretch>
            <a:fillRect/>
          </a:stretch>
        </p:blipFill>
        <p:spPr>
          <a:xfrm>
            <a:off x="-301625" y="1635125"/>
            <a:ext cx="5303838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ounded Rectangle 14"/>
          <p:cNvSpPr/>
          <p:nvPr/>
        </p:nvSpPr>
        <p:spPr>
          <a:xfrm>
            <a:off x="6001715" y="5939562"/>
            <a:ext cx="619028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2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1. Làm quen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kern="0" cap="none" spc="0" normalizeH="0" baseline="0" noProof="0" dirty="0" err="1">
                <a:solidFill>
                  <a:srgbClr val="008000"/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anh</a:t>
            </a:r>
            <a:endParaRPr kumimoji="0" lang="en-US" sz="7200" kern="0" cap="none" spc="0" normalizeH="0" baseline="0" noProof="0" dirty="0">
              <a:solidFill>
                <a:srgbClr val="008000"/>
              </a:solidFill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3" y="3094177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463958" y="3120472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nh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216068" y="4606487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anh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0" name="TextBox 3"/>
          <p:cNvSpPr txBox="1"/>
          <p:nvPr/>
        </p:nvSpPr>
        <p:spPr>
          <a:xfrm>
            <a:off x="7554913" y="4405313"/>
            <a:ext cx="3251200" cy="7699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defTabSz="914400"/>
            <a:r>
              <a:rPr lang="en-US" altLang="en-US" sz="4400" dirty="0">
                <a:solidFill>
                  <a:srgbClr val="000000"/>
                </a:solidFill>
                <a:latin typeface=".VnAvant" panose="020B7200000000000000" pitchFamily="34" charset="0"/>
              </a:rPr>
              <a:t>qu¶ chanh</a:t>
            </a:r>
            <a:endParaRPr lang="en-US" alt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/>
          <p:nvPr/>
        </p:nvSpPr>
        <p:spPr>
          <a:xfrm>
            <a:off x="7545388" y="4378325"/>
            <a:ext cx="3260725" cy="8302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48575" y="5224463"/>
            <a:ext cx="1420813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69388" y="5205413"/>
            <a:ext cx="1595437" cy="711200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p>
            <a:pPr algn="ctr" defTabSz="914400" eaLnBrk="1" hangingPunct="1"/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3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 Box 22"/>
          <p:cNvSpPr txBox="1"/>
          <p:nvPr/>
        </p:nvSpPr>
        <p:spPr>
          <a:xfrm>
            <a:off x="3449638" y="649288"/>
            <a:ext cx="62896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  <a:endParaRPr lang="en-US" altLang="en-US" sz="3200" b="1" dirty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pic>
        <p:nvPicPr>
          <p:cNvPr id="719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2038" y="1730375"/>
            <a:ext cx="3419475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ounded Rectangle 14"/>
          <p:cNvSpPr/>
          <p:nvPr/>
        </p:nvSpPr>
        <p:spPr>
          <a:xfrm>
            <a:off x="5007837" y="5891403"/>
            <a:ext cx="7184164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- ach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sach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s¾c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2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1. Làm quen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kern="0" cap="none" spc="0" normalizeH="0" baseline="0" noProof="0" dirty="0">
                <a:solidFill>
                  <a:srgbClr val="008000"/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ach </a:t>
            </a:r>
            <a:endParaRPr kumimoji="0" lang="en-US" sz="7200" kern="0" cap="none" spc="0" normalizeH="0" baseline="0" noProof="0" dirty="0">
              <a:solidFill>
                <a:srgbClr val="008000"/>
              </a:solidFill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2255987" y="3011753"/>
            <a:ext cx="1367430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 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 - ach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4" name="TextBox 3"/>
          <p:cNvSpPr txBox="1"/>
          <p:nvPr/>
        </p:nvSpPr>
        <p:spPr>
          <a:xfrm>
            <a:off x="7045325" y="4284663"/>
            <a:ext cx="3346450" cy="8302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cuèn s</a:t>
            </a:r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235" name="TextBox 3"/>
          <p:cNvSpPr txBox="1"/>
          <p:nvPr/>
        </p:nvSpPr>
        <p:spPr>
          <a:xfrm>
            <a:off x="7045325" y="4291013"/>
            <a:ext cx="3346450" cy="83026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s¸ch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46913" y="5129213"/>
            <a:ext cx="2268538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15450" y="5124450"/>
            <a:ext cx="1076325" cy="711200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p>
            <a:pPr algn="ctr" defTabSz="914400" eaLnBrk="1" hangingPunct="1"/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3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 Box 22"/>
          <p:cNvSpPr txBox="1"/>
          <p:nvPr/>
        </p:nvSpPr>
        <p:spPr>
          <a:xfrm>
            <a:off x="3449638" y="649288"/>
            <a:ext cx="62896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  <a:endParaRPr lang="en-US" altLang="en-US" sz="3200" b="1" dirty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663113" y="5326063"/>
            <a:ext cx="307975" cy="1539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6963" y="1423988"/>
            <a:ext cx="2543175" cy="277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313" y="1387475"/>
            <a:ext cx="9753600" cy="539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2"/>
          <p:cNvSpPr txBox="1"/>
          <p:nvPr/>
        </p:nvSpPr>
        <p:spPr>
          <a:xfrm>
            <a:off x="1250950" y="136525"/>
            <a:ext cx="38893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  <a:endParaRPr lang="en-US" alt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3"/>
          <p:cNvSpPr txBox="1"/>
          <p:nvPr/>
        </p:nvSpPr>
        <p:spPr>
          <a:xfrm>
            <a:off x="255588" y="2411413"/>
            <a:ext cx="2811462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viªn g¹ch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/>
          <p:nvPr/>
        </p:nvSpPr>
        <p:spPr>
          <a:xfrm>
            <a:off x="620713" y="6211888"/>
            <a:ext cx="3132137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VNI-Avo" pitchFamily="2" charset="0"/>
              </a:rPr>
              <a:t>böù­c</a:t>
            </a:r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 tranh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/>
          <p:nvPr/>
        </p:nvSpPr>
        <p:spPr>
          <a:xfrm>
            <a:off x="4398963" y="2505075"/>
            <a:ext cx="2697162" cy="64611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t¸ch trµ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5" name="TextBox 3"/>
          <p:cNvSpPr txBox="1"/>
          <p:nvPr/>
        </p:nvSpPr>
        <p:spPr>
          <a:xfrm>
            <a:off x="8272463" y="6149975"/>
            <a:ext cx="3252787" cy="7080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 defTabSz="914400"/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kh¸ch s¹n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6" name="TextBox 3"/>
          <p:cNvSpPr txBox="1"/>
          <p:nvPr/>
        </p:nvSpPr>
        <p:spPr>
          <a:xfrm>
            <a:off x="8750300" y="2557463"/>
            <a:ext cx="2946400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B¸nh </a:t>
            </a:r>
            <a:r>
              <a:rPr lang="en-US" altLang="en-US" sz="3600" dirty="0">
                <a:solidFill>
                  <a:srgbClr val="000000"/>
                </a:solidFill>
                <a:latin typeface="VNI-Avo" pitchFamily="2" charset="0"/>
              </a:rPr>
              <a:t>chöng</a:t>
            </a:r>
            <a:endParaRPr lang="en-US" alt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-44612"/>
            <a:ext cx="12191999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TiÕng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anh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?TiÕng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70525" y="5694363"/>
            <a:ext cx="2836863" cy="950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360613" y="3057525"/>
            <a:ext cx="2535238" cy="200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253288" y="3225800"/>
            <a:ext cx="1679575" cy="188753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99063" y="3170238"/>
            <a:ext cx="157163" cy="18907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83000" y="5819775"/>
            <a:ext cx="2743200" cy="58102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38" y="766763"/>
            <a:ext cx="2817812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681038"/>
            <a:ext cx="2894012" cy="185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0" y="681038"/>
            <a:ext cx="2713038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4233863"/>
            <a:ext cx="3048000" cy="2017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463" y="4132263"/>
            <a:ext cx="3300412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9"/>
          <p:cNvSpPr txBox="1"/>
          <p:nvPr/>
        </p:nvSpPr>
        <p:spPr>
          <a:xfrm>
            <a:off x="6126163" y="5026025"/>
            <a:ext cx="14049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anh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4198938" y="5060950"/>
            <a:ext cx="14954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ach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30938" y="4968875"/>
            <a:ext cx="1203325" cy="9509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18300" y="3267075"/>
            <a:ext cx="1162050" cy="857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37050" y="4992688"/>
            <a:ext cx="1279525" cy="9525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9" grpId="0"/>
      <p:bldP spid="20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561" b="12057"/>
          <a:stretch>
            <a:fillRect/>
          </a:stretch>
        </p:blipFill>
        <p:spPr>
          <a:xfrm>
            <a:off x="0" y="841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1"/>
          <p:cNvSpPr txBox="1"/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800" dirty="0">
                <a:solidFill>
                  <a:srgbClr val="000000"/>
                </a:solidFill>
                <a:latin typeface="UTM Avo" panose="02040603050506020204" pitchFamily="18" charset="0"/>
              </a:rPr>
              <a:t>Nghỉ giải lao</a:t>
            </a:r>
            <a:endParaRPr sz="4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đọc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j-ea"/>
              <a:cs typeface="+mj-cs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" y="1573213"/>
            <a:ext cx="9020175" cy="492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Presentation</Application>
  <PresentationFormat/>
  <Paragraphs>103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SimSun</vt:lpstr>
      <vt:lpstr>Wingdings</vt:lpstr>
      <vt:lpstr>Calibri Light</vt:lpstr>
      <vt:lpstr>Calibri</vt:lpstr>
      <vt:lpstr>等线</vt:lpstr>
      <vt:lpstr>HP001 4 hàng</vt:lpstr>
      <vt:lpstr>字魂17号-萌趣果冻体</vt:lpstr>
      <vt:lpstr>Segoe Print</vt:lpstr>
      <vt:lpstr>Times New Roman</vt:lpstr>
      <vt:lpstr>.VnAvant</vt:lpstr>
      <vt:lpstr>UTM Avo</vt:lpstr>
      <vt:lpstr>zihun7hao-wennuantongzhiti</vt:lpstr>
      <vt:lpstr>Lato Regular</vt:lpstr>
      <vt:lpstr>VNI-Avo</vt:lpstr>
      <vt:lpstr>Calibri</vt:lpstr>
      <vt:lpstr>Verdana</vt:lpstr>
      <vt:lpstr>UTM Avo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2019-03-29T12:25:33Z</dcterms:created>
  <dcterms:modified xsi:type="dcterms:W3CDTF">2021-01-19T11:59:06Z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