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15" y="-8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42719" y="0"/>
            <a:ext cx="5492209" cy="930735"/>
            <a:chOff x="502616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871119" y="1600200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309519" y="6553200"/>
            <a:ext cx="34602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Cấm xe đạp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08" t="74839" r="64543" b="15285"/>
          <a:stretch/>
        </p:blipFill>
        <p:spPr bwMode="auto">
          <a:xfrm>
            <a:off x="6385719" y="2971799"/>
            <a:ext cx="3272081" cy="3162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2022-07-28T01:04:06Z</dcterms:modified>
</cp:coreProperties>
</file>