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5" r:id="rId11"/>
    <p:sldId id="269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0" clrIdx="0">
    <p:extLst>
      <p:ext uri="{19B8F6BF-5375-455C-9EA6-DF929625EA0E}">
        <p15:presenceInfo xmlns:p15="http://schemas.microsoft.com/office/powerpoint/2012/main" userId="55b1e0c70317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17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1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21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1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8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69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0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13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26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9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A7610-05D4-4AF0-A2D5-595B5AFD33F0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8748AB-01FA-476B-8974-985D64F8D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8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6170" y="1096236"/>
            <a:ext cx="10232571" cy="405053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 NHÂN HAI SỐ NGUYÊN</a:t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(Tiết 1)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1819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Thực hiện các phép nhân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.(−12)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.(−15)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0.(−3)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846" y="733280"/>
                <a:ext cx="5656218" cy="2862322"/>
              </a:xfrm>
              <a:prstGeom prst="rect">
                <a:avLst/>
              </a:prstGeom>
              <a:blipFill>
                <a:blip r:embed="rId3"/>
                <a:stretch>
                  <a:fillRect l="-1616" b="-17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=12.12=144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733280"/>
                <a:ext cx="4820194" cy="1200329"/>
              </a:xfrm>
              <a:prstGeom prst="rect">
                <a:avLst/>
              </a:prstGeom>
              <a:blipFill>
                <a:blip r:embed="rId4"/>
                <a:stretch>
                  <a:fillRect l="-1896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−137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=137.15=2055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1815307"/>
                <a:ext cx="4937760" cy="646331"/>
              </a:xfrm>
              <a:prstGeom prst="rect">
                <a:avLst/>
              </a:prstGeom>
              <a:blipFill>
                <a:blip r:embed="rId5"/>
                <a:stretch>
                  <a:fillRect l="-1852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0.3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395274"/>
                <a:ext cx="4878977" cy="646331"/>
              </a:xfrm>
              <a:prstGeom prst="rect">
                <a:avLst/>
              </a:prstGeom>
              <a:blipFill>
                <a:blip r:embed="rId6"/>
                <a:stretch>
                  <a:fillRect l="-1873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15.0=0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1064" y="2999500"/>
                <a:ext cx="4219302" cy="579967"/>
              </a:xfrm>
              <a:prstGeom prst="rect">
                <a:avLst/>
              </a:prstGeom>
              <a:blipFill>
                <a:blip r:embed="rId7"/>
                <a:stretch>
                  <a:fillRect l="-2168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Pentagon 8"/>
          <p:cNvSpPr/>
          <p:nvPr/>
        </p:nvSpPr>
        <p:spPr>
          <a:xfrm>
            <a:off x="1214846" y="3913576"/>
            <a:ext cx="4807131" cy="2259874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âm là một số nguyên gì?</a:t>
            </a:r>
          </a:p>
          <a:p>
            <a:pPr algn="ctr">
              <a:lnSpc>
                <a:spcPct val="150000"/>
              </a:lnSpc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nguyên bất kì nhân với 0 thì bằng gì?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hai số nguyên âm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cùng dấu là một số nguyên dương.</a:t>
            </a:r>
          </a:p>
          <a:p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</a:t>
            </a:r>
            <a:r>
              <a:rPr lang="en-US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bất kì nhân với 0 thì bằng 0.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5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 animBg="1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846" y="271615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4238" y="1308637"/>
            <a:ext cx="943213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3.32: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24. (-25)                    b) (-15).12</a:t>
            </a:r>
            <a:endParaRPr kumimoji="0" lang="en-US" sz="24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baseline="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aseline="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aseline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3.33: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a) (-298).(-4)                  b) (-10).(-135)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13863" y="4074017"/>
            <a:ext cx="51337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00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5266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 CẶP ĐÔI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thử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thác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phút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616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5429" y="1031966"/>
            <a:ext cx="3958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89166" y="2024743"/>
            <a:ext cx="93268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 lại 2 quy tắc nhân số nguyên.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“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 thách nhỏ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(sgk/T71).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 bài 3.32, 3.33, 3.34, 3.38 (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sgk/T72); 3.27, 3.28, 3.29, 3.30 (sbt/T56-57)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42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67" y="522515"/>
            <a:ext cx="867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VẤN ĐỀ</a:t>
            </a:r>
            <a:endParaRPr lang="en-US" sz="28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175656" y="1227910"/>
            <a:ext cx="9810206" cy="979713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1593667" y="2611866"/>
            <a:ext cx="3056710" cy="2378146"/>
          </a:xfrm>
          <a:prstGeom prst="wedgeEllipse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 Cao đã chi tất cả bao nhiêu tiền?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97189" y="2611866"/>
            <a:ext cx="3683725" cy="2378146"/>
          </a:xfrm>
          <a:prstGeom prst="wedgeRoundRectCallou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các số âm thì các em làm thế nào tính được số tiền bạn Cao đã chi?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75656" y="5512526"/>
            <a:ext cx="44152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 Cao chi 45 000 đồng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sổ sẽ ghi là – 45 000 đồng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54634" y="5394255"/>
            <a:ext cx="536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 không dùng phép cộng ta sẽ dùng phép nhân, và nhân như nào đối với hai số nguyên khác dấu?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058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7" grpId="0" animBg="1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1245" t="36429" r="9843" b="50178"/>
          <a:stretch/>
        </p:blipFill>
        <p:spPr>
          <a:xfrm>
            <a:off x="1045028" y="1110344"/>
            <a:ext cx="9810206" cy="979713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1227909" y="2294599"/>
            <a:ext cx="3696788" cy="2603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phép nhân để tính số tiền đã chi sẽ làm như thế nào?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Line Callout 2 5"/>
              <p:cNvSpPr/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15000 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×3=45000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viết thêm dấu “-” phía trước kết quả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Line Callout 2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9178" y="2481942"/>
                <a:ext cx="4127862" cy="1881051"/>
              </a:xfrm>
              <a:prstGeom prst="borderCallout2">
                <a:avLst/>
              </a:prstGeom>
              <a:blipFill>
                <a:blip r:embed="rId4"/>
                <a:stretch>
                  <a:fillRect r="-10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942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vừa rồi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 đó thử lại bằng phép cộng: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+(−11)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49531"/>
                <a:ext cx="9548948" cy="830997"/>
              </a:xfrm>
              <a:prstGeom prst="rect">
                <a:avLst/>
              </a:prstGeom>
              <a:blipFill>
                <a:blip r:embed="rId3"/>
                <a:stretch>
                  <a:fillRect l="-95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11.3=33</m:t>
                    </m:r>
                  </m:oMath>
                </a14:m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 thêm dấu “-” trước kết quả ta sẽ được kết quả của phéo tính: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−11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.3=−33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29692"/>
                <a:ext cx="4219302" cy="1933303"/>
              </a:xfrm>
              <a:prstGeom prst="roundRect">
                <a:avLst/>
              </a:prstGeom>
              <a:blipFill>
                <a:blip r:embed="rId4"/>
                <a:stretch>
                  <a:fillRect r="-1583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ounded Rectangle 9"/>
              <p:cNvSpPr/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Thử lại bằng phép cộng: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−11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=−33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ounded 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5635" y="2429692"/>
                <a:ext cx="4615542" cy="193330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4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 cách tính nhân đó, hãy dự đoán kết quả của các phép tính sau: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5.(−7)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6.(−8)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084217"/>
                <a:ext cx="8582297" cy="1200329"/>
              </a:xfrm>
              <a:prstGeom prst="rect">
                <a:avLst/>
              </a:prstGeom>
              <a:blipFill>
                <a:blip r:embed="rId3"/>
                <a:stretch>
                  <a:fillRect l="-1065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ounded Rectangle 7"/>
              <p:cNvSpPr/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5.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−7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=−35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ounded 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2462961"/>
                <a:ext cx="2834640" cy="105809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6.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−8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=−48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057" y="2462961"/>
                <a:ext cx="2834640" cy="105809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loud Callout 10"/>
          <p:cNvSpPr/>
          <p:nvPr/>
        </p:nvSpPr>
        <p:spPr>
          <a:xfrm>
            <a:off x="1227909" y="3866605"/>
            <a:ext cx="4454434" cy="216843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cách làm trên, em hãy rút ra quy tắc nhân hai số nguyên khác dấu?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khác dấu, ta nhân phần tự nhiên của hai số đó với nhau rồi  đặt dấu “-” trước kết quả nhận được.</a:t>
                </a:r>
              </a:p>
              <a:p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8285" y="3866605"/>
                <a:ext cx="4950823" cy="2308324"/>
              </a:xfrm>
              <a:prstGeom prst="rect">
                <a:avLst/>
              </a:prstGeom>
              <a:blipFill>
                <a:blip r:embed="rId6"/>
                <a:stretch>
                  <a:fillRect l="-1847" t="-2111" r="-2217" b="-29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378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9" grpId="0" animBg="1"/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7909" y="444137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Nhân hai số nguyên khác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</a:pPr>
                <a:r>
                  <a:rPr lang="en-US" sz="2400" i="1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Ví dụ 1:</a:t>
                </a: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Tính: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−12).12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137.(−15)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5.(−12)</m:t>
                    </m:r>
                  </m:oMath>
                </a14:m>
                <a:endParaRPr lang="en-US" sz="24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7909" y="1175656"/>
                <a:ext cx="2586445" cy="2241960"/>
              </a:xfrm>
              <a:prstGeom prst="roundRect">
                <a:avLst/>
              </a:prstGeom>
              <a:blipFill>
                <a:blip r:embed="rId3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.12=−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12.12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=−144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1175656"/>
                <a:ext cx="5551715" cy="1200329"/>
              </a:xfrm>
              <a:prstGeom prst="rect">
                <a:avLst/>
              </a:prstGeom>
              <a:blipFill>
                <a:blip r:embed="rId4"/>
                <a:stretch>
                  <a:fillRect l="-1647" b="-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7067007" y="4010298"/>
            <a:ext cx="3735977" cy="201168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 hay một số nguyên dương?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eft Arrow 6"/>
          <p:cNvSpPr/>
          <p:nvPr/>
        </p:nvSpPr>
        <p:spPr>
          <a:xfrm>
            <a:off x="4663440" y="4506686"/>
            <a:ext cx="2233749" cy="108421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227909" y="4390574"/>
            <a:ext cx="2978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2 số nguyên khác dấu là một số nguyên âm.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137.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137.15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=−2055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2375985"/>
                <a:ext cx="5264332" cy="646331"/>
              </a:xfrm>
              <a:prstGeom prst="rect">
                <a:avLst/>
              </a:prstGeom>
              <a:blipFill>
                <a:blip r:embed="rId5"/>
                <a:stretch>
                  <a:fillRect l="-1736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5. 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5.12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=−60</m:t>
                    </m:r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269" y="3022316"/>
                <a:ext cx="5329645" cy="461665"/>
              </a:xfrm>
              <a:prstGeom prst="rect">
                <a:avLst/>
              </a:prstGeom>
              <a:blipFill>
                <a:blip r:embed="rId6"/>
                <a:stretch>
                  <a:fillRect l="-1714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188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6-Point Star 1"/>
          <p:cNvSpPr/>
          <p:nvPr/>
        </p:nvSpPr>
        <p:spPr>
          <a:xfrm>
            <a:off x="1384663" y="2886891"/>
            <a:ext cx="3657600" cy="3553097"/>
          </a:xfrm>
          <a:prstGeom prst="star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là một số nguyên gì?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tích: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12.5</m:t>
                    </m:r>
                  </m:oMath>
                </a14:m>
                <a:r>
                  <a:rPr lang="en-US" sz="2400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30.6</m:t>
                    </m:r>
                  </m:oMath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919393"/>
                <a:ext cx="4075612" cy="646331"/>
              </a:xfrm>
              <a:prstGeom prst="rect">
                <a:avLst/>
              </a:prstGeom>
              <a:blipFill>
                <a:blip r:embed="rId3"/>
                <a:stretch>
                  <a:fillRect l="-2395" b="-11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12.5=60</m:t>
                      </m:r>
                    </m:oMath>
                  </m:oMathPara>
                </a14:m>
                <a:endParaRPr lang="en-US" sz="2400" b="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30.6=180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915" y="1499360"/>
                <a:ext cx="4990012" cy="120032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5225143" y="4180585"/>
            <a:ext cx="2011680" cy="6531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/>
          </a:p>
        </p:txBody>
      </p:sp>
      <p:sp>
        <p:nvSpPr>
          <p:cNvPr id="7" name="Flowchart: Alternate Process 6"/>
          <p:cNvSpPr/>
          <p:nvPr/>
        </p:nvSpPr>
        <p:spPr>
          <a:xfrm>
            <a:off x="7733211" y="3422467"/>
            <a:ext cx="3317965" cy="2481943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của hai số nguyên dương (hay hai số tự nhiên) là một số nguyên dương.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4663" y="376118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05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059783" y="539437"/>
            <a:ext cx="2299063" cy="2795453"/>
          </a:xfrm>
          <a:prstGeom prst="rect">
            <a:avLst/>
          </a:prstGeom>
        </p:spPr>
      </p:pic>
      <p:sp>
        <p:nvSpPr>
          <p:cNvPr id="6" name="Pentagon 5"/>
          <p:cNvSpPr/>
          <p:nvPr/>
        </p:nvSpPr>
        <p:spPr>
          <a:xfrm>
            <a:off x="1410789" y="613953"/>
            <a:ext cx="5486400" cy="2286000"/>
          </a:xfrm>
          <a:prstGeom prst="homePlat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3 dòng đầu và nhận xét về dấu của tích mỗi khi đổi dấu một thừa số và giữ nguyên thừa số còn lại?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3709851" y="3046912"/>
            <a:ext cx="444138" cy="6629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1: Tích của một số nguyên âm và 1 số nguyên dương là số nguyên âm.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2: Khi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(−3)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đổi dấu thành 3 thì trở thành tích của hai số nguyên dương, tích từ một số nguyên âm đổi dấu thành một số nguyên dương.</a:t>
                </a:r>
              </a:p>
              <a:p>
                <a:pPr algn="just"/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Dòng 3: Khi 7 đổi dấu thành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(−7)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trở thành tích của một số nguyên âm và một số nguyên dương, tích từ số nguyên dương đổi dấu thành số nguyên âm.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0789" y="3856810"/>
                <a:ext cx="8948057" cy="2677656"/>
              </a:xfrm>
              <a:prstGeom prst="rect">
                <a:avLst/>
              </a:prstGeom>
              <a:blipFill>
                <a:blip r:embed="rId4"/>
                <a:stretch>
                  <a:fillRect l="-1022" t="-1822" r="-1090" b="-4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1149532" y="77772"/>
            <a:ext cx="8961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13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1920" t="38839" r="10410" b="22947"/>
          <a:stretch/>
        </p:blipFill>
        <p:spPr>
          <a:xfrm>
            <a:off x="8765177" y="359226"/>
            <a:ext cx="2299063" cy="2795453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1214847" y="1061843"/>
            <a:ext cx="3043645" cy="1693183"/>
          </a:xfrm>
          <a:prstGeom prst="wedgeRect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hãy dự đoán kết quả của dòng thứ 4?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53742" y="1341453"/>
            <a:ext cx="2841171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thứ 4 có kết quả là 21.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1214847" y="3148517"/>
            <a:ext cx="3344091" cy="3526971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rút ra quy tắc nhân hai số nguyên âm?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Muốn nhân hai số nguyên âm, ta nhân phần tự nhiên của hai số đó với nhau.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ℕ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𝑚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8754" y="4068022"/>
                <a:ext cx="7276012" cy="1687963"/>
              </a:xfrm>
              <a:prstGeom prst="rect">
                <a:avLst/>
              </a:prstGeom>
              <a:blipFill>
                <a:blip r:embed="rId4"/>
                <a:stretch>
                  <a:fillRect l="-1341" b="-7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214847" y="198813"/>
            <a:ext cx="8961120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Nhân hai số nguyên cùng dấu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99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5" grpId="0" animBg="1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</TotalTime>
  <Words>776</Words>
  <Application>Microsoft Office PowerPoint</Application>
  <PresentationFormat>Widescreen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Times New Roman</vt:lpstr>
      <vt:lpstr>Office Theme</vt:lpstr>
      <vt:lpstr>Tiết 38 PHÉP NHÂN HAI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37 + 38 PHÉP NHÂN HAI SỐ NGUYÊN</dc:title>
  <dc:creator>Windows User</dc:creator>
  <cp:lastModifiedBy>Windows User</cp:lastModifiedBy>
  <cp:revision>27</cp:revision>
  <dcterms:created xsi:type="dcterms:W3CDTF">2021-08-16T02:40:31Z</dcterms:created>
  <dcterms:modified xsi:type="dcterms:W3CDTF">2021-12-09T01:52:43Z</dcterms:modified>
</cp:coreProperties>
</file>