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8" r:id="rId5"/>
    <p:sldId id="265" r:id="rId6"/>
    <p:sldId id="261" r:id="rId7"/>
    <p:sldId id="262" r:id="rId8"/>
    <p:sldId id="264" r:id="rId9"/>
    <p:sldId id="263" r:id="rId10"/>
    <p:sldId id="272" r:id="rId11"/>
    <p:sldId id="269" r:id="rId12"/>
    <p:sldId id="274" r:id="rId13"/>
    <p:sldId id="270" r:id="rId14"/>
    <p:sldId id="266" r:id="rId15"/>
    <p:sldId id="275" r:id="rId16"/>
    <p:sldId id="271" r:id="rId17"/>
    <p:sldId id="273" r:id="rId18"/>
    <p:sldId id="276" r:id="rId19"/>
    <p:sldId id="26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</a:rPr>
            <a:t>Nhóm</a:t>
          </a:r>
          <a:r>
            <a:rPr lang="en-US" sz="2000" dirty="0" smtClean="0">
              <a:solidFill>
                <a:schemeClr val="tx1"/>
              </a:solidFill>
            </a:rPr>
            <a:t> 1: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Long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Long? </a:t>
          </a:r>
          <a:endParaRPr lang="en-US" sz="2000" dirty="0">
            <a:solidFill>
              <a:schemeClr val="tx1"/>
            </a:solidFill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?  </a:t>
          </a:r>
          <a:endParaRPr lang="en-US" sz="2000" dirty="0">
            <a:solidFill>
              <a:schemeClr val="tx1"/>
            </a:solidFill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-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29244" custScaleY="352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28847" custScaleY="3178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29091" custScaleY="3149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29196" custScaleY="3286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rgbClr val="FF0000"/>
              </a:solidFill>
            </a:rPr>
            <a:t>Nhóm</a:t>
          </a:r>
          <a:r>
            <a:rPr lang="en-US" sz="2000" dirty="0" smtClean="0">
              <a:solidFill>
                <a:srgbClr val="FF0000"/>
              </a:solidFill>
            </a:rPr>
            <a:t> 1: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smtClean="0">
              <a:solidFill>
                <a:schemeClr val="tx1"/>
              </a:solidFill>
              <a:latin typeface="+mj-lt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dirty="0" smtClean="0">
              <a:solidFill>
                <a:schemeClr val="tx1"/>
              </a:solidFill>
              <a:latin typeface="+mn-lt"/>
            </a:rPr>
            <a:t>.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39782" custScaleY="387989" custLinFactNeighborX="-354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37644" custScaleY="357688" custLinFactNeighborX="-438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34694" custScaleY="351851" custLinFactNeighborX="-39908" custLinFactNeighborY="-49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35540" custScaleY="375752" custLinFactNeighborX="-45831" custLinFactNeighborY="-245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</a:rPr>
            <a:t>Tự</a:t>
          </a:r>
          <a:r>
            <a:rPr lang="en-US" b="1" dirty="0" smtClean="0">
              <a:solidFill>
                <a:srgbClr val="FF0000"/>
              </a:solidFill>
            </a:rPr>
            <a:t> tin </a:t>
          </a:r>
          <a:r>
            <a:rPr lang="en-US" b="1" dirty="0" err="1" smtClean="0">
              <a:solidFill>
                <a:srgbClr val="FF0000"/>
              </a:solidFill>
            </a:rPr>
            <a:t>là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chính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về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mạnh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yếu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Đưa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rèn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luyện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Lời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kết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Giới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thiệu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Tên</a:t>
          </a:r>
          <a:r>
            <a:rPr lang="en-US" sz="2000" dirty="0" smtClean="0"/>
            <a:t>, </a:t>
          </a:r>
          <a:r>
            <a:rPr lang="en-US" sz="2000" dirty="0" err="1" smtClean="0"/>
            <a:t>tuổi</a:t>
          </a:r>
          <a:r>
            <a:rPr lang="en-US" sz="2000" dirty="0" smtClean="0"/>
            <a:t>, </a:t>
          </a:r>
          <a:r>
            <a:rPr lang="en-US" sz="2000" dirty="0" err="1" smtClean="0"/>
            <a:t>lớp</a:t>
          </a:r>
          <a:r>
            <a:rPr lang="en-US" sz="2000" dirty="0" smtClean="0"/>
            <a:t>…</a:t>
          </a:r>
          <a:endParaRPr lang="en-US" sz="2000" dirty="0"/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Chấp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nhận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smtClean="0"/>
            <a:t>1 </a:t>
          </a:r>
          <a:r>
            <a:rPr lang="en-US" sz="2000" dirty="0" err="1" smtClean="0"/>
            <a:t>số</a:t>
          </a:r>
          <a:r>
            <a:rPr lang="en-US" sz="2000" dirty="0" smtClean="0"/>
            <a:t> </a:t>
          </a:r>
          <a:r>
            <a:rPr lang="en-US" sz="2000" dirty="0" err="1" smtClean="0"/>
            <a:t>nhược</a:t>
          </a:r>
          <a:r>
            <a:rPr lang="en-US" sz="2000" dirty="0" smtClean="0"/>
            <a:t> </a:t>
          </a:r>
          <a:r>
            <a:rPr lang="en-US" sz="2000" dirty="0" err="1" smtClean="0"/>
            <a:t>điểm</a:t>
          </a:r>
          <a:r>
            <a:rPr lang="en-US" sz="2000" dirty="0" smtClean="0"/>
            <a:t> </a:t>
          </a:r>
          <a:r>
            <a:rPr lang="en-US" sz="2000" dirty="0" err="1" smtClean="0"/>
            <a:t>của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Tôn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trọng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Cách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rèn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luyện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endParaRPr lang="en-US" sz="2200" dirty="0">
            <a:solidFill>
              <a:srgbClr val="FF0000"/>
            </a:solidFill>
          </a:endParaRP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Nhìn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chúng</a:t>
          </a:r>
          <a:r>
            <a:rPr lang="en-US" sz="2000" dirty="0" smtClean="0"/>
            <a:t> </a:t>
          </a:r>
          <a:r>
            <a:rPr lang="en-US" sz="2000" dirty="0" err="1" smtClean="0"/>
            <a:t>theo</a:t>
          </a:r>
          <a:r>
            <a:rPr lang="en-US" sz="2000" dirty="0" smtClean="0"/>
            <a:t> </a:t>
          </a:r>
          <a:r>
            <a:rPr lang="en-US" sz="2000" dirty="0" err="1" smtClean="0"/>
            <a:t>hướng</a:t>
          </a:r>
          <a:r>
            <a:rPr lang="en-US" sz="2000" dirty="0" smtClean="0"/>
            <a:t> </a:t>
          </a:r>
          <a:r>
            <a:rPr lang="en-US" sz="2000" dirty="0" err="1" smtClean="0"/>
            <a:t>tích</a:t>
          </a:r>
          <a:r>
            <a:rPr lang="en-US" sz="2000" dirty="0" smtClean="0"/>
            <a:t> </a:t>
          </a:r>
          <a:r>
            <a:rPr lang="en-US" sz="2000" dirty="0" err="1" smtClean="0"/>
            <a:t>cực</a:t>
          </a:r>
          <a:r>
            <a:rPr lang="en-US" sz="2000" dirty="0" smtClean="0"/>
            <a:t>.</a:t>
          </a:r>
          <a:endParaRPr lang="en-US" sz="2000" dirty="0"/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Chăm</a:t>
          </a:r>
          <a:r>
            <a:rPr lang="en-US" sz="2000" dirty="0" smtClean="0"/>
            <a:t> </a:t>
          </a:r>
          <a:r>
            <a:rPr lang="en-US" sz="2000" dirty="0" err="1" smtClean="0"/>
            <a:t>sóc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 ( </a:t>
          </a:r>
          <a:r>
            <a:rPr lang="en-US" sz="2000" dirty="0" err="1" smtClean="0"/>
            <a:t>sức</a:t>
          </a:r>
          <a:r>
            <a:rPr lang="en-US" sz="2000" dirty="0" smtClean="0"/>
            <a:t> </a:t>
          </a:r>
          <a:r>
            <a:rPr lang="en-US" sz="2000" dirty="0" err="1" smtClean="0"/>
            <a:t>khoẻ</a:t>
          </a:r>
          <a:r>
            <a:rPr lang="en-US" sz="2000" dirty="0" smtClean="0"/>
            <a:t>, </a:t>
          </a:r>
          <a:r>
            <a:rPr lang="en-US" sz="2000" dirty="0" err="1" smtClean="0"/>
            <a:t>trí</a:t>
          </a:r>
          <a:r>
            <a:rPr lang="en-US" sz="2000" dirty="0" smtClean="0"/>
            <a:t> </a:t>
          </a:r>
          <a:r>
            <a:rPr lang="en-US" sz="2000" dirty="0" err="1" smtClean="0"/>
            <a:t>tuệ</a:t>
          </a:r>
          <a:r>
            <a:rPr lang="en-US" sz="2000" dirty="0" smtClean="0"/>
            <a:t>, </a:t>
          </a:r>
          <a:r>
            <a:rPr lang="en-US" sz="2000" dirty="0" err="1" smtClean="0"/>
            <a:t>tinh</a:t>
          </a:r>
          <a:r>
            <a:rPr lang="en-US" sz="2000" dirty="0" smtClean="0"/>
            <a:t> </a:t>
          </a:r>
          <a:r>
            <a:rPr lang="en-US" sz="2000" dirty="0" err="1" smtClean="0"/>
            <a:t>thần</a:t>
          </a:r>
          <a:r>
            <a:rPr lang="en-US" sz="2000" dirty="0" smtClean="0"/>
            <a:t>…)</a:t>
          </a:r>
          <a:endParaRPr lang="en-US" sz="2000" dirty="0"/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Không</a:t>
          </a:r>
          <a:r>
            <a:rPr lang="en-US" sz="2000" dirty="0" smtClean="0"/>
            <a:t> </a:t>
          </a:r>
          <a:r>
            <a:rPr lang="en-US" sz="2000" dirty="0" err="1" smtClean="0"/>
            <a:t>hạ</a:t>
          </a:r>
          <a:r>
            <a:rPr lang="en-US" sz="2000" dirty="0" smtClean="0"/>
            <a:t> </a:t>
          </a:r>
          <a:r>
            <a:rPr lang="en-US" sz="2000" dirty="0" err="1" smtClean="0"/>
            <a:t>thấp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, </a:t>
          </a:r>
          <a:r>
            <a:rPr lang="en-US" sz="2000" dirty="0" err="1" smtClean="0"/>
            <a:t>hài</a:t>
          </a:r>
          <a:r>
            <a:rPr lang="en-US" sz="2000" dirty="0" smtClean="0"/>
            <a:t> long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khiêm</a:t>
          </a:r>
          <a:r>
            <a:rPr lang="en-US" sz="2000" dirty="0" smtClean="0"/>
            <a:t> </a:t>
          </a:r>
          <a:r>
            <a:rPr lang="en-US" sz="2000" dirty="0" err="1" smtClean="0"/>
            <a:t>tốn</a:t>
          </a:r>
          <a:r>
            <a:rPr lang="en-US" sz="2000" dirty="0" smtClean="0"/>
            <a:t>, </a:t>
          </a:r>
          <a:r>
            <a:rPr lang="en-US" sz="2000" dirty="0" err="1" smtClean="0"/>
            <a:t>học</a:t>
          </a:r>
          <a:r>
            <a:rPr lang="en-US" sz="2000" dirty="0" smtClean="0"/>
            <a:t> </a:t>
          </a:r>
          <a:r>
            <a:rPr lang="en-US" sz="2000" dirty="0" err="1" smtClean="0"/>
            <a:t>hỏi</a:t>
          </a:r>
          <a:r>
            <a:rPr lang="en-US" sz="2000" dirty="0" smtClean="0"/>
            <a:t>.</a:t>
          </a:r>
          <a:endParaRPr lang="en-US" sz="2000" dirty="0"/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thành</a:t>
          </a:r>
          <a:r>
            <a:rPr lang="en-US" sz="2000" dirty="0" smtClean="0"/>
            <a:t> </a:t>
          </a:r>
          <a:r>
            <a:rPr lang="en-US" sz="2000" dirty="0" err="1" smtClean="0"/>
            <a:t>thật</a:t>
          </a:r>
          <a:r>
            <a:rPr lang="en-US" sz="2000" dirty="0" smtClean="0"/>
            <a:t>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chính</a:t>
          </a:r>
          <a:r>
            <a:rPr lang="en-US" sz="2000" dirty="0" smtClean="0"/>
            <a:t> </a:t>
          </a:r>
          <a:r>
            <a:rPr lang="en-US" sz="2000" dirty="0" err="1" smtClean="0"/>
            <a:t>mình</a:t>
          </a:r>
          <a:r>
            <a:rPr lang="en-US" sz="2000" dirty="0" smtClean="0"/>
            <a:t>, </a:t>
          </a:r>
          <a:r>
            <a:rPr lang="en-US" sz="2000" dirty="0" err="1" smtClean="0"/>
            <a:t>thừa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khi</a:t>
          </a:r>
          <a:r>
            <a:rPr lang="en-US" sz="2000" dirty="0" smtClean="0"/>
            <a:t> </a:t>
          </a:r>
          <a:r>
            <a:rPr lang="en-US" sz="2000" dirty="0" err="1" smtClean="0"/>
            <a:t>mắc</a:t>
          </a:r>
          <a:r>
            <a:rPr lang="en-US" sz="2000" dirty="0" smtClean="0"/>
            <a:t> </a:t>
          </a:r>
          <a:r>
            <a:rPr lang="en-US" sz="2000" dirty="0" err="1" smtClean="0"/>
            <a:t>lỗi</a:t>
          </a:r>
          <a:r>
            <a:rPr lang="en-US" sz="2000" dirty="0" smtClean="0"/>
            <a:t>…</a:t>
          </a:r>
          <a:endParaRPr lang="en-US" sz="2000" dirty="0"/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Trau</a:t>
          </a:r>
          <a:r>
            <a:rPr lang="en-US" sz="2000" dirty="0" smtClean="0"/>
            <a:t> </a:t>
          </a:r>
          <a:r>
            <a:rPr lang="en-US" sz="2000" dirty="0" err="1" smtClean="0"/>
            <a:t>dồi</a:t>
          </a:r>
          <a:r>
            <a:rPr lang="en-US" sz="2000" dirty="0" smtClean="0"/>
            <a:t> tri </a:t>
          </a:r>
          <a:r>
            <a:rPr lang="en-US" sz="2000" dirty="0" err="1" smtClean="0"/>
            <a:t>thức</a:t>
          </a:r>
          <a:r>
            <a:rPr lang="en-US" sz="2000" dirty="0" smtClean="0"/>
            <a:t>, </a:t>
          </a:r>
          <a:r>
            <a:rPr lang="en-US" sz="2000" dirty="0" err="1" smtClean="0"/>
            <a:t>kĩ</a:t>
          </a:r>
          <a:r>
            <a:rPr lang="en-US" sz="2000" dirty="0" smtClean="0"/>
            <a:t> </a:t>
          </a:r>
          <a:r>
            <a:rPr lang="en-US" sz="2000" dirty="0" err="1" smtClean="0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Lê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và</a:t>
          </a:r>
          <a:r>
            <a:rPr lang="en-US" sz="2000" dirty="0" smtClean="0"/>
            <a:t> </a:t>
          </a:r>
          <a:r>
            <a:rPr lang="en-US" sz="2000" dirty="0" err="1" smtClean="0"/>
            <a:t>thực</a:t>
          </a:r>
          <a:r>
            <a:rPr lang="en-US" sz="2000" dirty="0" smtClean="0"/>
            <a:t> </a:t>
          </a:r>
          <a:r>
            <a:rPr lang="en-US" sz="2000" dirty="0" err="1" smtClean="0"/>
            <a:t>hiện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cải</a:t>
          </a:r>
          <a:r>
            <a:rPr lang="en-US" sz="2000" dirty="0" smtClean="0"/>
            <a:t> </a:t>
          </a:r>
          <a:r>
            <a:rPr lang="en-US" sz="2000" dirty="0" err="1" smtClean="0"/>
            <a:t>thiện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 smtClean="0">
              <a:solidFill>
                <a:srgbClr val="FF0000"/>
              </a:solidFill>
            </a:rPr>
            <a:t>Thể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hiện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bản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thân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trong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mối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quan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hệ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với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người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2. </a:t>
          </a:r>
          <a:r>
            <a:rPr lang="en-US" sz="2400" dirty="0" err="1" smtClean="0">
              <a:solidFill>
                <a:sysClr val="windowText" lastClr="000000"/>
              </a:solidFill>
            </a:rPr>
            <a:t>Cởi</a:t>
          </a:r>
          <a:r>
            <a:rPr lang="en-US" sz="2400" dirty="0" smtClean="0">
              <a:solidFill>
                <a:sysClr val="windowText" lastClr="000000"/>
              </a:solidFill>
            </a:rPr>
            <a:t>  </a:t>
          </a:r>
          <a:r>
            <a:rPr lang="en-US" sz="2400" dirty="0" err="1" smtClean="0">
              <a:solidFill>
                <a:sysClr val="windowText" lastClr="000000"/>
              </a:solidFill>
            </a:rPr>
            <a:t>mở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hoà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Chủ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động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Học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hỏi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khiêm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sẵn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sàng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điều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chỉnh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suy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nghĩ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nhận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Tôn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trọng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902179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93750" y="98154"/>
          <a:ext cx="7124585" cy="9368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Nhóm</a:t>
          </a:r>
          <a:r>
            <a:rPr lang="en-US" sz="2000" kern="1200" dirty="0" smtClean="0">
              <a:solidFill>
                <a:schemeClr val="tx1"/>
              </a:solidFill>
            </a:rPr>
            <a:t> 1: -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Long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Long?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9484" y="143888"/>
        <a:ext cx="7033117" cy="845396"/>
      </dsp:txXfrm>
    </dsp:sp>
    <dsp:sp modelId="{BF31ACA3-08EB-47F8-A63C-C7B679A295E1}">
      <dsp:nvSpPr>
        <dsp:cNvPr id="0" name=""/>
        <dsp:cNvSpPr/>
      </dsp:nvSpPr>
      <dsp:spPr>
        <a:xfrm>
          <a:off x="0" y="188918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93750" y="1177579"/>
          <a:ext cx="7102700" cy="84444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2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Vân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Vân</a:t>
          </a:r>
          <a:r>
            <a:rPr lang="en-US" sz="2000" kern="1200" dirty="0" smtClean="0">
              <a:solidFill>
                <a:schemeClr val="tx1"/>
              </a:solidFill>
            </a:rPr>
            <a:t>? 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4973" y="1218802"/>
        <a:ext cx="7020254" cy="762001"/>
      </dsp:txXfrm>
    </dsp:sp>
    <dsp:sp modelId="{19E4CF6C-58F3-4EDC-81EB-7A09C6072EFE}">
      <dsp:nvSpPr>
        <dsp:cNvPr id="0" name=""/>
        <dsp:cNvSpPr/>
      </dsp:nvSpPr>
      <dsp:spPr>
        <a:xfrm>
          <a:off x="0" y="286863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93750" y="2164586"/>
          <a:ext cx="7116151" cy="83688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3.</a:t>
          </a:r>
          <a:r>
            <a:rPr lang="en-US" sz="2000" b="1" kern="1200" dirty="0" smtClean="0">
              <a:solidFill>
                <a:schemeClr val="tx1"/>
              </a:solidFill>
            </a:rPr>
            <a:t> -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Ân</a:t>
          </a:r>
          <a:r>
            <a:rPr lang="en-US" sz="2000" kern="1200" dirty="0" smtClean="0">
              <a:solidFill>
                <a:schemeClr val="tx1"/>
              </a:solidFill>
            </a:rPr>
            <a:t>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4604" y="2205440"/>
        <a:ext cx="7034443" cy="755181"/>
      </dsp:txXfrm>
    </dsp:sp>
    <dsp:sp modelId="{46BC656E-0C28-40DF-957B-432F5B81C53F}">
      <dsp:nvSpPr>
        <dsp:cNvPr id="0" name=""/>
        <dsp:cNvSpPr/>
      </dsp:nvSpPr>
      <dsp:spPr>
        <a:xfrm>
          <a:off x="0" y="3884337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93750" y="3144036"/>
          <a:ext cx="7121939" cy="873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4</a:t>
          </a:r>
          <a:r>
            <a:rPr lang="en-US" sz="2000" b="1" kern="1200" dirty="0" smtClean="0">
              <a:solidFill>
                <a:schemeClr val="tx1"/>
              </a:solidFill>
            </a:rPr>
            <a:t>. -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Hiếu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Hiếu</a:t>
          </a:r>
          <a:r>
            <a:rPr lang="en-US" sz="2000" kern="1200" dirty="0" smtClean="0">
              <a:solidFill>
                <a:schemeClr val="tx1"/>
              </a:solidFill>
            </a:rPr>
            <a:t>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6373" y="3186659"/>
        <a:ext cx="7036693" cy="787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1098790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69446" y="1272"/>
          <a:ext cx="11208076" cy="125987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0000"/>
              </a:solidFill>
            </a:rPr>
            <a:t>Nhóm</a:t>
          </a:r>
          <a:r>
            <a:rPr lang="en-US" sz="2000" kern="1200" dirty="0" smtClean="0">
              <a:solidFill>
                <a:srgbClr val="FF0000"/>
              </a:solidFill>
            </a:rPr>
            <a:t> 1: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smtClean="0">
              <a:solidFill>
                <a:schemeClr val="tx1"/>
              </a:solidFill>
              <a:latin typeface="+mj-lt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kern="1200" dirty="0" smtClean="0">
              <a:solidFill>
                <a:schemeClr val="tx1"/>
              </a:solidFill>
              <a:latin typeface="+mn-lt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948" y="62774"/>
        <a:ext cx="11085072" cy="1136873"/>
      </dsp:txXfrm>
    </dsp:sp>
    <dsp:sp modelId="{BF31ACA3-08EB-47F8-A63C-C7B679A295E1}">
      <dsp:nvSpPr>
        <dsp:cNvPr id="0" name=""/>
        <dsp:cNvSpPr/>
      </dsp:nvSpPr>
      <dsp:spPr>
        <a:xfrm>
          <a:off x="0" y="2434514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26524" y="1435390"/>
          <a:ext cx="11203027" cy="11614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2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223" y="1492089"/>
        <a:ext cx="11089629" cy="1048086"/>
      </dsp:txXfrm>
    </dsp:sp>
    <dsp:sp modelId="{19E4CF6C-58F3-4EDC-81EB-7A09C6072EFE}">
      <dsp:nvSpPr>
        <dsp:cNvPr id="0" name=""/>
        <dsp:cNvSpPr/>
      </dsp:nvSpPr>
      <dsp:spPr>
        <a:xfrm>
          <a:off x="0" y="3751285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53851" y="2755148"/>
          <a:ext cx="11104029" cy="114253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3.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625" y="2810922"/>
        <a:ext cx="10992481" cy="1030982"/>
      </dsp:txXfrm>
    </dsp:sp>
    <dsp:sp modelId="{46BC656E-0C28-40DF-957B-432F5B81C53F}">
      <dsp:nvSpPr>
        <dsp:cNvPr id="0" name=""/>
        <dsp:cNvSpPr/>
      </dsp:nvSpPr>
      <dsp:spPr>
        <a:xfrm>
          <a:off x="0" y="5145667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18973" y="4008056"/>
          <a:ext cx="11173773" cy="1220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4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535" y="4067618"/>
        <a:ext cx="11054649" cy="1101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rgbClr val="FF0000"/>
              </a:solidFill>
            </a:rPr>
            <a:t>Tự</a:t>
          </a:r>
          <a:r>
            <a:rPr lang="en-US" sz="3100" b="1" kern="1200" dirty="0" smtClean="0">
              <a:solidFill>
                <a:srgbClr val="FF0000"/>
              </a:solidFill>
            </a:rPr>
            <a:t> tin </a:t>
          </a:r>
          <a:r>
            <a:rPr lang="en-US" sz="3100" b="1" kern="1200" dirty="0" err="1" smtClean="0">
              <a:solidFill>
                <a:srgbClr val="FF0000"/>
              </a:solidFill>
            </a:rPr>
            <a:t>là</a:t>
          </a:r>
          <a:r>
            <a:rPr lang="en-US" sz="3100" b="1" kern="1200" dirty="0" smtClean="0">
              <a:solidFill>
                <a:srgbClr val="FF0000"/>
              </a:solidFill>
            </a:rPr>
            <a:t> </a:t>
          </a:r>
          <a:r>
            <a:rPr lang="en-US" sz="3100" b="1" kern="1200" dirty="0" err="1" smtClean="0">
              <a:solidFill>
                <a:srgbClr val="FF0000"/>
              </a:solidFill>
            </a:rPr>
            <a:t>chính</a:t>
          </a:r>
          <a:r>
            <a:rPr lang="en-US" sz="3100" b="1" kern="1200" dirty="0" smtClean="0">
              <a:solidFill>
                <a:srgbClr val="FF0000"/>
              </a:solidFill>
            </a:rPr>
            <a:t> </a:t>
          </a:r>
          <a:r>
            <a:rPr lang="en-US" sz="3100" b="1" kern="1200" dirty="0" err="1" smtClean="0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1.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về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sở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cá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nhân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3.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mạnh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4.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yếu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5.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Đưa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ra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cách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rèn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luyện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6.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Lời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kết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391794" y="1316801"/>
        <a:ext cx="1305618" cy="1129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A42A4-B3CF-495B-9036-A03AC745C6C7}">
      <dsp:nvSpPr>
        <dsp:cNvPr id="0" name=""/>
        <dsp:cNvSpPr/>
      </dsp:nvSpPr>
      <dsp:spPr>
        <a:xfrm rot="5400000">
          <a:off x="130457" y="612263"/>
          <a:ext cx="1509731" cy="118096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Giới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thiệu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294842" y="1038361"/>
        <a:ext cx="1180963" cy="328768"/>
      </dsp:txXfrm>
    </dsp:sp>
    <dsp:sp modelId="{F7FAF093-8FB0-4B09-9E3C-B7FF08B139C9}">
      <dsp:nvSpPr>
        <dsp:cNvPr id="0" name=""/>
        <dsp:cNvSpPr/>
      </dsp:nvSpPr>
      <dsp:spPr>
        <a:xfrm rot="5400000">
          <a:off x="5317661" y="-3269223"/>
          <a:ext cx="806971" cy="843787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Tên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tuổi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lớp</a:t>
          </a:r>
          <a:r>
            <a:rPr lang="en-US" sz="2000" kern="1200" dirty="0" smtClean="0"/>
            <a:t>…</a:t>
          </a:r>
          <a:endParaRPr lang="en-US" sz="2000" kern="1200" dirty="0"/>
        </a:p>
      </dsp:txBody>
      <dsp:txXfrm rot="-5400000">
        <a:off x="1502210" y="585621"/>
        <a:ext cx="8398481" cy="728185"/>
      </dsp:txXfrm>
    </dsp:sp>
    <dsp:sp modelId="{37323449-15F6-45BB-BF05-B935F0488042}">
      <dsp:nvSpPr>
        <dsp:cNvPr id="0" name=""/>
        <dsp:cNvSpPr/>
      </dsp:nvSpPr>
      <dsp:spPr>
        <a:xfrm rot="5400000">
          <a:off x="170929" y="1797523"/>
          <a:ext cx="1472126" cy="112557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Chấp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nhận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44203" y="2187040"/>
        <a:ext cx="1125579" cy="346547"/>
      </dsp:txXfrm>
    </dsp:sp>
    <dsp:sp modelId="{E7992087-9BC4-44F6-833B-553BA9A5680D}">
      <dsp:nvSpPr>
        <dsp:cNvPr id="0" name=""/>
        <dsp:cNvSpPr/>
      </dsp:nvSpPr>
      <dsp:spPr>
        <a:xfrm rot="5400000">
          <a:off x="5303638" y="-2112907"/>
          <a:ext cx="806971" cy="843787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 </a:t>
          </a:r>
          <a:r>
            <a:rPr lang="en-US" sz="2000" kern="1200" dirty="0" err="1" smtClean="0"/>
            <a:t>số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nhược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điểm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của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Nhìn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nhận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chúng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theo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hướng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tích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cực</a:t>
          </a:r>
          <a:r>
            <a:rPr lang="en-US" sz="2000" kern="1200" dirty="0" smtClean="0"/>
            <a:t>.</a:t>
          </a:r>
          <a:endParaRPr lang="en-US" sz="2000" kern="1200" dirty="0"/>
        </a:p>
      </dsp:txBody>
      <dsp:txXfrm rot="-5400000">
        <a:off x="1488187" y="1741937"/>
        <a:ext cx="8398481" cy="728185"/>
      </dsp:txXfrm>
    </dsp:sp>
    <dsp:sp modelId="{41E125AD-A7C9-4BB9-A577-CD63B222895E}">
      <dsp:nvSpPr>
        <dsp:cNvPr id="0" name=""/>
        <dsp:cNvSpPr/>
      </dsp:nvSpPr>
      <dsp:spPr>
        <a:xfrm rot="5400000">
          <a:off x="195122" y="2935873"/>
          <a:ext cx="1484678" cy="116183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Tôn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trọng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56543" y="3355370"/>
        <a:ext cx="1161836" cy="322842"/>
      </dsp:txXfrm>
    </dsp:sp>
    <dsp:sp modelId="{F27C18DA-7DA9-4BAB-B93E-C3F8526A30D1}">
      <dsp:nvSpPr>
        <dsp:cNvPr id="0" name=""/>
        <dsp:cNvSpPr/>
      </dsp:nvSpPr>
      <dsp:spPr>
        <a:xfrm rot="5400000">
          <a:off x="5165732" y="-853259"/>
          <a:ext cx="1122416" cy="843787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Chăm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sóc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 ( </a:t>
          </a:r>
          <a:r>
            <a:rPr lang="en-US" sz="2000" kern="1200" dirty="0" err="1" smtClean="0"/>
            <a:t>sức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khoẻ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trí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tuệ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tinh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thần</a:t>
          </a:r>
          <a:r>
            <a:rPr lang="en-US" sz="2000" kern="1200" dirty="0" smtClean="0"/>
            <a:t>…)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Không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hạ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thấp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hài</a:t>
          </a:r>
          <a:r>
            <a:rPr lang="en-US" sz="2000" kern="1200" dirty="0" smtClean="0"/>
            <a:t> long </a:t>
          </a:r>
          <a:r>
            <a:rPr lang="en-US" sz="2000" kern="1200" dirty="0" err="1" smtClean="0"/>
            <a:t>với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Luôn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khiêm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tốn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học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hỏi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Luôn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thành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thật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với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chính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mình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thừa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nhận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mắc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lỗi</a:t>
          </a:r>
          <a:r>
            <a:rPr lang="en-US" sz="2000" kern="1200" dirty="0" smtClean="0"/>
            <a:t>…</a:t>
          </a:r>
          <a:endParaRPr lang="en-US" sz="2000" kern="1200" dirty="0"/>
        </a:p>
      </dsp:txBody>
      <dsp:txXfrm rot="-5400000">
        <a:off x="1508003" y="2859262"/>
        <a:ext cx="8383082" cy="1012832"/>
      </dsp:txXfrm>
    </dsp:sp>
    <dsp:sp modelId="{8B3DF5FE-F261-4021-8B58-139002AB7201}">
      <dsp:nvSpPr>
        <dsp:cNvPr id="0" name=""/>
        <dsp:cNvSpPr/>
      </dsp:nvSpPr>
      <dsp:spPr>
        <a:xfrm rot="5400000">
          <a:off x="266883" y="4225192"/>
          <a:ext cx="1241494" cy="106217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Cách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rèn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luyện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endParaRPr lang="en-US" sz="2200" kern="1200" dirty="0">
            <a:solidFill>
              <a:srgbClr val="FF0000"/>
            </a:solidFill>
          </a:endParaRPr>
        </a:p>
      </dsp:txBody>
      <dsp:txXfrm rot="-5400000">
        <a:off x="356544" y="4666619"/>
        <a:ext cx="1062173" cy="179321"/>
      </dsp:txXfrm>
    </dsp:sp>
    <dsp:sp modelId="{6334F433-844E-417F-8063-E3EE5B566476}">
      <dsp:nvSpPr>
        <dsp:cNvPr id="0" name=""/>
        <dsp:cNvSpPr/>
      </dsp:nvSpPr>
      <dsp:spPr>
        <a:xfrm rot="5400000">
          <a:off x="5246622" y="320081"/>
          <a:ext cx="806971" cy="843787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Trau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dồi</a:t>
          </a:r>
          <a:r>
            <a:rPr lang="en-US" sz="2000" kern="1200" dirty="0" smtClean="0"/>
            <a:t> tri </a:t>
          </a:r>
          <a:r>
            <a:rPr lang="en-US" sz="2000" kern="1200" dirty="0" err="1" smtClean="0"/>
            <a:t>thức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kĩ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năng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Lê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kế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hoạch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và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thực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hiện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kế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hoạch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cải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thiện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</dsp:txBody>
      <dsp:txXfrm rot="-5400000">
        <a:off x="1431171" y="4174926"/>
        <a:ext cx="8398481" cy="728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997FB-F779-4FBC-BA03-EC29CDC45414}">
      <dsp:nvSpPr>
        <dsp:cNvPr id="0" name=""/>
        <dsp:cNvSpPr/>
      </dsp:nvSpPr>
      <dsp:spPr>
        <a:xfrm>
          <a:off x="3313163" y="1735585"/>
          <a:ext cx="2449095" cy="2196331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FF0000"/>
              </a:solidFill>
            </a:rPr>
            <a:t>Thể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hiện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bản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thân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trong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mối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quan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hệ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với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người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khác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728955" y="2108464"/>
        <a:ext cx="1617511" cy="1450573"/>
      </dsp:txXfrm>
    </dsp:sp>
    <dsp:sp modelId="{E8F9CDB6-C24D-47A0-A726-DBB456BF9CEC}">
      <dsp:nvSpPr>
        <dsp:cNvPr id="0" name=""/>
        <dsp:cNvSpPr/>
      </dsp:nvSpPr>
      <dsp:spPr>
        <a:xfrm>
          <a:off x="4830997" y="866647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C16B-A657-46C3-ACAB-EE11AABBA084}">
      <dsp:nvSpPr>
        <dsp:cNvPr id="0" name=""/>
        <dsp:cNvSpPr/>
      </dsp:nvSpPr>
      <dsp:spPr>
        <a:xfrm>
          <a:off x="3589733" y="0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1.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273060"/>
        <a:ext cx="1273338" cy="1101587"/>
      </dsp:txXfrm>
    </dsp:sp>
    <dsp:sp modelId="{E84034A8-4A89-47B6-9D34-BDCEA5E5C3AA}">
      <dsp:nvSpPr>
        <dsp:cNvPr id="0" name=""/>
        <dsp:cNvSpPr/>
      </dsp:nvSpPr>
      <dsp:spPr>
        <a:xfrm>
          <a:off x="5854392" y="227913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D950-53AE-4A51-AA21-64DDFD4C1B0D}">
      <dsp:nvSpPr>
        <dsp:cNvPr id="0" name=""/>
        <dsp:cNvSpPr/>
      </dsp:nvSpPr>
      <dsp:spPr>
        <a:xfrm>
          <a:off x="5336477" y="974268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2.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Cởi</a:t>
          </a:r>
          <a:r>
            <a:rPr lang="en-US" sz="2400" kern="1200" dirty="0" smtClean="0">
              <a:solidFill>
                <a:sysClr val="windowText" lastClr="000000"/>
              </a:solidFill>
            </a:rPr>
            <a:t> 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mở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hoà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đồng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1247328"/>
        <a:ext cx="1273338" cy="1101587"/>
      </dsp:txXfrm>
    </dsp:sp>
    <dsp:sp modelId="{0445BFC8-696A-452C-8686-C3ECC2ED5122}">
      <dsp:nvSpPr>
        <dsp:cNvPr id="0" name=""/>
        <dsp:cNvSpPr/>
      </dsp:nvSpPr>
      <dsp:spPr>
        <a:xfrm>
          <a:off x="5143476" y="3873559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88248-9301-45C8-A9E7-0DE0C93FF3FD}">
      <dsp:nvSpPr>
        <dsp:cNvPr id="0" name=""/>
        <dsp:cNvSpPr/>
      </dsp:nvSpPr>
      <dsp:spPr>
        <a:xfrm>
          <a:off x="5336477" y="2966595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3.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Chủ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động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nghi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3239655"/>
        <a:ext cx="1273338" cy="1101587"/>
      </dsp:txXfrm>
    </dsp:sp>
    <dsp:sp modelId="{094BA3DE-003E-40FF-A99F-BB12BDA8540D}">
      <dsp:nvSpPr>
        <dsp:cNvPr id="0" name=""/>
        <dsp:cNvSpPr/>
      </dsp:nvSpPr>
      <dsp:spPr>
        <a:xfrm>
          <a:off x="3379972" y="4039066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AD6FB-0A68-408B-8AA0-FD38B955CAF1}">
      <dsp:nvSpPr>
        <dsp:cNvPr id="0" name=""/>
        <dsp:cNvSpPr/>
      </dsp:nvSpPr>
      <dsp:spPr>
        <a:xfrm>
          <a:off x="3589733" y="3981179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4.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Học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hỏi</a:t>
          </a:r>
          <a:r>
            <a:rPr lang="en-US" sz="2400" kern="1200" dirty="0" smtClean="0">
              <a:solidFill>
                <a:sysClr val="windowText" lastClr="000000"/>
              </a:solidFill>
            </a:rPr>
            <a:t>,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khiêm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tốn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4254239"/>
        <a:ext cx="1273338" cy="1101587"/>
      </dsp:txXfrm>
    </dsp:sp>
    <dsp:sp modelId="{5F2485FD-5AC2-4B01-ACEC-0E8D31E62C1E}">
      <dsp:nvSpPr>
        <dsp:cNvPr id="0" name=""/>
        <dsp:cNvSpPr/>
      </dsp:nvSpPr>
      <dsp:spPr>
        <a:xfrm>
          <a:off x="2339818" y="262715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1879-C120-4B1C-86F0-C91D191D6525}">
      <dsp:nvSpPr>
        <dsp:cNvPr id="0" name=""/>
        <dsp:cNvSpPr/>
      </dsp:nvSpPr>
      <dsp:spPr>
        <a:xfrm>
          <a:off x="1686652" y="2965265"/>
          <a:ext cx="2201058" cy="165263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5.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sẵn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sàng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điều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chỉnh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suy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nghĩ</a:t>
          </a:r>
          <a:r>
            <a:rPr lang="en-US" sz="2400" kern="1200" dirty="0" smtClean="0">
              <a:solidFill>
                <a:sysClr val="windowText" lastClr="000000"/>
              </a:solidFill>
            </a:rPr>
            <a:t>,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nhận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thức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027459" y="3221155"/>
        <a:ext cx="1519444" cy="1140854"/>
      </dsp:txXfrm>
    </dsp:sp>
    <dsp:sp modelId="{FCC67DD4-4B07-4409-8F01-6B0F28DDF0EC}">
      <dsp:nvSpPr>
        <dsp:cNvPr id="0" name=""/>
        <dsp:cNvSpPr/>
      </dsp:nvSpPr>
      <dsp:spPr>
        <a:xfrm>
          <a:off x="1834878" y="1011183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6.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Tôn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trọng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150512" y="1284243"/>
        <a:ext cx="1273338" cy="110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335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BÀI 6: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mazone" panose="03020702060507090A04" pitchFamily="66" charset="0"/>
              </a:rPr>
              <a:t>Sách: Chân trời sáng tạo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</a:rPr>
              <a:t>GV: Đoàn Thị Kim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</a:rPr>
              <a:t>Trường THCS Trần Cao – Phù Cừ - Hưng Yên</a:t>
            </a: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4. </a:t>
            </a:r>
            <a:r>
              <a:rPr lang="en-US" sz="3200" b="1" dirty="0" err="1" smtClean="0">
                <a:solidFill>
                  <a:srgbClr val="FF0000"/>
                </a:solidFill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rèn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luyện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 smtClean="0">
                <a:solidFill>
                  <a:srgbClr val="FF0000"/>
                </a:solidFill>
              </a:rPr>
              <a:t>Thuyết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trình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1: </a:t>
            </a:r>
            <a:r>
              <a:rPr lang="en-US" sz="2800" dirty="0" err="1" smtClean="0"/>
              <a:t>Tự</a:t>
            </a:r>
            <a:r>
              <a:rPr lang="en-US" sz="2800" dirty="0" smtClean="0"/>
              <a:t> tin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2: </a:t>
            </a:r>
            <a:r>
              <a:rPr lang="en-US" sz="2800" dirty="0" err="1" smtClean="0"/>
              <a:t>Chấp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tôn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3: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mối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hệ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24680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749730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CHẤP NHẬN VÀ TÔN TRỌNG BẢN 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1: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gợi</a:t>
            </a:r>
            <a:r>
              <a:rPr lang="en-US" sz="2400" dirty="0" smtClean="0"/>
              <a:t> ý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TRÒ CHƠI SẮM VAI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 smtClean="0"/>
              <a:t>Mai </a:t>
            </a:r>
            <a:r>
              <a:rPr lang="en-US" sz="2400" dirty="0" err="1" smtClean="0"/>
              <a:t>là</a:t>
            </a:r>
            <a:r>
              <a:rPr lang="en-US" sz="2400" dirty="0" smtClean="0"/>
              <a:t> Hs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THCS A. Mai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khả</a:t>
            </a:r>
            <a:r>
              <a:rPr lang="en-US" sz="2400" dirty="0" smtClean="0"/>
              <a:t> </a:t>
            </a:r>
            <a:r>
              <a:rPr lang="en-US" sz="2400" dirty="0" err="1" smtClean="0"/>
              <a:t>năng</a:t>
            </a:r>
            <a:r>
              <a:rPr lang="en-US" sz="2400" dirty="0" smtClean="0"/>
              <a:t> ca </a:t>
            </a:r>
            <a:r>
              <a:rPr lang="en-US" sz="2400" dirty="0" err="1" smtClean="0"/>
              <a:t>hát</a:t>
            </a:r>
            <a:r>
              <a:rPr lang="en-US" sz="2400" dirty="0" smtClean="0"/>
              <a:t> </a:t>
            </a:r>
            <a:r>
              <a:rPr lang="en-US" sz="2400" dirty="0" err="1" smtClean="0"/>
              <a:t>nhưng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khá</a:t>
            </a:r>
            <a:r>
              <a:rPr lang="en-US" sz="2400" dirty="0" smtClean="0"/>
              <a:t> </a:t>
            </a:r>
            <a:r>
              <a:rPr lang="en-US" sz="2400" dirty="0" err="1" smtClean="0"/>
              <a:t>nhút</a:t>
            </a:r>
            <a:r>
              <a:rPr lang="en-US" sz="2400" dirty="0" smtClean="0"/>
              <a:t> </a:t>
            </a:r>
            <a:r>
              <a:rPr lang="en-US" sz="2400" dirty="0" err="1" smtClean="0"/>
              <a:t>nhát</a:t>
            </a:r>
            <a:r>
              <a:rPr lang="en-US" sz="2400" dirty="0" smtClean="0"/>
              <a:t>.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dịp</a:t>
            </a:r>
            <a:r>
              <a:rPr lang="en-US" sz="2400" dirty="0" smtClean="0"/>
              <a:t> 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mừng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 20/11,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 </a:t>
            </a:r>
            <a:r>
              <a:rPr lang="en-US" sz="2400" dirty="0" err="1" smtClean="0"/>
              <a:t>tổ</a:t>
            </a:r>
            <a:r>
              <a:rPr lang="en-US" sz="2400" dirty="0" smtClean="0"/>
              <a:t> </a:t>
            </a:r>
            <a:r>
              <a:rPr lang="en-US" sz="2400" dirty="0" err="1" smtClean="0"/>
              <a:t>chức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nghệ</a:t>
            </a:r>
            <a:r>
              <a:rPr lang="en-US" sz="2400" dirty="0" smtClean="0"/>
              <a:t>. </a:t>
            </a:r>
            <a:r>
              <a:rPr lang="en-US" sz="2400" dirty="0" err="1" smtClean="0"/>
              <a:t>Hùng</a:t>
            </a:r>
            <a:r>
              <a:rPr lang="en-US" sz="2400" dirty="0" smtClean="0"/>
              <a:t>,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Mai,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mai</a:t>
            </a:r>
            <a:r>
              <a:rPr lang="en-US" sz="2400" dirty="0" smtClean="0"/>
              <a:t> </a:t>
            </a:r>
            <a:r>
              <a:rPr lang="en-US" sz="2400" dirty="0" err="1" smtClean="0"/>
              <a:t>đăng</a:t>
            </a:r>
            <a:r>
              <a:rPr lang="en-US" sz="2400" dirty="0" smtClean="0"/>
              <a:t> </a:t>
            </a:r>
            <a:r>
              <a:rPr lang="en-US" sz="2400" dirty="0" err="1" smtClean="0"/>
              <a:t>kí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Mai </a:t>
            </a:r>
            <a:r>
              <a:rPr lang="en-US" sz="2400" dirty="0" err="1" smtClean="0"/>
              <a:t>vẫn</a:t>
            </a:r>
            <a:r>
              <a:rPr lang="en-US" sz="2400" dirty="0" smtClean="0"/>
              <a:t> </a:t>
            </a:r>
            <a:r>
              <a:rPr lang="en-US" sz="2400" dirty="0" err="1" smtClean="0"/>
              <a:t>băn</a:t>
            </a:r>
            <a:r>
              <a:rPr lang="en-US" sz="2400" dirty="0" smtClean="0"/>
              <a:t> </a:t>
            </a:r>
            <a:r>
              <a:rPr lang="en-US" sz="2400" dirty="0" err="1" smtClean="0"/>
              <a:t>khoăn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: “Ở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 hay </a:t>
            </a:r>
            <a:r>
              <a:rPr lang="en-US" sz="2400" dirty="0" err="1" smtClean="0"/>
              <a:t>lắm</a:t>
            </a:r>
            <a:r>
              <a:rPr lang="en-US" sz="2400" dirty="0" smtClean="0"/>
              <a:t>,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đâu</a:t>
            </a:r>
            <a:r>
              <a:rPr lang="en-US" sz="2400" dirty="0" smtClean="0"/>
              <a:t>”.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1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Hs </a:t>
            </a:r>
            <a:r>
              <a:rPr lang="en-US" sz="2400" dirty="0" err="1" smtClean="0"/>
              <a:t>giỏi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6A.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rất</a:t>
            </a:r>
            <a:r>
              <a:rPr lang="en-US" sz="2400" dirty="0" smtClean="0"/>
              <a:t> </a:t>
            </a:r>
            <a:r>
              <a:rPr lang="en-US" sz="2400" dirty="0" err="1" smtClean="0"/>
              <a:t>kĩ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giao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ngại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đám</a:t>
            </a:r>
            <a:r>
              <a:rPr lang="en-US" sz="2400" dirty="0" smtClean="0"/>
              <a:t> </a:t>
            </a:r>
            <a:r>
              <a:rPr lang="en-US" sz="2400" dirty="0" err="1" smtClean="0"/>
              <a:t>đông</a:t>
            </a:r>
            <a:r>
              <a:rPr lang="en-US" sz="2400" dirty="0" smtClean="0"/>
              <a:t>.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thuyết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dễ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lắp</a:t>
            </a:r>
            <a:r>
              <a:rPr lang="en-US" sz="2400" dirty="0" smtClean="0"/>
              <a:t> </a:t>
            </a:r>
            <a:r>
              <a:rPr lang="en-US" sz="2400" dirty="0" err="1" smtClean="0"/>
              <a:t>bắp</a:t>
            </a:r>
            <a:r>
              <a:rPr lang="en-US" sz="2400" dirty="0" smtClean="0"/>
              <a:t>,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run </a:t>
            </a:r>
            <a:r>
              <a:rPr lang="en-US" sz="2400" dirty="0" err="1" smtClean="0"/>
              <a:t>rẩy</a:t>
            </a:r>
            <a:r>
              <a:rPr lang="en-US" sz="2400" dirty="0" smtClean="0"/>
              <a:t> </a:t>
            </a:r>
            <a:r>
              <a:rPr lang="en-US" sz="2400" dirty="0" err="1" smtClean="0"/>
              <a:t>dù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cẩn</a:t>
            </a:r>
            <a:r>
              <a:rPr lang="en-US" sz="2400" dirty="0" smtClean="0"/>
              <a:t> </a:t>
            </a:r>
            <a:r>
              <a:rPr lang="en-US" sz="2400" dirty="0" err="1" smtClean="0"/>
              <a:t>thận</a:t>
            </a:r>
            <a:r>
              <a:rPr lang="en-US" sz="2400" dirty="0" smtClean="0"/>
              <a:t>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khắc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phục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hạn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3: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3905613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i="1" u="sng" dirty="0" smtClean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thú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,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</a:t>
            </a:r>
            <a:r>
              <a:rPr lang="en-US" sz="2400" dirty="0" err="1" smtClean="0"/>
              <a:t>lòng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Ghi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1 </a:t>
            </a:r>
            <a:r>
              <a:rPr lang="en-US" sz="2400" dirty="0" err="1" smtClean="0"/>
              <a:t>tờ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 ( </a:t>
            </a:r>
            <a:r>
              <a:rPr lang="en-US" sz="2400" dirty="0" err="1" smtClean="0"/>
              <a:t>gấp</a:t>
            </a:r>
            <a:r>
              <a:rPr lang="en-US" sz="2400" dirty="0" smtClean="0"/>
              <a:t> </a:t>
            </a:r>
            <a:r>
              <a:rPr lang="en-US" sz="2400" dirty="0" err="1" smtClean="0"/>
              <a:t>hạc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, </a:t>
            </a:r>
            <a:r>
              <a:rPr lang="en-US" sz="2400" dirty="0" err="1" smtClean="0"/>
              <a:t>sao</a:t>
            </a:r>
            <a:r>
              <a:rPr lang="en-US" sz="2400" dirty="0" smtClean="0"/>
              <a:t>, </a:t>
            </a:r>
            <a:r>
              <a:rPr lang="en-US" sz="2400" dirty="0" err="1" smtClean="0"/>
              <a:t>bông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…)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bỏ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dirty="0" err="1" smtClean="0"/>
              <a:t>hộp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Sau</a:t>
            </a:r>
            <a:r>
              <a:rPr lang="en-US" sz="2400" dirty="0" smtClean="0"/>
              <a:t> 2 </a:t>
            </a:r>
            <a:r>
              <a:rPr lang="en-US" sz="2400" dirty="0" err="1" smtClean="0"/>
              <a:t>tuần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, </a:t>
            </a:r>
            <a:r>
              <a:rPr lang="en-US" sz="2400" dirty="0" err="1" smtClean="0"/>
              <a:t>xem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hỏi</a:t>
            </a:r>
            <a:r>
              <a:rPr lang="en-US" sz="2400" dirty="0" smtClean="0"/>
              <a:t>: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tồn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long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VẬN DỤNG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 smtClean="0"/>
              <a:t>Tưởng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giọng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hay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nghị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kế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cấp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.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suy</a:t>
            </a:r>
            <a:r>
              <a:rPr lang="en-US" sz="2400" dirty="0" smtClean="0"/>
              <a:t> </a:t>
            </a:r>
            <a:r>
              <a:rPr lang="en-US" sz="2400" dirty="0" err="1" smtClean="0"/>
              <a:t>nghĩ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hết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5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khai</a:t>
            </a:r>
            <a:r>
              <a:rPr lang="en-US" sz="2400" dirty="0" smtClean="0"/>
              <a:t> </a:t>
            </a:r>
            <a:r>
              <a:rPr lang="en-US" sz="2400" dirty="0" err="1" smtClean="0"/>
              <a:t>thác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Giờ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!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Cởi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mở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hoà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ỉ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lười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Ngoại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mĩm</a:t>
            </a:r>
            <a:r>
              <a:rPr lang="en-US" sz="2400" dirty="0" smtClean="0">
                <a:solidFill>
                  <a:schemeClr val="tx1"/>
                </a:solidFill>
              </a:rPr>
              <a:t>, da </a:t>
            </a:r>
            <a:r>
              <a:rPr lang="en-US" sz="2400" dirty="0" err="1" smtClean="0">
                <a:solidFill>
                  <a:schemeClr val="tx1"/>
                </a:solidFill>
              </a:rPr>
              <a:t>ngăm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Dễ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57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132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7525762"/>
              </p:ext>
            </p:extLst>
          </p:nvPr>
        </p:nvGraphicFramePr>
        <p:xfrm>
          <a:off x="190137" y="1055039"/>
          <a:ext cx="7882709" cy="420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10 kĩ thuật dạy học tích cực theo chương trình giáo dục mới - Dạy học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37" y="1789610"/>
            <a:ext cx="3908572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74852878"/>
              </p:ext>
            </p:extLst>
          </p:nvPr>
        </p:nvGraphicFramePr>
        <p:xfrm>
          <a:off x="190137" y="819906"/>
          <a:ext cx="11788503" cy="542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Amazone" panose="03020702060507090A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</a:t>
            </a: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vấn bản </a:t>
            </a: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1328</Words>
  <Application>Microsoft Office PowerPoint</Application>
  <PresentationFormat>Widescreen</PresentationFormat>
  <Paragraphs>129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.VnTime</vt:lpstr>
      <vt:lpstr>Amazone</vt:lpstr>
      <vt:lpstr>Arial</vt:lpstr>
      <vt:lpstr>Calibri</vt:lpstr>
      <vt:lpstr>Calibri Light</vt:lpstr>
      <vt:lpstr>Cambria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32</cp:revision>
  <dcterms:created xsi:type="dcterms:W3CDTF">2021-07-16T03:17:10Z</dcterms:created>
  <dcterms:modified xsi:type="dcterms:W3CDTF">2021-07-17T15:17:05Z</dcterms:modified>
</cp:coreProperties>
</file>