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ahoma" panose="020B060403050404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19"/>
    <a:srgbClr val="071D08"/>
    <a:srgbClr val="1C1E1B"/>
    <a:srgbClr val="217529"/>
    <a:srgbClr val="296F69"/>
    <a:srgbClr val="23710D"/>
    <a:srgbClr val="276F6A"/>
    <a:srgbClr val="25700F"/>
    <a:srgbClr val="082007"/>
    <a:srgbClr val="1B3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C14-FA5B-45FC-A768-B473E1F84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74FB6-AE9F-4D53-BD01-CFA9A3AF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C2A8-7060-4CE4-B721-38CC4060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2EB5-2454-4BC3-AF42-862D402C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C47A-C18A-40AC-A518-265AC026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213B-73E5-4B78-B8E1-078EAA3D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A5696-14A2-4B08-95D4-24DE44CE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CA9E-6600-49B7-BD0E-85B44109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A4BF0-0D24-45D0-85FA-B421F770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3599-ECAD-4506-AD40-86EAC1D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15FAD-6091-4D05-8292-C976FC6D1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B7260-C922-4EE7-B95F-7F64A417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ABD55-53FC-4ED3-99C9-E77EA45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83CF-CE17-4F34-929D-0E55AC49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7C01-1556-46CF-AAEF-D4367C6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C84E-54AD-4A55-B852-2BDDC7E1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4F41-CA75-4E84-81DF-F13B827F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0D0E-5123-41D6-86AC-AD5C9E58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5886-B2B5-43D1-B677-28984E3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E9A3-37BA-4AFE-8C7A-68BDE88F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B37C-017E-4F94-9FE2-1465692F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3B622-9089-4508-A58E-AF765DAB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F164-20B8-4E88-A739-669B1D9C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E7F6-1434-4305-9310-3F294155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22B1-9764-43CE-BA8E-3DF29212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E8B1-7530-4FDF-B4C1-CB60C591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0187-512C-417A-9406-A1C31F10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3E90B-EA63-4EFA-8C71-C0E049F1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C2C78-8DC1-4A51-9B84-3DF3B060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FEEF-6ADA-4C57-B86F-09A654AC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078A7-D1F7-4647-8378-942F9B70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4719-2BEC-4E96-8629-9C445F15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B5AA-3F8D-492C-9ABD-F074FB07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5DB8-2143-40A2-8ACE-4EEAF733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71052-3A19-4920-B901-44DAC5180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7FB91-F2EA-4EE5-99CF-D63B3732C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24647-E451-4069-BA08-59A9263E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AF0B-7316-4556-A144-40C5A29F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EC480-F25D-40D6-BD69-7FEA1532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367C-D102-4E3A-9785-86FF6392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011F6-BC35-4FCD-9B0C-D42B97BE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CA4FD-B17F-41E7-97A2-2A6874A8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77AE-9DDD-4F53-80EF-8BBB04AA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F8728-897B-49ED-8B5F-E71AA77B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9700-CFE4-41A3-9A7F-42232FC9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4D20-D5FB-460D-A073-7A5F17C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C81-1AB1-420B-9214-475A3EC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FB36-ACEB-4F65-AD46-1023E29D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9B792-F2EC-4131-BF78-3D3A59FED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B794F-84BE-4C0E-A221-B4853D11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D448E-AEF6-43F3-9D0C-854F5C0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E6ED-8236-4172-82DC-21F17283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2B1C-CDD2-4417-88D2-1E05C846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49F7B-18A4-44EE-9D01-15E1B99AF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3050-C739-4369-B2D8-AA55FCA63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D70A1-D3DF-47E0-BC9F-C5EEE78E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42F77-7BA8-4FB1-8BE0-C88AE479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4FF0-8E40-403E-92CA-B5A26B92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437F-C08D-4140-A910-D94EADA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4BAF-AEB7-4374-9CEF-BFEFC4D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4788-ED14-4355-BD4A-9115D2AB9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38BB-EDEF-48A5-AB0C-1EC64D6DD4D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E97A-FE77-4619-963D-CE0197423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4943F-157D-4F29-81AE-9314FBAC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570DD308-3F9B-4728-8A55-297E283233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9D71A-7CCA-4F5F-8E07-DBDDFAEB1E3D}"/>
              </a:ext>
            </a:extLst>
          </p:cNvPr>
          <p:cNvSpPr/>
          <p:nvPr/>
        </p:nvSpPr>
        <p:spPr>
          <a:xfrm>
            <a:off x="3915752" y="4299118"/>
            <a:ext cx="43604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6" y="1185626"/>
            <a:ext cx="5382263" cy="2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Q1">
            <a:extLst>
              <a:ext uri="{FF2B5EF4-FFF2-40B4-BE49-F238E27FC236}">
                <a16:creationId xmlns:a16="http://schemas.microsoft.com/office/drawing/2014/main" id="{B3DB058A-7F39-4989-A89A-565B4C7702E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</a:t>
            </a:r>
          </a:p>
        </p:txBody>
      </p:sp>
      <p:sp>
        <p:nvSpPr>
          <p:cNvPr id="410" name="Q2">
            <a:extLst>
              <a:ext uri="{FF2B5EF4-FFF2-40B4-BE49-F238E27FC236}">
                <a16:creationId xmlns:a16="http://schemas.microsoft.com/office/drawing/2014/main" id="{FDFBE095-7E10-4FD6-878E-C5E20FAD665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2</a:t>
            </a:r>
          </a:p>
        </p:txBody>
      </p:sp>
      <p:sp>
        <p:nvSpPr>
          <p:cNvPr id="411" name="Q3">
            <a:extLst>
              <a:ext uri="{FF2B5EF4-FFF2-40B4-BE49-F238E27FC236}">
                <a16:creationId xmlns:a16="http://schemas.microsoft.com/office/drawing/2014/main" id="{5A0C38EA-A0E3-400A-9442-B83F7A56B22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3</a:t>
            </a:r>
          </a:p>
        </p:txBody>
      </p:sp>
      <p:sp>
        <p:nvSpPr>
          <p:cNvPr id="412" name="Q4">
            <a:extLst>
              <a:ext uri="{FF2B5EF4-FFF2-40B4-BE49-F238E27FC236}">
                <a16:creationId xmlns:a16="http://schemas.microsoft.com/office/drawing/2014/main" id="{AD832735-102C-46EB-BA98-B08D4A0D845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4</a:t>
            </a:r>
          </a:p>
        </p:txBody>
      </p:sp>
      <p:sp>
        <p:nvSpPr>
          <p:cNvPr id="413" name="Q5">
            <a:extLst>
              <a:ext uri="{FF2B5EF4-FFF2-40B4-BE49-F238E27FC236}">
                <a16:creationId xmlns:a16="http://schemas.microsoft.com/office/drawing/2014/main" id="{3583678D-71F4-4598-9CD7-E3303390264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5</a:t>
            </a:r>
          </a:p>
        </p:txBody>
      </p:sp>
      <p:sp>
        <p:nvSpPr>
          <p:cNvPr id="414" name="Q6">
            <a:extLst>
              <a:ext uri="{FF2B5EF4-FFF2-40B4-BE49-F238E27FC236}">
                <a16:creationId xmlns:a16="http://schemas.microsoft.com/office/drawing/2014/main" id="{C43BFAA6-060C-4768-A8C0-60E533310862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6</a:t>
            </a:r>
          </a:p>
        </p:txBody>
      </p:sp>
      <p:sp>
        <p:nvSpPr>
          <p:cNvPr id="415" name="Q7">
            <a:extLst>
              <a:ext uri="{FF2B5EF4-FFF2-40B4-BE49-F238E27FC236}">
                <a16:creationId xmlns:a16="http://schemas.microsoft.com/office/drawing/2014/main" id="{D95E524B-BCEB-4127-9132-83A3A4FB243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7</a:t>
            </a:r>
          </a:p>
        </p:txBody>
      </p:sp>
      <p:sp>
        <p:nvSpPr>
          <p:cNvPr id="416" name="Q8">
            <a:extLst>
              <a:ext uri="{FF2B5EF4-FFF2-40B4-BE49-F238E27FC236}">
                <a16:creationId xmlns:a16="http://schemas.microsoft.com/office/drawing/2014/main" id="{9464EF76-0C7F-4D29-9282-174A4DF5822A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8</a:t>
            </a:r>
          </a:p>
        </p:txBody>
      </p:sp>
      <p:sp>
        <p:nvSpPr>
          <p:cNvPr id="417" name="Q9">
            <a:extLst>
              <a:ext uri="{FF2B5EF4-FFF2-40B4-BE49-F238E27FC236}">
                <a16:creationId xmlns:a16="http://schemas.microsoft.com/office/drawing/2014/main" id="{4D0FBCC3-BC73-43A6-AA80-7B53CC2E90C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9</a:t>
            </a:r>
          </a:p>
        </p:txBody>
      </p:sp>
      <p:sp>
        <p:nvSpPr>
          <p:cNvPr id="418" name="Q10">
            <a:extLst>
              <a:ext uri="{FF2B5EF4-FFF2-40B4-BE49-F238E27FC236}">
                <a16:creationId xmlns:a16="http://schemas.microsoft.com/office/drawing/2014/main" id="{2FD38172-095B-4012-8805-D3EAB0E3B197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10</a:t>
            </a:r>
          </a:p>
        </p:txBody>
      </p:sp>
      <p:sp>
        <p:nvSpPr>
          <p:cNvPr id="540" name="Q11">
            <a:extLst>
              <a:ext uri="{FF2B5EF4-FFF2-40B4-BE49-F238E27FC236}">
                <a16:creationId xmlns:a16="http://schemas.microsoft.com/office/drawing/2014/main" id="{8B0382CA-41B2-418A-A3C8-32198AE3C24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11</a:t>
            </a:r>
          </a:p>
        </p:txBody>
      </p:sp>
      <p:sp>
        <p:nvSpPr>
          <p:cNvPr id="541" name="Q12">
            <a:extLst>
              <a:ext uri="{FF2B5EF4-FFF2-40B4-BE49-F238E27FC236}">
                <a16:creationId xmlns:a16="http://schemas.microsoft.com/office/drawing/2014/main" id="{8ABB5FD2-B207-4AC4-9E70-BB619822A909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12</a:t>
            </a:r>
          </a:p>
        </p:txBody>
      </p:sp>
      <p:sp>
        <p:nvSpPr>
          <p:cNvPr id="542" name="Q13">
            <a:extLst>
              <a:ext uri="{FF2B5EF4-FFF2-40B4-BE49-F238E27FC236}">
                <a16:creationId xmlns:a16="http://schemas.microsoft.com/office/drawing/2014/main" id="{8C8D58F2-6D98-404F-A7D1-88F473981DF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13</a:t>
            </a:r>
          </a:p>
        </p:txBody>
      </p:sp>
      <p:sp>
        <p:nvSpPr>
          <p:cNvPr id="543" name="Q14">
            <a:extLst>
              <a:ext uri="{FF2B5EF4-FFF2-40B4-BE49-F238E27FC236}">
                <a16:creationId xmlns:a16="http://schemas.microsoft.com/office/drawing/2014/main" id="{C64C1200-E011-40CB-A64D-C40E0E262AB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14</a:t>
            </a:r>
          </a:p>
        </p:txBody>
      </p:sp>
      <p:sp>
        <p:nvSpPr>
          <p:cNvPr id="544" name="Q15">
            <a:extLst>
              <a:ext uri="{FF2B5EF4-FFF2-40B4-BE49-F238E27FC236}">
                <a16:creationId xmlns:a16="http://schemas.microsoft.com/office/drawing/2014/main" id="{164F3302-B370-400E-BF6C-9D36AC7697A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15</a:t>
            </a:r>
          </a:p>
        </p:txBody>
      </p:sp>
      <p:sp>
        <p:nvSpPr>
          <p:cNvPr id="545" name="Q16">
            <a:extLst>
              <a:ext uri="{FF2B5EF4-FFF2-40B4-BE49-F238E27FC236}">
                <a16:creationId xmlns:a16="http://schemas.microsoft.com/office/drawing/2014/main" id="{DA0F1C6B-AC3A-4ADF-BB1B-DCBDB74BA4E1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16</a:t>
            </a:r>
          </a:p>
        </p:txBody>
      </p:sp>
      <p:sp>
        <p:nvSpPr>
          <p:cNvPr id="546" name="Q17">
            <a:extLst>
              <a:ext uri="{FF2B5EF4-FFF2-40B4-BE49-F238E27FC236}">
                <a16:creationId xmlns:a16="http://schemas.microsoft.com/office/drawing/2014/main" id="{5AFAD2AC-4923-4B38-B870-5DC1B704692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17</a:t>
            </a:r>
          </a:p>
        </p:txBody>
      </p:sp>
      <p:sp>
        <p:nvSpPr>
          <p:cNvPr id="547" name="Q18">
            <a:extLst>
              <a:ext uri="{FF2B5EF4-FFF2-40B4-BE49-F238E27FC236}">
                <a16:creationId xmlns:a16="http://schemas.microsoft.com/office/drawing/2014/main" id="{D1A382F1-791B-4EC9-9806-D901B6FD9A58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18</a:t>
            </a:r>
          </a:p>
        </p:txBody>
      </p:sp>
      <p:sp>
        <p:nvSpPr>
          <p:cNvPr id="548" name="Q19">
            <a:extLst>
              <a:ext uri="{FF2B5EF4-FFF2-40B4-BE49-F238E27FC236}">
                <a16:creationId xmlns:a16="http://schemas.microsoft.com/office/drawing/2014/main" id="{D938CDE9-A7D7-4D6F-AE69-859F0A6786F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19</a:t>
            </a:r>
          </a:p>
        </p:txBody>
      </p:sp>
      <p:sp>
        <p:nvSpPr>
          <p:cNvPr id="549" name="Q20">
            <a:extLst>
              <a:ext uri="{FF2B5EF4-FFF2-40B4-BE49-F238E27FC236}">
                <a16:creationId xmlns:a16="http://schemas.microsoft.com/office/drawing/2014/main" id="{FB917919-E7E0-404E-80D3-EEBACEA9597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20</a:t>
            </a:r>
          </a:p>
        </p:txBody>
      </p:sp>
      <p:sp>
        <p:nvSpPr>
          <p:cNvPr id="409" name="Next 2">
            <a:extLst>
              <a:ext uri="{FF2B5EF4-FFF2-40B4-BE49-F238E27FC236}">
                <a16:creationId xmlns:a16="http://schemas.microsoft.com/office/drawing/2014/main" id="{5D733F5F-CE2E-4BD1-A739-7E3366340811}"/>
              </a:ext>
            </a:extLst>
          </p:cNvPr>
          <p:cNvSpPr/>
          <p:nvPr/>
        </p:nvSpPr>
        <p:spPr>
          <a:xfrm>
            <a:off x="3059695" y="4179239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Next 1">
            <a:extLst>
              <a:ext uri="{FF2B5EF4-FFF2-40B4-BE49-F238E27FC236}">
                <a16:creationId xmlns:a16="http://schemas.microsoft.com/office/drawing/2014/main" id="{09EA6259-5392-4068-A0AD-B7002EE24476}"/>
              </a:ext>
            </a:extLst>
          </p:cNvPr>
          <p:cNvSpPr/>
          <p:nvPr/>
        </p:nvSpPr>
        <p:spPr>
          <a:xfrm>
            <a:off x="3059695" y="4179238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85118-8270-4A66-8BCA-101ED2EFE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" y="4827105"/>
            <a:ext cx="2206943" cy="17375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80ACEF3-42E3-4B86-BCFD-6353E5E13E57}"/>
              </a:ext>
            </a:extLst>
          </p:cNvPr>
          <p:cNvGrpSpPr/>
          <p:nvPr/>
        </p:nvGrpSpPr>
        <p:grpSpPr>
          <a:xfrm>
            <a:off x="107681" y="4433879"/>
            <a:ext cx="1012024" cy="786452"/>
            <a:chOff x="200956" y="3500706"/>
            <a:chExt cx="1012024" cy="78645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A062DC-569E-49C5-B7FB-25F21FD7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56" y="3500706"/>
              <a:ext cx="1012024" cy="78645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9B2A67-F219-41BC-B62C-CC70D6941C78}"/>
                </a:ext>
              </a:extLst>
            </p:cNvPr>
            <p:cNvSpPr txBox="1"/>
            <p:nvPr/>
          </p:nvSpPr>
          <p:spPr>
            <a:xfrm>
              <a:off x="205191" y="3727851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A</a:t>
              </a:r>
            </a:p>
          </p:txBody>
        </p:sp>
      </p:grpSp>
      <p:sp>
        <p:nvSpPr>
          <p:cNvPr id="405" name="0">
            <a:extLst>
              <a:ext uri="{FF2B5EF4-FFF2-40B4-BE49-F238E27FC236}">
                <a16:creationId xmlns:a16="http://schemas.microsoft.com/office/drawing/2014/main" id="{9D20E7DA-90EB-4A3C-9A16-044A46CC9F26}"/>
              </a:ext>
            </a:extLst>
          </p:cNvPr>
          <p:cNvSpPr/>
          <p:nvPr/>
        </p:nvSpPr>
        <p:spPr>
          <a:xfrm>
            <a:off x="1290947" y="4475097"/>
            <a:ext cx="505861" cy="583095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D1D0B35C-7548-4C39-843E-4269EF840E20}"/>
              </a:ext>
            </a:extLst>
          </p:cNvPr>
          <p:cNvSpPr/>
          <p:nvPr/>
        </p:nvSpPr>
        <p:spPr>
          <a:xfrm>
            <a:off x="1204912" y="4415285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03D9DE48-6FCB-4743-A44F-C4B93A9AD9D8}"/>
              </a:ext>
            </a:extLst>
          </p:cNvPr>
          <p:cNvSpPr/>
          <p:nvPr/>
        </p:nvSpPr>
        <p:spPr>
          <a:xfrm>
            <a:off x="1290947" y="404295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66B8AE-0660-4EB6-B289-D2A1810AC650}"/>
              </a:ext>
            </a:extLst>
          </p:cNvPr>
          <p:cNvSpPr/>
          <p:nvPr/>
        </p:nvSpPr>
        <p:spPr>
          <a:xfrm>
            <a:off x="1204912" y="398314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C572263E-C9C9-496B-8F0A-4BEFF6970A6A}"/>
              </a:ext>
            </a:extLst>
          </p:cNvPr>
          <p:cNvSpPr/>
          <p:nvPr/>
        </p:nvSpPr>
        <p:spPr>
          <a:xfrm>
            <a:off x="1290947" y="361677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E4F50B1-2915-46B3-BF90-4B122B837603}"/>
              </a:ext>
            </a:extLst>
          </p:cNvPr>
          <p:cNvSpPr/>
          <p:nvPr/>
        </p:nvSpPr>
        <p:spPr>
          <a:xfrm>
            <a:off x="1204912" y="355696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595A9014-B295-4A54-8A82-A4A81F8CD7C1}"/>
              </a:ext>
            </a:extLst>
          </p:cNvPr>
          <p:cNvSpPr/>
          <p:nvPr/>
        </p:nvSpPr>
        <p:spPr>
          <a:xfrm>
            <a:off x="1290947" y="319058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89B4273-DA74-4547-8A12-E7B7D33C2CBF}"/>
              </a:ext>
            </a:extLst>
          </p:cNvPr>
          <p:cNvSpPr/>
          <p:nvPr/>
        </p:nvSpPr>
        <p:spPr>
          <a:xfrm>
            <a:off x="1204912" y="313077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">
            <a:extLst>
              <a:ext uri="{FF2B5EF4-FFF2-40B4-BE49-F238E27FC236}">
                <a16:creationId xmlns:a16="http://schemas.microsoft.com/office/drawing/2014/main" id="{6060A468-9A57-4B21-8CCA-1133D3440C47}"/>
              </a:ext>
            </a:extLst>
          </p:cNvPr>
          <p:cNvSpPr/>
          <p:nvPr/>
        </p:nvSpPr>
        <p:spPr>
          <a:xfrm>
            <a:off x="1290947" y="276440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F99947C-DDA5-43B9-86A6-46EB14827643}"/>
              </a:ext>
            </a:extLst>
          </p:cNvPr>
          <p:cNvSpPr/>
          <p:nvPr/>
        </p:nvSpPr>
        <p:spPr>
          <a:xfrm>
            <a:off x="1204912" y="270459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3B9CD15F-920C-41F5-91F6-37672771D306}"/>
              </a:ext>
            </a:extLst>
          </p:cNvPr>
          <p:cNvSpPr/>
          <p:nvPr/>
        </p:nvSpPr>
        <p:spPr>
          <a:xfrm>
            <a:off x="1290947" y="233821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9EEE63-2BCD-488D-803C-9EAC1648938D}"/>
              </a:ext>
            </a:extLst>
          </p:cNvPr>
          <p:cNvSpPr/>
          <p:nvPr/>
        </p:nvSpPr>
        <p:spPr>
          <a:xfrm>
            <a:off x="1204912" y="227840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">
            <a:extLst>
              <a:ext uri="{FF2B5EF4-FFF2-40B4-BE49-F238E27FC236}">
                <a16:creationId xmlns:a16="http://schemas.microsoft.com/office/drawing/2014/main" id="{A994FFD3-ADE0-4B93-9D03-AFE6C109C24C}"/>
              </a:ext>
            </a:extLst>
          </p:cNvPr>
          <p:cNvSpPr/>
          <p:nvPr/>
        </p:nvSpPr>
        <p:spPr>
          <a:xfrm>
            <a:off x="1290947" y="191203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F92663-3FC1-4F7B-BC96-2D9FE33BBA8E}"/>
              </a:ext>
            </a:extLst>
          </p:cNvPr>
          <p:cNvSpPr/>
          <p:nvPr/>
        </p:nvSpPr>
        <p:spPr>
          <a:xfrm>
            <a:off x="1204912" y="185222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6AF0003A-C889-4B28-A943-D916F84DE2A8}"/>
              </a:ext>
            </a:extLst>
          </p:cNvPr>
          <p:cNvSpPr/>
          <p:nvPr/>
        </p:nvSpPr>
        <p:spPr>
          <a:xfrm>
            <a:off x="1290947" y="148584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168E55-AFD0-4508-83BC-932E2EE7E7D1}"/>
              </a:ext>
            </a:extLst>
          </p:cNvPr>
          <p:cNvSpPr/>
          <p:nvPr/>
        </p:nvSpPr>
        <p:spPr>
          <a:xfrm>
            <a:off x="1204912" y="142603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8">
            <a:extLst>
              <a:ext uri="{FF2B5EF4-FFF2-40B4-BE49-F238E27FC236}">
                <a16:creationId xmlns:a16="http://schemas.microsoft.com/office/drawing/2014/main" id="{023EF777-4A2C-4B79-9374-FA0D144CB5D8}"/>
              </a:ext>
            </a:extLst>
          </p:cNvPr>
          <p:cNvSpPr/>
          <p:nvPr/>
        </p:nvSpPr>
        <p:spPr>
          <a:xfrm>
            <a:off x="1290947" y="105966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CB4D8B2-CD1B-4650-9EDF-227B93EB2F3D}"/>
              </a:ext>
            </a:extLst>
          </p:cNvPr>
          <p:cNvSpPr/>
          <p:nvPr/>
        </p:nvSpPr>
        <p:spPr>
          <a:xfrm>
            <a:off x="1204912" y="99985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9">
            <a:extLst>
              <a:ext uri="{FF2B5EF4-FFF2-40B4-BE49-F238E27FC236}">
                <a16:creationId xmlns:a16="http://schemas.microsoft.com/office/drawing/2014/main" id="{DE844DEA-88D4-4DAA-9C80-08CB50CF6016}"/>
              </a:ext>
            </a:extLst>
          </p:cNvPr>
          <p:cNvSpPr/>
          <p:nvPr/>
        </p:nvSpPr>
        <p:spPr>
          <a:xfrm>
            <a:off x="1290947" y="63347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A851F0-445F-429F-B271-28F926908E86}"/>
              </a:ext>
            </a:extLst>
          </p:cNvPr>
          <p:cNvSpPr/>
          <p:nvPr/>
        </p:nvSpPr>
        <p:spPr>
          <a:xfrm>
            <a:off x="1204912" y="57366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10">
            <a:extLst>
              <a:ext uri="{FF2B5EF4-FFF2-40B4-BE49-F238E27FC236}">
                <a16:creationId xmlns:a16="http://schemas.microsoft.com/office/drawing/2014/main" id="{89B9C977-9526-4C05-B9F9-9D7D437E2FE6}"/>
              </a:ext>
            </a:extLst>
          </p:cNvPr>
          <p:cNvSpPr/>
          <p:nvPr/>
        </p:nvSpPr>
        <p:spPr>
          <a:xfrm>
            <a:off x="1290947" y="20729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4BEBF54-67F4-4483-86A3-5A501F7EFB7A}"/>
              </a:ext>
            </a:extLst>
          </p:cNvPr>
          <p:cNvSpPr/>
          <p:nvPr/>
        </p:nvSpPr>
        <p:spPr>
          <a:xfrm>
            <a:off x="1204912" y="165370"/>
            <a:ext cx="677103" cy="282126"/>
          </a:xfrm>
          <a:prstGeom prst="ellipse">
            <a:avLst/>
          </a:prstGeom>
          <a:solidFill>
            <a:srgbClr val="217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" name="Picture 551">
            <a:extLst>
              <a:ext uri="{FF2B5EF4-FFF2-40B4-BE49-F238E27FC236}">
                <a16:creationId xmlns:a16="http://schemas.microsoft.com/office/drawing/2014/main" id="{F47B9726-2654-43B0-B366-4F0A837BB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9" y="1435585"/>
            <a:ext cx="5382263" cy="26157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5363FF-51D8-42D0-BDD9-EF97540DCD9C}"/>
              </a:ext>
            </a:extLst>
          </p:cNvPr>
          <p:cNvSpPr/>
          <p:nvPr/>
        </p:nvSpPr>
        <p:spPr>
          <a:xfrm>
            <a:off x="3082995" y="2181322"/>
            <a:ext cx="6026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</a:t>
            </a:r>
            <a:r>
              <a:rPr lang="en-US" sz="72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ỪNG</a:t>
            </a:r>
            <a:endParaRPr lang="en-US" sz="72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BA51D9D5-7EF5-442A-A927-AC101FE8A76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>
              <a:gd name="adj" fmla="val 0"/>
            </a:avLst>
          </a:prstGeom>
          <a:solidFill>
            <a:srgbClr val="192E19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" name="dong ho">
            <a:hlinkClick r:id="" action="ppaction://media"/>
            <a:extLst>
              <a:ext uri="{FF2B5EF4-FFF2-40B4-BE49-F238E27FC236}">
                <a16:creationId xmlns:a16="http://schemas.microsoft.com/office/drawing/2014/main" id="{E47FD64A-34AC-43C2-BACD-AEC5968FD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36893" y="4295774"/>
            <a:ext cx="1978819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013 -0.06088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6088 L -4.16667E-7 -0.12314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12314 L -0.00026 -0.18518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518 L -4.16667E-7 -0.24745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24745 L -4.16667E-7 -0.30949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0949 L -4.16667E-7 -0.37152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7152 L -0.00026 -0.43379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43379 L 0.00013 -0.49583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49583 L 0.00039 -0.55787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55787 L 0.00065 -0.62014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video>
              <p:cMediaNode vol="80000">
                <p:cTn id="231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</p:childTnLst>
        </p:cTn>
      </p:par>
    </p:tnLst>
    <p:bldLst>
      <p:bldP spid="408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96</Words>
  <PresentationFormat>Widescreen</PresentationFormat>
  <Paragraphs>33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 Light</vt:lpstr>
      <vt:lpstr>Times New Roman</vt:lpstr>
      <vt:lpstr>Arial</vt:lpstr>
      <vt:lpstr>Calibri</vt:lpstr>
      <vt:lpstr>Tahoma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2018-05-12T07:18:33Z</dcterms:created>
  <dcterms:modified xsi:type="dcterms:W3CDTF">2019-10-24T16:18:34Z</dcterms:modified>
</cp:coreProperties>
</file>