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60" r:id="rId4"/>
    <p:sldId id="293" r:id="rId5"/>
    <p:sldId id="266" r:id="rId6"/>
    <p:sldId id="294" r:id="rId7"/>
    <p:sldId id="270" r:id="rId8"/>
    <p:sldId id="268" r:id="rId9"/>
    <p:sldId id="267" r:id="rId10"/>
    <p:sldId id="292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3D4"/>
    <a:srgbClr val="C4F2FE"/>
    <a:srgbClr val="37B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5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97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8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9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1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91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A0105-0A97-46FA-8F20-DCB4DF027716}"/>
              </a:ext>
            </a:extLst>
          </p:cNvPr>
          <p:cNvSpPr txBox="1"/>
          <p:nvPr/>
        </p:nvSpPr>
        <p:spPr>
          <a:xfrm>
            <a:off x="965175" y="1724338"/>
            <a:ext cx="7219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Tập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viết</a:t>
            </a:r>
            <a:endParaRPr lang="en-US" altLang="zh-CN" sz="3200" b="1" dirty="0" smtClean="0">
              <a:solidFill>
                <a:schemeClr val="bg1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(1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tiết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sau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bài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72, 73)</a:t>
            </a:r>
            <a:endParaRPr lang="zh-CN" altLang="en-US" sz="3200" b="1" dirty="0">
              <a:solidFill>
                <a:schemeClr val="bg1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1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A0105-0A97-46FA-8F20-DCB4DF027716}"/>
              </a:ext>
            </a:extLst>
          </p:cNvPr>
          <p:cNvSpPr txBox="1"/>
          <p:nvPr/>
        </p:nvSpPr>
        <p:spPr>
          <a:xfrm>
            <a:off x="1030707" y="1775346"/>
            <a:ext cx="6939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Cảm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ơn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các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em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đã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đồng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hành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cùng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cô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398EA6-FFD0-4ABF-BBC5-23EF72EFA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2" y="1122695"/>
            <a:ext cx="2786113" cy="268247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31D2507C-3E22-4426-AA5A-6FAC0814B9B3}"/>
              </a:ext>
            </a:extLst>
          </p:cNvPr>
          <p:cNvSpPr txBox="1"/>
          <p:nvPr/>
        </p:nvSpPr>
        <p:spPr>
          <a:xfrm>
            <a:off x="4076753" y="1371390"/>
            <a:ext cx="4781953" cy="1415659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 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Viết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un,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ut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ưt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uôn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uôt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phun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bút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mứt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chuồn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chuồn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chuột</a:t>
            </a:r>
            <a:endParaRPr lang="zh-CN" altLang="en-US" sz="2800" dirty="0">
              <a:solidFill>
                <a:schemeClr val="accent3"/>
              </a:solidFill>
              <a:latin typeface="HP-222" panose="020B0803050302020204" pitchFamily="34" charset="0"/>
              <a:ea typeface="+mj-ea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0FC7AD69-6216-4511-950C-66CC7AA25388}"/>
              </a:ext>
            </a:extLst>
          </p:cNvPr>
          <p:cNvSpPr txBox="1"/>
          <p:nvPr/>
        </p:nvSpPr>
        <p:spPr>
          <a:xfrm>
            <a:off x="4076753" y="2980189"/>
            <a:ext cx="4218684" cy="984772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 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Chữ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thường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cỡ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vừa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kiểu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đều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nét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.</a:t>
            </a:r>
            <a:endParaRPr lang="zh-CN" altLang="en-US" sz="2800" dirty="0">
              <a:solidFill>
                <a:schemeClr val="accent3"/>
              </a:solidFill>
              <a:latin typeface="HP-222" panose="020B0803050302020204" pitchFamily="34" charset="0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0" y="119297"/>
            <a:ext cx="390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rgbClr val="F9D3D4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3200" dirty="0" smtClean="0">
                <a:solidFill>
                  <a:srgbClr val="F9D3D4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3200" dirty="0" err="1" smtClean="0">
                <a:solidFill>
                  <a:srgbClr val="F9D3D4"/>
                </a:solidFill>
                <a:latin typeface="HP-222" panose="020B0803050302020204" pitchFamily="34" charset="0"/>
              </a:rPr>
              <a:t>viết</a:t>
            </a:r>
            <a:r>
              <a:rPr lang="en-US" altLang="zh-CN" sz="3200" dirty="0" smtClean="0">
                <a:solidFill>
                  <a:srgbClr val="F9D3D4"/>
                </a:solidFill>
                <a:latin typeface="HP-222" panose="020B0803050302020204" pitchFamily="34" charset="0"/>
              </a:rPr>
              <a:t>:</a:t>
            </a:r>
            <a:endParaRPr lang="zh-CN" altLang="en-US" sz="3200" dirty="0">
              <a:solidFill>
                <a:srgbClr val="F9D3D4"/>
              </a:solidFill>
              <a:latin typeface="HP-222" panose="020B0803050302020204" pitchFamily="34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82" y="1350365"/>
            <a:ext cx="792549" cy="75597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204" y="3196080"/>
            <a:ext cx="7925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5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5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50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-222" panose="020B0803050302020204" pitchFamily="34" charset="0"/>
              </a:rPr>
              <a:t>Các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vần</a:t>
            </a:r>
            <a:r>
              <a:rPr lang="en-US" sz="3200" dirty="0" smtClean="0">
                <a:latin typeface="HP-222" panose="020B0803050302020204" pitchFamily="34" charset="0"/>
              </a:rPr>
              <a:t>, </a:t>
            </a:r>
            <a:r>
              <a:rPr lang="en-US" sz="3200" dirty="0" err="1" smtClean="0">
                <a:latin typeface="HP-222" panose="020B0803050302020204" pitchFamily="34" charset="0"/>
              </a:rPr>
              <a:t>tiếng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nào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vừa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học</a:t>
            </a:r>
            <a:r>
              <a:rPr lang="en-US" sz="3200" dirty="0" smtClean="0">
                <a:latin typeface="HP-222" panose="020B0803050302020204" pitchFamily="34" charset="0"/>
              </a:rPr>
              <a:t>?</a:t>
            </a:r>
            <a:endParaRPr lang="en-US" sz="3200" dirty="0">
              <a:latin typeface="HP-222" panose="020B0803050302020204" pitchFamily="34" charset="0"/>
            </a:endParaRP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249" y="2201191"/>
            <a:ext cx="492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HP-222" panose="020B0803050302020204" pitchFamily="34" charset="0"/>
              </a:rPr>
              <a:t>Vần</a:t>
            </a:r>
            <a:r>
              <a:rPr lang="en-US" sz="2800" dirty="0" smtClean="0">
                <a:latin typeface="HP-222" panose="020B0803050302020204" pitchFamily="34" charset="0"/>
              </a:rPr>
              <a:t>: un, </a:t>
            </a:r>
            <a:r>
              <a:rPr lang="en-US" sz="2800" dirty="0" err="1" smtClean="0">
                <a:latin typeface="HP-222" panose="020B0803050302020204" pitchFamily="34" charset="0"/>
              </a:rPr>
              <a:t>ut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ưt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uôn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uôt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6249" y="2836679"/>
            <a:ext cx="730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HP-222" panose="020B0803050302020204" pitchFamily="34" charset="0"/>
              </a:rPr>
              <a:t>Tiếng</a:t>
            </a:r>
            <a:r>
              <a:rPr lang="en-US" sz="2800" dirty="0" smtClean="0">
                <a:latin typeface="HP-222" panose="020B0803050302020204" pitchFamily="34" charset="0"/>
              </a:rPr>
              <a:t>: </a:t>
            </a:r>
            <a:r>
              <a:rPr lang="en-US" sz="2800" dirty="0" err="1" smtClean="0">
                <a:latin typeface="HP-222" panose="020B0803050302020204" pitchFamily="34" charset="0"/>
              </a:rPr>
              <a:t>phun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bút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mứt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chuồn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chuồn</a:t>
            </a:r>
            <a:r>
              <a:rPr lang="en-US" sz="2800" dirty="0" smtClean="0">
                <a:latin typeface="HP-222" panose="020B0803050302020204" pitchFamily="34" charset="0"/>
              </a:rPr>
              <a:t>, </a:t>
            </a:r>
            <a:r>
              <a:rPr lang="en-US" sz="2800" dirty="0" err="1" smtClean="0">
                <a:latin typeface="HP-222" panose="020B0803050302020204" pitchFamily="34" charset="0"/>
              </a:rPr>
              <a:t>chuột</a:t>
            </a:r>
            <a:endParaRPr lang="en-US" sz="28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-222" panose="020B0803050302020204" pitchFamily="34" charset="0"/>
              </a:rPr>
              <a:t>Em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nêu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cách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viết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các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vần</a:t>
            </a:r>
            <a:r>
              <a:rPr lang="en-US" sz="3200" dirty="0" smtClean="0">
                <a:latin typeface="HP-222" panose="020B0803050302020204" pitchFamily="34" charset="0"/>
              </a:rPr>
              <a:t>?</a:t>
            </a:r>
            <a:endParaRPr lang="en-US" sz="3200" dirty="0">
              <a:latin typeface="HP-222" panose="020B0803050302020204" pitchFamily="34" charset="0"/>
            </a:endParaRP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6817"/>
          <a:stretch/>
        </p:blipFill>
        <p:spPr>
          <a:xfrm>
            <a:off x="427937" y="1901435"/>
            <a:ext cx="8288123" cy="188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5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2324806" y="992780"/>
            <a:ext cx="422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: un 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phun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ut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bút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ưt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mứt</a:t>
            </a:r>
            <a:endParaRPr lang="zh-CN" altLang="en-US" sz="3200" dirty="0">
              <a:solidFill>
                <a:schemeClr val="accent3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379430d2-b866-4f4c-bda4-b284acfa1da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-222" panose="020B0803050302020204" pitchFamily="34" charset="0"/>
              </a:rPr>
              <a:t>Em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nêu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cách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viết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các</a:t>
            </a:r>
            <a:r>
              <a:rPr lang="en-US" sz="3200" dirty="0" smtClean="0">
                <a:latin typeface="HP-222" panose="020B0803050302020204" pitchFamily="34" charset="0"/>
              </a:rPr>
              <a:t> </a:t>
            </a:r>
            <a:r>
              <a:rPr lang="en-US" sz="3200" dirty="0" err="1" smtClean="0">
                <a:latin typeface="HP-222" panose="020B0803050302020204" pitchFamily="34" charset="0"/>
              </a:rPr>
              <a:t>vần</a:t>
            </a:r>
            <a:r>
              <a:rPr lang="en-US" sz="3200" dirty="0" smtClean="0">
                <a:latin typeface="HP-222" panose="020B0803050302020204" pitchFamily="34" charset="0"/>
              </a:rPr>
              <a:t>?</a:t>
            </a:r>
            <a:endParaRPr lang="en-US" sz="3200" dirty="0">
              <a:latin typeface="HP-222" panose="020B0803050302020204" pitchFamily="34" charset="0"/>
            </a:endParaRP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6315"/>
          <a:stretch/>
        </p:blipFill>
        <p:spPr>
          <a:xfrm>
            <a:off x="599845" y="2007079"/>
            <a:ext cx="7873932" cy="19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1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1149222" y="2140373"/>
            <a:ext cx="660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: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uôn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chuồn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uôt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chuột</a:t>
            </a:r>
            <a:endParaRPr lang="zh-CN" altLang="en-US" sz="3200" dirty="0">
              <a:solidFill>
                <a:schemeClr val="accent3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31c6d06d-82b4-44be-9a88-64c07126d8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1536898" y="2211439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58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2747966" y="1777099"/>
            <a:ext cx="3706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Củng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cố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-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Dặn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dò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547F9E-2174-441B-8E43-88C9E73A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550" y="3591498"/>
            <a:ext cx="1655749" cy="1744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2960F-59C5-4E67-B08B-8C4E3CE6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66" y="3591498"/>
            <a:ext cx="1655749" cy="1744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F6A82B7-0BCC-4814-A5C3-4EDF4996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665419"/>
            <a:ext cx="1655749" cy="17449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4B6FF26-BB9F-49EC-B3F2-A17B289BF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319" y="3665419"/>
            <a:ext cx="1655749" cy="174498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6D63D9-E56C-4DDF-828D-BA190E43A73B}"/>
              </a:ext>
            </a:extLst>
          </p:cNvPr>
          <p:cNvGrpSpPr/>
          <p:nvPr/>
        </p:nvGrpSpPr>
        <p:grpSpPr>
          <a:xfrm>
            <a:off x="2100188" y="3591498"/>
            <a:ext cx="1146629" cy="947482"/>
            <a:chOff x="2100188" y="1998918"/>
            <a:chExt cx="1146629" cy="947482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1364ACCB-A0DD-40AD-93C0-983A008E24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89FD578-915B-42A9-B826-AB1BA92637F5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40588D8-EB83-43CB-8078-B92AA195D72C}"/>
              </a:ext>
            </a:extLst>
          </p:cNvPr>
          <p:cNvGrpSpPr/>
          <p:nvPr/>
        </p:nvGrpSpPr>
        <p:grpSpPr>
          <a:xfrm>
            <a:off x="5654433" y="3665419"/>
            <a:ext cx="1146629" cy="947482"/>
            <a:chOff x="2100188" y="1998918"/>
            <a:chExt cx="1146629" cy="947482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6121ED2-1955-42F2-9693-7D9245345D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8A0BFC1-4707-4905-BAAC-36C90E99F4EE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2A4A6EB-F6AA-4C59-8383-0CBD09CAFE4C}"/>
              </a:ext>
            </a:extLst>
          </p:cNvPr>
          <p:cNvGrpSpPr/>
          <p:nvPr/>
        </p:nvGrpSpPr>
        <p:grpSpPr>
          <a:xfrm flipV="1">
            <a:off x="3886639" y="4383405"/>
            <a:ext cx="1146629" cy="947482"/>
            <a:chOff x="2100188" y="1998918"/>
            <a:chExt cx="1146629" cy="947482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4A52FF9-4DB5-4146-BC21-1C157A1FE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7CD3601-9ACB-432E-B08C-BCCAB2E6E8DB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156</Words>
  <Application>Microsoft Office PowerPoint</Application>
  <PresentationFormat>On-screen Show (16:9)</PresentationFormat>
  <Paragraphs>27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微软雅黑</vt:lpstr>
      <vt:lpstr>Arial</vt:lpstr>
      <vt:lpstr>Brush Script MT</vt:lpstr>
      <vt:lpstr>Calibri</vt:lpstr>
      <vt:lpstr>Calibri Light</vt:lpstr>
      <vt:lpstr>等线</vt:lpstr>
      <vt:lpstr>等线 Light</vt:lpstr>
      <vt:lpstr>HP-222</vt:lpstr>
      <vt:lpstr>迷你简细倩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HP</cp:lastModifiedBy>
  <cp:revision>420</cp:revision>
  <dcterms:created xsi:type="dcterms:W3CDTF">2017-06-12T03:06:54Z</dcterms:created>
  <dcterms:modified xsi:type="dcterms:W3CDTF">2020-08-13T11:04:24Z</dcterms:modified>
</cp:coreProperties>
</file>