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Nam vµ e </a:t>
            </a:r>
            <a:r>
              <a:rPr lang="en-US" sz="3200" dirty="0" err="1" smtClean="0">
                <a:latin typeface=".VnAvant" pitchFamily="34" charset="0"/>
              </a:rPr>
              <a:t>ch¬i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</a:t>
            </a:r>
            <a:r>
              <a:rPr lang="en-US" sz="3200" dirty="0" smtClean="0">
                <a:latin typeface=".VnAvant" pitchFamily="34" charset="0"/>
              </a:rPr>
              <a:t>¶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d¹y Nam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ch¹y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kÐo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d©y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giËt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giËt</a:t>
            </a:r>
            <a:r>
              <a:rPr lang="en-US" sz="3200" dirty="0" smtClean="0">
                <a:latin typeface=".VnAvant" pitchFamily="34" charset="0"/>
              </a:rPr>
              <a:t> ®Ó con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 bay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Hai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thÝch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ng¾m </a:t>
            </a:r>
            <a:r>
              <a:rPr lang="en-US" sz="3200" dirty="0" err="1" smtClean="0">
                <a:latin typeface=".VnAvant" pitchFamily="34" charset="0"/>
              </a:rPr>
              <a:t>nh×n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sÆc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sì</a:t>
            </a:r>
            <a:r>
              <a:rPr lang="en-US" sz="3200" dirty="0" smtClean="0">
                <a:latin typeface=".VnAvant" pitchFamily="34" charset="0"/>
              </a:rPr>
              <a:t>, ®¸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liÖng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bay </a:t>
            </a:r>
            <a:r>
              <a:rPr lang="en-US" sz="3600" dirty="0" err="1" smtClean="0">
                <a:latin typeface=".VnAvant" pitchFamily="34" charset="0"/>
              </a:rPr>
              <a:t>liÖng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chim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yÕn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t×m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Trong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giê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häc</a:t>
            </a:r>
            <a:r>
              <a:rPr lang="en-US" sz="3600" dirty="0" smtClean="0">
                <a:latin typeface=".VnAvant" pitchFamily="34" charset="0"/>
              </a:rPr>
              <a:t>, Nam </a:t>
            </a:r>
            <a:r>
              <a:rPr lang="en-US" sz="3600" dirty="0" err="1" smtClean="0">
                <a:latin typeface=".VnAvant" pitchFamily="34" charset="0"/>
              </a:rPr>
              <a:t>lµm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viÖc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riªng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.VnAvant" pitchFamily="34" charset="0"/>
                        </a:rPr>
                        <a:t>b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hiÕt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viÕt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viÖt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hiÒu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diÔu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kiÓu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ªu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yÕu</a:t>
            </a:r>
            <a:r>
              <a:rPr lang="en-US" sz="3200" b="1" dirty="0" smtClean="0">
                <a:latin typeface=".VnAvant" pitchFamily="34" charset="0"/>
              </a:rPr>
              <a:t>       </a:t>
            </a:r>
            <a:r>
              <a:rPr lang="en-US" sz="3200" b="1" dirty="0" err="1" smtClean="0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</a:t>
            </a:r>
            <a:r>
              <a:rPr lang="en-US" sz="3200" b="1" dirty="0" err="1" smtClean="0">
                <a:latin typeface=".VnAvant" pitchFamily="34" charset="0"/>
              </a:rPr>
              <a:t>hiÖt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on </a:t>
            </a:r>
            <a:r>
              <a:rPr lang="en-US" sz="3200" b="1" dirty="0" err="1" smtClean="0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gi¶i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</a:t>
            </a:r>
            <a:r>
              <a:rPr lang="en-US" sz="9600" dirty="0" err="1" smtClean="0">
                <a:latin typeface="HP001 4 hàng 2 ô ly" pitchFamily="34" charset="0"/>
              </a:rPr>
              <a:t>êt</a:t>
            </a:r>
            <a:r>
              <a:rPr lang="en-US" sz="9600" dirty="0" smtClean="0">
                <a:latin typeface="HP001 4 hàng 2 ô ly" pitchFamily="34" charset="0"/>
              </a:rPr>
              <a:t>   </a:t>
            </a:r>
            <a:r>
              <a:rPr lang="en-US" sz="9600" dirty="0" err="1" smtClean="0">
                <a:latin typeface="HP001 4 hàng 2 ô ly" pitchFamily="34" charset="0"/>
              </a:rPr>
              <a:t>iêu</a:t>
            </a:r>
            <a:r>
              <a:rPr lang="en-US" sz="9600" dirty="0" smtClean="0">
                <a:latin typeface="HP001 4 hàng 2 ô ly" pitchFamily="34" charset="0"/>
              </a:rPr>
              <a:t>   </a:t>
            </a:r>
            <a:r>
              <a:rPr lang="en-US" sz="9600" dirty="0" err="1" smtClean="0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</a:t>
            </a:r>
            <a:r>
              <a:rPr lang="en-US" sz="9600" dirty="0" err="1" smtClean="0">
                <a:latin typeface="HP001 4 hàng 2 ô ly" pitchFamily="34" charset="0"/>
              </a:rPr>
              <a:t>êu</a:t>
            </a:r>
            <a:r>
              <a:rPr lang="en-US" sz="9600" dirty="0" smtClean="0">
                <a:latin typeface="HP001 4 hàng 2 ô ly" pitchFamily="34" charset="0"/>
              </a:rPr>
              <a:t> </a:t>
            </a:r>
            <a:r>
              <a:rPr lang="en-US" sz="9600" dirty="0" err="1" smtClean="0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- </a:t>
            </a:r>
            <a:r>
              <a:rPr lang="en-US" sz="4800" dirty="0" err="1" smtClean="0"/>
              <a:t>Đọc</a:t>
            </a:r>
            <a:r>
              <a:rPr lang="en-US" sz="4800" dirty="0" smtClean="0"/>
              <a:t> </a:t>
            </a:r>
            <a:r>
              <a:rPr lang="en-US" sz="4800" dirty="0" err="1" smtClean="0"/>
              <a:t>lại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ở </a:t>
            </a:r>
            <a:r>
              <a:rPr lang="en-US" sz="4800" dirty="0" err="1" smtClean="0"/>
              <a:t>tiết</a:t>
            </a:r>
            <a:r>
              <a:rPr lang="en-US" sz="4800" dirty="0" smtClean="0"/>
              <a:t> 1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</Words>
  <PresentationFormat>On-screen Show (4:3)</PresentationFormat>
  <Paragraphs>39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2020-08-18T14:45:28Z</dcterms:created>
  <dcterms:modified xsi:type="dcterms:W3CDTF">2020-08-18T15:00:47Z</dcterms:modified>
</cp:coreProperties>
</file>