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242719" y="2286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466345" y="1600200"/>
            <a:ext cx="35525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câu đố sau: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17679" y="2819400"/>
            <a:ext cx="8137525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 em xưa ở bụi tre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Mùa đông xếp lại màu hè mở ra.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 b</a:t>
            </a:r>
            <a:r>
              <a:rPr lang="vi-VN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ạn </a:t>
            </a:r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cái gì?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17679" y="5867400"/>
            <a:ext cx="480375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 quạt nan/ quạt tre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44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155</cp:revision>
  <dcterms:created xsi:type="dcterms:W3CDTF">2022-07-10T01:37:20Z</dcterms:created>
  <dcterms:modified xsi:type="dcterms:W3CDTF">2022-08-18T16:08:34Z</dcterms:modified>
</cp:coreProperties>
</file>