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</a:t>
            </a:r>
            <a:endParaRPr 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alt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6710" y="624205"/>
            <a:ext cx="11182985" cy="4900295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7574280" y="3420745"/>
            <a:ext cx="664210" cy="633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8373745" y="3390900"/>
            <a:ext cx="603885" cy="663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9074150" y="3390900"/>
            <a:ext cx="603885" cy="663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10085070" y="3390900"/>
            <a:ext cx="603885" cy="663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9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s 7"/>
          <p:cNvSpPr/>
          <p:nvPr/>
        </p:nvSpPr>
        <p:spPr>
          <a:xfrm>
            <a:off x="9910445" y="4740275"/>
            <a:ext cx="633095" cy="663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9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bldLvl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330" y="380365"/>
            <a:ext cx="9959975" cy="528193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6986270" y="3390900"/>
            <a:ext cx="497205" cy="497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s 3"/>
          <p:cNvSpPr/>
          <p:nvPr/>
        </p:nvSpPr>
        <p:spPr>
          <a:xfrm>
            <a:off x="7626350" y="3390900"/>
            <a:ext cx="482600" cy="497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-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8213725" y="3390900"/>
            <a:ext cx="482600" cy="497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9053195" y="3300095"/>
            <a:ext cx="482600" cy="588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8953500" y="4558665"/>
            <a:ext cx="482600" cy="588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9330" y="0"/>
            <a:ext cx="1021334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85" y="4677410"/>
            <a:ext cx="6350000" cy="2073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ักพินโดย Khánh Huyền ใน flowers DONE | สติกเกอร์, วันเกิด, ป้าย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08" y="117566"/>
            <a:ext cx="6605625" cy="67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tai-hinh-nen-powerpoint-dep-ve-moi-truong-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19050"/>
            <a:ext cx="12265025" cy="6819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815" y="3164840"/>
            <a:ext cx="5901690" cy="1325880"/>
          </a:xfrm>
        </p:spPr>
        <p:txBody>
          <a:bodyPr>
            <a:normAutofit/>
          </a:bodyPr>
          <a:p>
            <a:pPr algn="ctr"/>
            <a:r>
              <a:rPr lang="en-US" sz="8000">
                <a:latin typeface=".VnAvant" panose="020B7200000000000000" charset="0"/>
                <a:cs typeface=".VnAvant" panose="020B7200000000000000" charset="0"/>
              </a:rPr>
              <a:t>Khởi động</a:t>
            </a:r>
            <a:endParaRPr lang="en-US" sz="8000">
              <a:latin typeface=".VnAvant" panose="020B7200000000000000" charset="0"/>
              <a:cs typeface=".VnAvant" panose="020B72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6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  <a:endParaRPr lang="en-US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773555" y="37746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anose="02020603050405020304" charset="0"/>
                <a:cs typeface="Times New Roman" panose="02020603050405020304" charset="0"/>
              </a:rPr>
              <a:t>16 - 2 = </a:t>
            </a:r>
            <a:endParaRPr lang="en-US" sz="4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A. 14</a:t>
            </a:r>
            <a:endParaRPr lang="en-US" sz="48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B. 15</a:t>
            </a:r>
            <a:endParaRPr lang="en-US" sz="48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C. 19</a:t>
            </a:r>
            <a:endParaRPr lang="en-US" sz="48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D. l6</a:t>
            </a:r>
            <a:endParaRPr lang="en-US" sz="48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50975" y="494940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16 - 4 = 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14938" y="574692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A. 16</a:t>
            </a:r>
            <a:endParaRPr lang="en-US" sz="48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0501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B. 12</a:t>
            </a:r>
            <a:endParaRPr lang="en-US" sz="48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3731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C. 13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D. 15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504950" y="483870"/>
            <a:ext cx="837184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12 - 3 =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A. 8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rPr>
              <a:t>B. 7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13891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C. 6</a:t>
            </a:r>
            <a:endParaRPr lang="en-US" sz="48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255" y="2857816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90353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D. 9</a:t>
            </a:r>
            <a:endParaRPr lang="en-US" sz="480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865225" y="2962731"/>
              <a:ext cx="3413284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 TẬP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005" y="948690"/>
            <a:ext cx="11172825" cy="343725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941320" y="2345055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17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941320" y="3128645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18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437505" y="2345055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16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437505" y="3229610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13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912100" y="2345055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16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912100" y="3229610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15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0567670" y="2345055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10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567670" y="3229610"/>
            <a:ext cx="1026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= 10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795" y="502285"/>
            <a:ext cx="10392410" cy="508381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5432425" y="4145280"/>
            <a:ext cx="633095" cy="69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8637270" y="4145280"/>
            <a:ext cx="633095" cy="69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17085" y="5442585"/>
            <a:ext cx="4496435" cy="9810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5 + 2 = 7 con cá</a:t>
            </a:r>
            <a:endParaRPr lang="en-US" sz="44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bldLvl="0" animBg="1"/>
      <p:bldP spid="5" grpId="1" animBg="1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Presentation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.VnAvant</vt:lpstr>
      <vt:lpstr>Times New Roman</vt:lpstr>
      <vt:lpstr>Office Theme</vt:lpstr>
      <vt:lpstr>1_Office Theme</vt:lpstr>
      <vt:lpstr>PowerPoint 演示文稿</vt:lpstr>
      <vt:lpstr>Khởi động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toanbh</cp:lastModifiedBy>
  <cp:revision>1</cp:revision>
  <dcterms:created xsi:type="dcterms:W3CDTF">2020-10-02T09:53:17Z</dcterms:created>
  <dcterms:modified xsi:type="dcterms:W3CDTF">2020-10-02T09:53:17Z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