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662" r:id="rId4"/>
    <p:sldId id="366" r:id="rId5"/>
    <p:sldId id="387" r:id="rId6"/>
    <p:sldId id="388" r:id="rId7"/>
    <p:sldId id="649" r:id="rId8"/>
    <p:sldId id="650" r:id="rId9"/>
    <p:sldId id="392" r:id="rId10"/>
    <p:sldId id="667" r:id="rId11"/>
    <p:sldId id="651" r:id="rId12"/>
    <p:sldId id="668" r:id="rId13"/>
    <p:sldId id="665" r:id="rId14"/>
    <p:sldId id="666" r:id="rId15"/>
    <p:sldId id="669" r:id="rId16"/>
    <p:sldId id="670" r:id="rId17"/>
    <p:sldId id="671" r:id="rId18"/>
    <p:sldId id="672" r:id="rId19"/>
    <p:sldId id="673" r:id="rId20"/>
    <p:sldId id="674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42452"/>
    <a:srgbClr val="0000FF"/>
    <a:srgbClr val="E3E2EC"/>
    <a:srgbClr val="DDDDDD"/>
    <a:srgbClr val="E7F7FF"/>
    <a:srgbClr val="D6F7FE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139" autoAdjust="0"/>
  </p:normalViewPr>
  <p:slideViewPr>
    <p:cSldViewPr>
      <p:cViewPr varScale="1">
        <p:scale>
          <a:sx n="41" d="100"/>
          <a:sy n="41" d="100"/>
        </p:scale>
        <p:origin x="629" y="53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7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8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7"/>
              <a:ext cx="12863666" cy="1333295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§23.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Quy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§24.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Hoán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sz="60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§25.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Nhị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Newton.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8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CHƯƠNG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VI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SỐ TỔ HỢP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07C67C1-01A6-4F15-92DB-6898FB73822E}"/>
              </a:ext>
            </a:extLst>
          </p:cNvPr>
          <p:cNvGrpSpPr/>
          <p:nvPr/>
        </p:nvGrpSpPr>
        <p:grpSpPr>
          <a:xfrm>
            <a:off x="351873" y="1219200"/>
            <a:ext cx="14409942" cy="785451"/>
            <a:chOff x="482013" y="2988270"/>
            <a:chExt cx="3500203" cy="785451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080DB3E-6123-4009-BF0E-ED6A4AC1EF6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042763" y="1788582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4454DD-F8F5-4412-BFD4-3C7371EC9834}"/>
                </a:ext>
              </a:extLst>
            </p:cNvPr>
            <p:cNvSpPr txBox="1"/>
            <p:nvPr/>
          </p:nvSpPr>
          <p:spPr>
            <a:xfrm>
              <a:off x="898603" y="3004280"/>
              <a:ext cx="30354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Sản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thảo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1">
              <a:extLst>
                <a:ext uri="{FF2B5EF4-FFF2-40B4-BE49-F238E27FC236}">
                  <a16:creationId xmlns:a16="http://schemas.microsoft.com/office/drawing/2014/main" id="{00799F29-1790-4BCD-B5D2-DD3A72D123EE}"/>
                </a:ext>
              </a:extLst>
            </p:cNvPr>
            <p:cNvSpPr/>
            <p:nvPr/>
          </p:nvSpPr>
          <p:spPr>
            <a:xfrm flipV="1">
              <a:off x="482013" y="3019301"/>
              <a:ext cx="361062" cy="739768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/>
              <p:nvPr/>
            </p:nvSpPr>
            <p:spPr>
              <a:xfrm>
                <a:off x="342348" y="2035682"/>
                <a:ext cx="23567053" cy="11680317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93675" indent="359410"/>
                <a:endParaRPr lang="en-US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42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" y="2035682"/>
                <a:ext cx="23567053" cy="11680317"/>
              </a:xfrm>
              <a:prstGeom prst="roundRect">
                <a:avLst>
                  <a:gd name="adj" fmla="val 9039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969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07C67C1-01A6-4F15-92DB-6898FB73822E}"/>
              </a:ext>
            </a:extLst>
          </p:cNvPr>
          <p:cNvGrpSpPr/>
          <p:nvPr/>
        </p:nvGrpSpPr>
        <p:grpSpPr>
          <a:xfrm>
            <a:off x="351873" y="1219200"/>
            <a:ext cx="14409942" cy="785451"/>
            <a:chOff x="482013" y="2988270"/>
            <a:chExt cx="3500203" cy="785451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080DB3E-6123-4009-BF0E-ED6A4AC1EF6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042763" y="1788582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4454DD-F8F5-4412-BFD4-3C7371EC9834}"/>
                </a:ext>
              </a:extLst>
            </p:cNvPr>
            <p:cNvSpPr txBox="1"/>
            <p:nvPr/>
          </p:nvSpPr>
          <p:spPr>
            <a:xfrm>
              <a:off x="898603" y="3004280"/>
              <a:ext cx="30354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Sản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thảo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1">
              <a:extLst>
                <a:ext uri="{FF2B5EF4-FFF2-40B4-BE49-F238E27FC236}">
                  <a16:creationId xmlns:a16="http://schemas.microsoft.com/office/drawing/2014/main" id="{00799F29-1790-4BCD-B5D2-DD3A72D123EE}"/>
                </a:ext>
              </a:extLst>
            </p:cNvPr>
            <p:cNvSpPr/>
            <p:nvPr/>
          </p:nvSpPr>
          <p:spPr>
            <a:xfrm flipV="1">
              <a:off x="482013" y="3019301"/>
              <a:ext cx="361062" cy="739768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/>
              <p:nvPr/>
            </p:nvSpPr>
            <p:spPr>
              <a:xfrm>
                <a:off x="342348" y="2035682"/>
                <a:ext cx="23567053" cy="11680317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4: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bar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𝒂𝒃𝒄𝒅</m:t>
                        </m:r>
                      </m:e>
                    </m:ba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giống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endParaRPr lang="en-US" sz="48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93675" indent="359410" algn="just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.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𝟏𝟎𝟎𝟎𝟎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93675" indent="359410" algn="just"/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193675" indent="359410" algn="just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193675" indent="359410" algn="just"/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𝟓𝟎𝟒𝟎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mật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193675" indent="359410"/>
                <a:endParaRPr lang="en-US" sz="4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4200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48" y="2035682"/>
                <a:ext cx="23567053" cy="11680317"/>
              </a:xfrm>
              <a:prstGeom prst="roundRect">
                <a:avLst>
                  <a:gd name="adj" fmla="val 9039"/>
                </a:avLst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734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943880" cy="2928613"/>
            <a:chOff x="923003" y="3917552"/>
            <a:chExt cx="23943880" cy="2928612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272211" y="4426857"/>
              <a:ext cx="23594672" cy="24193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31229" y="2173876"/>
                <a:ext cx="2359467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;...;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" y="2173876"/>
                <a:ext cx="23594672" cy="2308324"/>
              </a:xfrm>
              <a:prstGeom prst="rect">
                <a:avLst/>
              </a:prstGeom>
              <a:blipFill>
                <a:blip r:embed="rId3"/>
                <a:stretch>
                  <a:fillRect l="-1162" t="-6349" r="-181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706358"/>
            <a:ext cx="23862374" cy="8704843"/>
            <a:chOff x="48567" y="4381499"/>
            <a:chExt cx="23018772" cy="8704841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385312" y="4560507"/>
              <a:ext cx="22682027" cy="85258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991501" y="4729230"/>
                <a:ext cx="22825475" cy="8468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 1: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TH 2: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TH 3: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01" y="4729230"/>
                <a:ext cx="22825475" cy="8468472"/>
              </a:xfrm>
              <a:prstGeom prst="rect">
                <a:avLst/>
              </a:prstGeom>
              <a:blipFill>
                <a:blip r:embed="rId5"/>
                <a:stretch>
                  <a:fillRect l="-962" b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TỰ LUẬN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855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17977" cy="2306006"/>
            <a:chOff x="923003" y="3917552"/>
            <a:chExt cx="23717977" cy="23060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426857"/>
              <a:ext cx="23594672" cy="17967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31229" y="2286000"/>
                <a:ext cx="2359467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" y="2286000"/>
                <a:ext cx="23594672" cy="1569660"/>
              </a:xfrm>
              <a:prstGeom prst="rect">
                <a:avLst/>
              </a:prstGeom>
              <a:blipFill>
                <a:blip r:embed="rId3"/>
                <a:stretch>
                  <a:fillRect l="-1162" t="-9339" r="-827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100679"/>
            <a:ext cx="23712793" cy="9234321"/>
            <a:chOff x="48567" y="4381499"/>
            <a:chExt cx="22874479" cy="923431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90553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96737" y="3886200"/>
                <a:ext cx="11237025" cy="10595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𝒂𝒃𝒄𝒅𝒆</m:t>
                        </m:r>
                      </m:e>
                    </m:ba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endParaRPr lang="en-US" sz="4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𝟑𝟔𝟎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7" y="3886200"/>
                <a:ext cx="11237025" cy="10595721"/>
              </a:xfrm>
              <a:prstGeom prst="rect">
                <a:avLst/>
              </a:prstGeom>
              <a:blipFill>
                <a:blip r:embed="rId5"/>
                <a:stretch>
                  <a:fillRect l="-1898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TỰ LUẬN </a:t>
                </a: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15B0ED-DADF-5011-E28F-4ABEDA765CC9}"/>
              </a:ext>
            </a:extLst>
          </p:cNvPr>
          <p:cNvCxnSpPr/>
          <p:nvPr/>
        </p:nvCxnSpPr>
        <p:spPr>
          <a:xfrm>
            <a:off x="11933762" y="4279687"/>
            <a:ext cx="0" cy="90553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/>
              <p:nvPr/>
            </p:nvSpPr>
            <p:spPr>
              <a:xfrm>
                <a:off x="12173299" y="4322665"/>
                <a:ext cx="12450724" cy="889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𝒆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𝒅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𝒆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𝟑𝟎𝟎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𝟑𝟔𝟎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𝟑𝟎𝟎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𝟔𝟔𝟎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EA765-A503-2791-DE63-09DC6A9E3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3299" y="4322665"/>
                <a:ext cx="12450724" cy="8894743"/>
              </a:xfrm>
              <a:prstGeom prst="rect">
                <a:avLst/>
              </a:prstGeom>
              <a:blipFill>
                <a:blip r:embed="rId6"/>
                <a:stretch>
                  <a:fillRect l="-2008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10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17977" cy="2306006"/>
            <a:chOff x="923003" y="3917552"/>
            <a:chExt cx="23717977" cy="23060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426857"/>
              <a:ext cx="23594672" cy="17967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31229" y="2286000"/>
                <a:ext cx="2359467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0; 1; 2; 3; 4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" y="2286000"/>
                <a:ext cx="23594672" cy="1569660"/>
              </a:xfrm>
              <a:prstGeom prst="rect">
                <a:avLst/>
              </a:prstGeom>
              <a:blipFill>
                <a:blip r:embed="rId3"/>
                <a:stretch>
                  <a:fillRect l="-116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100679"/>
            <a:ext cx="23712793" cy="9234321"/>
            <a:chOff x="48567" y="4381499"/>
            <a:chExt cx="22874479" cy="923431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90553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1439604" y="4857593"/>
                <a:ext cx="21477463" cy="6425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𝒂𝒃𝒄𝒅𝒆</m:t>
                        </m:r>
                      </m:e>
                    </m:ba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𝒂𝒃𝒄𝒅𝒆</m:t>
                        </m:r>
                      </m:e>
                    </m:ba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𝒅𝒆</m:t>
                        </m:r>
                      </m:e>
                    </m:bar>
                    <m:r>
                      <a:rPr lang="en-US" b="1" i="1"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𝒅𝒆</m:t>
                        </m:r>
                      </m:e>
                    </m:ba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𝟖𝟎𝟎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04" y="4857593"/>
                <a:ext cx="21477463" cy="6425029"/>
              </a:xfrm>
              <a:prstGeom prst="rect">
                <a:avLst/>
              </a:prstGeom>
              <a:blipFill>
                <a:blip r:embed="rId5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TỰ LUẬN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879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17977" cy="3157241"/>
            <a:chOff x="923003" y="3917552"/>
            <a:chExt cx="23717977" cy="3157240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190223"/>
              <a:ext cx="23594672" cy="288456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04305" y="1943531"/>
                <a:ext cx="23594672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ngồi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" y="1943531"/>
                <a:ext cx="23594672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189" t="-4800" b="-9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6234279"/>
            <a:ext cx="23712793" cy="7181943"/>
            <a:chOff x="48567" y="4381499"/>
            <a:chExt cx="22874479" cy="7181941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70029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1584922" y="6477280"/>
                <a:ext cx="21477463" cy="794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ghế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HS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 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algn="just"/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𝟑𝟑𝟏𝟕𝟕𝟔𝟎𝟎</m:t>
                    </m:r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22" y="6477280"/>
                <a:ext cx="21477463" cy="7943906"/>
              </a:xfrm>
              <a:prstGeom prst="rect">
                <a:avLst/>
              </a:prstGeom>
              <a:blipFill>
                <a:blip r:embed="rId5"/>
                <a:stretch>
                  <a:fillRect l="-1022" t="-153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14400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grpSp>
        <p:nvGrpSpPr>
          <p:cNvPr id="2" name="Google Shape;427;p3">
            <a:extLst>
              <a:ext uri="{FF2B5EF4-FFF2-40B4-BE49-F238E27FC236}">
                <a16:creationId xmlns:a16="http://schemas.microsoft.com/office/drawing/2014/main" id="{F826BED4-8387-6A6B-1273-7749A2E7A39E}"/>
              </a:ext>
            </a:extLst>
          </p:cNvPr>
          <p:cNvGrpSpPr/>
          <p:nvPr/>
        </p:nvGrpSpPr>
        <p:grpSpPr>
          <a:xfrm>
            <a:off x="1154746" y="4990997"/>
            <a:ext cx="21939540" cy="1243281"/>
            <a:chOff x="422764" y="1319023"/>
            <a:chExt cx="10514260" cy="621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Google Shape;428;p3">
                  <a:extLst>
                    <a:ext uri="{FF2B5EF4-FFF2-40B4-BE49-F238E27FC236}">
                      <a16:creationId xmlns:a16="http://schemas.microsoft.com/office/drawing/2014/main" id="{B90A3EC8-AFD3-7FA0-CCA0-33BD39F565C9}"/>
                    </a:ext>
                  </a:extLst>
                </p:cNvPr>
                <p:cNvSpPr/>
                <p:nvPr/>
              </p:nvSpPr>
              <p:spPr>
                <a:xfrm>
                  <a:off x="3318552" y="1319023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𝟒𝟕𝟗𝟎𝟎𝟏𝟔𝟎𝟎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Google Shape;428;p3">
                  <a:extLst>
                    <a:ext uri="{FF2B5EF4-FFF2-40B4-BE49-F238E27FC236}">
                      <a16:creationId xmlns:a16="http://schemas.microsoft.com/office/drawing/2014/main" id="{B90A3EC8-AFD3-7FA0-CCA0-33BD39F565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552" y="1319023"/>
                  <a:ext cx="2289416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429;p3">
              <a:extLst>
                <a:ext uri="{FF2B5EF4-FFF2-40B4-BE49-F238E27FC236}">
                  <a16:creationId xmlns:a16="http://schemas.microsoft.com/office/drawing/2014/main" id="{2CE38A7D-E547-79FC-689F-7419E4271417}"/>
                </a:ext>
              </a:extLst>
            </p:cNvPr>
            <p:cNvSpPr/>
            <p:nvPr/>
          </p:nvSpPr>
          <p:spPr>
            <a:xfrm>
              <a:off x="3056742" y="138637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430;p3">
                  <a:extLst>
                    <a:ext uri="{FF2B5EF4-FFF2-40B4-BE49-F238E27FC236}">
                      <a16:creationId xmlns:a16="http://schemas.microsoft.com/office/drawing/2014/main" id="{E63543F5-0544-BEF5-96D5-92BC5365E68F}"/>
                    </a:ext>
                  </a:extLst>
                </p:cNvPr>
                <p:cNvSpPr/>
                <p:nvPr/>
              </p:nvSpPr>
              <p:spPr>
                <a:xfrm>
                  <a:off x="713309" y="1321434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𝟑𝟑𝟏𝟕𝟕𝟔𝟎𝟎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5" name="Google Shape;430;p3">
                  <a:extLst>
                    <a:ext uri="{FF2B5EF4-FFF2-40B4-BE49-F238E27FC236}">
                      <a16:creationId xmlns:a16="http://schemas.microsoft.com/office/drawing/2014/main" id="{E63543F5-0544-BEF5-96D5-92BC5365E6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09" y="1321434"/>
                  <a:ext cx="2289416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Google Shape;431;p3">
              <a:extLst>
                <a:ext uri="{FF2B5EF4-FFF2-40B4-BE49-F238E27FC236}">
                  <a16:creationId xmlns:a16="http://schemas.microsoft.com/office/drawing/2014/main" id="{3090F996-CBBA-588B-1755-039831847F39}"/>
                </a:ext>
              </a:extLst>
            </p:cNvPr>
            <p:cNvSpPr/>
            <p:nvPr/>
          </p:nvSpPr>
          <p:spPr>
            <a:xfrm>
              <a:off x="422764" y="13806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432;p3">
                  <a:extLst>
                    <a:ext uri="{FF2B5EF4-FFF2-40B4-BE49-F238E27FC236}">
                      <a16:creationId xmlns:a16="http://schemas.microsoft.com/office/drawing/2014/main" id="{9ADB4209-AD03-0944-369D-5F4FA3625101}"/>
                    </a:ext>
                  </a:extLst>
                </p:cNvPr>
                <p:cNvSpPr/>
                <p:nvPr/>
              </p:nvSpPr>
              <p:spPr>
                <a:xfrm>
                  <a:off x="6016520" y="1323508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𝟓𝟏𝟖𝟒𝟎𝟎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Google Shape;432;p3">
                  <a:extLst>
                    <a:ext uri="{FF2B5EF4-FFF2-40B4-BE49-F238E27FC236}">
                      <a16:creationId xmlns:a16="http://schemas.microsoft.com/office/drawing/2014/main" id="{9ADB4209-AD03-0944-369D-5F4FA36251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520" y="1323508"/>
                  <a:ext cx="2289416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7767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433;p3">
              <a:extLst>
                <a:ext uri="{FF2B5EF4-FFF2-40B4-BE49-F238E27FC236}">
                  <a16:creationId xmlns:a16="http://schemas.microsoft.com/office/drawing/2014/main" id="{59DD5B59-9670-B9BB-D79C-85495EB29742}"/>
                </a:ext>
              </a:extLst>
            </p:cNvPr>
            <p:cNvSpPr/>
            <p:nvPr/>
          </p:nvSpPr>
          <p:spPr>
            <a:xfrm>
              <a:off x="5655047" y="140800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Google Shape;434;p3">
                  <a:extLst>
                    <a:ext uri="{FF2B5EF4-FFF2-40B4-BE49-F238E27FC236}">
                      <a16:creationId xmlns:a16="http://schemas.microsoft.com/office/drawing/2014/main" id="{47CF2EBB-FB69-C434-C5C3-A27ADC976D5D}"/>
                    </a:ext>
                  </a:extLst>
                </p:cNvPr>
                <p:cNvSpPr/>
                <p:nvPr/>
              </p:nvSpPr>
              <p:spPr>
                <a:xfrm>
                  <a:off x="8647608" y="1323508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𝟏𝟎𝟑𝟔𝟖𝟎𝟎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9" name="Google Shape;434;p3">
                  <a:extLst>
                    <a:ext uri="{FF2B5EF4-FFF2-40B4-BE49-F238E27FC236}">
                      <a16:creationId xmlns:a16="http://schemas.microsoft.com/office/drawing/2014/main" id="{47CF2EBB-FB69-C434-C5C3-A27ADC976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608" y="1323508"/>
                  <a:ext cx="2289416" cy="6172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Google Shape;435;p3">
              <a:extLst>
                <a:ext uri="{FF2B5EF4-FFF2-40B4-BE49-F238E27FC236}">
                  <a16:creationId xmlns:a16="http://schemas.microsoft.com/office/drawing/2014/main" id="{8B118D58-EE85-5198-0892-AC6C9B0DC492}"/>
                </a:ext>
              </a:extLst>
            </p:cNvPr>
            <p:cNvSpPr/>
            <p:nvPr/>
          </p:nvSpPr>
          <p:spPr>
            <a:xfrm>
              <a:off x="8357063" y="138276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Google Shape;436;p3">
            <a:extLst>
              <a:ext uri="{FF2B5EF4-FFF2-40B4-BE49-F238E27FC236}">
                <a16:creationId xmlns:a16="http://schemas.microsoft.com/office/drawing/2014/main" id="{4C7E6242-F357-698B-13D9-5A6DD5467779}"/>
              </a:ext>
            </a:extLst>
          </p:cNvPr>
          <p:cNvSpPr/>
          <p:nvPr/>
        </p:nvSpPr>
        <p:spPr>
          <a:xfrm>
            <a:off x="1219200" y="512144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047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5"/>
            <a:ext cx="23717977" cy="2124433"/>
            <a:chOff x="923003" y="3917552"/>
            <a:chExt cx="23717977" cy="2124432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190223"/>
              <a:ext cx="23594672" cy="18517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04305" y="1943531"/>
                <a:ext cx="23594671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05" y="1943531"/>
                <a:ext cx="23594671" cy="2308324"/>
              </a:xfrm>
              <a:prstGeom prst="rect">
                <a:avLst/>
              </a:prstGeom>
              <a:blipFill>
                <a:blip r:embed="rId3"/>
                <a:stretch>
                  <a:fillRect l="-1189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5486400"/>
            <a:ext cx="23712793" cy="7848600"/>
            <a:chOff x="48567" y="4381499"/>
            <a:chExt cx="22874479" cy="7848598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766959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1584922" y="5729401"/>
                <a:ext cx="21477463" cy="8251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𝟏𝟖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𝟏𝟖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𝟐𝟒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𝟐𝟒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𝟏𝟖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𝟐𝟒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𝟏𝟒𝟒</m:t>
                    </m:r>
                  </m:oMath>
                </a14:m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22" y="5729401"/>
                <a:ext cx="21477463" cy="8251683"/>
              </a:xfrm>
              <a:prstGeom prst="rect">
                <a:avLst/>
              </a:prstGeom>
              <a:blipFill>
                <a:blip r:embed="rId5"/>
                <a:stretch>
                  <a:fillRect l="-1107" t="-665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14400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p:grpSp>
        <p:nvGrpSpPr>
          <p:cNvPr id="2" name="Google Shape;427;p3">
            <a:extLst>
              <a:ext uri="{FF2B5EF4-FFF2-40B4-BE49-F238E27FC236}">
                <a16:creationId xmlns:a16="http://schemas.microsoft.com/office/drawing/2014/main" id="{F826BED4-8387-6A6B-1273-7749A2E7A39E}"/>
              </a:ext>
            </a:extLst>
          </p:cNvPr>
          <p:cNvGrpSpPr/>
          <p:nvPr/>
        </p:nvGrpSpPr>
        <p:grpSpPr>
          <a:xfrm>
            <a:off x="1258930" y="4052494"/>
            <a:ext cx="21939540" cy="1243281"/>
            <a:chOff x="422764" y="1319023"/>
            <a:chExt cx="10514260" cy="621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Google Shape;428;p3">
                  <a:extLst>
                    <a:ext uri="{FF2B5EF4-FFF2-40B4-BE49-F238E27FC236}">
                      <a16:creationId xmlns:a16="http://schemas.microsoft.com/office/drawing/2014/main" id="{B90A3EC8-AFD3-7FA0-CCA0-33BD39F565C9}"/>
                    </a:ext>
                  </a:extLst>
                </p:cNvPr>
                <p:cNvSpPr/>
                <p:nvPr/>
              </p:nvSpPr>
              <p:spPr>
                <a:xfrm>
                  <a:off x="3318552" y="1319023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Google Shape;428;p3">
                  <a:extLst>
                    <a:ext uri="{FF2B5EF4-FFF2-40B4-BE49-F238E27FC236}">
                      <a16:creationId xmlns:a16="http://schemas.microsoft.com/office/drawing/2014/main" id="{B90A3EC8-AFD3-7FA0-CCA0-33BD39F565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552" y="1319023"/>
                  <a:ext cx="2289416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Google Shape;429;p3">
              <a:extLst>
                <a:ext uri="{FF2B5EF4-FFF2-40B4-BE49-F238E27FC236}">
                  <a16:creationId xmlns:a16="http://schemas.microsoft.com/office/drawing/2014/main" id="{2CE38A7D-E547-79FC-689F-7419E4271417}"/>
                </a:ext>
              </a:extLst>
            </p:cNvPr>
            <p:cNvSpPr/>
            <p:nvPr/>
          </p:nvSpPr>
          <p:spPr>
            <a:xfrm>
              <a:off x="3056742" y="138637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Google Shape;430;p3">
                  <a:extLst>
                    <a:ext uri="{FF2B5EF4-FFF2-40B4-BE49-F238E27FC236}">
                      <a16:creationId xmlns:a16="http://schemas.microsoft.com/office/drawing/2014/main" id="{E63543F5-0544-BEF5-96D5-92BC5365E68F}"/>
                    </a:ext>
                  </a:extLst>
                </p:cNvPr>
                <p:cNvSpPr/>
                <p:nvPr/>
              </p:nvSpPr>
              <p:spPr>
                <a:xfrm>
                  <a:off x="713309" y="1321434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𝟏𝟏𝟒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5" name="Google Shape;430;p3">
                  <a:extLst>
                    <a:ext uri="{FF2B5EF4-FFF2-40B4-BE49-F238E27FC236}">
                      <a16:creationId xmlns:a16="http://schemas.microsoft.com/office/drawing/2014/main" id="{E63543F5-0544-BEF5-96D5-92BC5365E6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09" y="1321434"/>
                  <a:ext cx="2289416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Google Shape;431;p3">
              <a:extLst>
                <a:ext uri="{FF2B5EF4-FFF2-40B4-BE49-F238E27FC236}">
                  <a16:creationId xmlns:a16="http://schemas.microsoft.com/office/drawing/2014/main" id="{3090F996-CBBA-588B-1755-039831847F39}"/>
                </a:ext>
              </a:extLst>
            </p:cNvPr>
            <p:cNvSpPr/>
            <p:nvPr/>
          </p:nvSpPr>
          <p:spPr>
            <a:xfrm>
              <a:off x="422764" y="138069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A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Google Shape;432;p3">
                  <a:extLst>
                    <a:ext uri="{FF2B5EF4-FFF2-40B4-BE49-F238E27FC236}">
                      <a16:creationId xmlns:a16="http://schemas.microsoft.com/office/drawing/2014/main" id="{9ADB4209-AD03-0944-369D-5F4FA3625101}"/>
                    </a:ext>
                  </a:extLst>
                </p:cNvPr>
                <p:cNvSpPr/>
                <p:nvPr/>
              </p:nvSpPr>
              <p:spPr>
                <a:xfrm>
                  <a:off x="6016520" y="1323508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𝟏𝟒𝟔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8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Google Shape;432;p3">
                  <a:extLst>
                    <a:ext uri="{FF2B5EF4-FFF2-40B4-BE49-F238E27FC236}">
                      <a16:creationId xmlns:a16="http://schemas.microsoft.com/office/drawing/2014/main" id="{9ADB4209-AD03-0944-369D-5F4FA36251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520" y="1323508"/>
                  <a:ext cx="2289416" cy="617268"/>
                </a:xfrm>
                <a:prstGeom prst="rect">
                  <a:avLst/>
                </a:prstGeom>
                <a:blipFill>
                  <a:blip r:embed="rId8"/>
                  <a:stretch>
                    <a:fillRect b="-7767"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Google Shape;433;p3">
              <a:extLst>
                <a:ext uri="{FF2B5EF4-FFF2-40B4-BE49-F238E27FC236}">
                  <a16:creationId xmlns:a16="http://schemas.microsoft.com/office/drawing/2014/main" id="{59DD5B59-9670-B9BB-D79C-85495EB29742}"/>
                </a:ext>
              </a:extLst>
            </p:cNvPr>
            <p:cNvSpPr/>
            <p:nvPr/>
          </p:nvSpPr>
          <p:spPr>
            <a:xfrm>
              <a:off x="5655047" y="1408000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C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Google Shape;434;p3">
                  <a:extLst>
                    <a:ext uri="{FF2B5EF4-FFF2-40B4-BE49-F238E27FC236}">
                      <a16:creationId xmlns:a16="http://schemas.microsoft.com/office/drawing/2014/main" id="{47CF2EBB-FB69-C434-C5C3-A27ADC976D5D}"/>
                    </a:ext>
                  </a:extLst>
                </p:cNvPr>
                <p:cNvSpPr/>
                <p:nvPr/>
              </p:nvSpPr>
              <p:spPr>
                <a:xfrm>
                  <a:off x="8647608" y="1323508"/>
                  <a:ext cx="2289416" cy="617268"/>
                </a:xfrm>
                <a:prstGeom prst="rect">
                  <a:avLst/>
                </a:prstGeom>
                <a:solidFill>
                  <a:srgbClr val="327E3B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𝟏𝟒𝟖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</mc:Choice>
          <mc:Fallback xmlns="">
            <p:sp>
              <p:nvSpPr>
                <p:cNvPr id="9" name="Google Shape;434;p3">
                  <a:extLst>
                    <a:ext uri="{FF2B5EF4-FFF2-40B4-BE49-F238E27FC236}">
                      <a16:creationId xmlns:a16="http://schemas.microsoft.com/office/drawing/2014/main" id="{47CF2EBB-FB69-C434-C5C3-A27ADC976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608" y="1323508"/>
                  <a:ext cx="2289416" cy="6172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Google Shape;435;p3">
              <a:extLst>
                <a:ext uri="{FF2B5EF4-FFF2-40B4-BE49-F238E27FC236}">
                  <a16:creationId xmlns:a16="http://schemas.microsoft.com/office/drawing/2014/main" id="{8B118D58-EE85-5198-0892-AC6C9B0DC492}"/>
                </a:ext>
              </a:extLst>
            </p:cNvPr>
            <p:cNvSpPr/>
            <p:nvPr/>
          </p:nvSpPr>
          <p:spPr>
            <a:xfrm>
              <a:off x="8357063" y="1382762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D</a:t>
              </a:r>
              <a:endParaRPr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Google Shape;436;p3">
            <a:extLst>
              <a:ext uri="{FF2B5EF4-FFF2-40B4-BE49-F238E27FC236}">
                <a16:creationId xmlns:a16="http://schemas.microsoft.com/office/drawing/2014/main" id="{4C7E6242-F357-698B-13D9-5A6DD5467779}"/>
              </a:ext>
            </a:extLst>
          </p:cNvPr>
          <p:cNvSpPr/>
          <p:nvPr/>
        </p:nvSpPr>
        <p:spPr>
          <a:xfrm>
            <a:off x="1321093" y="416356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13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17977" cy="2306006"/>
            <a:chOff x="923003" y="3917552"/>
            <a:chExt cx="23717977" cy="23060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426857"/>
              <a:ext cx="23594672" cy="17967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31229" y="2286000"/>
                <a:ext cx="2359467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" y="2286000"/>
                <a:ext cx="23594672" cy="2308324"/>
              </a:xfrm>
              <a:prstGeom prst="rect">
                <a:avLst/>
              </a:prstGeom>
              <a:blipFill>
                <a:blip r:embed="rId3"/>
                <a:stretch>
                  <a:fillRect l="-1162" t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100679"/>
            <a:ext cx="23712793" cy="9234321"/>
            <a:chOff x="48567" y="4381499"/>
            <a:chExt cx="22874479" cy="923431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90553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1439604" y="4857593"/>
                <a:ext cx="21477463" cy="8135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04" y="4857593"/>
                <a:ext cx="21477463" cy="8135625"/>
              </a:xfrm>
              <a:prstGeom prst="rect">
                <a:avLst/>
              </a:prstGeom>
              <a:blipFill>
                <a:blip r:embed="rId5"/>
                <a:stretch>
                  <a:fillRect l="-1107" r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TỰ LUẬN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460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17977" cy="2306006"/>
            <a:chOff x="923003" y="3917552"/>
            <a:chExt cx="23717977" cy="23060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426857"/>
              <a:ext cx="23594672" cy="17967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31229" y="2286000"/>
                <a:ext cx="2359467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" y="2286000"/>
                <a:ext cx="23594672" cy="2308324"/>
              </a:xfrm>
              <a:prstGeom prst="rect">
                <a:avLst/>
              </a:prstGeom>
              <a:blipFill>
                <a:blip r:embed="rId3"/>
                <a:stretch>
                  <a:fillRect l="-1162" t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100679"/>
            <a:ext cx="23712793" cy="9234321"/>
            <a:chOff x="48567" y="4381499"/>
            <a:chExt cx="22874479" cy="923431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90553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457201" y="4077385"/>
                <a:ext cx="23164800" cy="9085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4077385"/>
                <a:ext cx="23164800" cy="9085308"/>
              </a:xfrm>
              <a:prstGeom prst="rect">
                <a:avLst/>
              </a:prstGeom>
              <a:blipFill>
                <a:blip r:embed="rId5"/>
                <a:stretch>
                  <a:fillRect l="-1026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TỰ LUẬN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5845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55F507-DD34-3FE0-680C-9586B8AE806D}"/>
              </a:ext>
            </a:extLst>
          </p:cNvPr>
          <p:cNvGrpSpPr/>
          <p:nvPr/>
        </p:nvGrpSpPr>
        <p:grpSpPr>
          <a:xfrm>
            <a:off x="257695" y="1732594"/>
            <a:ext cx="23717977" cy="2306006"/>
            <a:chOff x="923003" y="3917552"/>
            <a:chExt cx="23717977" cy="2306005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CF200796-2C05-26D5-EDA1-17D43F34D327}"/>
                </a:ext>
              </a:extLst>
            </p:cNvPr>
            <p:cNvSpPr/>
            <p:nvPr/>
          </p:nvSpPr>
          <p:spPr>
            <a:xfrm>
              <a:off x="1046308" y="4426857"/>
              <a:ext cx="23594672" cy="17967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44BCC2-5BA7-C501-7AE9-A4AE9580E3A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7AD3F96-4B55-CEDD-548C-77B12FE670F5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id="{80502513-A25B-0835-4109-DB952381B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2699666-CC20-6F86-87E2-AEE0883EEB1F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5EF6A8-BBD4-97C5-E898-A64BAB3D1F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/>
              <p:nvPr/>
            </p:nvSpPr>
            <p:spPr>
              <a:xfrm>
                <a:off x="531229" y="2286000"/>
                <a:ext cx="2359467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53EB0-6D81-C9D0-3480-AE8B3EDD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" y="2286000"/>
                <a:ext cx="23594672" cy="2308324"/>
              </a:xfrm>
              <a:prstGeom prst="rect">
                <a:avLst/>
              </a:prstGeom>
              <a:blipFill>
                <a:blip r:embed="rId3"/>
                <a:stretch>
                  <a:fillRect l="-1162" t="-6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EE2FA-AEC6-92CF-2594-955CAB62A19A}"/>
              </a:ext>
            </a:extLst>
          </p:cNvPr>
          <p:cNvGrpSpPr/>
          <p:nvPr/>
        </p:nvGrpSpPr>
        <p:grpSpPr>
          <a:xfrm>
            <a:off x="257695" y="4100679"/>
            <a:ext cx="23712793" cy="9234321"/>
            <a:chOff x="48567" y="4381499"/>
            <a:chExt cx="22874479" cy="9234319"/>
          </a:xfrm>
          <a:solidFill>
            <a:srgbClr val="DAE3F3"/>
          </a:solidFill>
        </p:grpSpPr>
        <p:sp>
          <p:nvSpPr>
            <p:cNvPr id="26" name="Rounded Rectangle 52">
              <a:extLst>
                <a:ext uri="{FF2B5EF4-FFF2-40B4-BE49-F238E27FC236}">
                  <a16:creationId xmlns:a16="http://schemas.microsoft.com/office/drawing/2014/main" id="{E7544F39-6343-495F-6150-CB95CB1743DD}"/>
                </a:ext>
              </a:extLst>
            </p:cNvPr>
            <p:cNvSpPr/>
            <p:nvPr/>
          </p:nvSpPr>
          <p:spPr>
            <a:xfrm>
              <a:off x="241019" y="4560507"/>
              <a:ext cx="22682027" cy="90553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B8AB53-A836-EB8E-52C9-9E71BAA9E134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C400BFB7-A84E-C2FC-CF40-0D695F075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D3D6AB-0C38-4A08-2633-39461CFFB4E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AEEEB99-4B95-5D15-D11B-15E38404F7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/>
              <p:nvPr/>
            </p:nvSpPr>
            <p:spPr>
              <a:xfrm>
                <a:off x="631444" y="4560815"/>
                <a:ext cx="23164800" cy="8221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Ở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𝟑𝟎𝟔𝟒𝟔𝟗𝟒𝟗𝟓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67763E-6CAA-4BD1-433D-E7474479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44" y="4560815"/>
                <a:ext cx="23164800" cy="8221866"/>
              </a:xfrm>
              <a:prstGeom prst="rect">
                <a:avLst/>
              </a:prstGeom>
              <a:blipFill>
                <a:blip r:embed="rId5"/>
                <a:stretch>
                  <a:fillRect l="-1053" t="-741" r="-1026" b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7">
            <a:extLst>
              <a:ext uri="{FF2B5EF4-FFF2-40B4-BE49-F238E27FC236}">
                <a16:creationId xmlns:a16="http://schemas.microsoft.com/office/drawing/2014/main" id="{9AF5530A-A2F7-29E7-715B-F19DADC2D7E6}"/>
              </a:ext>
            </a:extLst>
          </p:cNvPr>
          <p:cNvGrpSpPr/>
          <p:nvPr/>
        </p:nvGrpSpPr>
        <p:grpSpPr>
          <a:xfrm>
            <a:off x="6781800" y="989516"/>
            <a:ext cx="14020800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A2E4F151-DB1D-57E4-639B-62EB1C2C5E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6E05906D-EE5D-05B4-4078-4F6B6AF5436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34" name="Freeform 71">
                <a:extLst>
                  <a:ext uri="{FF2B5EF4-FFF2-40B4-BE49-F238E27FC236}">
                    <a16:creationId xmlns:a16="http://schemas.microsoft.com/office/drawing/2014/main" id="{F375A910-D696-0CAB-7DBD-340ACA9C7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72">
                <a:extLst>
                  <a:ext uri="{FF2B5EF4-FFF2-40B4-BE49-F238E27FC236}">
                    <a16:creationId xmlns:a16="http://schemas.microsoft.com/office/drawing/2014/main" id="{B6214412-34C8-3983-3482-E496936FC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3">
                <a:extLst>
                  <a:ext uri="{FF2B5EF4-FFF2-40B4-BE49-F238E27FC236}">
                    <a16:creationId xmlns:a16="http://schemas.microsoft.com/office/drawing/2014/main" id="{540EB29E-E2D2-23E1-690F-040697D6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4">
                <a:extLst>
                  <a:ext uri="{FF2B5EF4-FFF2-40B4-BE49-F238E27FC236}">
                    <a16:creationId xmlns:a16="http://schemas.microsoft.com/office/drawing/2014/main" id="{CD69EDC7-53FB-9F71-ED56-4E752B3D0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26B068A2-B26B-4B5D-50B3-06B09AB5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E031AA21-A1E8-2E5F-95BD-806A1F59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533415BF-CB6B-A209-3994-491504FC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6C69065F-1BF3-7D42-C9FB-69FACC7C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8D0A1D6E-84A2-5A11-601C-333D2E12B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C7496B89-8B45-D9BA-1223-9FEAB994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4540B9D9-2426-0D97-8921-44D93231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D164A173-D708-6B73-C8BA-44A2921C5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3">
                <a:extLst>
                  <a:ext uri="{FF2B5EF4-FFF2-40B4-BE49-F238E27FC236}">
                    <a16:creationId xmlns:a16="http://schemas.microsoft.com/office/drawing/2014/main" id="{5A0EFE88-F056-C279-3046-A108E10957CA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 TỰ LUẬN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160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809816"/>
            <a:ext cx="22808128" cy="11316855"/>
            <a:chOff x="1447799" y="1793812"/>
            <a:chExt cx="22808128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2"/>
              <a:ext cx="22808128" cy="11316855"/>
              <a:chOff x="1447799" y="1793812"/>
              <a:chExt cx="22808128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 SỐ TỔ HỢP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6753029" y="2905102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QUY TẮC ĐẾM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111717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QUY TẮC CỘNG VÀ SƠ ĐỒ HÌNH CÂY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47415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QUY TẮC NHÂN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35659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1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11603" y="2379114"/>
            <a:ext cx="24065593" cy="108203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9AD299-15CE-C0F2-3184-565CA4BB31EB}"/>
              </a:ext>
            </a:extLst>
          </p:cNvPr>
          <p:cNvSpPr txBox="1"/>
          <p:nvPr/>
        </p:nvSpPr>
        <p:spPr>
          <a:xfrm>
            <a:off x="398609" y="2253753"/>
            <a:ext cx="23586781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IV.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guyết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dung: 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indent="-742950">
              <a:buAutoNum type="arabicPeriod"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18CAF-A7A5-49A2-896D-5D6EA7DCFE23}"/>
                  </a:ext>
                </a:extLst>
              </p:cNvPr>
              <p:cNvSpPr txBox="1"/>
              <p:nvPr/>
            </p:nvSpPr>
            <p:spPr>
              <a:xfrm>
                <a:off x="838200" y="6316404"/>
                <a:ext cx="22936200" cy="62729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 HỌC TẬP SỐ 1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nb-NO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</a:p>
              <a:p>
                <a:pPr algn="just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18CAF-A7A5-49A2-896D-5D6EA7DCF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16404"/>
                <a:ext cx="22936200" cy="6272936"/>
              </a:xfrm>
              <a:prstGeom prst="rect">
                <a:avLst/>
              </a:prstGeom>
              <a:blipFill>
                <a:blip r:embed="rId5"/>
                <a:stretch>
                  <a:fillRect l="-1063" t="-1843" r="-1036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34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3197A7-B44D-4033-98B1-75C4151FCBEB}"/>
              </a:ext>
            </a:extLst>
          </p:cNvPr>
          <p:cNvSpPr txBox="1">
            <a:spLocks/>
          </p:cNvSpPr>
          <p:nvPr/>
        </p:nvSpPr>
        <p:spPr>
          <a:xfrm>
            <a:off x="150556" y="1981200"/>
            <a:ext cx="24065593" cy="108203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2ECC73-F32E-40D8-92B0-CD84394FB40E}"/>
                  </a:ext>
                </a:extLst>
              </p:cNvPr>
              <p:cNvSpPr txBox="1"/>
              <p:nvPr/>
            </p:nvSpPr>
            <p:spPr>
              <a:xfrm>
                <a:off x="685800" y="2696925"/>
                <a:ext cx="22783800" cy="9628983"/>
              </a:xfrm>
              <a:prstGeom prst="rect">
                <a:avLst/>
              </a:prstGeom>
              <a:noFill/>
              <a:ln>
                <a:solidFill>
                  <a:srgbClr val="24245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 HỌC TẬP SỐ 2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𝟏𝟎𝟏𝟐𝟓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b-NO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2ECC73-F32E-40D8-92B0-CD84394F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696925"/>
                <a:ext cx="22783800" cy="9628983"/>
              </a:xfrm>
              <a:prstGeom prst="rect">
                <a:avLst/>
              </a:prstGeom>
              <a:blipFill>
                <a:blip r:embed="rId5"/>
                <a:stretch>
                  <a:fillRect l="-1070" t="-1391" r="-1043"/>
                </a:stretch>
              </a:blipFill>
              <a:ln>
                <a:solidFill>
                  <a:srgbClr val="2424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20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964687"/>
            <a:ext cx="24065593" cy="1243965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6C380-126F-4867-8EEB-3E1CE3BCD4C6}"/>
              </a:ext>
            </a:extLst>
          </p:cNvPr>
          <p:cNvSpPr txBox="1"/>
          <p:nvPr/>
        </p:nvSpPr>
        <p:spPr>
          <a:xfrm>
            <a:off x="838200" y="1695355"/>
            <a:ext cx="8839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5847AF-8C84-4C65-A8C9-9AE8375E9DDF}"/>
                  </a:ext>
                </a:extLst>
              </p:cNvPr>
              <p:cNvSpPr txBox="1"/>
              <p:nvPr/>
            </p:nvSpPr>
            <p:spPr>
              <a:xfrm>
                <a:off x="609600" y="3429000"/>
                <a:ext cx="23088600" cy="8304325"/>
              </a:xfrm>
              <a:prstGeom prst="rect">
                <a:avLst/>
              </a:prstGeom>
              <a:noFill/>
              <a:ln>
                <a:solidFill>
                  <a:srgbClr val="24245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 HỌC TẬP SỐ 3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b-NO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5847AF-8C84-4C65-A8C9-9AE8375E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23088600" cy="8304325"/>
              </a:xfrm>
              <a:prstGeom prst="rect">
                <a:avLst/>
              </a:prstGeom>
              <a:blipFill>
                <a:blip r:embed="rId4"/>
                <a:stretch>
                  <a:fillRect l="-1029" t="-1686" r="-1003" b="-2419"/>
                </a:stretch>
              </a:blipFill>
              <a:ln>
                <a:solidFill>
                  <a:srgbClr val="2424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856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964687"/>
            <a:ext cx="24065593" cy="1243965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6C380-126F-4867-8EEB-3E1CE3BCD4C6}"/>
              </a:ext>
            </a:extLst>
          </p:cNvPr>
          <p:cNvSpPr txBox="1"/>
          <p:nvPr/>
        </p:nvSpPr>
        <p:spPr>
          <a:xfrm>
            <a:off x="838200" y="1695355"/>
            <a:ext cx="8839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5847AF-8C84-4C65-A8C9-9AE8375E9DDF}"/>
                  </a:ext>
                </a:extLst>
              </p:cNvPr>
              <p:cNvSpPr txBox="1"/>
              <p:nvPr/>
            </p:nvSpPr>
            <p:spPr>
              <a:xfrm>
                <a:off x="609600" y="3429000"/>
                <a:ext cx="23088600" cy="8304325"/>
              </a:xfrm>
              <a:prstGeom prst="rect">
                <a:avLst/>
              </a:prstGeom>
              <a:noFill/>
              <a:ln>
                <a:solidFill>
                  <a:srgbClr val="24245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b-NO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 HỌC TẬP SỐ 3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dữ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b-NO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5847AF-8C84-4C65-A8C9-9AE8375E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23088600" cy="8304325"/>
              </a:xfrm>
              <a:prstGeom prst="rect">
                <a:avLst/>
              </a:prstGeom>
              <a:blipFill>
                <a:blip r:embed="rId4"/>
                <a:stretch>
                  <a:fillRect l="-1029" t="-1686" r="-1003" b="-2419"/>
                </a:stretch>
              </a:blipFill>
              <a:ln>
                <a:solidFill>
                  <a:srgbClr val="2424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056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964687"/>
            <a:ext cx="24065593" cy="1243965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/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6C380-126F-4867-8EEB-3E1CE3BCD4C6}"/>
              </a:ext>
            </a:extLst>
          </p:cNvPr>
          <p:cNvSpPr txBox="1"/>
          <p:nvPr/>
        </p:nvSpPr>
        <p:spPr>
          <a:xfrm>
            <a:off x="838200" y="1695355"/>
            <a:ext cx="8839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4337" name="Hình ảnh 2">
            <a:extLst>
              <a:ext uri="{FF2B5EF4-FFF2-40B4-BE49-F238E27FC236}">
                <a16:creationId xmlns:a16="http://schemas.microsoft.com/office/drawing/2014/main" id="{D6573105-B7C8-41D1-893D-67379021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905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81E5BA9-70B7-4435-A0C4-0B71174D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1381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0" name="Hình ảnh 2">
            <a:extLst>
              <a:ext uri="{FF2B5EF4-FFF2-40B4-BE49-F238E27FC236}">
                <a16:creationId xmlns:a16="http://schemas.microsoft.com/office/drawing/2014/main" id="{160B9BE1-3219-4D04-A78E-2BA4FE82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7905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887D687A-B440-468D-8B54-AA1CBDC9F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5335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3" name="Hình ảnh 2">
            <a:extLst>
              <a:ext uri="{FF2B5EF4-FFF2-40B4-BE49-F238E27FC236}">
                <a16:creationId xmlns:a16="http://schemas.microsoft.com/office/drawing/2014/main" id="{3A7AADE5-CE33-4498-8833-1D5CBA59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905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74898280-4F5A-4AFA-AD33-72A4C598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16859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D19EC-A9C1-489F-A78E-7D88ECB748AC}"/>
              </a:ext>
            </a:extLst>
          </p:cNvPr>
          <p:cNvGrpSpPr/>
          <p:nvPr/>
        </p:nvGrpSpPr>
        <p:grpSpPr>
          <a:xfrm>
            <a:off x="609600" y="3429000"/>
            <a:ext cx="23088600" cy="9731960"/>
            <a:chOff x="609600" y="3429000"/>
            <a:chExt cx="23088600" cy="9731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5847AF-8C84-4C65-A8C9-9AE8375E9DDF}"/>
                    </a:ext>
                  </a:extLst>
                </p:cNvPr>
                <p:cNvSpPr txBox="1"/>
                <p:nvPr/>
              </p:nvSpPr>
              <p:spPr>
                <a:xfrm>
                  <a:off x="609600" y="3429000"/>
                  <a:ext cx="23088600" cy="9731960"/>
                </a:xfrm>
                <a:prstGeom prst="rect">
                  <a:avLst/>
                </a:prstGeom>
                <a:noFill/>
                <a:ln>
                  <a:solidFill>
                    <a:srgbClr val="24245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b-NO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PHIẾU HỌC TẬP SỐ 4</a:t>
                  </a: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đình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Quân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đặt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mật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chiếc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khóa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cổng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đặt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mật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marL="193675" indent="359410"/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giống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  <a:p>
                  <a:pPr marL="193675" indent="359410"/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phải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đôi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 </a:t>
                  </a: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8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nb-NO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nb-NO" sz="44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</a:r>
                  <a:endPara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5847AF-8C84-4C65-A8C9-9AE8375E9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429000"/>
                  <a:ext cx="23088600" cy="9731960"/>
                </a:xfrm>
                <a:prstGeom prst="rect">
                  <a:avLst/>
                </a:prstGeom>
                <a:blipFill>
                  <a:blip r:embed="rId5"/>
                  <a:stretch>
                    <a:fillRect l="-1029" t="-1439" r="-1003" b="-1940"/>
                  </a:stretch>
                </a:blipFill>
                <a:ln>
                  <a:solidFill>
                    <a:srgbClr val="24245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Hình ảnh 2">
              <a:extLst>
                <a:ext uri="{FF2B5EF4-FFF2-40B4-BE49-F238E27FC236}">
                  <a16:creationId xmlns:a16="http://schemas.microsoft.com/office/drawing/2014/main" id="{7301758A-9B9C-4193-BA3C-67C8EBC35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70784" y="5416885"/>
              <a:ext cx="4902835" cy="5756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80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07C67C1-01A6-4F15-92DB-6898FB73822E}"/>
              </a:ext>
            </a:extLst>
          </p:cNvPr>
          <p:cNvGrpSpPr/>
          <p:nvPr/>
        </p:nvGrpSpPr>
        <p:grpSpPr>
          <a:xfrm>
            <a:off x="4916" y="1732625"/>
            <a:ext cx="15997084" cy="914400"/>
            <a:chOff x="400050" y="2914650"/>
            <a:chExt cx="3885723" cy="914400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080DB3E-6123-4009-BF0E-ED6A4AC1EF6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4454DD-F8F5-4412-BFD4-3C7371EC9834}"/>
                </a:ext>
              </a:extLst>
            </p:cNvPr>
            <p:cNvSpPr txBox="1"/>
            <p:nvPr/>
          </p:nvSpPr>
          <p:spPr>
            <a:xfrm>
              <a:off x="1346202" y="3004278"/>
              <a:ext cx="2939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Sản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thảo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1">
              <a:extLst>
                <a:ext uri="{FF2B5EF4-FFF2-40B4-BE49-F238E27FC236}">
                  <a16:creationId xmlns:a16="http://schemas.microsoft.com/office/drawing/2014/main" id="{00799F29-1790-4BCD-B5D2-DD3A72D123E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42" name="Graphic 41" descr="Clipboard outline">
              <a:extLst>
                <a:ext uri="{FF2B5EF4-FFF2-40B4-BE49-F238E27FC236}">
                  <a16:creationId xmlns:a16="http://schemas.microsoft.com/office/drawing/2014/main" id="{4D117547-C8E7-45C7-A11A-518964E35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/>
              <p:nvPr/>
            </p:nvSpPr>
            <p:spPr>
              <a:xfrm>
                <a:off x="406450" y="2681696"/>
                <a:ext cx="23596550" cy="10500904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0" y="2681696"/>
                <a:ext cx="23596550" cy="10500904"/>
              </a:xfrm>
              <a:prstGeom prst="roundRect">
                <a:avLst>
                  <a:gd name="adj" fmla="val 9039"/>
                </a:avLst>
              </a:prstGeom>
              <a:blipFill>
                <a:blip r:embed="rId5"/>
                <a:stretch>
                  <a:fillRect l="-52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797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07C67C1-01A6-4F15-92DB-6898FB73822E}"/>
              </a:ext>
            </a:extLst>
          </p:cNvPr>
          <p:cNvGrpSpPr/>
          <p:nvPr/>
        </p:nvGrpSpPr>
        <p:grpSpPr>
          <a:xfrm>
            <a:off x="4916" y="1732625"/>
            <a:ext cx="15997084" cy="914400"/>
            <a:chOff x="400050" y="2914650"/>
            <a:chExt cx="3885723" cy="914400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080DB3E-6123-4009-BF0E-ED6A4AC1EF6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51546" y="1819614"/>
              <a:ext cx="739765" cy="3139141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64454DD-F8F5-4412-BFD4-3C7371EC9834}"/>
                </a:ext>
              </a:extLst>
            </p:cNvPr>
            <p:cNvSpPr txBox="1"/>
            <p:nvPr/>
          </p:nvSpPr>
          <p:spPr>
            <a:xfrm>
              <a:off x="1346202" y="3004278"/>
              <a:ext cx="2939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Sản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phẩm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quả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thảo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luận</a:t>
              </a:r>
              <a:r>
                <a: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nhóm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 Diagonal Corner Rectangle 41">
              <a:extLst>
                <a:ext uri="{FF2B5EF4-FFF2-40B4-BE49-F238E27FC236}">
                  <a16:creationId xmlns:a16="http://schemas.microsoft.com/office/drawing/2014/main" id="{00799F29-1790-4BCD-B5D2-DD3A72D123EE}"/>
                </a:ext>
              </a:extLst>
            </p:cNvPr>
            <p:cNvSpPr/>
            <p:nvPr/>
          </p:nvSpPr>
          <p:spPr>
            <a:xfrm flipV="1">
              <a:off x="482013" y="3019305"/>
              <a:ext cx="774703" cy="739764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42" name="Graphic 41" descr="Clipboard outline">
              <a:extLst>
                <a:ext uri="{FF2B5EF4-FFF2-40B4-BE49-F238E27FC236}">
                  <a16:creationId xmlns:a16="http://schemas.microsoft.com/office/drawing/2014/main" id="{4D117547-C8E7-45C7-A11A-518964E35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050" y="2914650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/>
              <p:nvPr/>
            </p:nvSpPr>
            <p:spPr>
              <a:xfrm>
                <a:off x="406450" y="2681696"/>
                <a:ext cx="23596550" cy="10500904"/>
              </a:xfrm>
              <a:prstGeom prst="roundRect">
                <a:avLst>
                  <a:gd name="adj" fmla="val 9039"/>
                </a:avLst>
              </a:prstGeom>
              <a:solidFill>
                <a:srgbClr val="FFE2A7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7200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𝟏𝟎𝟏𝟐𝟓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𝟏𝟎𝟏𝟐𝟓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10125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𝟏𝟎𝟏𝟐𝟓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5DD7587-DC3C-4240-9A62-866A0238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0" y="2681696"/>
                <a:ext cx="23596550" cy="10500904"/>
              </a:xfrm>
              <a:prstGeom prst="roundRect">
                <a:avLst>
                  <a:gd name="adj" fmla="val 9039"/>
                </a:avLst>
              </a:prstGeom>
              <a:blipFill>
                <a:blip r:embed="rId5"/>
                <a:stretch>
                  <a:fillRect l="-52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344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6141</TotalTime>
  <Words>2554</Words>
  <PresentationFormat>Custom</PresentationFormat>
  <Paragraphs>257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2022-10-10T16:09:13Z</dcterms:modified>
</cp:coreProperties>
</file>