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  <p:sldId id="269" r:id="rId13"/>
  </p:sldIdLst>
  <p:sldSz cx="12192000" cy="6858000"/>
  <p:notesSz cx="6858000" cy="9144000"/>
  <p:embeddedFontLs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3174960" y="1051600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4451448" y="0"/>
            <a:ext cx="3612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823" y="2046738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7" y="113229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=""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9" y="59441"/>
            <a:ext cx="4522926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tuyển dụng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đến bình đẳng trong kinh doanh là nói đến quyền bình đẳng của công 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lợi ích trong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giấy phép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pháp luật về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SILE BÀI MỚI THẦY CÔ ĐỂ TIẾP Ở ĐÂY…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=""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419319" y="5742169"/>
            <a:ext cx="1547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=""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=""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=""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=""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=""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=""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=""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732583" y="5746057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=""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1486812" y="1082860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518118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7334805" y="1143845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cá nhân, tổ chức khi tham gia vào các quan hệ kinh tế đề bình đẳng theo quy định pháp luật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có nghĩa là: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Bất cứ ai cũng có thể tham gia vào quá trình kinh doanh.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cứ ai cũng có quyền mua bán hàng hoá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phương án trên.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ngành nghề kinh doanh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dân có quyền tự do chọn hình thức tổ chức kinh doanh có nghĩa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lĩnh vực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mặt hàng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 thuế đầy đủ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không phải là nghĩa vụ của doanh nghiệp trong hoạt động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trả lãi cho ngân hàng đúng thời hạn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đúng ngành nghề đăng kí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 bảo quyền và lợi ích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pháp của người lao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lĩnh vực bị pháp luật cấm.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nào không thể hiện quyền bình đẳng trong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khách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xuất khẩu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kinh doanh, doanh nghiệp có quyền: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đóng thuế.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Thực hiện xoá đói, giảm nghèo.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vận tải.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lĩnh vực kinh doanh bị pháp luật cấm?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hàng may mặc.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nhà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động vật quý hiếm.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về chủ động tìm kiếm thị trường, khách 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không bao gồm nội dung nào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trả lương cho cán bộ, công nhân như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việc liên kết với các doanh nghiệp trong và ngoài nước.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mở rộng ngành nghề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511</Words>
  <PresentationFormat>Custom</PresentationFormat>
  <Paragraphs>87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2020-09-12T04:35:32Z</dcterms:modified>
</cp:coreProperties>
</file>