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0" r:id="rId4"/>
    <p:sldMasterId id="2147483683" r:id="rId5"/>
  </p:sldMasterIdLst>
  <p:notesMasterIdLst>
    <p:notesMasterId r:id="rId7"/>
  </p:notesMasterIdLst>
  <p:sldIdLst>
    <p:sldId id="283" r:id="rId6"/>
    <p:sldId id="284" r:id="rId8"/>
    <p:sldId id="281" r:id="rId9"/>
    <p:sldId id="256" r:id="rId10"/>
    <p:sldId id="280" r:id="rId11"/>
    <p:sldId id="288" r:id="rId12"/>
    <p:sldId id="260" r:id="rId13"/>
    <p:sldId id="257" r:id="rId14"/>
    <p:sldId id="258" r:id="rId15"/>
    <p:sldId id="289" r:id="rId16"/>
    <p:sldId id="290" r:id="rId17"/>
    <p:sldId id="259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2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75945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200" lvl="1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800" lvl="2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400" lvl="3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8000" lvl="4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600" lvl="5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200" lvl="6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800" lvl="7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400" lvl="8" indent="-575945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08000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200" lvl="1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/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/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04800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/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900"/>
            </a:lvl3pPr>
            <a:lvl4pPr marL="1369695" indent="0" algn="ctr">
              <a:buNone/>
              <a:defRPr sz="1600"/>
            </a:lvl4pPr>
            <a:lvl5pPr marL="1826260" indent="0" algn="ctr">
              <a:buNone/>
              <a:defRPr sz="1600"/>
            </a:lvl5pPr>
            <a:lvl6pPr marL="2282825" indent="0" algn="ctr">
              <a:buNone/>
              <a:defRPr sz="1600"/>
            </a:lvl6pPr>
            <a:lvl7pPr marL="2739390" indent="0" algn="ctr">
              <a:buNone/>
              <a:defRPr sz="1600"/>
            </a:lvl7pPr>
            <a:lvl8pPr marL="3195955" indent="0" algn="ctr">
              <a:buNone/>
              <a:defRPr sz="1600"/>
            </a:lvl8pPr>
            <a:lvl9pPr marL="365252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130">
              <a:defRPr/>
            </a:pPr>
            <a:r>
              <a:rPr lang="zh-CN" altLang="en-US" sz="3700" b="1">
                <a:solidFill>
                  <a:prstClr val="white"/>
                </a:solidFill>
                <a:latin typeface="Microsoft YaHei" panose="020B0503020204020204" pitchFamily="34" charset="-122"/>
              </a:rPr>
              <a:t>单击此处添加文字标题</a:t>
            </a:r>
            <a:endParaRPr lang="zh-CN" altLang="en-US" sz="3700" b="1">
              <a:solidFill>
                <a:prstClr val="white"/>
              </a:solidFill>
              <a:latin typeface="Microsoft YaHei" panose="020B0503020204020204" pitchFamily="34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130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664773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o hoi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167710" y="0"/>
            <a:ext cx="585658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o hoi 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17326" y="0"/>
            <a:ext cx="5659538" cy="68580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720" y="1485761"/>
            <a:ext cx="4805999" cy="5372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04" y="1485760"/>
            <a:ext cx="4805998" cy="5372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0587" y="796575"/>
            <a:ext cx="526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vantGarde"/>
              </a:rPr>
              <a:t>Chào</a:t>
            </a:r>
            <a:r>
              <a:rPr lang="en-US" sz="4000" b="1" dirty="0">
                <a:latin typeface="AvantGarde"/>
              </a:rPr>
              <a:t> </a:t>
            </a:r>
            <a:r>
              <a:rPr lang="en-US" sz="4000" b="1" dirty="0" err="1">
                <a:latin typeface="AvantGarde"/>
              </a:rPr>
              <a:t>hỏi</a:t>
            </a:r>
            <a:endParaRPr lang="en-US" sz="4000" b="1" dirty="0">
              <a:latin typeface="AvantGard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  <a:endParaRPr lang="en-US" sz="4000" b="1">
              <a:solidFill>
                <a:srgbClr val="FF0000"/>
              </a:solidFill>
              <a:latin typeface="Arial" panose="020B0604020202020204" pitchFamily="34" charset="0"/>
              <a:cs typeface="方正准圆简体"/>
            </a:endParaRP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  <a:endParaRPr lang="en-US" altLang="zh-CN" sz="32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  <a:endParaRPr lang="en-US" altLang="zh-CN" sz="3200">
              <a:solidFill>
                <a:srgbClr val="002060"/>
              </a:solidFill>
              <a:latin typeface="Arial" panose="020B0604020202020204" pitchFamily="34" charset="0"/>
              <a:ea typeface="思源黑体 CN Light" panose="020B03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/>
          <p:cNvSpPr txBox="1"/>
          <p:nvPr/>
        </p:nvSpPr>
        <p:spPr>
          <a:xfrm>
            <a:off x="770309" y="2124905"/>
            <a:ext cx="486571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80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  <a:endParaRPr lang="en-US" sz="8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606693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ca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7374" y="5229653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A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vantGarde"/>
              </a:rPr>
              <a:t>Nhận</a:t>
            </a:r>
            <a:r>
              <a:rPr lang="en-US" sz="2800" b="1" dirty="0">
                <a:latin typeface="AvantGarde"/>
              </a:rPr>
              <a:t> </a:t>
            </a:r>
            <a:r>
              <a:rPr lang="en-US" sz="2800" b="1" dirty="0" err="1">
                <a:latin typeface="AvantGarde"/>
              </a:rPr>
              <a:t>biết</a:t>
            </a:r>
            <a:endParaRPr lang="en-US" sz="2800" b="1" dirty="0">
              <a:latin typeface="AvantGarde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  <a:endParaRPr lang="en-US" sz="218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vantGarde"/>
              </a:rPr>
              <a:t>Đọc</a:t>
            </a:r>
            <a:endParaRPr lang="en-US" sz="2800" b="1" dirty="0">
              <a:latin typeface="AvantGarde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vantGarde"/>
              </a:rPr>
              <a:t>Tập</a:t>
            </a:r>
            <a:r>
              <a:rPr lang="en-US" sz="2800" b="1" dirty="0">
                <a:latin typeface="AvantGarde"/>
              </a:rPr>
              <a:t> </a:t>
            </a:r>
            <a:r>
              <a:rPr lang="en-US" sz="2800" b="1" dirty="0" err="1">
                <a:latin typeface="AvantGarde"/>
              </a:rPr>
              <a:t>viết</a:t>
            </a:r>
            <a:endParaRPr lang="en-US" sz="2800" b="1" dirty="0">
              <a:latin typeface="AvantGarde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155" y="1840452"/>
            <a:ext cx="11584639" cy="1185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vantGarde"/>
              </a:rPr>
              <a:t>Đọc</a:t>
            </a:r>
            <a:endParaRPr lang="en-US" sz="2800" b="1" dirty="0">
              <a:latin typeface="AvantGarde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74" y="965398"/>
            <a:ext cx="5268863" cy="560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383" y="965397"/>
            <a:ext cx="4821996" cy="5472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PresentationFormat>Widescreen</PresentationFormat>
  <Paragraphs>47</Paragraphs>
  <Slides>13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42" baseType="lpstr">
      <vt:lpstr>Arial</vt:lpstr>
      <vt:lpstr>SimSun</vt:lpstr>
      <vt:lpstr>Wingdings</vt:lpstr>
      <vt:lpstr>Shadows Into Light Two</vt:lpstr>
      <vt:lpstr>Segoe Print</vt:lpstr>
      <vt:lpstr>Chivo Light</vt:lpstr>
      <vt:lpstr>Arial</vt:lpstr>
      <vt:lpstr>Chivo</vt:lpstr>
      <vt:lpstr>Microsoft YaHei</vt:lpstr>
      <vt:lpstr>方正准圆简体</vt:lpstr>
      <vt:lpstr>Calibri Light</vt:lpstr>
      <vt:lpstr>Tahoma</vt:lpstr>
      <vt:lpstr>Times New Roman</vt:lpstr>
      <vt:lpstr>AvantGarde</vt:lpstr>
      <vt:lpstr>.VnAvantH</vt:lpstr>
      <vt:lpstr>AvantGarde Normal</vt:lpstr>
      <vt:lpstr>.VnAvant</vt:lpstr>
      <vt:lpstr>思源黑体 CN Light</vt:lpstr>
      <vt:lpstr>Arial Unicode MS</vt:lpstr>
      <vt:lpstr>Calibri</vt:lpstr>
      <vt:lpstr>等线 Light</vt:lpstr>
      <vt:lpstr>等线</vt:lpstr>
      <vt:lpstr>SimHei</vt:lpstr>
      <vt:lpstr>VNI-Avo</vt:lpstr>
      <vt:lpstr>Times New Roman</vt:lpstr>
      <vt:lpstr>Office Theme</vt:lpstr>
      <vt:lpstr>Aumerle template</vt:lpstr>
      <vt:lpstr>3_Office 主题​​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2020-08-12T16:29:00Z</dcterms:created>
  <dcterms:modified xsi:type="dcterms:W3CDTF">2020-08-22T03:34:19Z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