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3" r:id="rId3"/>
    <p:sldId id="264" r:id="rId4"/>
    <p:sldId id="303" r:id="rId5"/>
    <p:sldId id="302" r:id="rId6"/>
    <p:sldId id="301" r:id="rId7"/>
    <p:sldId id="300" r:id="rId8"/>
    <p:sldId id="306" r:id="rId9"/>
    <p:sldId id="312" r:id="rId10"/>
    <p:sldId id="286" r:id="rId11"/>
    <p:sldId id="310" r:id="rId12"/>
    <p:sldId id="309" r:id="rId13"/>
    <p:sldId id="289" r:id="rId14"/>
    <p:sldId id="288" r:id="rId15"/>
    <p:sldId id="290" r:id="rId16"/>
    <p:sldId id="291" r:id="rId17"/>
    <p:sldId id="292" r:id="rId18"/>
    <p:sldId id="295" r:id="rId19"/>
    <p:sldId id="296" r:id="rId20"/>
    <p:sldId id="293" r:id="rId21"/>
    <p:sldId id="294" r:id="rId22"/>
    <p:sldId id="2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2F6D-A2BA-4BB4-AFFD-BEE092A08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13BAD4-3443-43D5-BFB0-7E83C4B52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E2AA5-C3F3-4FAD-9BB8-68F83689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8182-8A9B-43C5-BA39-3E860F18752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4C910-D6D5-4A93-BBDB-63DEE5E2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EAEA7-ED6C-4604-A7BD-503F3FA03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549-BCEC-4591-9D97-D9045A34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2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FEC13-DD35-4FAB-9DD1-126E7EB7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94360-D85F-4FE7-829E-F430A98F4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5E9EE-1821-48DC-B0EC-3FE2D8D2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8182-8A9B-43C5-BA39-3E860F18752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EFCC7-A37B-4896-BBA4-72FAF0D85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57A01-6D19-4A2D-B3F0-067C04A3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549-BCEC-4591-9D97-D9045A34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EFB883-14FE-4A0C-95B1-A00E4BF61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4D0C88-60BA-4F09-B5B9-00020D03F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0203F-32FE-463F-B1BC-78D28822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8182-8A9B-43C5-BA39-3E860F18752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FC9F9-3A8A-46E2-B09F-6BE098C39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4A6F0-2C23-4051-AA90-0B8A75EC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549-BCEC-4591-9D97-D9045A34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46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6DD0E7-CB0A-4353-A23F-EF7B1A2861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DFD512-2C88-42F5-B815-0731C04CD4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5D892B-B365-4BFC-8EBB-8C9705E3B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A3316-3748-4391-9F03-4244C7665883}" type="slidenum">
              <a:rPr lang="vi-VN" altLang="zh-CN"/>
              <a:pPr>
                <a:defRPr/>
              </a:pPr>
              <a:t>‹#›</a:t>
            </a:fld>
            <a:endParaRPr lang="vi-VN" altLang="zh-CN"/>
          </a:p>
        </p:txBody>
      </p:sp>
    </p:spTree>
    <p:extLst>
      <p:ext uri="{BB962C8B-B14F-4D97-AF65-F5344CB8AC3E}">
        <p14:creationId xmlns:p14="http://schemas.microsoft.com/office/powerpoint/2010/main" val="216363492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00BEB8-8359-4A47-BC2D-1168CB82BE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F07E38-7B58-406C-9387-BCDB84DD9D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FD8257-9F9F-4FAB-BDBB-94803EA34E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E55CD-7882-4B41-9241-36A7C8BF954D}" type="slidenum">
              <a:rPr lang="vi-VN" altLang="zh-CN"/>
              <a:pPr>
                <a:defRPr/>
              </a:pPr>
              <a:t>‹#›</a:t>
            </a:fld>
            <a:endParaRPr lang="vi-VN" altLang="zh-CN"/>
          </a:p>
        </p:txBody>
      </p:sp>
    </p:spTree>
    <p:extLst>
      <p:ext uri="{BB962C8B-B14F-4D97-AF65-F5344CB8AC3E}">
        <p14:creationId xmlns:p14="http://schemas.microsoft.com/office/powerpoint/2010/main" val="134456123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49D88A-F218-4C29-8E79-21F3C8C12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DB712E-CC29-437F-93B7-BD8E6CB463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6D4F47-1E2C-4E79-8A43-DA840EC1AA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8126E-015B-40E7-8A03-A3589AA023EA}" type="slidenum">
              <a:rPr lang="vi-VN" altLang="zh-CN"/>
              <a:pPr>
                <a:defRPr/>
              </a:pPr>
              <a:t>‹#›</a:t>
            </a:fld>
            <a:endParaRPr lang="vi-VN" altLang="zh-CN"/>
          </a:p>
        </p:txBody>
      </p:sp>
    </p:spTree>
    <p:extLst>
      <p:ext uri="{BB962C8B-B14F-4D97-AF65-F5344CB8AC3E}">
        <p14:creationId xmlns:p14="http://schemas.microsoft.com/office/powerpoint/2010/main" val="1928139267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BAB221-82A9-45DB-9B44-771259FD50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8506E7-D0B0-4275-A562-992013BE85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608209-8EB7-4CB8-A404-D047C498A0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98703-11EC-4AF3-9988-CB0BBFB5CE9C}" type="slidenum">
              <a:rPr lang="vi-VN" altLang="zh-CN"/>
              <a:pPr>
                <a:defRPr/>
              </a:pPr>
              <a:t>‹#›</a:t>
            </a:fld>
            <a:endParaRPr lang="vi-VN" altLang="zh-CN"/>
          </a:p>
        </p:txBody>
      </p:sp>
    </p:spTree>
    <p:extLst>
      <p:ext uri="{BB962C8B-B14F-4D97-AF65-F5344CB8AC3E}">
        <p14:creationId xmlns:p14="http://schemas.microsoft.com/office/powerpoint/2010/main" val="2036509127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1F5957-6150-4667-941C-1E5219DD2B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0F55F7-9A11-4705-AC5A-9E85C74DD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46CC8F-1F0B-4067-9F24-9EADB264F0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5C1ED-ACFD-43B0-8CDA-81E5DC6F2B50}" type="slidenum">
              <a:rPr lang="vi-VN" altLang="zh-CN"/>
              <a:pPr>
                <a:defRPr/>
              </a:pPr>
              <a:t>‹#›</a:t>
            </a:fld>
            <a:endParaRPr lang="vi-VN" altLang="zh-CN"/>
          </a:p>
        </p:txBody>
      </p:sp>
    </p:spTree>
    <p:extLst>
      <p:ext uri="{BB962C8B-B14F-4D97-AF65-F5344CB8AC3E}">
        <p14:creationId xmlns:p14="http://schemas.microsoft.com/office/powerpoint/2010/main" val="3555963518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D90404-6747-4FA9-BEF4-C2C7D3F315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413A96-0A3F-407E-BC0F-CDCE50E69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A09D82B-E779-4E34-ADB0-284E96B18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A6F7E-8838-4DCB-A3A6-54EECC2577A0}" type="slidenum">
              <a:rPr lang="vi-VN" altLang="zh-CN"/>
              <a:pPr>
                <a:defRPr/>
              </a:pPr>
              <a:t>‹#›</a:t>
            </a:fld>
            <a:endParaRPr lang="vi-VN" altLang="zh-CN"/>
          </a:p>
        </p:txBody>
      </p:sp>
    </p:spTree>
    <p:extLst>
      <p:ext uri="{BB962C8B-B14F-4D97-AF65-F5344CB8AC3E}">
        <p14:creationId xmlns:p14="http://schemas.microsoft.com/office/powerpoint/2010/main" val="100989910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986C33-E18D-45B8-95A6-B3E4FC855F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9D43AD-6660-4617-AB0F-7B59DDC7E5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C7BF4FC-48A3-45AB-8009-A4FF410838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42D96-A0DC-4260-BC1F-AE8E097DC8A5}" type="slidenum">
              <a:rPr lang="vi-VN" altLang="zh-CN"/>
              <a:pPr>
                <a:defRPr/>
              </a:pPr>
              <a:t>‹#›</a:t>
            </a:fld>
            <a:endParaRPr lang="vi-VN" altLang="zh-CN"/>
          </a:p>
        </p:txBody>
      </p:sp>
    </p:spTree>
    <p:extLst>
      <p:ext uri="{BB962C8B-B14F-4D97-AF65-F5344CB8AC3E}">
        <p14:creationId xmlns:p14="http://schemas.microsoft.com/office/powerpoint/2010/main" val="1386988748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2E01A8-E83B-4077-85B8-3F1FAD14D3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DAC135-F2AA-4944-9D72-4F5860908E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FFBF6-2E33-498C-B9DA-8676D702E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355DF-D2D1-4F8E-A9AD-C3C75B9E778E}" type="slidenum">
              <a:rPr lang="vi-VN" altLang="zh-CN"/>
              <a:pPr>
                <a:defRPr/>
              </a:pPr>
              <a:t>‹#›</a:t>
            </a:fld>
            <a:endParaRPr lang="vi-VN" altLang="zh-CN"/>
          </a:p>
        </p:txBody>
      </p:sp>
    </p:spTree>
    <p:extLst>
      <p:ext uri="{BB962C8B-B14F-4D97-AF65-F5344CB8AC3E}">
        <p14:creationId xmlns:p14="http://schemas.microsoft.com/office/powerpoint/2010/main" val="320381660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AAAFB-3B95-4709-984E-6FC3A0B4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1E00B-45A0-40F2-B288-84BAA258A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C8CF9-97BC-402A-AB3A-449AF9CAC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8182-8A9B-43C5-BA39-3E860F18752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D8D98-CD0B-4B25-8431-FDB6C9B9E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5D004-926F-4EA6-97BD-9D50C201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549-BCEC-4591-9D97-D9045A34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76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E6AAAD-C9F1-482F-9056-9892C68006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96AB1-D085-49EF-91BB-B3EE9C8040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798F1A-72B2-4F50-8B52-2EC2BED6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C7332-1F1E-46A7-9E53-7B2F89F69757}" type="slidenum">
              <a:rPr lang="vi-VN" altLang="zh-CN"/>
              <a:pPr>
                <a:defRPr/>
              </a:pPr>
              <a:t>‹#›</a:t>
            </a:fld>
            <a:endParaRPr lang="vi-VN" altLang="zh-CN"/>
          </a:p>
        </p:txBody>
      </p:sp>
    </p:spTree>
    <p:extLst>
      <p:ext uri="{BB962C8B-B14F-4D97-AF65-F5344CB8AC3E}">
        <p14:creationId xmlns:p14="http://schemas.microsoft.com/office/powerpoint/2010/main" val="2289185043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F6EB8A-3893-4EFD-A358-3991CC4A4C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A770CD-3FEC-42F6-B052-C394B848A9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7C1D6C-4156-44C7-A6FD-6D18CB79C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0E33F-805E-439C-88BB-2042FCDE7F80}" type="slidenum">
              <a:rPr lang="vi-VN" altLang="zh-CN"/>
              <a:pPr>
                <a:defRPr/>
              </a:pPr>
              <a:t>‹#›</a:t>
            </a:fld>
            <a:endParaRPr lang="vi-VN" altLang="zh-CN"/>
          </a:p>
        </p:txBody>
      </p:sp>
    </p:spTree>
    <p:extLst>
      <p:ext uri="{BB962C8B-B14F-4D97-AF65-F5344CB8AC3E}">
        <p14:creationId xmlns:p14="http://schemas.microsoft.com/office/powerpoint/2010/main" val="102842424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5DD263-8947-4A21-8907-7DCF880922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EBC966-F800-4718-87B4-6FECB3C3B3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658987-07E9-406D-9AA1-4FEC73FAB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6D70A-D694-4A3A-937D-BF0275F66383}" type="slidenum">
              <a:rPr lang="vi-VN" altLang="zh-CN"/>
              <a:pPr>
                <a:defRPr/>
              </a:pPr>
              <a:t>‹#›</a:t>
            </a:fld>
            <a:endParaRPr lang="vi-VN" altLang="zh-CN"/>
          </a:p>
        </p:txBody>
      </p:sp>
    </p:spTree>
    <p:extLst>
      <p:ext uri="{BB962C8B-B14F-4D97-AF65-F5344CB8AC3E}">
        <p14:creationId xmlns:p14="http://schemas.microsoft.com/office/powerpoint/2010/main" val="379784650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D9690-1E25-4295-977E-6BA1B633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769EF-CEC5-4D47-843B-5FD39519E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F1D20-9803-4DD8-8063-695881DB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8182-8A9B-43C5-BA39-3E860F18752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F4A60-EED0-4036-A6A6-E041A176C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2BF3E-8713-4C6A-98A2-EED28562E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549-BCEC-4591-9D97-D9045A34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3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7CBA4-9A7D-4418-BD23-3D0ADD040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D2C06-59FC-44AC-BC12-E8C4A43B8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46C47-C0D4-49A1-95A2-9F16292EA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1F7F2-1EEA-4DB4-96EA-AC4B38C52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8182-8A9B-43C5-BA39-3E860F18752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350EF-1238-4AD8-98D8-016C4563D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23687-8B20-44EB-9E62-A448DDF3E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549-BCEC-4591-9D97-D9045A34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8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97560-BB45-468E-B797-262ADC74D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445F1-EA7B-4270-858B-AB25F3BAE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59FDB-2AD8-4B4D-8F2B-6ADBF544A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7B7DD9-D8DD-4F61-B548-F8539B53B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B2C65-7F06-4BD1-84BC-95D99BD596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48A02F-19C6-4399-9218-C47EE67B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8182-8A9B-43C5-BA39-3E860F18752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58C83A-017B-4B22-A501-B4201273B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57FA13-FA29-45E8-9962-20025152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549-BCEC-4591-9D97-D9045A34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D5DD9-0D7C-4BB4-8E3D-2F9A788D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DC059-CEA6-44E6-B30C-478CCFC4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8182-8A9B-43C5-BA39-3E860F18752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E85EB-D2BA-4E77-A950-CF7C2BC8E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8D761-09BE-473A-9DC6-2D33C0069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549-BCEC-4591-9D97-D9045A34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8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C4FE62-156E-4BBF-A147-B8C635F69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8182-8A9B-43C5-BA39-3E860F18752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88B6ED-209A-4DAD-A0DB-D3D465CB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90AE3-CA9C-49F9-94A0-6A0E36DC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549-BCEC-4591-9D97-D9045A34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2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C387B-FF70-42FC-8B36-F34DEFF1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11299-E8B1-4771-A6DF-001C7A7F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86B4A-2F7B-412E-831D-EF0A8286E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358F4-96A9-4545-9515-8EA6D1396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8182-8A9B-43C5-BA39-3E860F18752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D0FC5-AB91-4008-873E-D96A55C3D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A4F42-1296-4AC1-BBD5-9F13313B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549-BCEC-4591-9D97-D9045A34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8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BC6B2-C000-44C6-A868-B9FEE4E24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ABB50F-FE0A-4A3A-A077-0C3A87825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97DF2-7FF5-428D-8BF7-41930CE89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F40EF-1E5E-42B5-AA1B-8FF3457AA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8182-8A9B-43C5-BA39-3E860F18752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F8E1A-EC15-44F4-A22A-1AEA53EFE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84716-892B-439A-9392-A6794A67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549-BCEC-4591-9D97-D9045A34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8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241356-8EE4-4AC2-A133-EAF30AAF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D03BA-65BB-43FD-BA29-9D07A763F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A7536-B797-4CD8-8000-E7B83F075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88182-8A9B-43C5-BA39-3E860F187521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59464-A95A-4A5E-B512-3F2AFDE14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F9DAB-551B-4A2D-AAC1-6BD4C48FB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5D549-BCEC-4591-9D97-D9045A34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D92D4E1-1DDC-450A-B669-BCF0A1F0729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EB1D0EE-E208-473D-9C99-D2F8FAA3819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07ECA66-0D55-4018-AC6F-9985EFC3DE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88C96B4-12A6-4E2D-A0F7-9157E04061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24A5B5-151E-4F00-836E-7CE0F142A2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D38516-1054-4159-8A06-019B72762CEF}" type="slidenum">
              <a:rPr lang="vi-VN" altLang="zh-CN"/>
              <a:pPr>
                <a:defRPr/>
              </a:pPr>
              <a:t>‹#›</a:t>
            </a:fld>
            <a:endParaRPr lang="vi-VN" altLang="zh-CN"/>
          </a:p>
        </p:txBody>
      </p:sp>
    </p:spTree>
    <p:extLst>
      <p:ext uri="{BB962C8B-B14F-4D97-AF65-F5344CB8AC3E}">
        <p14:creationId xmlns:p14="http://schemas.microsoft.com/office/powerpoint/2010/main" val="57105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LOAN%20-%20CD\Nho%20Tha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hoa ve">
            <a:extLst>
              <a:ext uri="{FF2B5EF4-FFF2-40B4-BE49-F238E27FC236}">
                <a16:creationId xmlns:a16="http://schemas.microsoft.com/office/drawing/2014/main" id="{7D634194-2AAA-49FE-906D-A426F22F1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80576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3" descr="hoa ve">
            <a:extLst>
              <a:ext uri="{FF2B5EF4-FFF2-40B4-BE49-F238E27FC236}">
                <a16:creationId xmlns:a16="http://schemas.microsoft.com/office/drawing/2014/main" id="{6986248A-212C-4969-A6C4-54F2F754F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4" descr="blumen-pflanzen051">
            <a:extLst>
              <a:ext uri="{FF2B5EF4-FFF2-40B4-BE49-F238E27FC236}">
                <a16:creationId xmlns:a16="http://schemas.microsoft.com/office/drawing/2014/main" id="{33D1328B-0DE9-40AB-A15D-2144E963E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5" descr="blumen-pflanzen051">
            <a:extLst>
              <a:ext uri="{FF2B5EF4-FFF2-40B4-BE49-F238E27FC236}">
                <a16:creationId xmlns:a16="http://schemas.microsoft.com/office/drawing/2014/main" id="{B0E01BE4-33E8-4728-9AF6-0D7891883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6" descr="blumen-pflanzen051">
            <a:extLst>
              <a:ext uri="{FF2B5EF4-FFF2-40B4-BE49-F238E27FC236}">
                <a16:creationId xmlns:a16="http://schemas.microsoft.com/office/drawing/2014/main" id="{AAB24D59-DAFC-4587-86E6-FF7145480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7" descr="blumen-pflanzen051">
            <a:extLst>
              <a:ext uri="{FF2B5EF4-FFF2-40B4-BE49-F238E27FC236}">
                <a16:creationId xmlns:a16="http://schemas.microsoft.com/office/drawing/2014/main" id="{E955DC09-2AB2-4EE4-8BDB-435D20E09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8" descr="blumen-pflanzen051">
            <a:extLst>
              <a:ext uri="{FF2B5EF4-FFF2-40B4-BE49-F238E27FC236}">
                <a16:creationId xmlns:a16="http://schemas.microsoft.com/office/drawing/2014/main" id="{D99DC941-FF25-4FFC-8DDB-8A2C6B1F4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9" descr="blumen-pflanzen051">
            <a:extLst>
              <a:ext uri="{FF2B5EF4-FFF2-40B4-BE49-F238E27FC236}">
                <a16:creationId xmlns:a16="http://schemas.microsoft.com/office/drawing/2014/main" id="{9BEBE36F-BA22-4ECA-AB9D-A547C3D4F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0" descr="Froc1">
            <a:extLst>
              <a:ext uri="{FF2B5EF4-FFF2-40B4-BE49-F238E27FC236}">
                <a16:creationId xmlns:a16="http://schemas.microsoft.com/office/drawing/2014/main" id="{AB3C4C4C-5826-4F60-960B-DA21D86ED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1" descr="Froc1">
            <a:extLst>
              <a:ext uri="{FF2B5EF4-FFF2-40B4-BE49-F238E27FC236}">
                <a16:creationId xmlns:a16="http://schemas.microsoft.com/office/drawing/2014/main" id="{0A90AEA4-CBDB-47CC-8DFC-81A6E060F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2" descr="Froc1">
            <a:extLst>
              <a:ext uri="{FF2B5EF4-FFF2-40B4-BE49-F238E27FC236}">
                <a16:creationId xmlns:a16="http://schemas.microsoft.com/office/drawing/2014/main" id="{4EC9139A-35D5-4667-B743-5FEECBFD7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642939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23" descr="Froc1">
            <a:extLst>
              <a:ext uri="{FF2B5EF4-FFF2-40B4-BE49-F238E27FC236}">
                <a16:creationId xmlns:a16="http://schemas.microsoft.com/office/drawing/2014/main" id="{FD3A348E-D7E7-4B1A-970C-8EA1E1013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4" descr="Froc1">
            <a:extLst>
              <a:ext uri="{FF2B5EF4-FFF2-40B4-BE49-F238E27FC236}">
                <a16:creationId xmlns:a16="http://schemas.microsoft.com/office/drawing/2014/main" id="{99566892-3196-4795-BF9E-6154D5037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5" descr="Froc1">
            <a:extLst>
              <a:ext uri="{FF2B5EF4-FFF2-40B4-BE49-F238E27FC236}">
                <a16:creationId xmlns:a16="http://schemas.microsoft.com/office/drawing/2014/main" id="{0C4A1A94-AFBE-4CB8-9568-CECFFF055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26" descr="Froc1">
            <a:extLst>
              <a:ext uri="{FF2B5EF4-FFF2-40B4-BE49-F238E27FC236}">
                <a16:creationId xmlns:a16="http://schemas.microsoft.com/office/drawing/2014/main" id="{3EFC9A45-82D5-48D9-A1D8-B6B95A91C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27" descr="Froc1">
            <a:extLst>
              <a:ext uri="{FF2B5EF4-FFF2-40B4-BE49-F238E27FC236}">
                <a16:creationId xmlns:a16="http://schemas.microsoft.com/office/drawing/2014/main" id="{89CBFF5C-A0C4-45CE-8913-2C937C6F7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9" descr="Froc1">
            <a:extLst>
              <a:ext uri="{FF2B5EF4-FFF2-40B4-BE49-F238E27FC236}">
                <a16:creationId xmlns:a16="http://schemas.microsoft.com/office/drawing/2014/main" id="{11ED2064-8616-49C3-BD5E-4FFA48D2E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WordArt 30">
            <a:extLst>
              <a:ext uri="{FF2B5EF4-FFF2-40B4-BE49-F238E27FC236}">
                <a16:creationId xmlns:a16="http://schemas.microsoft.com/office/drawing/2014/main" id="{07D8016C-9C06-48DC-B34F-7880D26F2F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8151" y="533401"/>
            <a:ext cx="6219825" cy="1312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vO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vO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vO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vO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vO"/>
                <a:ea typeface="+mn-ea"/>
                <a:cs typeface="Times New Roman" panose="02020603050405020304" pitchFamily="18" charset="0"/>
              </a:rPr>
              <a:t>hội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vO"/>
                <a:ea typeface="+mn-ea"/>
                <a:cs typeface="Times New Roman" panose="02020603050405020304" pitchFamily="18" charset="0"/>
              </a:rPr>
              <a:t>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vO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vO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vO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vO"/>
                <a:ea typeface="+mn-ea"/>
                <a:cs typeface="Times New Roman" panose="02020603050405020304" pitchFamily="18" charset="0"/>
              </a:rPr>
              <a:t> tri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vO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vO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vO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vO"/>
                <a:ea typeface="+mn-ea"/>
                <a:cs typeface="Times New Roman" panose="02020603050405020304" pitchFamily="18" charset="0"/>
              </a:rPr>
              <a:t>sống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uLnTx/>
              <a:uFillTx/>
              <a:latin typeface="Av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140" name="Picture 32" descr="butterflies_flowers_md_clr">
            <a:extLst>
              <a:ext uri="{FF2B5EF4-FFF2-40B4-BE49-F238E27FC236}">
                <a16:creationId xmlns:a16="http://schemas.microsoft.com/office/drawing/2014/main" id="{21B0A1D7-2B5B-4D37-8492-6967396A7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34" descr="3d butterfly">
            <a:extLst>
              <a:ext uri="{FF2B5EF4-FFF2-40B4-BE49-F238E27FC236}">
                <a16:creationId xmlns:a16="http://schemas.microsoft.com/office/drawing/2014/main" id="{E92D2D6A-8A15-4912-8936-AB8FA91C6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78752">
            <a:off x="5257801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36" descr="3d butterfly">
            <a:extLst>
              <a:ext uri="{FF2B5EF4-FFF2-40B4-BE49-F238E27FC236}">
                <a16:creationId xmlns:a16="http://schemas.microsoft.com/office/drawing/2014/main" id="{2D0554EC-5825-46D4-B938-BE1C448BC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78752">
            <a:off x="1524001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37" descr="3d butterfly">
            <a:extLst>
              <a:ext uri="{FF2B5EF4-FFF2-40B4-BE49-F238E27FC236}">
                <a16:creationId xmlns:a16="http://schemas.microsoft.com/office/drawing/2014/main" id="{D593EC73-8E88-4639-A6E3-64208864D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78752">
            <a:off x="9698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39" descr="Froc1">
            <a:extLst>
              <a:ext uri="{FF2B5EF4-FFF2-40B4-BE49-F238E27FC236}">
                <a16:creationId xmlns:a16="http://schemas.microsoft.com/office/drawing/2014/main" id="{6F29F0C8-01D2-40D4-BE7D-EBCBECAC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  <a:extLst>
              <a:ext uri="{FF2B5EF4-FFF2-40B4-BE49-F238E27FC236}">
                <a16:creationId xmlns:a16="http://schemas.microsoft.com/office/drawing/2014/main" id="{2158F330-1EDC-4AC3-B5D0-617CE751197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8B47EC-E41D-4542-8207-98A6192F94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30849"/>
            <a:ext cx="3964852" cy="464730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283DD-CAAB-49B4-8252-4F5ED546BA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A7D54-9436-4534-80AC-629C9D285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2305" r="10193" b="75857"/>
          <a:stretch/>
        </p:blipFill>
        <p:spPr>
          <a:xfrm>
            <a:off x="282222" y="158044"/>
            <a:ext cx="11627555" cy="1497718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B541124-F0F9-431A-80AC-C3580E649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t="4784" r="84988" b="86589"/>
          <a:stretch/>
        </p:blipFill>
        <p:spPr>
          <a:xfrm>
            <a:off x="-40493" y="1637248"/>
            <a:ext cx="1564493" cy="925298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E67A84DA-9473-4CCA-9252-2BA5C58EBD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6" t="65431" r="16360" b="12750"/>
          <a:stretch/>
        </p:blipFill>
        <p:spPr>
          <a:xfrm>
            <a:off x="929390" y="2475610"/>
            <a:ext cx="9738610" cy="4294380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28AD939C-D1A8-44E7-AE53-D979224FE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2" t="58272" r="13412" b="35835"/>
          <a:stretch/>
        </p:blipFill>
        <p:spPr>
          <a:xfrm>
            <a:off x="1314323" y="1461952"/>
            <a:ext cx="10595454" cy="120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9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283DD-CAAB-49B4-8252-4F5ED546BA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A7D54-9436-4534-80AC-629C9D285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2305" r="10193" b="75857"/>
          <a:stretch/>
        </p:blipFill>
        <p:spPr>
          <a:xfrm>
            <a:off x="282222" y="158044"/>
            <a:ext cx="11627555" cy="1497718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B541124-F0F9-431A-80AC-C3580E649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t="4784" r="84988" b="86589"/>
          <a:stretch/>
        </p:blipFill>
        <p:spPr>
          <a:xfrm>
            <a:off x="-40493" y="1637248"/>
            <a:ext cx="1564493" cy="925298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E67A84DA-9473-4CCA-9252-2BA5C58EBD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5" t="65431" r="16360" b="12750"/>
          <a:stretch/>
        </p:blipFill>
        <p:spPr>
          <a:xfrm>
            <a:off x="539646" y="2563620"/>
            <a:ext cx="11757285" cy="4294380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28AD939C-D1A8-44E7-AE53-D979224FE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2" t="58272" r="13412" b="35835"/>
          <a:stretch/>
        </p:blipFill>
        <p:spPr>
          <a:xfrm>
            <a:off x="1314323" y="1461952"/>
            <a:ext cx="10595454" cy="12097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A5F97D-93AA-45B7-A247-63A9BEA9F2EB}"/>
              </a:ext>
            </a:extLst>
          </p:cNvPr>
          <p:cNvSpPr txBox="1"/>
          <p:nvPr/>
        </p:nvSpPr>
        <p:spPr>
          <a:xfrm>
            <a:off x="4318461" y="5735637"/>
            <a:ext cx="9288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trên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04985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8A56A6-F99C-4AA1-83EC-98B45BBAE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5" t="3424" r="46560" b="87201"/>
          <a:stretch/>
        </p:blipFill>
        <p:spPr>
          <a:xfrm>
            <a:off x="141111" y="1545662"/>
            <a:ext cx="1499016" cy="68954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9534D4-C8DF-48C0-82BA-AFF59D8CDB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2305" r="10193" b="75857"/>
          <a:stretch/>
        </p:blipFill>
        <p:spPr>
          <a:xfrm>
            <a:off x="0" y="0"/>
            <a:ext cx="11909778" cy="1497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ECAA41-91A4-4890-A333-8DF4CDC9195B}"/>
              </a:ext>
            </a:extLst>
          </p:cNvPr>
          <p:cNvSpPr txBox="1"/>
          <p:nvPr/>
        </p:nvSpPr>
        <p:spPr>
          <a:xfrm>
            <a:off x="1588957" y="1497718"/>
            <a:ext cx="10320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chơi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Bộ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phận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-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việc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?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3D8F6C9-05B0-4E08-9056-34FAC693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5" t="12391" r="9270" b="40325"/>
          <a:stretch/>
        </p:blipFill>
        <p:spPr>
          <a:xfrm>
            <a:off x="1588957" y="2253548"/>
            <a:ext cx="9548735" cy="485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A18ECE6-6759-43ED-AAB4-23048767EF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5" t="13287" r="10785" b="43461"/>
          <a:stretch/>
        </p:blipFill>
        <p:spPr>
          <a:xfrm>
            <a:off x="1259174" y="0"/>
            <a:ext cx="1020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0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CAB4E0-FB20-4294-B388-5347766154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2305" r="10193" b="75857"/>
          <a:stretch/>
        </p:blipFill>
        <p:spPr>
          <a:xfrm>
            <a:off x="282222" y="0"/>
            <a:ext cx="11909778" cy="149771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DEEA4B-3E5D-4EDB-AADB-ADBEAC35E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0" t="64141" r="20744" b="8735"/>
          <a:stretch/>
        </p:blipFill>
        <p:spPr>
          <a:xfrm>
            <a:off x="0" y="2440118"/>
            <a:ext cx="12192000" cy="4275247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6857687-2910-4DC7-9F14-3D397DC2E6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t="57841" r="84732" b="32615"/>
          <a:stretch/>
        </p:blipFill>
        <p:spPr>
          <a:xfrm>
            <a:off x="282222" y="1357907"/>
            <a:ext cx="1471627" cy="12278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782FB0-468C-4F30-A42C-CBFCF4B0DF14}"/>
              </a:ext>
            </a:extLst>
          </p:cNvPr>
          <p:cNvSpPr txBox="1"/>
          <p:nvPr/>
        </p:nvSpPr>
        <p:spPr>
          <a:xfrm>
            <a:off x="1543987" y="1633928"/>
            <a:ext cx="10648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trai</a:t>
            </a:r>
            <a:r>
              <a:rPr lang="en-US" sz="36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cần</a:t>
            </a:r>
            <a:r>
              <a:rPr lang="en-US" sz="36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giúp</a:t>
            </a:r>
            <a:r>
              <a:rPr lang="en-US" sz="36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đỡ</a:t>
            </a:r>
            <a:r>
              <a:rPr lang="en-US" sz="36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3075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 đường đến trường của “cậu bé xe lăn” – Hội Người Khuyết Tật Thành Phố  Vũng Tàu">
            <a:extLst>
              <a:ext uri="{FF2B5EF4-FFF2-40B4-BE49-F238E27FC236}">
                <a16:creationId xmlns:a16="http://schemas.microsoft.com/office/drawing/2014/main" id="{28920230-0D40-4205-8E9D-57DD581E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13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 năm tình nguyện làm &quot;đôi chân&quot; đưa bạn đến trường | Báo Công an nhân dân  điện tử">
            <a:extLst>
              <a:ext uri="{FF2B5EF4-FFF2-40B4-BE49-F238E27FC236}">
                <a16:creationId xmlns:a16="http://schemas.microsoft.com/office/drawing/2014/main" id="{1387E6A0-8945-41F5-B2E4-9702D17F5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06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ghị lực của một học sinh khuyết tật - Báo Nam Định điện tử">
            <a:extLst>
              <a:ext uri="{FF2B5EF4-FFF2-40B4-BE49-F238E27FC236}">
                <a16:creationId xmlns:a16="http://schemas.microsoft.com/office/drawing/2014/main" id="{8AD4AF81-6C04-4BB1-AEE3-738ABD1D9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2072" cy="697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7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iáo dục trẻ sẵn sàng giúp đỡ người khác | giaoduc.edu.vn">
            <a:extLst>
              <a:ext uri="{FF2B5EF4-FFF2-40B4-BE49-F238E27FC236}">
                <a16:creationId xmlns:a16="http://schemas.microsoft.com/office/drawing/2014/main" id="{A5E8B14C-A7CE-4B19-9CFB-BDF00B31C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0520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30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ành trình thắp sáng ước mơ của cô học trò người dân tộc Sán Dìu - Báo Nhân  Dân">
            <a:extLst>
              <a:ext uri="{FF2B5EF4-FFF2-40B4-BE49-F238E27FC236}">
                <a16:creationId xmlns:a16="http://schemas.microsoft.com/office/drawing/2014/main" id="{BE16A7D9-C09E-4B63-871F-4E4DAA2A2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71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33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283DD-CAAB-49B4-8252-4F5ED546BA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A7D54-9436-4534-80AC-629C9D285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2305" r="10193" b="75857"/>
          <a:stretch/>
        </p:blipFill>
        <p:spPr>
          <a:xfrm>
            <a:off x="237066" y="158044"/>
            <a:ext cx="11627555" cy="1497718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B541124-F0F9-431A-80AC-C3580E649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t="4784" r="84988" b="86589"/>
          <a:stretch/>
        </p:blipFill>
        <p:spPr>
          <a:xfrm>
            <a:off x="98287" y="1655762"/>
            <a:ext cx="1564493" cy="925298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80E1773-1351-40C3-BA51-ACF943F4E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 t="6212" r="18123" b="88458"/>
          <a:stretch/>
        </p:blipFill>
        <p:spPr>
          <a:xfrm>
            <a:off x="1524000" y="1485604"/>
            <a:ext cx="9952382" cy="9252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87810B-C9F6-4EBE-ABE2-716DDAB84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" y="2323717"/>
            <a:ext cx="2804403" cy="47816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E44A18-CEBD-466D-84E1-92264BE5E6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699" t="8628" r="1282" b="44065"/>
          <a:stretch/>
        </p:blipFill>
        <p:spPr>
          <a:xfrm>
            <a:off x="2902690" y="2316163"/>
            <a:ext cx="4107305" cy="4376238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E1E4FF26-E18F-433F-989E-CC9413F2D1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6" t="13615" r="67885" b="43587"/>
          <a:stretch/>
        </p:blipFill>
        <p:spPr>
          <a:xfrm>
            <a:off x="6977794" y="2316163"/>
            <a:ext cx="5211467" cy="438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Xúc động trước tấm lòng của các thầy cô dành cho trẻ khuyết tật - Diễn đàn  Giáo dục Tiểu học Hà Tĩnh">
            <a:extLst>
              <a:ext uri="{FF2B5EF4-FFF2-40B4-BE49-F238E27FC236}">
                <a16:creationId xmlns:a16="http://schemas.microsoft.com/office/drawing/2014/main" id="{CD4429B9-C783-406E-AEFF-F0FA27243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791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ạo điều kiện người khuyết tật tiếp cận và tham gia các hoạt động của xã hội">
            <a:extLst>
              <a:ext uri="{FF2B5EF4-FFF2-40B4-BE49-F238E27FC236}">
                <a16:creationId xmlns:a16="http://schemas.microsoft.com/office/drawing/2014/main" id="{21E92677-32B2-4658-914F-4F139A6F1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283DD-CAAB-49B4-8252-4F5ED546BA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A7D54-9436-4534-80AC-629C9D285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2305" r="10193" b="75857"/>
          <a:stretch/>
        </p:blipFill>
        <p:spPr>
          <a:xfrm>
            <a:off x="237066" y="158044"/>
            <a:ext cx="11627555" cy="1497718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B541124-F0F9-431A-80AC-C3580E649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t="4784" r="84988" b="86589"/>
          <a:stretch/>
        </p:blipFill>
        <p:spPr>
          <a:xfrm>
            <a:off x="98287" y="1655762"/>
            <a:ext cx="1564493" cy="925298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80E1773-1351-40C3-BA51-ACF943F4E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 t="6212" r="18123" b="88458"/>
          <a:stretch/>
        </p:blipFill>
        <p:spPr>
          <a:xfrm>
            <a:off x="1524000" y="1485604"/>
            <a:ext cx="9952382" cy="9252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87810B-C9F6-4EBE-ABE2-716DDAB84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058728"/>
            <a:ext cx="6400800" cy="464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7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283DD-CAAB-49B4-8252-4F5ED546BA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A7D54-9436-4534-80AC-629C9D285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2305" r="10193" b="75857"/>
          <a:stretch/>
        </p:blipFill>
        <p:spPr>
          <a:xfrm>
            <a:off x="237066" y="158044"/>
            <a:ext cx="11627555" cy="1497718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B541124-F0F9-431A-80AC-C3580E649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t="4784" r="84988" b="86589"/>
          <a:stretch/>
        </p:blipFill>
        <p:spPr>
          <a:xfrm>
            <a:off x="98287" y="1655762"/>
            <a:ext cx="1564493" cy="925298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80E1773-1351-40C3-BA51-ACF943F4E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 t="6212" r="18123" b="88458"/>
          <a:stretch/>
        </p:blipFill>
        <p:spPr>
          <a:xfrm>
            <a:off x="1524000" y="1485604"/>
            <a:ext cx="9952382" cy="9252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E44A18-CEBD-466D-84E1-92264BE5E6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99" t="8628" r="1282" b="66986"/>
          <a:stretch/>
        </p:blipFill>
        <p:spPr>
          <a:xfrm>
            <a:off x="2902690" y="2319129"/>
            <a:ext cx="7871327" cy="428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5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283DD-CAAB-49B4-8252-4F5ED546BA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A7D54-9436-4534-80AC-629C9D285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2305" r="10193" b="75857"/>
          <a:stretch/>
        </p:blipFill>
        <p:spPr>
          <a:xfrm>
            <a:off x="237066" y="158044"/>
            <a:ext cx="11627555" cy="1497718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B541124-F0F9-431A-80AC-C3580E649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t="4784" r="84988" b="86589"/>
          <a:stretch/>
        </p:blipFill>
        <p:spPr>
          <a:xfrm>
            <a:off x="98287" y="1655762"/>
            <a:ext cx="1564493" cy="925298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80E1773-1351-40C3-BA51-ACF943F4E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 t="6212" r="18123" b="88458"/>
          <a:stretch/>
        </p:blipFill>
        <p:spPr>
          <a:xfrm>
            <a:off x="1524000" y="1485604"/>
            <a:ext cx="9952382" cy="9252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E44A18-CEBD-466D-84E1-92264BE5E6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99" t="31957" r="1282" b="44065"/>
          <a:stretch/>
        </p:blipFill>
        <p:spPr>
          <a:xfrm>
            <a:off x="2531166" y="2410903"/>
            <a:ext cx="8348870" cy="428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2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283DD-CAAB-49B4-8252-4F5ED546BA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A7D54-9436-4534-80AC-629C9D285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2305" r="10193" b="75857"/>
          <a:stretch/>
        </p:blipFill>
        <p:spPr>
          <a:xfrm>
            <a:off x="237066" y="158044"/>
            <a:ext cx="11627555" cy="1497718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B541124-F0F9-431A-80AC-C3580E649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t="4784" r="84988" b="86589"/>
          <a:stretch/>
        </p:blipFill>
        <p:spPr>
          <a:xfrm>
            <a:off x="98287" y="1655762"/>
            <a:ext cx="1564493" cy="925298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80E1773-1351-40C3-BA51-ACF943F4E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 t="6212" r="18123" b="88458"/>
          <a:stretch/>
        </p:blipFill>
        <p:spPr>
          <a:xfrm>
            <a:off x="1524000" y="1485604"/>
            <a:ext cx="9952382" cy="925298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E1E4FF26-E18F-433F-989E-CC9413F2D1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6" t="13615" r="67885" b="65395"/>
          <a:stretch/>
        </p:blipFill>
        <p:spPr>
          <a:xfrm>
            <a:off x="1524000" y="2414834"/>
            <a:ext cx="8584669" cy="411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3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283DD-CAAB-49B4-8252-4F5ED546BA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A7D54-9436-4534-80AC-629C9D285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2305" r="10193" b="75857"/>
          <a:stretch/>
        </p:blipFill>
        <p:spPr>
          <a:xfrm>
            <a:off x="237066" y="158044"/>
            <a:ext cx="11627555" cy="1497718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B541124-F0F9-431A-80AC-C3580E649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t="4784" r="84988" b="86589"/>
          <a:stretch/>
        </p:blipFill>
        <p:spPr>
          <a:xfrm>
            <a:off x="98287" y="1655762"/>
            <a:ext cx="1564493" cy="925298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80E1773-1351-40C3-BA51-ACF943F4E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 t="6212" r="18123" b="88458"/>
          <a:stretch/>
        </p:blipFill>
        <p:spPr>
          <a:xfrm>
            <a:off x="1524000" y="1485604"/>
            <a:ext cx="9952382" cy="925298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E1E4FF26-E18F-433F-989E-CC9413F2D1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6" t="35263" r="67885" b="43587"/>
          <a:stretch/>
        </p:blipFill>
        <p:spPr>
          <a:xfrm>
            <a:off x="2451652" y="2410902"/>
            <a:ext cx="8521148" cy="4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7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283DD-CAAB-49B4-8252-4F5ED546BA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A7D54-9436-4534-80AC-629C9D285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2305" r="10193" b="75857"/>
          <a:stretch/>
        </p:blipFill>
        <p:spPr>
          <a:xfrm>
            <a:off x="282222" y="158044"/>
            <a:ext cx="11627555" cy="1497718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B541124-F0F9-431A-80AC-C3580E649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t="4784" r="84988" b="86589"/>
          <a:stretch/>
        </p:blipFill>
        <p:spPr>
          <a:xfrm>
            <a:off x="-40493" y="1637248"/>
            <a:ext cx="1564493" cy="925298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E67A84DA-9473-4CCA-9252-2BA5C58EBD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5" t="65431" r="16360" b="12750"/>
          <a:stretch/>
        </p:blipFill>
        <p:spPr>
          <a:xfrm>
            <a:off x="539646" y="2563620"/>
            <a:ext cx="11757285" cy="4294380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28AD939C-D1A8-44E7-AE53-D979224FE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2" t="58272" r="13412" b="35835"/>
          <a:stretch/>
        </p:blipFill>
        <p:spPr>
          <a:xfrm>
            <a:off x="1314323" y="1461952"/>
            <a:ext cx="10595454" cy="120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283DD-CAAB-49B4-8252-4F5ED546BA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A7D54-9436-4534-80AC-629C9D285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2305" r="10193" b="75857"/>
          <a:stretch/>
        </p:blipFill>
        <p:spPr>
          <a:xfrm>
            <a:off x="282222" y="158044"/>
            <a:ext cx="11627555" cy="1497718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B541124-F0F9-431A-80AC-C3580E649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t="4784" r="84988" b="86589"/>
          <a:stretch/>
        </p:blipFill>
        <p:spPr>
          <a:xfrm>
            <a:off x="-40493" y="1637248"/>
            <a:ext cx="1564493" cy="925298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E67A84DA-9473-4CCA-9252-2BA5C58EBD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5" t="65431" r="52987" b="12750"/>
          <a:stretch/>
        </p:blipFill>
        <p:spPr>
          <a:xfrm>
            <a:off x="2323475" y="2563620"/>
            <a:ext cx="8344526" cy="4294380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28AD939C-D1A8-44E7-AE53-D979224FE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2" t="58272" r="13412" b="35835"/>
          <a:stretch/>
        </p:blipFill>
        <p:spPr>
          <a:xfrm>
            <a:off x="1314323" y="1461952"/>
            <a:ext cx="10595454" cy="120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1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78</Words>
  <PresentationFormat>Widescreen</PresentationFormat>
  <Paragraphs>16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AvantGarde</vt:lpstr>
      <vt:lpstr>AvO</vt:lpstr>
      <vt:lpstr>Calibri</vt:lpstr>
      <vt:lpstr>Calibri Light</vt:lpstr>
      <vt:lpstr>Office Theme</vt:lpstr>
      <vt:lpstr>Default Design</vt:lpstr>
      <vt:lpstr>PowerPoint Presentation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VnTeach.Com</dc:creator>
  <cp:keywords>VnTeach.Com</cp:keywords>
  <dcterms:created xsi:type="dcterms:W3CDTF">2021-03-10T07:07:53Z</dcterms:created>
  <dcterms:modified xsi:type="dcterms:W3CDTF">2021-03-18T00:40:04Z</dcterms:modified>
</cp:coreProperties>
</file>