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95" r:id="rId4"/>
    <p:sldId id="293" r:id="rId5"/>
    <p:sldId id="279" r:id="rId6"/>
    <p:sldId id="280" r:id="rId7"/>
    <p:sldId id="281" r:id="rId8"/>
    <p:sldId id="282" r:id="rId9"/>
    <p:sldId id="283" r:id="rId10"/>
    <p:sldId id="296" r:id="rId11"/>
    <p:sldId id="284" r:id="rId12"/>
    <p:sldId id="285" r:id="rId13"/>
    <p:sldId id="286" r:id="rId14"/>
    <p:sldId id="264" r:id="rId15"/>
    <p:sldId id="265" r:id="rId16"/>
    <p:sldId id="266" r:id="rId17"/>
    <p:sldId id="267" r:id="rId18"/>
    <p:sldId id="268" r:id="rId19"/>
    <p:sldId id="278" r:id="rId20"/>
    <p:sldId id="297" r:id="rId21"/>
    <p:sldId id="292" r:id="rId22"/>
    <p:sldId id="270" r:id="rId23"/>
    <p:sldId id="271" r:id="rId24"/>
    <p:sldId id="272" r:id="rId25"/>
    <p:sldId id="273" r:id="rId26"/>
    <p:sldId id="274" r:id="rId27"/>
    <p:sldId id="275" r:id="rId28"/>
    <p:sldId id="269" r:id="rId29"/>
    <p:sldId id="298" r:id="rId30"/>
    <p:sldId id="276" r:id="rId31"/>
    <p:sldId id="277" r:id="rId32"/>
    <p:sldId id="287" r:id="rId33"/>
    <p:sldId id="290" r:id="rId34"/>
    <p:sldId id="288" r:id="rId35"/>
    <p:sldId id="294" r:id="rId36"/>
    <p:sldId id="289" r:id="rId37"/>
    <p:sldId id="291" r:id="rId38"/>
    <p:sldId id="299" r:id="rId39"/>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520A"/>
    <a:srgbClr val="07443C"/>
    <a:srgbClr val="02438C"/>
    <a:srgbClr val="3086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tx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8F24-4046-8F01-50D4DBB3F6DE}"/>
              </c:ext>
            </c:extLst>
          </c:dPt>
          <c:dPt>
            <c:idx val="1"/>
            <c:bubble3D val="0"/>
            <c:spPr>
              <a:solidFill>
                <a:schemeClr val="bg1">
                  <a:lumMod val="8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8F24-4046-8F01-50D4DBB3F6DE}"/>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xmlns:c16r2="http://schemas.microsoft.com/office/drawing/2015/06/chart">
            <c:ext xmlns:c16="http://schemas.microsoft.com/office/drawing/2014/chart" uri="{C3380CC4-5D6E-409C-BE32-E72D297353CC}">
              <c16:uniqueId val="{00000004-8F24-4046-8F01-50D4DBB3F6DE}"/>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c:spPr>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9DAA-4F22-A47D-825B258D0FBD}"/>
              </c:ext>
            </c:extLst>
          </c:dPt>
          <c:dPt>
            <c:idx val="1"/>
            <c:bubble3D val="0"/>
            <c:spPr>
              <a:solidFill>
                <a:schemeClr val="bg1">
                  <a:lumMod val="8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9DAA-4F22-A47D-825B258D0FBD}"/>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xmlns:c16r2="http://schemas.microsoft.com/office/drawing/2015/06/chart">
            <c:ext xmlns:c16="http://schemas.microsoft.com/office/drawing/2014/chart" uri="{C3380CC4-5D6E-409C-BE32-E72D297353CC}">
              <c16:uniqueId val="{00000004-9DAA-4F22-A47D-825B258D0FBD}"/>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CC99"/>
            </a:solidFill>
          </c:spPr>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6A99-48A7-98A3-D13E53278BC9}"/>
              </c:ext>
            </c:extLst>
          </c:dPt>
          <c:dPt>
            <c:idx val="1"/>
            <c:bubble3D val="0"/>
            <c:spPr>
              <a:solidFill>
                <a:schemeClr val="bg1">
                  <a:lumMod val="8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6A99-48A7-98A3-D13E53278BC9}"/>
              </c:ext>
            </c:extLst>
          </c:dPt>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extLst xmlns:c16r2="http://schemas.microsoft.com/office/drawing/2015/06/chart">
            <c:ext xmlns:c16="http://schemas.microsoft.com/office/drawing/2014/chart" uri="{C3380CC4-5D6E-409C-BE32-E72D297353CC}">
              <c16:uniqueId val="{00000004-6A99-48A7-98A3-D13E53278BC9}"/>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838AB-85A9-440F-BF0F-A3A1EC1DA239}" type="datetimeFigureOut">
              <a:rPr lang="zh-CN" altLang="en-US" smtClean="0"/>
              <a:t>2017/8/14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E78E2-18C1-4EEB-BA27-78770F185C31}" type="slidenum">
              <a:rPr lang="zh-CN" altLang="en-US" smtClean="0"/>
              <a:t>‹#›</a:t>
            </a:fld>
            <a:endParaRPr lang="zh-CN" altLang="en-US"/>
          </a:p>
        </p:txBody>
      </p:sp>
    </p:spTree>
    <p:extLst>
      <p:ext uri="{BB962C8B-B14F-4D97-AF65-F5344CB8AC3E}">
        <p14:creationId xmlns:p14="http://schemas.microsoft.com/office/powerpoint/2010/main" val="116752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5E78E2-18C1-4EEB-BA27-78770F185C31}" type="slidenum">
              <a:rPr lang="zh-CN" altLang="en-US" smtClean="0"/>
              <a:t>1</a:t>
            </a:fld>
            <a:endParaRPr lang="zh-CN" altLang="en-US"/>
          </a:p>
        </p:txBody>
      </p:sp>
    </p:spTree>
    <p:extLst>
      <p:ext uri="{BB962C8B-B14F-4D97-AF65-F5344CB8AC3E}">
        <p14:creationId xmlns:p14="http://schemas.microsoft.com/office/powerpoint/2010/main" val="2268514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5E78E2-18C1-4EEB-BA27-78770F185C31}" type="slidenum">
              <a:rPr lang="zh-CN" altLang="en-US" smtClean="0"/>
              <a:t>10</a:t>
            </a:fld>
            <a:endParaRPr lang="zh-CN" altLang="en-US"/>
          </a:p>
        </p:txBody>
      </p:sp>
    </p:spTree>
    <p:extLst>
      <p:ext uri="{BB962C8B-B14F-4D97-AF65-F5344CB8AC3E}">
        <p14:creationId xmlns:p14="http://schemas.microsoft.com/office/powerpoint/2010/main" val="4277908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11</a:t>
            </a:fld>
            <a:endParaRPr lang="zh-CN" altLang="en-US"/>
          </a:p>
        </p:txBody>
      </p:sp>
    </p:spTree>
    <p:extLst>
      <p:ext uri="{BB962C8B-B14F-4D97-AF65-F5344CB8AC3E}">
        <p14:creationId xmlns:p14="http://schemas.microsoft.com/office/powerpoint/2010/main" val="730826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12</a:t>
            </a:fld>
            <a:endParaRPr lang="zh-CN" altLang="en-US"/>
          </a:p>
        </p:txBody>
      </p:sp>
    </p:spTree>
    <p:extLst>
      <p:ext uri="{BB962C8B-B14F-4D97-AF65-F5344CB8AC3E}">
        <p14:creationId xmlns:p14="http://schemas.microsoft.com/office/powerpoint/2010/main" val="27160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13</a:t>
            </a:fld>
            <a:endParaRPr lang="zh-CN" altLang="en-US"/>
          </a:p>
        </p:txBody>
      </p:sp>
    </p:spTree>
    <p:extLst>
      <p:ext uri="{BB962C8B-B14F-4D97-AF65-F5344CB8AC3E}">
        <p14:creationId xmlns:p14="http://schemas.microsoft.com/office/powerpoint/2010/main" val="3554327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14</a:t>
            </a:fld>
            <a:endParaRPr lang="zh-CN" altLang="en-US"/>
          </a:p>
        </p:txBody>
      </p:sp>
    </p:spTree>
    <p:extLst>
      <p:ext uri="{BB962C8B-B14F-4D97-AF65-F5344CB8AC3E}">
        <p14:creationId xmlns:p14="http://schemas.microsoft.com/office/powerpoint/2010/main" val="3153086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15</a:t>
            </a:fld>
            <a:endParaRPr lang="zh-CN" altLang="en-US"/>
          </a:p>
        </p:txBody>
      </p:sp>
    </p:spTree>
    <p:extLst>
      <p:ext uri="{BB962C8B-B14F-4D97-AF65-F5344CB8AC3E}">
        <p14:creationId xmlns:p14="http://schemas.microsoft.com/office/powerpoint/2010/main" val="4080425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16</a:t>
            </a:fld>
            <a:endParaRPr lang="zh-CN" altLang="en-US"/>
          </a:p>
        </p:txBody>
      </p:sp>
    </p:spTree>
    <p:extLst>
      <p:ext uri="{BB962C8B-B14F-4D97-AF65-F5344CB8AC3E}">
        <p14:creationId xmlns:p14="http://schemas.microsoft.com/office/powerpoint/2010/main" val="2973208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17</a:t>
            </a:fld>
            <a:endParaRPr lang="zh-CN" altLang="en-US"/>
          </a:p>
        </p:txBody>
      </p:sp>
    </p:spTree>
    <p:extLst>
      <p:ext uri="{BB962C8B-B14F-4D97-AF65-F5344CB8AC3E}">
        <p14:creationId xmlns:p14="http://schemas.microsoft.com/office/powerpoint/2010/main" val="2134732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18</a:t>
            </a:fld>
            <a:endParaRPr lang="zh-CN" altLang="en-US"/>
          </a:p>
        </p:txBody>
      </p:sp>
    </p:spTree>
    <p:extLst>
      <p:ext uri="{BB962C8B-B14F-4D97-AF65-F5344CB8AC3E}">
        <p14:creationId xmlns:p14="http://schemas.microsoft.com/office/powerpoint/2010/main" val="2490569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19</a:t>
            </a:fld>
            <a:endParaRPr lang="zh-CN" altLang="en-US"/>
          </a:p>
        </p:txBody>
      </p:sp>
    </p:spTree>
    <p:extLst>
      <p:ext uri="{BB962C8B-B14F-4D97-AF65-F5344CB8AC3E}">
        <p14:creationId xmlns:p14="http://schemas.microsoft.com/office/powerpoint/2010/main" val="344643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5E78E2-18C1-4EEB-BA27-78770F185C31}" type="slidenum">
              <a:rPr lang="zh-CN" altLang="en-US" smtClean="0"/>
              <a:t>2</a:t>
            </a:fld>
            <a:endParaRPr lang="zh-CN" altLang="en-US"/>
          </a:p>
        </p:txBody>
      </p:sp>
    </p:spTree>
    <p:extLst>
      <p:ext uri="{BB962C8B-B14F-4D97-AF65-F5344CB8AC3E}">
        <p14:creationId xmlns:p14="http://schemas.microsoft.com/office/powerpoint/2010/main" val="1702447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5E78E2-18C1-4EEB-BA27-78770F185C31}" type="slidenum">
              <a:rPr lang="zh-CN" altLang="en-US" smtClean="0"/>
              <a:t>20</a:t>
            </a:fld>
            <a:endParaRPr lang="zh-CN" altLang="en-US"/>
          </a:p>
        </p:txBody>
      </p:sp>
    </p:spTree>
    <p:extLst>
      <p:ext uri="{BB962C8B-B14F-4D97-AF65-F5344CB8AC3E}">
        <p14:creationId xmlns:p14="http://schemas.microsoft.com/office/powerpoint/2010/main" val="1841403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21</a:t>
            </a:fld>
            <a:endParaRPr lang="zh-CN" altLang="en-US"/>
          </a:p>
        </p:txBody>
      </p:sp>
    </p:spTree>
    <p:extLst>
      <p:ext uri="{BB962C8B-B14F-4D97-AF65-F5344CB8AC3E}">
        <p14:creationId xmlns:p14="http://schemas.microsoft.com/office/powerpoint/2010/main" val="2696591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22</a:t>
            </a:fld>
            <a:endParaRPr lang="zh-CN" altLang="en-US"/>
          </a:p>
        </p:txBody>
      </p:sp>
    </p:spTree>
    <p:extLst>
      <p:ext uri="{BB962C8B-B14F-4D97-AF65-F5344CB8AC3E}">
        <p14:creationId xmlns:p14="http://schemas.microsoft.com/office/powerpoint/2010/main" val="4120384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23</a:t>
            </a:fld>
            <a:endParaRPr lang="zh-CN" altLang="en-US"/>
          </a:p>
        </p:txBody>
      </p:sp>
    </p:spTree>
    <p:extLst>
      <p:ext uri="{BB962C8B-B14F-4D97-AF65-F5344CB8AC3E}">
        <p14:creationId xmlns:p14="http://schemas.microsoft.com/office/powerpoint/2010/main" val="2151800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24</a:t>
            </a:fld>
            <a:endParaRPr lang="zh-CN" altLang="en-US"/>
          </a:p>
        </p:txBody>
      </p:sp>
    </p:spTree>
    <p:extLst>
      <p:ext uri="{BB962C8B-B14F-4D97-AF65-F5344CB8AC3E}">
        <p14:creationId xmlns:p14="http://schemas.microsoft.com/office/powerpoint/2010/main" val="2000107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25</a:t>
            </a:fld>
            <a:endParaRPr lang="zh-CN" altLang="en-US"/>
          </a:p>
        </p:txBody>
      </p:sp>
    </p:spTree>
    <p:extLst>
      <p:ext uri="{BB962C8B-B14F-4D97-AF65-F5344CB8AC3E}">
        <p14:creationId xmlns:p14="http://schemas.microsoft.com/office/powerpoint/2010/main" val="621314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26</a:t>
            </a:fld>
            <a:endParaRPr lang="zh-CN" altLang="en-US"/>
          </a:p>
        </p:txBody>
      </p:sp>
    </p:spTree>
    <p:extLst>
      <p:ext uri="{BB962C8B-B14F-4D97-AF65-F5344CB8AC3E}">
        <p14:creationId xmlns:p14="http://schemas.microsoft.com/office/powerpoint/2010/main" val="532732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27</a:t>
            </a:fld>
            <a:endParaRPr lang="zh-CN" altLang="en-US"/>
          </a:p>
        </p:txBody>
      </p:sp>
    </p:spTree>
    <p:extLst>
      <p:ext uri="{BB962C8B-B14F-4D97-AF65-F5344CB8AC3E}">
        <p14:creationId xmlns:p14="http://schemas.microsoft.com/office/powerpoint/2010/main" val="276525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28</a:t>
            </a:fld>
            <a:endParaRPr lang="zh-CN" altLang="en-US"/>
          </a:p>
        </p:txBody>
      </p:sp>
    </p:spTree>
    <p:extLst>
      <p:ext uri="{BB962C8B-B14F-4D97-AF65-F5344CB8AC3E}">
        <p14:creationId xmlns:p14="http://schemas.microsoft.com/office/powerpoint/2010/main" val="37695824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5E78E2-18C1-4EEB-BA27-78770F185C31}" type="slidenum">
              <a:rPr lang="zh-CN" altLang="en-US" smtClean="0"/>
              <a:t>29</a:t>
            </a:fld>
            <a:endParaRPr lang="zh-CN" altLang="en-US"/>
          </a:p>
        </p:txBody>
      </p:sp>
    </p:spTree>
    <p:extLst>
      <p:ext uri="{BB962C8B-B14F-4D97-AF65-F5344CB8AC3E}">
        <p14:creationId xmlns:p14="http://schemas.microsoft.com/office/powerpoint/2010/main" val="23638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5E78E2-18C1-4EEB-BA27-78770F185C31}" type="slidenum">
              <a:rPr lang="zh-CN" altLang="en-US" smtClean="0"/>
              <a:t>3</a:t>
            </a:fld>
            <a:endParaRPr lang="zh-CN" altLang="en-US"/>
          </a:p>
        </p:txBody>
      </p:sp>
    </p:spTree>
    <p:extLst>
      <p:ext uri="{BB962C8B-B14F-4D97-AF65-F5344CB8AC3E}">
        <p14:creationId xmlns:p14="http://schemas.microsoft.com/office/powerpoint/2010/main" val="543501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30</a:t>
            </a:fld>
            <a:endParaRPr lang="zh-CN" altLang="en-US"/>
          </a:p>
        </p:txBody>
      </p:sp>
    </p:spTree>
    <p:extLst>
      <p:ext uri="{BB962C8B-B14F-4D97-AF65-F5344CB8AC3E}">
        <p14:creationId xmlns:p14="http://schemas.microsoft.com/office/powerpoint/2010/main" val="192193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31</a:t>
            </a:fld>
            <a:endParaRPr lang="zh-CN" altLang="en-US"/>
          </a:p>
        </p:txBody>
      </p:sp>
    </p:spTree>
    <p:extLst>
      <p:ext uri="{BB962C8B-B14F-4D97-AF65-F5344CB8AC3E}">
        <p14:creationId xmlns:p14="http://schemas.microsoft.com/office/powerpoint/2010/main" val="27284742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32</a:t>
            </a:fld>
            <a:endParaRPr lang="zh-CN" altLang="en-US"/>
          </a:p>
        </p:txBody>
      </p:sp>
    </p:spTree>
    <p:extLst>
      <p:ext uri="{BB962C8B-B14F-4D97-AF65-F5344CB8AC3E}">
        <p14:creationId xmlns:p14="http://schemas.microsoft.com/office/powerpoint/2010/main" val="2711578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33</a:t>
            </a:fld>
            <a:endParaRPr lang="zh-CN" altLang="en-US"/>
          </a:p>
        </p:txBody>
      </p:sp>
    </p:spTree>
    <p:extLst>
      <p:ext uri="{BB962C8B-B14F-4D97-AF65-F5344CB8AC3E}">
        <p14:creationId xmlns:p14="http://schemas.microsoft.com/office/powerpoint/2010/main" val="3778714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34</a:t>
            </a:fld>
            <a:endParaRPr lang="zh-CN" altLang="en-US"/>
          </a:p>
        </p:txBody>
      </p:sp>
    </p:spTree>
    <p:extLst>
      <p:ext uri="{BB962C8B-B14F-4D97-AF65-F5344CB8AC3E}">
        <p14:creationId xmlns:p14="http://schemas.microsoft.com/office/powerpoint/2010/main" val="1905746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35</a:t>
            </a:fld>
            <a:endParaRPr lang="zh-CN" altLang="en-US"/>
          </a:p>
        </p:txBody>
      </p:sp>
    </p:spTree>
    <p:extLst>
      <p:ext uri="{BB962C8B-B14F-4D97-AF65-F5344CB8AC3E}">
        <p14:creationId xmlns:p14="http://schemas.microsoft.com/office/powerpoint/2010/main" val="17680928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36</a:t>
            </a:fld>
            <a:endParaRPr lang="zh-CN" altLang="en-US"/>
          </a:p>
        </p:txBody>
      </p:sp>
    </p:spTree>
    <p:extLst>
      <p:ext uri="{BB962C8B-B14F-4D97-AF65-F5344CB8AC3E}">
        <p14:creationId xmlns:p14="http://schemas.microsoft.com/office/powerpoint/2010/main" val="34552949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37</a:t>
            </a:fld>
            <a:endParaRPr lang="zh-CN" altLang="en-US"/>
          </a:p>
        </p:txBody>
      </p:sp>
    </p:spTree>
    <p:extLst>
      <p:ext uri="{BB962C8B-B14F-4D97-AF65-F5344CB8AC3E}">
        <p14:creationId xmlns:p14="http://schemas.microsoft.com/office/powerpoint/2010/main" val="27094363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5E78E2-18C1-4EEB-BA27-78770F185C31}" type="slidenum">
              <a:rPr lang="zh-CN" altLang="en-US" smtClean="0"/>
              <a:t>38</a:t>
            </a:fld>
            <a:endParaRPr lang="zh-CN" altLang="en-US"/>
          </a:p>
        </p:txBody>
      </p:sp>
    </p:spTree>
    <p:extLst>
      <p:ext uri="{BB962C8B-B14F-4D97-AF65-F5344CB8AC3E}">
        <p14:creationId xmlns:p14="http://schemas.microsoft.com/office/powerpoint/2010/main" val="118887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4</a:t>
            </a:fld>
            <a:endParaRPr lang="zh-CN" altLang="en-US"/>
          </a:p>
        </p:txBody>
      </p:sp>
    </p:spTree>
    <p:extLst>
      <p:ext uri="{BB962C8B-B14F-4D97-AF65-F5344CB8AC3E}">
        <p14:creationId xmlns:p14="http://schemas.microsoft.com/office/powerpoint/2010/main" val="52705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5</a:t>
            </a:fld>
            <a:endParaRPr lang="zh-CN" altLang="en-US"/>
          </a:p>
        </p:txBody>
      </p:sp>
    </p:spTree>
    <p:extLst>
      <p:ext uri="{BB962C8B-B14F-4D97-AF65-F5344CB8AC3E}">
        <p14:creationId xmlns:p14="http://schemas.microsoft.com/office/powerpoint/2010/main" val="2241068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6</a:t>
            </a:fld>
            <a:endParaRPr lang="zh-CN" altLang="en-US"/>
          </a:p>
        </p:txBody>
      </p:sp>
    </p:spTree>
    <p:extLst>
      <p:ext uri="{BB962C8B-B14F-4D97-AF65-F5344CB8AC3E}">
        <p14:creationId xmlns:p14="http://schemas.microsoft.com/office/powerpoint/2010/main" val="820646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7</a:t>
            </a:fld>
            <a:endParaRPr lang="zh-CN" altLang="en-US"/>
          </a:p>
        </p:txBody>
      </p:sp>
    </p:spTree>
    <p:extLst>
      <p:ext uri="{BB962C8B-B14F-4D97-AF65-F5344CB8AC3E}">
        <p14:creationId xmlns:p14="http://schemas.microsoft.com/office/powerpoint/2010/main" val="1955296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8</a:t>
            </a:fld>
            <a:endParaRPr lang="zh-CN" altLang="en-US"/>
          </a:p>
        </p:txBody>
      </p:sp>
    </p:spTree>
    <p:extLst>
      <p:ext uri="{BB962C8B-B14F-4D97-AF65-F5344CB8AC3E}">
        <p14:creationId xmlns:p14="http://schemas.microsoft.com/office/powerpoint/2010/main" val="993590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9</a:t>
            </a:fld>
            <a:endParaRPr lang="zh-CN" altLang="en-US"/>
          </a:p>
        </p:txBody>
      </p:sp>
    </p:spTree>
    <p:extLst>
      <p:ext uri="{BB962C8B-B14F-4D97-AF65-F5344CB8AC3E}">
        <p14:creationId xmlns:p14="http://schemas.microsoft.com/office/powerpoint/2010/main" val="1680641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37458" y="265370"/>
            <a:ext cx="10515600" cy="632402"/>
          </a:xfrm>
        </p:spPr>
        <p:txBody>
          <a:bodyPr>
            <a:normAutofit/>
          </a:bodyPr>
          <a:lstStyle>
            <a:lvl1pPr>
              <a:defRPr sz="3200" b="1">
                <a:solidFill>
                  <a:schemeClr val="tx2"/>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2017/8/14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2017/8/14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8D704D7-397A-45FE-92B3-F6D800518A5D}" type="datetimeFigureOut">
              <a:rPr lang="zh-CN" altLang="en-US" smtClean="0">
                <a:solidFill>
                  <a:prstClr val="black">
                    <a:tint val="75000"/>
                  </a:prstClr>
                </a:solidFill>
              </a:rPr>
              <a:pPr/>
              <a:t>2017/8/14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3E6462-F78B-4796-AFEC-59C32A5F5FA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26193995"/>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180C721-00F0-49A5-8986-DFDB39C600B4}" type="datetimeFigureOut">
              <a:rPr lang="zh-CN" altLang="en-US" smtClean="0"/>
              <a:t>2017/8/14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C8E5C5-05D3-4171-9F3F-370131363719}" type="slidenum">
              <a:rPr lang="zh-CN" altLang="en-US" smtClean="0"/>
              <a:t>‹#›</a:t>
            </a:fld>
            <a:endParaRPr lang="zh-CN" altLang="en-US"/>
          </a:p>
        </p:txBody>
      </p:sp>
    </p:spTree>
    <p:extLst>
      <p:ext uri="{BB962C8B-B14F-4D97-AF65-F5344CB8AC3E}">
        <p14:creationId xmlns:p14="http://schemas.microsoft.com/office/powerpoint/2010/main" val="3787360126"/>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781922"/>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2017/8/14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Lst>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xml"/><Relationship Id="rId7" Type="http://schemas.openxmlformats.org/officeDocument/2006/relationships/notesSlide" Target="../notesSlides/notesSlide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Layout" Target="../slideLayouts/slideLayout2.xml"/><Relationship Id="rId5" Type="http://schemas.openxmlformats.org/officeDocument/2006/relationships/tags" Target="../tags/tag4.xml"/><Relationship Id="rId4"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hyperlink" Target="http://www.shangwuppt.com/"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Candy_Wind - 青空">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8"/>
          <a:stretch>
            <a:fillRect/>
          </a:stretch>
        </p:blipFill>
        <p:spPr>
          <a:xfrm>
            <a:off x="5961895" y="-2009274"/>
            <a:ext cx="609600" cy="609600"/>
          </a:xfrm>
          <a:prstGeom prst="rect">
            <a:avLst/>
          </a:prstGeom>
        </p:spPr>
      </p:pic>
      <p:sp>
        <p:nvSpPr>
          <p:cNvPr id="8" name="文本框 92"/>
          <p:cNvSpPr txBox="1">
            <a:spLocks noChangeArrowheads="1"/>
          </p:cNvSpPr>
          <p:nvPr/>
        </p:nvSpPr>
        <p:spPr bwMode="auto">
          <a:xfrm>
            <a:off x="2699984" y="1505027"/>
            <a:ext cx="713024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buNone/>
            </a:pPr>
            <a:r>
              <a:rPr lang="zh-CN" altLang="en-US" sz="6000" dirty="0">
                <a:solidFill>
                  <a:schemeClr val="bg2"/>
                </a:solidFill>
                <a:latin typeface="华文琥珀" panose="02010800040101010101" pitchFamily="2" charset="-122"/>
                <a:ea typeface="华文琥珀" panose="02010800040101010101" pitchFamily="2" charset="-122"/>
              </a:rPr>
              <a:t>信息化</a:t>
            </a:r>
            <a:r>
              <a:rPr lang="zh-CN" altLang="en-US" sz="6000" dirty="0">
                <a:solidFill>
                  <a:schemeClr val="tx2"/>
                </a:solidFill>
                <a:latin typeface="华文琥珀" panose="02010800040101010101" pitchFamily="2" charset="-122"/>
                <a:ea typeface="华文琥珀" panose="02010800040101010101" pitchFamily="2" charset="-122"/>
              </a:rPr>
              <a:t>教学</a:t>
            </a:r>
            <a:r>
              <a:rPr lang="en-US" altLang="zh-CN" sz="6000" dirty="0">
                <a:solidFill>
                  <a:schemeClr val="tx2"/>
                </a:solidFill>
                <a:latin typeface="华文琥珀" panose="02010800040101010101" pitchFamily="2" charset="-122"/>
                <a:ea typeface="华文琥珀" panose="02010800040101010101" pitchFamily="2" charset="-122"/>
              </a:rPr>
              <a:t>PPT</a:t>
            </a:r>
            <a:endParaRPr lang="zh-CN" altLang="en-US" sz="6000" dirty="0">
              <a:solidFill>
                <a:schemeClr val="tx2"/>
              </a:solidFill>
              <a:latin typeface="华文琥珀" panose="02010800040101010101" pitchFamily="2" charset="-122"/>
              <a:ea typeface="华文琥珀" panose="02010800040101010101" pitchFamily="2" charset="-122"/>
            </a:endParaRPr>
          </a:p>
        </p:txBody>
      </p:sp>
      <p:sp>
        <p:nvSpPr>
          <p:cNvPr id="9" name="文本框 36"/>
          <p:cNvSpPr txBox="1">
            <a:spLocks noChangeArrowheads="1"/>
          </p:cNvSpPr>
          <p:nvPr/>
        </p:nvSpPr>
        <p:spPr bwMode="auto">
          <a:xfrm>
            <a:off x="3594154" y="2492580"/>
            <a:ext cx="53419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pPr>
            <a:r>
              <a:rPr lang="en-US" altLang="zh-CN" sz="1600" dirty="0">
                <a:solidFill>
                  <a:schemeClr val="tx2"/>
                </a:solidFill>
                <a:latin typeface="Arial" panose="020B0604020202020204" pitchFamily="34" charset="0"/>
                <a:ea typeface="微软雅黑" panose="020B0503020204020204" pitchFamily="34" charset="-122"/>
                <a:cs typeface="Arial" panose="020B0604020202020204" pitchFamily="34" charset="0"/>
              </a:rPr>
              <a:t>THE PROFESSIONNAL BUSINESS TEMPALTE</a:t>
            </a:r>
            <a:endParaRPr lang="zh-CN" altLang="en-US" sz="1600" dirty="0">
              <a:solidFill>
                <a:schemeClr val="tx2"/>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PA_文本框 3"/>
          <p:cNvSpPr txBox="1">
            <a:spLocks noChangeArrowheads="1"/>
          </p:cNvSpPr>
          <p:nvPr>
            <p:custDataLst>
              <p:tags r:id="rId4"/>
            </p:custDataLst>
          </p:nvPr>
        </p:nvSpPr>
        <p:spPr bwMode="auto">
          <a:xfrm>
            <a:off x="3361236" y="2831134"/>
            <a:ext cx="58077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itchFamily="50" charset="0"/>
                <a:ea typeface="华康少女文字W5(P)" panose="040F0500000000000000" pitchFamily="82" charset="-122"/>
              </a:defRPr>
            </a:lvl1pPr>
            <a:lvl2pPr marL="742950" indent="-285750">
              <a:defRPr sz="1300">
                <a:solidFill>
                  <a:schemeClr val="tx1"/>
                </a:solidFill>
                <a:latin typeface="Nexa Light" pitchFamily="50" charset="0"/>
                <a:ea typeface="华康少女文字W5(P)" panose="040F0500000000000000" pitchFamily="82" charset="-122"/>
              </a:defRPr>
            </a:lvl2pPr>
            <a:lvl3pPr marL="1143000" indent="-228600">
              <a:defRPr sz="1300">
                <a:solidFill>
                  <a:schemeClr val="tx1"/>
                </a:solidFill>
                <a:latin typeface="Nexa Light" pitchFamily="50" charset="0"/>
                <a:ea typeface="华康少女文字W5(P)" panose="040F0500000000000000" pitchFamily="82" charset="-122"/>
              </a:defRPr>
            </a:lvl3pPr>
            <a:lvl4pPr marL="1600200" indent="-228600">
              <a:defRPr sz="1300">
                <a:solidFill>
                  <a:schemeClr val="tx1"/>
                </a:solidFill>
                <a:latin typeface="Nexa Light" pitchFamily="50" charset="0"/>
                <a:ea typeface="华康少女文字W5(P)" panose="040F0500000000000000" pitchFamily="82" charset="-122"/>
              </a:defRPr>
            </a:lvl4pPr>
            <a:lvl5pPr marL="2057400" indent="-228600">
              <a:defRPr sz="1300">
                <a:solidFill>
                  <a:schemeClr val="tx1"/>
                </a:solidFill>
                <a:latin typeface="Nexa Light"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9pPr>
          </a:lstStyle>
          <a:p>
            <a:pPr algn="ctr" eaLnBrk="1" hangingPunct="1"/>
            <a:r>
              <a:rPr lang="zh-CN" altLang="en-US" sz="1800" dirty="0" smtClean="0">
                <a:solidFill>
                  <a:schemeClr val="tx2"/>
                </a:solidFill>
                <a:latin typeface="+mj-ea"/>
                <a:ea typeface="+mj-ea"/>
                <a:cs typeface="方正静蕾简体" panose="03000509000000000000" pitchFamily="65" charset="-122"/>
              </a:rPr>
              <a:t>汇报人：千库网  汇报时间：</a:t>
            </a:r>
            <a:r>
              <a:rPr lang="en-US" altLang="zh-CN" sz="1800" dirty="0" smtClean="0">
                <a:solidFill>
                  <a:schemeClr val="tx2"/>
                </a:solidFill>
                <a:latin typeface="+mj-ea"/>
                <a:ea typeface="+mj-ea"/>
                <a:cs typeface="方正静蕾简体" panose="03000509000000000000" pitchFamily="65" charset="-122"/>
              </a:rPr>
              <a:t>XX</a:t>
            </a:r>
            <a:r>
              <a:rPr lang="zh-CN" altLang="en-US" sz="1800" dirty="0" smtClean="0">
                <a:solidFill>
                  <a:schemeClr val="tx2"/>
                </a:solidFill>
                <a:latin typeface="+mj-ea"/>
                <a:ea typeface="+mj-ea"/>
                <a:cs typeface="方正静蕾简体" panose="03000509000000000000" pitchFamily="65" charset="-122"/>
              </a:rPr>
              <a:t>年</a:t>
            </a:r>
            <a:r>
              <a:rPr lang="en-US" altLang="zh-CN" sz="1800" dirty="0" smtClean="0">
                <a:solidFill>
                  <a:schemeClr val="tx2"/>
                </a:solidFill>
                <a:latin typeface="+mj-ea"/>
                <a:ea typeface="+mj-ea"/>
                <a:cs typeface="方正静蕾简体" panose="03000509000000000000" pitchFamily="65" charset="-122"/>
              </a:rPr>
              <a:t>XX</a:t>
            </a:r>
            <a:r>
              <a:rPr lang="zh-CN" altLang="en-US" sz="1800" dirty="0" smtClean="0">
                <a:solidFill>
                  <a:schemeClr val="tx2"/>
                </a:solidFill>
                <a:latin typeface="+mj-ea"/>
                <a:ea typeface="+mj-ea"/>
                <a:cs typeface="方正静蕾简体" panose="03000509000000000000" pitchFamily="65" charset="-122"/>
              </a:rPr>
              <a:t>月</a:t>
            </a:r>
            <a:endParaRPr lang="zh-CN" altLang="en-US" sz="1800" dirty="0">
              <a:solidFill>
                <a:schemeClr val="tx2"/>
              </a:solidFill>
              <a:latin typeface="+mj-ea"/>
              <a:ea typeface="+mj-ea"/>
              <a:cs typeface="方正静蕾简体" panose="03000509000000000000" pitchFamily="65" charset="-122"/>
            </a:endParaRPr>
          </a:p>
        </p:txBody>
      </p:sp>
      <p:sp>
        <p:nvSpPr>
          <p:cNvPr id="11" name="01"/>
          <p:cNvSpPr txBox="1"/>
          <p:nvPr>
            <p:custDataLst>
              <p:tags r:id="rId5"/>
            </p:custDataLst>
          </p:nvPr>
        </p:nvSpPr>
        <p:spPr>
          <a:xfrm>
            <a:off x="4982550" y="4561672"/>
            <a:ext cx="2432115" cy="461665"/>
          </a:xfrm>
          <a:prstGeom prst="rect">
            <a:avLst/>
          </a:prstGeom>
          <a:noFill/>
        </p:spPr>
        <p:txBody>
          <a:bodyPr wrap="square" rtlCol="0">
            <a:spAutoFit/>
          </a:bodyPr>
          <a:lstStyle/>
          <a:p>
            <a:pPr algn="ctr"/>
            <a:r>
              <a:rPr lang="zh-CN" altLang="en-US" sz="2400" b="1" dirty="0">
                <a:solidFill>
                  <a:schemeClr val="tx2"/>
                </a:solidFill>
                <a:latin typeface="微软雅黑" pitchFamily="34" charset="-122"/>
                <a:ea typeface="微软雅黑" pitchFamily="34" charset="-122"/>
              </a:rPr>
              <a:t>主讲人：某讲师</a:t>
            </a:r>
          </a:p>
        </p:txBody>
      </p:sp>
    </p:spTree>
    <p:extLst>
      <p:ext uri="{BB962C8B-B14F-4D97-AF65-F5344CB8AC3E}">
        <p14:creationId xmlns:p14="http://schemas.microsoft.com/office/powerpoint/2010/main" val="1090294702"/>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par>
                                <p:cTn id="7" presetID="47" presetClass="entr" presetSubtype="0" fill="hold" grpId="0" nodeType="withEffect">
                                  <p:stCondLst>
                                    <p:cond delay="0"/>
                                  </p:stCondLst>
                                  <p:iterate type="lt">
                                    <p:tmPct val="10000"/>
                                  </p:iterate>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anim calcmode="lin" valueType="num">
                                      <p:cBhvr>
                                        <p:cTn id="10" dur="500" fill="hold"/>
                                        <p:tgtEl>
                                          <p:spTgt spid="8"/>
                                        </p:tgtEl>
                                        <p:attrNameLst>
                                          <p:attrName>ppt_x</p:attrName>
                                        </p:attrNameLst>
                                      </p:cBhvr>
                                      <p:tavLst>
                                        <p:tav tm="0">
                                          <p:val>
                                            <p:strVal val="#ppt_x"/>
                                          </p:val>
                                        </p:tav>
                                        <p:tav tm="100000">
                                          <p:val>
                                            <p:strVal val="#ppt_x"/>
                                          </p:val>
                                        </p:tav>
                                      </p:tavLst>
                                    </p:anim>
                                    <p:anim calcmode="lin" valueType="num">
                                      <p:cBhvr>
                                        <p:cTn id="11" dur="500" fill="hold"/>
                                        <p:tgtEl>
                                          <p:spTgt spid="8"/>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800"/>
                                  </p:stCondLst>
                                  <p:iterate type="lt">
                                    <p:tmPct val="7000"/>
                                  </p:iterate>
                                  <p:childTnLst>
                                    <p:set>
                                      <p:cBhvr>
                                        <p:cTn id="13" dur="1" fill="hold">
                                          <p:stCondLst>
                                            <p:cond delay="0"/>
                                          </p:stCondLst>
                                        </p:cTn>
                                        <p:tgtEl>
                                          <p:spTgt spid="9"/>
                                        </p:tgtEl>
                                        <p:attrNameLst>
                                          <p:attrName>style.visibility</p:attrName>
                                        </p:attrNameLst>
                                      </p:cBhvr>
                                      <p:to>
                                        <p:strVal val="visible"/>
                                      </p:to>
                                    </p:set>
                                    <p:animEffect transition="in" filter="fade">
                                      <p:cBhvr>
                                        <p:cTn id="14" dur="400"/>
                                        <p:tgtEl>
                                          <p:spTgt spid="9"/>
                                        </p:tgtEl>
                                      </p:cBhvr>
                                    </p:animEffect>
                                    <p:anim calcmode="lin" valueType="num">
                                      <p:cBhvr>
                                        <p:cTn id="15" dur="400" fill="hold"/>
                                        <p:tgtEl>
                                          <p:spTgt spid="9"/>
                                        </p:tgtEl>
                                        <p:attrNameLst>
                                          <p:attrName>ppt_x</p:attrName>
                                        </p:attrNameLst>
                                      </p:cBhvr>
                                      <p:tavLst>
                                        <p:tav tm="0">
                                          <p:val>
                                            <p:strVal val="#ppt_x"/>
                                          </p:val>
                                        </p:tav>
                                        <p:tav tm="100000">
                                          <p:val>
                                            <p:strVal val="#ppt_x"/>
                                          </p:val>
                                        </p:tav>
                                      </p:tavLst>
                                    </p:anim>
                                    <p:anim calcmode="lin" valueType="num">
                                      <p:cBhvr>
                                        <p:cTn id="16" dur="4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2068"/>
                            </p:stCondLst>
                            <p:childTnLst>
                              <p:par>
                                <p:cTn id="18" presetID="12" presetClass="entr" presetSubtype="4" fill="hold" grpId="0" nodeType="afterEffect">
                                  <p:stCondLst>
                                    <p:cond delay="0"/>
                                  </p:stCondLst>
                                  <p:iterate type="lt">
                                    <p:tmPct val="15000"/>
                                  </p:iterate>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p:tgtEl>
                                          <p:spTgt spid="10"/>
                                        </p:tgtEl>
                                        <p:attrNameLst>
                                          <p:attrName>ppt_y</p:attrName>
                                        </p:attrNameLst>
                                      </p:cBhvr>
                                      <p:tavLst>
                                        <p:tav tm="0">
                                          <p:val>
                                            <p:strVal val="#ppt_y+#ppt_h*1.125000"/>
                                          </p:val>
                                        </p:tav>
                                        <p:tav tm="100000">
                                          <p:val>
                                            <p:strVal val="#ppt_y"/>
                                          </p:val>
                                        </p:tav>
                                      </p:tavLst>
                                    </p:anim>
                                    <p:animEffect transition="in" filter="wipe(up)">
                                      <p:cBhvr>
                                        <p:cTn id="21" dur="500"/>
                                        <p:tgtEl>
                                          <p:spTgt spid="10"/>
                                        </p:tgtEl>
                                      </p:cBhvr>
                                    </p:animEffect>
                                  </p:childTnLst>
                                </p:cTn>
                              </p:par>
                            </p:childTnLst>
                          </p:cTn>
                        </p:par>
                        <p:par>
                          <p:cTn id="22" fill="hold">
                            <p:stCondLst>
                              <p:cond delay="3843"/>
                            </p:stCondLst>
                            <p:childTnLst>
                              <p:par>
                                <p:cTn id="23" presetID="3" presetClass="entr" presetSubtype="1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26" repeatCount="indefinite" fill="hold" display="0">
                  <p:stCondLst>
                    <p:cond delay="indefinite"/>
                  </p:stCondLst>
                  <p:endCondLst>
                    <p:cond evt="onStopAudio" delay="0">
                      <p:tgtEl>
                        <p:sldTgt/>
                      </p:tgtEl>
                    </p:cond>
                  </p:endCondLst>
                </p:cTn>
                <p:tgtEl>
                  <p:spTgt spid="7"/>
                </p:tgtEl>
              </p:cMediaNode>
            </p:audio>
          </p:childTnLst>
        </p:cTn>
      </p:par>
    </p:tnLst>
    <p:bldLst>
      <p:bldP spid="8" grpId="0"/>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7"/>
          <p:cNvSpPr txBox="1"/>
          <p:nvPr/>
        </p:nvSpPr>
        <p:spPr>
          <a:xfrm>
            <a:off x="4146497" y="1290402"/>
            <a:ext cx="3897647" cy="1107996"/>
          </a:xfrm>
          <a:prstGeom prst="rect">
            <a:avLst/>
          </a:prstGeom>
          <a:noFill/>
        </p:spPr>
        <p:txBody>
          <a:bodyPr wrap="square" lIns="0" rIns="0" rtlCol="0">
            <a:spAutoFit/>
          </a:bodyPr>
          <a:lstStyle/>
          <a:p>
            <a:pPr algn="ctr"/>
            <a:r>
              <a:rPr lang="zh-CN" altLang="en-US" sz="6600" b="1" dirty="0">
                <a:solidFill>
                  <a:schemeClr val="tx2"/>
                </a:solidFill>
                <a:latin typeface="+mj-ea"/>
                <a:cs typeface="方正静蕾简体" panose="03000509000000000000" pitchFamily="65" charset="-122"/>
              </a:rPr>
              <a:t>教学设计</a:t>
            </a:r>
          </a:p>
        </p:txBody>
      </p:sp>
      <p:sp>
        <p:nvSpPr>
          <p:cNvPr id="5" name="文本框 11"/>
          <p:cNvSpPr txBox="1"/>
          <p:nvPr/>
        </p:nvSpPr>
        <p:spPr bwMode="auto">
          <a:xfrm>
            <a:off x="5328576" y="4118564"/>
            <a:ext cx="15334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6000">
                <a:solidFill>
                  <a:schemeClr val="bg2"/>
                </a:solidFill>
                <a:latin typeface="华文琥珀" panose="02010800040101010101" pitchFamily="2" charset="-122"/>
                <a:ea typeface="华文琥珀" panose="02010800040101010101"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r>
              <a:rPr lang="en-US" altLang="zh-CN" sz="8000" dirty="0">
                <a:solidFill>
                  <a:schemeClr val="tx2"/>
                </a:solidFill>
              </a:rPr>
              <a:t>02</a:t>
            </a:r>
            <a:endParaRPr lang="zh-CN" altLang="en-US" sz="8000" dirty="0">
              <a:solidFill>
                <a:schemeClr val="tx2"/>
              </a:solidFill>
            </a:endParaRPr>
          </a:p>
        </p:txBody>
      </p:sp>
      <p:sp>
        <p:nvSpPr>
          <p:cNvPr id="6" name="TextBox 13"/>
          <p:cNvSpPr txBox="1">
            <a:spLocks noChangeArrowheads="1"/>
          </p:cNvSpPr>
          <p:nvPr/>
        </p:nvSpPr>
        <p:spPr bwMode="auto">
          <a:xfrm>
            <a:off x="3919136" y="2548025"/>
            <a:ext cx="43523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pPr>
            <a:r>
              <a:rPr lang="zh-CN" altLang="en-US" sz="1400" dirty="0">
                <a:solidFill>
                  <a:schemeClr val="tx1">
                    <a:lumMod val="50000"/>
                    <a:lumOff val="50000"/>
                  </a:schemeClr>
                </a:solidFill>
                <a:latin typeface="微软雅黑" pitchFamily="34" charset="-122"/>
                <a:ea typeface="微软雅黑" pitchFamily="34" charset="-122"/>
                <a:cs typeface="Arial" pitchFamily="34" charset="0"/>
              </a:rPr>
              <a:t>保留文字的格式和动画效果不变，请不要删除文本框，直接把文本框中的文字替换即可</a:t>
            </a:r>
            <a:endParaRPr lang="zh-CN" altLang="en-US" sz="1400" dirty="0">
              <a:solidFill>
                <a:schemeClr val="tx1">
                  <a:lumMod val="50000"/>
                  <a:lumOff val="50000"/>
                </a:schemeClr>
              </a:solidFill>
              <a:latin typeface="微软雅黑" pitchFamily="34" charset="-122"/>
              <a:ea typeface="微软雅黑" pitchFamily="34" charset="-122"/>
              <a:sym typeface="Arial" pitchFamily="34" charset="0"/>
            </a:endParaRPr>
          </a:p>
        </p:txBody>
      </p:sp>
    </p:spTree>
    <p:extLst>
      <p:ext uri="{BB962C8B-B14F-4D97-AF65-F5344CB8AC3E}">
        <p14:creationId xmlns:p14="http://schemas.microsoft.com/office/powerpoint/2010/main" val="2481899756"/>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750"/>
                                        <p:tgtEl>
                                          <p:spTgt spid="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a:spLocks/>
          </p:cNvSpPr>
          <p:nvPr/>
        </p:nvSpPr>
        <p:spPr bwMode="auto">
          <a:xfrm>
            <a:off x="2042311"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 name="Freeform 7"/>
          <p:cNvSpPr>
            <a:spLocks/>
          </p:cNvSpPr>
          <p:nvPr/>
        </p:nvSpPr>
        <p:spPr bwMode="auto">
          <a:xfrm>
            <a:off x="2042311" y="2795262"/>
            <a:ext cx="313102" cy="591770"/>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4" name="Freeform 8"/>
          <p:cNvSpPr>
            <a:spLocks/>
          </p:cNvSpPr>
          <p:nvPr/>
        </p:nvSpPr>
        <p:spPr bwMode="auto">
          <a:xfrm>
            <a:off x="2444629"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5" name="Freeform 9"/>
          <p:cNvSpPr>
            <a:spLocks/>
          </p:cNvSpPr>
          <p:nvPr/>
        </p:nvSpPr>
        <p:spPr bwMode="auto">
          <a:xfrm>
            <a:off x="2845266"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6" name="Freeform 10"/>
          <p:cNvSpPr>
            <a:spLocks/>
          </p:cNvSpPr>
          <p:nvPr/>
        </p:nvSpPr>
        <p:spPr bwMode="auto">
          <a:xfrm>
            <a:off x="3242534" y="1458299"/>
            <a:ext cx="314783" cy="1928732"/>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7" name="Freeform 11"/>
          <p:cNvSpPr>
            <a:spLocks/>
          </p:cNvSpPr>
          <p:nvPr/>
        </p:nvSpPr>
        <p:spPr bwMode="auto">
          <a:xfrm>
            <a:off x="2444629" y="2392320"/>
            <a:ext cx="313102" cy="994713"/>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8" name="Freeform 12"/>
          <p:cNvSpPr>
            <a:spLocks/>
          </p:cNvSpPr>
          <p:nvPr/>
        </p:nvSpPr>
        <p:spPr bwMode="auto">
          <a:xfrm>
            <a:off x="2845266" y="1975885"/>
            <a:ext cx="314783" cy="1411144"/>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9" name="Freeform 13"/>
          <p:cNvSpPr>
            <a:spLocks/>
          </p:cNvSpPr>
          <p:nvPr/>
        </p:nvSpPr>
        <p:spPr bwMode="auto">
          <a:xfrm>
            <a:off x="3242534" y="1702763"/>
            <a:ext cx="314783" cy="1684269"/>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1"/>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10" name="Freeform 14"/>
          <p:cNvSpPr>
            <a:spLocks/>
          </p:cNvSpPr>
          <p:nvPr/>
        </p:nvSpPr>
        <p:spPr bwMode="auto">
          <a:xfrm>
            <a:off x="4200353"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11" name="Freeform 15"/>
          <p:cNvSpPr>
            <a:spLocks/>
          </p:cNvSpPr>
          <p:nvPr/>
        </p:nvSpPr>
        <p:spPr bwMode="auto">
          <a:xfrm>
            <a:off x="4600990"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12" name="Freeform 16"/>
          <p:cNvSpPr>
            <a:spLocks/>
          </p:cNvSpPr>
          <p:nvPr/>
        </p:nvSpPr>
        <p:spPr bwMode="auto">
          <a:xfrm>
            <a:off x="5003309"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13" name="Freeform 17"/>
          <p:cNvSpPr>
            <a:spLocks/>
          </p:cNvSpPr>
          <p:nvPr/>
        </p:nvSpPr>
        <p:spPr bwMode="auto">
          <a:xfrm>
            <a:off x="5405628"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14" name="Freeform 18"/>
          <p:cNvSpPr>
            <a:spLocks/>
          </p:cNvSpPr>
          <p:nvPr/>
        </p:nvSpPr>
        <p:spPr bwMode="auto">
          <a:xfrm>
            <a:off x="4200353" y="3100420"/>
            <a:ext cx="313102" cy="286612"/>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2"/>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15" name="Freeform 19"/>
          <p:cNvSpPr>
            <a:spLocks/>
          </p:cNvSpPr>
          <p:nvPr/>
        </p:nvSpPr>
        <p:spPr bwMode="auto">
          <a:xfrm>
            <a:off x="4600990" y="2400744"/>
            <a:ext cx="314783" cy="986284"/>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2"/>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16" name="Freeform 20"/>
          <p:cNvSpPr>
            <a:spLocks/>
          </p:cNvSpPr>
          <p:nvPr/>
        </p:nvSpPr>
        <p:spPr bwMode="auto">
          <a:xfrm>
            <a:off x="5003309" y="1702763"/>
            <a:ext cx="314783" cy="1684269"/>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2"/>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17" name="Freeform 21"/>
          <p:cNvSpPr>
            <a:spLocks/>
          </p:cNvSpPr>
          <p:nvPr/>
        </p:nvSpPr>
        <p:spPr bwMode="auto">
          <a:xfrm>
            <a:off x="5405628" y="2646898"/>
            <a:ext cx="314783" cy="740134"/>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2"/>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18" name="Freeform 22"/>
          <p:cNvSpPr>
            <a:spLocks/>
          </p:cNvSpPr>
          <p:nvPr/>
        </p:nvSpPr>
        <p:spPr bwMode="auto">
          <a:xfrm>
            <a:off x="6348297"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19" name="Freeform 23"/>
          <p:cNvSpPr>
            <a:spLocks/>
          </p:cNvSpPr>
          <p:nvPr/>
        </p:nvSpPr>
        <p:spPr bwMode="auto">
          <a:xfrm>
            <a:off x="6750615"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20" name="Freeform 24"/>
          <p:cNvSpPr>
            <a:spLocks/>
          </p:cNvSpPr>
          <p:nvPr/>
        </p:nvSpPr>
        <p:spPr bwMode="auto">
          <a:xfrm>
            <a:off x="7152930"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21" name="Freeform 25"/>
          <p:cNvSpPr>
            <a:spLocks/>
          </p:cNvSpPr>
          <p:nvPr/>
        </p:nvSpPr>
        <p:spPr bwMode="auto">
          <a:xfrm>
            <a:off x="7553570"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22" name="Freeform 26"/>
          <p:cNvSpPr>
            <a:spLocks/>
          </p:cNvSpPr>
          <p:nvPr/>
        </p:nvSpPr>
        <p:spPr bwMode="auto">
          <a:xfrm>
            <a:off x="7553570" y="1694331"/>
            <a:ext cx="314783" cy="169269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3"/>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23" name="Freeform 27"/>
          <p:cNvSpPr>
            <a:spLocks/>
          </p:cNvSpPr>
          <p:nvPr/>
        </p:nvSpPr>
        <p:spPr bwMode="auto">
          <a:xfrm>
            <a:off x="7152930" y="2007923"/>
            <a:ext cx="313102" cy="1379111"/>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3"/>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24" name="Freeform 28"/>
          <p:cNvSpPr>
            <a:spLocks/>
          </p:cNvSpPr>
          <p:nvPr/>
        </p:nvSpPr>
        <p:spPr bwMode="auto">
          <a:xfrm>
            <a:off x="6750615" y="2400744"/>
            <a:ext cx="313102" cy="986284"/>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3"/>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25" name="Freeform 29"/>
          <p:cNvSpPr>
            <a:spLocks/>
          </p:cNvSpPr>
          <p:nvPr/>
        </p:nvSpPr>
        <p:spPr bwMode="auto">
          <a:xfrm>
            <a:off x="6348297" y="2808751"/>
            <a:ext cx="314783" cy="578283"/>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3"/>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26" name="Freeform 30"/>
          <p:cNvSpPr>
            <a:spLocks/>
          </p:cNvSpPr>
          <p:nvPr/>
        </p:nvSpPr>
        <p:spPr bwMode="auto">
          <a:xfrm>
            <a:off x="8612392" y="1458299"/>
            <a:ext cx="314783" cy="1928732"/>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27" name="Freeform 31"/>
          <p:cNvSpPr>
            <a:spLocks/>
          </p:cNvSpPr>
          <p:nvPr/>
        </p:nvSpPr>
        <p:spPr bwMode="auto">
          <a:xfrm>
            <a:off x="9009662"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28" name="Freeform 32"/>
          <p:cNvSpPr>
            <a:spLocks/>
          </p:cNvSpPr>
          <p:nvPr/>
        </p:nvSpPr>
        <p:spPr bwMode="auto">
          <a:xfrm>
            <a:off x="9411976"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29" name="Freeform 33"/>
          <p:cNvSpPr>
            <a:spLocks/>
          </p:cNvSpPr>
          <p:nvPr/>
        </p:nvSpPr>
        <p:spPr bwMode="auto">
          <a:xfrm>
            <a:off x="9814296"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0" name="Freeform 34"/>
          <p:cNvSpPr>
            <a:spLocks/>
          </p:cNvSpPr>
          <p:nvPr/>
        </p:nvSpPr>
        <p:spPr bwMode="auto">
          <a:xfrm>
            <a:off x="9814296" y="1712878"/>
            <a:ext cx="313102" cy="1674155"/>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4"/>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1" name="Freeform 35"/>
          <p:cNvSpPr>
            <a:spLocks/>
          </p:cNvSpPr>
          <p:nvPr/>
        </p:nvSpPr>
        <p:spPr bwMode="auto">
          <a:xfrm>
            <a:off x="9411976" y="1859554"/>
            <a:ext cx="313102" cy="1527474"/>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4"/>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2" name="Freeform 36"/>
          <p:cNvSpPr>
            <a:spLocks/>
          </p:cNvSpPr>
          <p:nvPr/>
        </p:nvSpPr>
        <p:spPr bwMode="auto">
          <a:xfrm>
            <a:off x="9009662" y="2975658"/>
            <a:ext cx="314783" cy="411373"/>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4"/>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3" name="Freeform 37"/>
          <p:cNvSpPr>
            <a:spLocks/>
          </p:cNvSpPr>
          <p:nvPr/>
        </p:nvSpPr>
        <p:spPr bwMode="auto">
          <a:xfrm>
            <a:off x="8612392" y="2211919"/>
            <a:ext cx="314783" cy="1175111"/>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4"/>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4" name="Oval 38"/>
          <p:cNvSpPr>
            <a:spLocks noChangeArrowheads="1"/>
          </p:cNvSpPr>
          <p:nvPr/>
        </p:nvSpPr>
        <p:spPr bwMode="auto">
          <a:xfrm>
            <a:off x="2385995" y="3708545"/>
            <a:ext cx="794537" cy="798459"/>
          </a:xfrm>
          <a:prstGeom prst="ellipse">
            <a:avLst/>
          </a:prstGeom>
          <a:solidFill>
            <a:schemeClr val="bg1"/>
          </a:solidFill>
          <a:ln w="12700" cap="flat">
            <a:solidFill>
              <a:schemeClr val="accent1"/>
            </a:solidFill>
            <a:prstDash val="solid"/>
            <a:miter lim="800000"/>
            <a:headEnd/>
            <a:tailEnd/>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5" name="Freeform 39"/>
          <p:cNvSpPr>
            <a:spLocks noEditPoints="1"/>
          </p:cNvSpPr>
          <p:nvPr/>
        </p:nvSpPr>
        <p:spPr bwMode="auto">
          <a:xfrm>
            <a:off x="2575075" y="3894048"/>
            <a:ext cx="421428" cy="427458"/>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1"/>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6" name="Oval 40"/>
          <p:cNvSpPr>
            <a:spLocks noChangeArrowheads="1"/>
          </p:cNvSpPr>
          <p:nvPr/>
        </p:nvSpPr>
        <p:spPr bwMode="auto">
          <a:xfrm>
            <a:off x="4553582" y="3708545"/>
            <a:ext cx="797222" cy="798459"/>
          </a:xfrm>
          <a:prstGeom prst="ellipse">
            <a:avLst/>
          </a:prstGeom>
          <a:solidFill>
            <a:schemeClr val="bg1"/>
          </a:solidFill>
          <a:ln w="12700" cap="flat">
            <a:solidFill>
              <a:schemeClr val="accent2"/>
            </a:solidFill>
            <a:prstDash val="solid"/>
            <a:miter lim="800000"/>
            <a:headEnd/>
            <a:tailEnd/>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7" name="Oval 41"/>
          <p:cNvSpPr>
            <a:spLocks noChangeArrowheads="1"/>
          </p:cNvSpPr>
          <p:nvPr/>
        </p:nvSpPr>
        <p:spPr bwMode="auto">
          <a:xfrm>
            <a:off x="6710498" y="3708545"/>
            <a:ext cx="794537" cy="798459"/>
          </a:xfrm>
          <a:prstGeom prst="ellipse">
            <a:avLst/>
          </a:prstGeom>
          <a:solidFill>
            <a:schemeClr val="bg1"/>
          </a:solidFill>
          <a:ln w="12700" cap="flat">
            <a:solidFill>
              <a:schemeClr val="accent3"/>
            </a:solidFill>
            <a:prstDash val="solid"/>
            <a:miter lim="800000"/>
            <a:headEnd/>
            <a:tailEnd/>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8" name="Oval 42"/>
          <p:cNvSpPr>
            <a:spLocks noChangeArrowheads="1"/>
          </p:cNvSpPr>
          <p:nvPr/>
        </p:nvSpPr>
        <p:spPr bwMode="auto">
          <a:xfrm>
            <a:off x="8948919" y="3708545"/>
            <a:ext cx="794537" cy="798459"/>
          </a:xfrm>
          <a:prstGeom prst="ellipse">
            <a:avLst/>
          </a:prstGeom>
          <a:solidFill>
            <a:schemeClr val="bg1"/>
          </a:solidFill>
          <a:ln w="12700" cap="flat">
            <a:solidFill>
              <a:schemeClr val="accent4"/>
            </a:solidFill>
            <a:prstDash val="solid"/>
            <a:miter lim="800000"/>
            <a:headEnd/>
            <a:tailEnd/>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9" name="Freeform 43"/>
          <p:cNvSpPr>
            <a:spLocks noEditPoints="1"/>
          </p:cNvSpPr>
          <p:nvPr/>
        </p:nvSpPr>
        <p:spPr bwMode="auto">
          <a:xfrm>
            <a:off x="6940159" y="3974699"/>
            <a:ext cx="330162" cy="26615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3"/>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40" name="Freeform 44"/>
          <p:cNvSpPr>
            <a:spLocks noEditPoints="1"/>
          </p:cNvSpPr>
          <p:nvPr/>
        </p:nvSpPr>
        <p:spPr bwMode="auto">
          <a:xfrm>
            <a:off x="4723188" y="3909676"/>
            <a:ext cx="456324" cy="397886"/>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2"/>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41" name="Freeform 45"/>
          <p:cNvSpPr>
            <a:spLocks noEditPoints="1"/>
          </p:cNvSpPr>
          <p:nvPr/>
        </p:nvSpPr>
        <p:spPr bwMode="auto">
          <a:xfrm>
            <a:off x="9177077" y="3917058"/>
            <a:ext cx="338219" cy="376377"/>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4"/>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42" name="TextBox 41"/>
          <p:cNvSpPr txBox="1"/>
          <p:nvPr/>
        </p:nvSpPr>
        <p:spPr>
          <a:xfrm>
            <a:off x="1869359" y="4964771"/>
            <a:ext cx="1876566" cy="1225802"/>
          </a:xfrm>
          <a:prstGeom prst="rect">
            <a:avLst/>
          </a:prstGeom>
          <a:noFill/>
        </p:spPr>
        <p:txBody>
          <a:bodyPr wrap="square" lIns="96983" tIns="48491" rIns="96983" bIns="48491" rtlCol="0">
            <a:spAutoFit/>
          </a:bodyPr>
          <a:lstStyle/>
          <a:p>
            <a:pPr>
              <a:buNone/>
            </a:pPr>
            <a:r>
              <a:rPr lang="zh-CN" altLang="en-US" sz="1466" dirty="0">
                <a:solidFill>
                  <a:schemeClr val="tx1">
                    <a:lumMod val="50000"/>
                    <a:lumOff val="50000"/>
                  </a:schemeClr>
                </a:solidFill>
                <a:latin typeface="微软雅黑" pitchFamily="34" charset="-122"/>
                <a:ea typeface="微软雅黑" pitchFamily="34" charset="-122"/>
              </a:rPr>
              <a:t>点击输入简要文字内容文字内容需概括精炼不用多余的文字修饰，点击输入简要文字内容文字内容。</a:t>
            </a:r>
            <a:endParaRPr lang="en-US" altLang="zh-CN" sz="1466" dirty="0">
              <a:solidFill>
                <a:schemeClr val="tx1">
                  <a:lumMod val="50000"/>
                  <a:lumOff val="50000"/>
                </a:schemeClr>
              </a:solidFill>
              <a:latin typeface="微软雅黑" pitchFamily="34" charset="-122"/>
              <a:ea typeface="微软雅黑" pitchFamily="34" charset="-122"/>
            </a:endParaRPr>
          </a:p>
        </p:txBody>
      </p:sp>
      <p:sp>
        <p:nvSpPr>
          <p:cNvPr id="43" name="TextBox 42"/>
          <p:cNvSpPr txBox="1"/>
          <p:nvPr/>
        </p:nvSpPr>
        <p:spPr>
          <a:xfrm>
            <a:off x="2198909" y="4620583"/>
            <a:ext cx="1881393" cy="287130"/>
          </a:xfrm>
          <a:prstGeom prst="rect">
            <a:avLst/>
          </a:prstGeom>
          <a:noFill/>
        </p:spPr>
        <p:txBody>
          <a:bodyPr wrap="square" lIns="96983" tIns="0" rIns="96983" bIns="0" rtlCol="0" anchor="t">
            <a:spAutoFit/>
          </a:bodyPr>
          <a:lstStyle/>
          <a:p>
            <a:r>
              <a:rPr lang="zh-CN" altLang="en-US" sz="2799" b="1" baseline="-3000" dirty="0">
                <a:solidFill>
                  <a:schemeClr val="tx1">
                    <a:lumMod val="65000"/>
                    <a:lumOff val="35000"/>
                  </a:schemeClr>
                </a:solidFill>
                <a:latin typeface="微软雅黑" pitchFamily="34" charset="-122"/>
                <a:ea typeface="微软雅黑" pitchFamily="34" charset="-122"/>
              </a:rPr>
              <a:t>添加标题</a:t>
            </a:r>
          </a:p>
        </p:txBody>
      </p:sp>
      <p:sp>
        <p:nvSpPr>
          <p:cNvPr id="44" name="TextBox 43"/>
          <p:cNvSpPr txBox="1"/>
          <p:nvPr/>
        </p:nvSpPr>
        <p:spPr>
          <a:xfrm>
            <a:off x="4052172" y="4964771"/>
            <a:ext cx="1876566" cy="1225802"/>
          </a:xfrm>
          <a:prstGeom prst="rect">
            <a:avLst/>
          </a:prstGeom>
          <a:noFill/>
        </p:spPr>
        <p:txBody>
          <a:bodyPr wrap="square" lIns="96983" tIns="48491" rIns="96983" bIns="48491" rtlCol="0">
            <a:spAutoFit/>
          </a:bodyPr>
          <a:lstStyle/>
          <a:p>
            <a:pPr algn="just"/>
            <a:r>
              <a:rPr lang="zh-CN" altLang="en-US" sz="1466" dirty="0">
                <a:solidFill>
                  <a:schemeClr val="tx1">
                    <a:lumMod val="50000"/>
                    <a:lumOff val="50000"/>
                  </a:schemeClr>
                </a:solidFill>
                <a:latin typeface="微软雅黑" pitchFamily="34" charset="-122"/>
                <a:ea typeface="微软雅黑" pitchFamily="34" charset="-122"/>
              </a:rPr>
              <a:t>点击输入简要文字内容文字内容需概括精炼不用多余的文字修饰，点击输入简要文字内容文字内容</a:t>
            </a:r>
          </a:p>
        </p:txBody>
      </p:sp>
      <p:sp>
        <p:nvSpPr>
          <p:cNvPr id="45" name="TextBox 44"/>
          <p:cNvSpPr txBox="1"/>
          <p:nvPr/>
        </p:nvSpPr>
        <p:spPr>
          <a:xfrm>
            <a:off x="4406580" y="4660879"/>
            <a:ext cx="1881393" cy="287130"/>
          </a:xfrm>
          <a:prstGeom prst="rect">
            <a:avLst/>
          </a:prstGeom>
          <a:noFill/>
        </p:spPr>
        <p:txBody>
          <a:bodyPr wrap="square" lIns="96983" tIns="0" rIns="96983" bIns="0" rtlCol="0" anchor="t">
            <a:spAutoFit/>
          </a:bodyPr>
          <a:lstStyle/>
          <a:p>
            <a:r>
              <a:rPr lang="zh-CN" altLang="en-US" sz="2799" b="1" baseline="-3000" dirty="0">
                <a:solidFill>
                  <a:schemeClr val="tx1">
                    <a:lumMod val="65000"/>
                    <a:lumOff val="35000"/>
                  </a:schemeClr>
                </a:solidFill>
                <a:latin typeface="微软雅黑" pitchFamily="34" charset="-122"/>
                <a:ea typeface="微软雅黑" pitchFamily="34" charset="-122"/>
              </a:rPr>
              <a:t>添加标题</a:t>
            </a:r>
          </a:p>
        </p:txBody>
      </p:sp>
      <p:sp>
        <p:nvSpPr>
          <p:cNvPr id="46" name="TextBox 45"/>
          <p:cNvSpPr txBox="1"/>
          <p:nvPr/>
        </p:nvSpPr>
        <p:spPr>
          <a:xfrm>
            <a:off x="6205644" y="4964771"/>
            <a:ext cx="1876566" cy="1225802"/>
          </a:xfrm>
          <a:prstGeom prst="rect">
            <a:avLst/>
          </a:prstGeom>
          <a:noFill/>
        </p:spPr>
        <p:txBody>
          <a:bodyPr wrap="square" lIns="96983" tIns="48491" rIns="96983" bIns="48491" rtlCol="0">
            <a:spAutoFit/>
          </a:bodyPr>
          <a:lstStyle/>
          <a:p>
            <a:pPr algn="just"/>
            <a:r>
              <a:rPr lang="zh-CN" altLang="en-US" sz="1466" dirty="0">
                <a:solidFill>
                  <a:schemeClr val="tx1">
                    <a:lumMod val="50000"/>
                    <a:lumOff val="50000"/>
                  </a:schemeClr>
                </a:solidFill>
                <a:latin typeface="微软雅黑" pitchFamily="34" charset="-122"/>
                <a:ea typeface="微软雅黑" pitchFamily="34" charset="-122"/>
              </a:rPr>
              <a:t>点击输入简要文字内容文字内容需概括精炼不用多余的文字修饰，点击输入简要文字内容文字内容</a:t>
            </a:r>
          </a:p>
        </p:txBody>
      </p:sp>
      <p:sp>
        <p:nvSpPr>
          <p:cNvPr id="47" name="TextBox 46"/>
          <p:cNvSpPr txBox="1"/>
          <p:nvPr/>
        </p:nvSpPr>
        <p:spPr>
          <a:xfrm>
            <a:off x="6518264" y="4660879"/>
            <a:ext cx="1881393" cy="287130"/>
          </a:xfrm>
          <a:prstGeom prst="rect">
            <a:avLst/>
          </a:prstGeom>
          <a:noFill/>
        </p:spPr>
        <p:txBody>
          <a:bodyPr wrap="square" lIns="96983" tIns="0" rIns="96983" bIns="0" rtlCol="0" anchor="t">
            <a:spAutoFit/>
          </a:bodyPr>
          <a:lstStyle/>
          <a:p>
            <a:r>
              <a:rPr lang="zh-CN" altLang="en-US" sz="2799" b="1" baseline="-3000" dirty="0">
                <a:solidFill>
                  <a:schemeClr val="tx1">
                    <a:lumMod val="65000"/>
                    <a:lumOff val="35000"/>
                  </a:schemeClr>
                </a:solidFill>
                <a:latin typeface="微软雅黑" pitchFamily="34" charset="-122"/>
                <a:ea typeface="微软雅黑" pitchFamily="34" charset="-122"/>
              </a:rPr>
              <a:t>添加标题</a:t>
            </a:r>
          </a:p>
        </p:txBody>
      </p:sp>
      <p:sp>
        <p:nvSpPr>
          <p:cNvPr id="48" name="TextBox 47"/>
          <p:cNvSpPr txBox="1"/>
          <p:nvPr/>
        </p:nvSpPr>
        <p:spPr>
          <a:xfrm>
            <a:off x="8442804" y="4982233"/>
            <a:ext cx="1876566" cy="1225802"/>
          </a:xfrm>
          <a:prstGeom prst="rect">
            <a:avLst/>
          </a:prstGeom>
          <a:noFill/>
        </p:spPr>
        <p:txBody>
          <a:bodyPr wrap="square" lIns="96983" tIns="48491" rIns="96983" bIns="48491" rtlCol="0">
            <a:spAutoFit/>
          </a:bodyPr>
          <a:lstStyle/>
          <a:p>
            <a:pPr algn="just"/>
            <a:r>
              <a:rPr lang="zh-CN" altLang="en-US" sz="1466" dirty="0">
                <a:solidFill>
                  <a:schemeClr val="tx1">
                    <a:lumMod val="50000"/>
                    <a:lumOff val="50000"/>
                  </a:schemeClr>
                </a:solidFill>
                <a:latin typeface="微软雅黑" pitchFamily="34" charset="-122"/>
                <a:ea typeface="微软雅黑" pitchFamily="34" charset="-122"/>
              </a:rPr>
              <a:t>点击输入简要文字内容文字内容需概括精炼不用多余的文字修饰，点击输入简要文字内容文字内容</a:t>
            </a:r>
          </a:p>
        </p:txBody>
      </p:sp>
      <p:sp>
        <p:nvSpPr>
          <p:cNvPr id="49" name="TextBox 48"/>
          <p:cNvSpPr txBox="1"/>
          <p:nvPr/>
        </p:nvSpPr>
        <p:spPr>
          <a:xfrm>
            <a:off x="8821920" y="4660879"/>
            <a:ext cx="1881393" cy="287130"/>
          </a:xfrm>
          <a:prstGeom prst="rect">
            <a:avLst/>
          </a:prstGeom>
          <a:noFill/>
        </p:spPr>
        <p:txBody>
          <a:bodyPr wrap="square" lIns="96983" tIns="0" rIns="96983" bIns="0" rtlCol="0" anchor="t">
            <a:spAutoFit/>
          </a:bodyPr>
          <a:lstStyle/>
          <a:p>
            <a:r>
              <a:rPr lang="zh-CN" altLang="en-US" sz="2799" b="1" baseline="-3000" dirty="0">
                <a:solidFill>
                  <a:schemeClr val="tx1">
                    <a:lumMod val="65000"/>
                    <a:lumOff val="35000"/>
                  </a:schemeClr>
                </a:solidFill>
                <a:latin typeface="微软雅黑" pitchFamily="34" charset="-122"/>
                <a:ea typeface="微软雅黑" pitchFamily="34" charset="-122"/>
              </a:rPr>
              <a:t>添加标题</a:t>
            </a:r>
          </a:p>
        </p:txBody>
      </p:sp>
      <p:sp>
        <p:nvSpPr>
          <p:cNvPr id="57" name="标题 56"/>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2947714254"/>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ppt_w</p:attrName>
                                        </p:attrNameLst>
                                      </p:cBhvr>
                                      <p:tavLst>
                                        <p:tav tm="0" fmla="#ppt_w*sin(2.5*pi*$)">
                                          <p:val>
                                            <p:fltVal val="0"/>
                                          </p:val>
                                        </p:tav>
                                        <p:tav tm="100000">
                                          <p:val>
                                            <p:fltVal val="1"/>
                                          </p:val>
                                        </p:tav>
                                      </p:tavLst>
                                    </p:anim>
                                    <p:anim calcmode="lin" valueType="num">
                                      <p:cBhvr>
                                        <p:cTn id="9" dur="500" fill="hold"/>
                                        <p:tgtEl>
                                          <p:spTgt spid="3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ppt_w</p:attrName>
                                        </p:attrNameLst>
                                      </p:cBhvr>
                                      <p:tavLst>
                                        <p:tav tm="0" fmla="#ppt_w*sin(2.5*pi*$)">
                                          <p:val>
                                            <p:fltVal val="0"/>
                                          </p:val>
                                        </p:tav>
                                        <p:tav tm="100000">
                                          <p:val>
                                            <p:fltVal val="1"/>
                                          </p:val>
                                        </p:tav>
                                      </p:tavLst>
                                    </p:anim>
                                    <p:anim calcmode="lin" valueType="num">
                                      <p:cBhvr>
                                        <p:cTn id="14" dur="500" fill="hold"/>
                                        <p:tgtEl>
                                          <p:spTgt spid="35"/>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1000"/>
                                        <p:tgtEl>
                                          <p:spTgt spid="43"/>
                                        </p:tgtEl>
                                      </p:cBhvr>
                                    </p:animEffect>
                                    <p:anim calcmode="lin" valueType="num">
                                      <p:cBhvr>
                                        <p:cTn id="19" dur="1000" fill="hold"/>
                                        <p:tgtEl>
                                          <p:spTgt spid="43"/>
                                        </p:tgtEl>
                                        <p:attrNameLst>
                                          <p:attrName>ppt_x</p:attrName>
                                        </p:attrNameLst>
                                      </p:cBhvr>
                                      <p:tavLst>
                                        <p:tav tm="0">
                                          <p:val>
                                            <p:strVal val="#ppt_x"/>
                                          </p:val>
                                        </p:tav>
                                        <p:tav tm="100000">
                                          <p:val>
                                            <p:strVal val="#ppt_x"/>
                                          </p:val>
                                        </p:tav>
                                      </p:tavLst>
                                    </p:anim>
                                    <p:anim calcmode="lin" valueType="num">
                                      <p:cBhvr>
                                        <p:cTn id="20" dur="1000" fill="hold"/>
                                        <p:tgtEl>
                                          <p:spTgt spid="43"/>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1000" fill="hold"/>
                                        <p:tgtEl>
                                          <p:spTgt spid="42"/>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par>
                          <p:cTn id="38" fill="hold">
                            <p:stCondLst>
                              <p:cond delay="1600"/>
                            </p:stCondLst>
                            <p:childTnLst>
                              <p:par>
                                <p:cTn id="39" presetID="22" presetClass="entr" presetSubtype="4"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00"/>
                                        <p:tgtEl>
                                          <p:spTgt spid="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2100"/>
                            </p:stCondLst>
                            <p:childTnLst>
                              <p:par>
                                <p:cTn id="52" presetID="45" presetClass="entr" presetSubtype="0"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anim calcmode="lin" valueType="num">
                                      <p:cBhvr>
                                        <p:cTn id="55" dur="500" fill="hold"/>
                                        <p:tgtEl>
                                          <p:spTgt spid="36"/>
                                        </p:tgtEl>
                                        <p:attrNameLst>
                                          <p:attrName>ppt_w</p:attrName>
                                        </p:attrNameLst>
                                      </p:cBhvr>
                                      <p:tavLst>
                                        <p:tav tm="0" fmla="#ppt_w*sin(2.5*pi*$)">
                                          <p:val>
                                            <p:fltVal val="0"/>
                                          </p:val>
                                        </p:tav>
                                        <p:tav tm="100000">
                                          <p:val>
                                            <p:fltVal val="1"/>
                                          </p:val>
                                        </p:tav>
                                      </p:tavLst>
                                    </p:anim>
                                    <p:anim calcmode="lin" valueType="num">
                                      <p:cBhvr>
                                        <p:cTn id="56" dur="500" fill="hold"/>
                                        <p:tgtEl>
                                          <p:spTgt spid="36"/>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anim calcmode="lin" valueType="num">
                                      <p:cBhvr>
                                        <p:cTn id="60" dur="500" fill="hold"/>
                                        <p:tgtEl>
                                          <p:spTgt spid="40"/>
                                        </p:tgtEl>
                                        <p:attrNameLst>
                                          <p:attrName>ppt_w</p:attrName>
                                        </p:attrNameLst>
                                      </p:cBhvr>
                                      <p:tavLst>
                                        <p:tav tm="0" fmla="#ppt_w*sin(2.5*pi*$)">
                                          <p:val>
                                            <p:fltVal val="0"/>
                                          </p:val>
                                        </p:tav>
                                        <p:tav tm="100000">
                                          <p:val>
                                            <p:fltVal val="1"/>
                                          </p:val>
                                        </p:tav>
                                      </p:tavLst>
                                    </p:anim>
                                    <p:anim calcmode="lin" valueType="num">
                                      <p:cBhvr>
                                        <p:cTn id="61" dur="500" fill="hold"/>
                                        <p:tgtEl>
                                          <p:spTgt spid="40"/>
                                        </p:tgtEl>
                                        <p:attrNameLst>
                                          <p:attrName>ppt_h</p:attrName>
                                        </p:attrNameLst>
                                      </p:cBhvr>
                                      <p:tavLst>
                                        <p:tav tm="0">
                                          <p:val>
                                            <p:strVal val="#ppt_h"/>
                                          </p:val>
                                        </p:tav>
                                        <p:tav tm="100000">
                                          <p:val>
                                            <p:strVal val="#ppt_h"/>
                                          </p:val>
                                        </p:tav>
                                      </p:tavLst>
                                    </p:anim>
                                  </p:childTnLst>
                                </p:cTn>
                              </p:par>
                            </p:childTnLst>
                          </p:cTn>
                        </p:par>
                        <p:par>
                          <p:cTn id="62" fill="hold">
                            <p:stCondLst>
                              <p:cond delay="2600"/>
                            </p:stCondLst>
                            <p:childTnLst>
                              <p:par>
                                <p:cTn id="63" presetID="47"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1000"/>
                                        <p:tgtEl>
                                          <p:spTgt spid="44"/>
                                        </p:tgtEl>
                                      </p:cBhvr>
                                    </p:animEffect>
                                    <p:anim calcmode="lin" valueType="num">
                                      <p:cBhvr>
                                        <p:cTn id="71" dur="1000" fill="hold"/>
                                        <p:tgtEl>
                                          <p:spTgt spid="44"/>
                                        </p:tgtEl>
                                        <p:attrNameLst>
                                          <p:attrName>ppt_x</p:attrName>
                                        </p:attrNameLst>
                                      </p:cBhvr>
                                      <p:tavLst>
                                        <p:tav tm="0">
                                          <p:val>
                                            <p:strVal val="#ppt_x"/>
                                          </p:val>
                                        </p:tav>
                                        <p:tav tm="100000">
                                          <p:val>
                                            <p:strVal val="#ppt_x"/>
                                          </p:val>
                                        </p:tav>
                                      </p:tavLst>
                                    </p:anim>
                                    <p:anim calcmode="lin" valueType="num">
                                      <p:cBhvr>
                                        <p:cTn id="72" dur="1000" fill="hold"/>
                                        <p:tgtEl>
                                          <p:spTgt spid="44"/>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down)">
                                      <p:cBhvr>
                                        <p:cTn id="75" dur="500"/>
                                        <p:tgtEl>
                                          <p:spTgt spid="10"/>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00"/>
                                        <p:tgtEl>
                                          <p:spTgt spid="11"/>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12"/>
                                        </p:tgtEl>
                                        <p:attrNameLst>
                                          <p:attrName>style.visibility</p:attrName>
                                        </p:attrNameLst>
                                      </p:cBhvr>
                                      <p:to>
                                        <p:strVal val="visible"/>
                                      </p:to>
                                    </p:set>
                                    <p:animEffect transition="in" filter="wipe(down)">
                                      <p:cBhvr>
                                        <p:cTn id="81" dur="500"/>
                                        <p:tgtEl>
                                          <p:spTgt spid="12"/>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13"/>
                                        </p:tgtEl>
                                        <p:attrNameLst>
                                          <p:attrName>style.visibility</p:attrName>
                                        </p:attrNameLst>
                                      </p:cBhvr>
                                      <p:to>
                                        <p:strVal val="visible"/>
                                      </p:to>
                                    </p:set>
                                    <p:animEffect transition="in" filter="wipe(down)">
                                      <p:cBhvr>
                                        <p:cTn id="84" dur="500"/>
                                        <p:tgtEl>
                                          <p:spTgt spid="13"/>
                                        </p:tgtEl>
                                      </p:cBhvr>
                                    </p:animEffect>
                                  </p:childTnLst>
                                </p:cTn>
                              </p:par>
                            </p:childTnLst>
                          </p:cTn>
                        </p:par>
                        <p:par>
                          <p:cTn id="85" fill="hold">
                            <p:stCondLst>
                              <p:cond delay="3700"/>
                            </p:stCondLst>
                            <p:childTnLst>
                              <p:par>
                                <p:cTn id="86" presetID="22" presetClass="entr" presetSubtype="4" fill="hold" grpId="0"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down)">
                                      <p:cBhvr>
                                        <p:cTn id="88" dur="500"/>
                                        <p:tgtEl>
                                          <p:spTgt spid="14"/>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wipe(down)">
                                      <p:cBhvr>
                                        <p:cTn id="91" dur="500"/>
                                        <p:tgtEl>
                                          <p:spTgt spid="1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down)">
                                      <p:cBhvr>
                                        <p:cTn id="94" dur="500"/>
                                        <p:tgtEl>
                                          <p:spTgt spid="16"/>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wipe(down)">
                                      <p:cBhvr>
                                        <p:cTn id="97" dur="500"/>
                                        <p:tgtEl>
                                          <p:spTgt spid="17"/>
                                        </p:tgtEl>
                                      </p:cBhvr>
                                    </p:animEffect>
                                  </p:childTnLst>
                                </p:cTn>
                              </p:par>
                            </p:childTnLst>
                          </p:cTn>
                        </p:par>
                        <p:par>
                          <p:cTn id="98" fill="hold">
                            <p:stCondLst>
                              <p:cond delay="4200"/>
                            </p:stCondLst>
                            <p:childTnLst>
                              <p:par>
                                <p:cTn id="99" presetID="45" presetClass="entr" presetSubtype="0" fill="hold" grpId="0" nodeType="after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500"/>
                                        <p:tgtEl>
                                          <p:spTgt spid="37"/>
                                        </p:tgtEl>
                                      </p:cBhvr>
                                    </p:animEffect>
                                    <p:anim calcmode="lin" valueType="num">
                                      <p:cBhvr>
                                        <p:cTn id="102" dur="500" fill="hold"/>
                                        <p:tgtEl>
                                          <p:spTgt spid="37"/>
                                        </p:tgtEl>
                                        <p:attrNameLst>
                                          <p:attrName>ppt_w</p:attrName>
                                        </p:attrNameLst>
                                      </p:cBhvr>
                                      <p:tavLst>
                                        <p:tav tm="0" fmla="#ppt_w*sin(2.5*pi*$)">
                                          <p:val>
                                            <p:fltVal val="0"/>
                                          </p:val>
                                        </p:tav>
                                        <p:tav tm="100000">
                                          <p:val>
                                            <p:fltVal val="1"/>
                                          </p:val>
                                        </p:tav>
                                      </p:tavLst>
                                    </p:anim>
                                    <p:anim calcmode="lin" valueType="num">
                                      <p:cBhvr>
                                        <p:cTn id="103" dur="500" fill="hold"/>
                                        <p:tgtEl>
                                          <p:spTgt spid="37"/>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anim calcmode="lin" valueType="num">
                                      <p:cBhvr>
                                        <p:cTn id="107" dur="500" fill="hold"/>
                                        <p:tgtEl>
                                          <p:spTgt spid="39"/>
                                        </p:tgtEl>
                                        <p:attrNameLst>
                                          <p:attrName>ppt_w</p:attrName>
                                        </p:attrNameLst>
                                      </p:cBhvr>
                                      <p:tavLst>
                                        <p:tav tm="0" fmla="#ppt_w*sin(2.5*pi*$)">
                                          <p:val>
                                            <p:fltVal val="0"/>
                                          </p:val>
                                        </p:tav>
                                        <p:tav tm="100000">
                                          <p:val>
                                            <p:fltVal val="1"/>
                                          </p:val>
                                        </p:tav>
                                      </p:tavLst>
                                    </p:anim>
                                    <p:anim calcmode="lin" valueType="num">
                                      <p:cBhvr>
                                        <p:cTn id="108" dur="500" fill="hold"/>
                                        <p:tgtEl>
                                          <p:spTgt spid="39"/>
                                        </p:tgtEl>
                                        <p:attrNameLst>
                                          <p:attrName>ppt_h</p:attrName>
                                        </p:attrNameLst>
                                      </p:cBhvr>
                                      <p:tavLst>
                                        <p:tav tm="0">
                                          <p:val>
                                            <p:strVal val="#ppt_h"/>
                                          </p:val>
                                        </p:tav>
                                        <p:tav tm="100000">
                                          <p:val>
                                            <p:strVal val="#ppt_h"/>
                                          </p:val>
                                        </p:tav>
                                      </p:tavLst>
                                    </p:anim>
                                  </p:childTnLst>
                                </p:cTn>
                              </p:par>
                            </p:childTnLst>
                          </p:cTn>
                        </p:par>
                        <p:par>
                          <p:cTn id="109" fill="hold">
                            <p:stCondLst>
                              <p:cond delay="4700"/>
                            </p:stCondLst>
                            <p:childTnLst>
                              <p:par>
                                <p:cTn id="110" presetID="47" presetClass="entr" presetSubtype="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Effect transition="in" filter="fade">
                                      <p:cBhvr>
                                        <p:cTn id="112" dur="1000"/>
                                        <p:tgtEl>
                                          <p:spTgt spid="47"/>
                                        </p:tgtEl>
                                      </p:cBhvr>
                                    </p:animEffect>
                                    <p:anim calcmode="lin" valueType="num">
                                      <p:cBhvr>
                                        <p:cTn id="113" dur="1000" fill="hold"/>
                                        <p:tgtEl>
                                          <p:spTgt spid="47"/>
                                        </p:tgtEl>
                                        <p:attrNameLst>
                                          <p:attrName>ppt_x</p:attrName>
                                        </p:attrNameLst>
                                      </p:cBhvr>
                                      <p:tavLst>
                                        <p:tav tm="0">
                                          <p:val>
                                            <p:strVal val="#ppt_x"/>
                                          </p:val>
                                        </p:tav>
                                        <p:tav tm="100000">
                                          <p:val>
                                            <p:strVal val="#ppt_x"/>
                                          </p:val>
                                        </p:tav>
                                      </p:tavLst>
                                    </p:anim>
                                    <p:anim calcmode="lin" valueType="num">
                                      <p:cBhvr>
                                        <p:cTn id="114" dur="1000" fill="hold"/>
                                        <p:tgtEl>
                                          <p:spTgt spid="47"/>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fade">
                                      <p:cBhvr>
                                        <p:cTn id="117" dur="1000"/>
                                        <p:tgtEl>
                                          <p:spTgt spid="46"/>
                                        </p:tgtEl>
                                      </p:cBhvr>
                                    </p:animEffect>
                                    <p:anim calcmode="lin" valueType="num">
                                      <p:cBhvr>
                                        <p:cTn id="118" dur="1000" fill="hold"/>
                                        <p:tgtEl>
                                          <p:spTgt spid="46"/>
                                        </p:tgtEl>
                                        <p:attrNameLst>
                                          <p:attrName>ppt_x</p:attrName>
                                        </p:attrNameLst>
                                      </p:cBhvr>
                                      <p:tavLst>
                                        <p:tav tm="0">
                                          <p:val>
                                            <p:strVal val="#ppt_x"/>
                                          </p:val>
                                        </p:tav>
                                        <p:tav tm="100000">
                                          <p:val>
                                            <p:strVal val="#ppt_x"/>
                                          </p:val>
                                        </p:tav>
                                      </p:tavLst>
                                    </p:anim>
                                    <p:anim calcmode="lin" valueType="num">
                                      <p:cBhvr>
                                        <p:cTn id="119" dur="1000" fill="hold"/>
                                        <p:tgtEl>
                                          <p:spTgt spid="46"/>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18"/>
                                        </p:tgtEl>
                                        <p:attrNameLst>
                                          <p:attrName>style.visibility</p:attrName>
                                        </p:attrNameLst>
                                      </p:cBhvr>
                                      <p:to>
                                        <p:strVal val="visible"/>
                                      </p:to>
                                    </p:set>
                                    <p:animEffect transition="in" filter="wipe(down)">
                                      <p:cBhvr>
                                        <p:cTn id="122" dur="500"/>
                                        <p:tgtEl>
                                          <p:spTgt spid="18"/>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19"/>
                                        </p:tgtEl>
                                        <p:attrNameLst>
                                          <p:attrName>style.visibility</p:attrName>
                                        </p:attrNameLst>
                                      </p:cBhvr>
                                      <p:to>
                                        <p:strVal val="visible"/>
                                      </p:to>
                                    </p:set>
                                    <p:animEffect transition="in" filter="wipe(down)">
                                      <p:cBhvr>
                                        <p:cTn id="125" dur="500"/>
                                        <p:tgtEl>
                                          <p:spTgt spid="19"/>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20"/>
                                        </p:tgtEl>
                                        <p:attrNameLst>
                                          <p:attrName>style.visibility</p:attrName>
                                        </p:attrNameLst>
                                      </p:cBhvr>
                                      <p:to>
                                        <p:strVal val="visible"/>
                                      </p:to>
                                    </p:set>
                                    <p:animEffect transition="in" filter="wipe(down)">
                                      <p:cBhvr>
                                        <p:cTn id="128" dur="500"/>
                                        <p:tgtEl>
                                          <p:spTgt spid="20"/>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21"/>
                                        </p:tgtEl>
                                        <p:attrNameLst>
                                          <p:attrName>style.visibility</p:attrName>
                                        </p:attrNameLst>
                                      </p:cBhvr>
                                      <p:to>
                                        <p:strVal val="visible"/>
                                      </p:to>
                                    </p:set>
                                    <p:animEffect transition="in" filter="wipe(down)">
                                      <p:cBhvr>
                                        <p:cTn id="131" dur="500"/>
                                        <p:tgtEl>
                                          <p:spTgt spid="21"/>
                                        </p:tgtEl>
                                      </p:cBhvr>
                                    </p:animEffect>
                                  </p:childTnLst>
                                </p:cTn>
                              </p:par>
                            </p:childTnLst>
                          </p:cTn>
                        </p:par>
                        <p:par>
                          <p:cTn id="132" fill="hold">
                            <p:stCondLst>
                              <p:cond delay="5800"/>
                            </p:stCondLst>
                            <p:childTnLst>
                              <p:par>
                                <p:cTn id="133" presetID="22" presetClass="entr" presetSubtype="4" fill="hold" grpId="0" nodeType="afterEffect">
                                  <p:stCondLst>
                                    <p:cond delay="0"/>
                                  </p:stCondLst>
                                  <p:childTnLst>
                                    <p:set>
                                      <p:cBhvr>
                                        <p:cTn id="134" dur="1" fill="hold">
                                          <p:stCondLst>
                                            <p:cond delay="0"/>
                                          </p:stCondLst>
                                        </p:cTn>
                                        <p:tgtEl>
                                          <p:spTgt spid="25"/>
                                        </p:tgtEl>
                                        <p:attrNameLst>
                                          <p:attrName>style.visibility</p:attrName>
                                        </p:attrNameLst>
                                      </p:cBhvr>
                                      <p:to>
                                        <p:strVal val="visible"/>
                                      </p:to>
                                    </p:set>
                                    <p:animEffect transition="in" filter="wipe(down)">
                                      <p:cBhvr>
                                        <p:cTn id="135" dur="500"/>
                                        <p:tgtEl>
                                          <p:spTgt spid="25"/>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24"/>
                                        </p:tgtEl>
                                        <p:attrNameLst>
                                          <p:attrName>style.visibility</p:attrName>
                                        </p:attrNameLst>
                                      </p:cBhvr>
                                      <p:to>
                                        <p:strVal val="visible"/>
                                      </p:to>
                                    </p:set>
                                    <p:animEffect transition="in" filter="wipe(down)">
                                      <p:cBhvr>
                                        <p:cTn id="138" dur="500"/>
                                        <p:tgtEl>
                                          <p:spTgt spid="24"/>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23"/>
                                        </p:tgtEl>
                                        <p:attrNameLst>
                                          <p:attrName>style.visibility</p:attrName>
                                        </p:attrNameLst>
                                      </p:cBhvr>
                                      <p:to>
                                        <p:strVal val="visible"/>
                                      </p:to>
                                    </p:set>
                                    <p:animEffect transition="in" filter="wipe(down)">
                                      <p:cBhvr>
                                        <p:cTn id="141" dur="500"/>
                                        <p:tgtEl>
                                          <p:spTgt spid="23"/>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22"/>
                                        </p:tgtEl>
                                        <p:attrNameLst>
                                          <p:attrName>style.visibility</p:attrName>
                                        </p:attrNameLst>
                                      </p:cBhvr>
                                      <p:to>
                                        <p:strVal val="visible"/>
                                      </p:to>
                                    </p:set>
                                    <p:animEffect transition="in" filter="wipe(down)">
                                      <p:cBhvr>
                                        <p:cTn id="144" dur="500"/>
                                        <p:tgtEl>
                                          <p:spTgt spid="22"/>
                                        </p:tgtEl>
                                      </p:cBhvr>
                                    </p:animEffect>
                                  </p:childTnLst>
                                </p:cTn>
                              </p:par>
                            </p:childTnLst>
                          </p:cTn>
                        </p:par>
                        <p:par>
                          <p:cTn id="145" fill="hold">
                            <p:stCondLst>
                              <p:cond delay="6300"/>
                            </p:stCondLst>
                            <p:childTnLst>
                              <p:par>
                                <p:cTn id="146" presetID="45" presetClass="entr" presetSubtype="0" fill="hold" grpId="0" nodeType="afterEffect">
                                  <p:stCondLst>
                                    <p:cond delay="0"/>
                                  </p:stCondLst>
                                  <p:childTnLst>
                                    <p:set>
                                      <p:cBhvr>
                                        <p:cTn id="147" dur="1" fill="hold">
                                          <p:stCondLst>
                                            <p:cond delay="0"/>
                                          </p:stCondLst>
                                        </p:cTn>
                                        <p:tgtEl>
                                          <p:spTgt spid="38"/>
                                        </p:tgtEl>
                                        <p:attrNameLst>
                                          <p:attrName>style.visibility</p:attrName>
                                        </p:attrNameLst>
                                      </p:cBhvr>
                                      <p:to>
                                        <p:strVal val="visible"/>
                                      </p:to>
                                    </p:set>
                                    <p:animEffect transition="in" filter="fade">
                                      <p:cBhvr>
                                        <p:cTn id="148" dur="500"/>
                                        <p:tgtEl>
                                          <p:spTgt spid="38"/>
                                        </p:tgtEl>
                                      </p:cBhvr>
                                    </p:animEffect>
                                    <p:anim calcmode="lin" valueType="num">
                                      <p:cBhvr>
                                        <p:cTn id="149" dur="500" fill="hold"/>
                                        <p:tgtEl>
                                          <p:spTgt spid="38"/>
                                        </p:tgtEl>
                                        <p:attrNameLst>
                                          <p:attrName>ppt_w</p:attrName>
                                        </p:attrNameLst>
                                      </p:cBhvr>
                                      <p:tavLst>
                                        <p:tav tm="0" fmla="#ppt_w*sin(2.5*pi*$)">
                                          <p:val>
                                            <p:fltVal val="0"/>
                                          </p:val>
                                        </p:tav>
                                        <p:tav tm="100000">
                                          <p:val>
                                            <p:fltVal val="1"/>
                                          </p:val>
                                        </p:tav>
                                      </p:tavLst>
                                    </p:anim>
                                    <p:anim calcmode="lin" valueType="num">
                                      <p:cBhvr>
                                        <p:cTn id="150" dur="500" fill="hold"/>
                                        <p:tgtEl>
                                          <p:spTgt spid="38"/>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41"/>
                                        </p:tgtEl>
                                        <p:attrNameLst>
                                          <p:attrName>style.visibility</p:attrName>
                                        </p:attrNameLst>
                                      </p:cBhvr>
                                      <p:to>
                                        <p:strVal val="visible"/>
                                      </p:to>
                                    </p:set>
                                    <p:animEffect transition="in" filter="fade">
                                      <p:cBhvr>
                                        <p:cTn id="153" dur="500"/>
                                        <p:tgtEl>
                                          <p:spTgt spid="41"/>
                                        </p:tgtEl>
                                      </p:cBhvr>
                                    </p:animEffect>
                                    <p:anim calcmode="lin" valueType="num">
                                      <p:cBhvr>
                                        <p:cTn id="154" dur="500" fill="hold"/>
                                        <p:tgtEl>
                                          <p:spTgt spid="41"/>
                                        </p:tgtEl>
                                        <p:attrNameLst>
                                          <p:attrName>ppt_w</p:attrName>
                                        </p:attrNameLst>
                                      </p:cBhvr>
                                      <p:tavLst>
                                        <p:tav tm="0" fmla="#ppt_w*sin(2.5*pi*$)">
                                          <p:val>
                                            <p:fltVal val="0"/>
                                          </p:val>
                                        </p:tav>
                                        <p:tav tm="100000">
                                          <p:val>
                                            <p:fltVal val="1"/>
                                          </p:val>
                                        </p:tav>
                                      </p:tavLst>
                                    </p:anim>
                                    <p:anim calcmode="lin" valueType="num">
                                      <p:cBhvr>
                                        <p:cTn id="155" dur="500" fill="hold"/>
                                        <p:tgtEl>
                                          <p:spTgt spid="41"/>
                                        </p:tgtEl>
                                        <p:attrNameLst>
                                          <p:attrName>ppt_h</p:attrName>
                                        </p:attrNameLst>
                                      </p:cBhvr>
                                      <p:tavLst>
                                        <p:tav tm="0">
                                          <p:val>
                                            <p:strVal val="#ppt_h"/>
                                          </p:val>
                                        </p:tav>
                                        <p:tav tm="100000">
                                          <p:val>
                                            <p:strVal val="#ppt_h"/>
                                          </p:val>
                                        </p:tav>
                                      </p:tavLst>
                                    </p:anim>
                                  </p:childTnLst>
                                </p:cTn>
                              </p:par>
                            </p:childTnLst>
                          </p:cTn>
                        </p:par>
                        <p:par>
                          <p:cTn id="156" fill="hold">
                            <p:stCondLst>
                              <p:cond delay="6800"/>
                            </p:stCondLst>
                            <p:childTnLst>
                              <p:par>
                                <p:cTn id="157" presetID="47" presetClass="entr" presetSubtype="0" fill="hold" grpId="0" nodeType="afterEffect">
                                  <p:stCondLst>
                                    <p:cond delay="0"/>
                                  </p:stCondLst>
                                  <p:childTnLst>
                                    <p:set>
                                      <p:cBhvr>
                                        <p:cTn id="158" dur="1" fill="hold">
                                          <p:stCondLst>
                                            <p:cond delay="0"/>
                                          </p:stCondLst>
                                        </p:cTn>
                                        <p:tgtEl>
                                          <p:spTgt spid="49"/>
                                        </p:tgtEl>
                                        <p:attrNameLst>
                                          <p:attrName>style.visibility</p:attrName>
                                        </p:attrNameLst>
                                      </p:cBhvr>
                                      <p:to>
                                        <p:strVal val="visible"/>
                                      </p:to>
                                    </p:set>
                                    <p:animEffect transition="in" filter="fade">
                                      <p:cBhvr>
                                        <p:cTn id="159" dur="1000"/>
                                        <p:tgtEl>
                                          <p:spTgt spid="49"/>
                                        </p:tgtEl>
                                      </p:cBhvr>
                                    </p:animEffect>
                                    <p:anim calcmode="lin" valueType="num">
                                      <p:cBhvr>
                                        <p:cTn id="160" dur="1000" fill="hold"/>
                                        <p:tgtEl>
                                          <p:spTgt spid="49"/>
                                        </p:tgtEl>
                                        <p:attrNameLst>
                                          <p:attrName>ppt_x</p:attrName>
                                        </p:attrNameLst>
                                      </p:cBhvr>
                                      <p:tavLst>
                                        <p:tav tm="0">
                                          <p:val>
                                            <p:strVal val="#ppt_x"/>
                                          </p:val>
                                        </p:tav>
                                        <p:tav tm="100000">
                                          <p:val>
                                            <p:strVal val="#ppt_x"/>
                                          </p:val>
                                        </p:tav>
                                      </p:tavLst>
                                    </p:anim>
                                    <p:anim calcmode="lin" valueType="num">
                                      <p:cBhvr>
                                        <p:cTn id="161" dur="1000" fill="hold"/>
                                        <p:tgtEl>
                                          <p:spTgt spid="49"/>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48"/>
                                        </p:tgtEl>
                                        <p:attrNameLst>
                                          <p:attrName>style.visibility</p:attrName>
                                        </p:attrNameLst>
                                      </p:cBhvr>
                                      <p:to>
                                        <p:strVal val="visible"/>
                                      </p:to>
                                    </p:set>
                                    <p:animEffect transition="in" filter="fade">
                                      <p:cBhvr>
                                        <p:cTn id="164" dur="1000"/>
                                        <p:tgtEl>
                                          <p:spTgt spid="48"/>
                                        </p:tgtEl>
                                      </p:cBhvr>
                                    </p:animEffect>
                                    <p:anim calcmode="lin" valueType="num">
                                      <p:cBhvr>
                                        <p:cTn id="165" dur="1000" fill="hold"/>
                                        <p:tgtEl>
                                          <p:spTgt spid="48"/>
                                        </p:tgtEl>
                                        <p:attrNameLst>
                                          <p:attrName>ppt_x</p:attrName>
                                        </p:attrNameLst>
                                      </p:cBhvr>
                                      <p:tavLst>
                                        <p:tav tm="0">
                                          <p:val>
                                            <p:strVal val="#ppt_x"/>
                                          </p:val>
                                        </p:tav>
                                        <p:tav tm="100000">
                                          <p:val>
                                            <p:strVal val="#ppt_x"/>
                                          </p:val>
                                        </p:tav>
                                      </p:tavLst>
                                    </p:anim>
                                    <p:anim calcmode="lin" valueType="num">
                                      <p:cBhvr>
                                        <p:cTn id="166" dur="1000" fill="hold"/>
                                        <p:tgtEl>
                                          <p:spTgt spid="48"/>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26"/>
                                        </p:tgtEl>
                                        <p:attrNameLst>
                                          <p:attrName>style.visibility</p:attrName>
                                        </p:attrNameLst>
                                      </p:cBhvr>
                                      <p:to>
                                        <p:strVal val="visible"/>
                                      </p:to>
                                    </p:set>
                                    <p:animEffect transition="in" filter="wipe(down)">
                                      <p:cBhvr>
                                        <p:cTn id="169" dur="500"/>
                                        <p:tgtEl>
                                          <p:spTgt spid="26"/>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27"/>
                                        </p:tgtEl>
                                        <p:attrNameLst>
                                          <p:attrName>style.visibility</p:attrName>
                                        </p:attrNameLst>
                                      </p:cBhvr>
                                      <p:to>
                                        <p:strVal val="visible"/>
                                      </p:to>
                                    </p:set>
                                    <p:animEffect transition="in" filter="wipe(down)">
                                      <p:cBhvr>
                                        <p:cTn id="172" dur="500"/>
                                        <p:tgtEl>
                                          <p:spTgt spid="27"/>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28"/>
                                        </p:tgtEl>
                                        <p:attrNameLst>
                                          <p:attrName>style.visibility</p:attrName>
                                        </p:attrNameLst>
                                      </p:cBhvr>
                                      <p:to>
                                        <p:strVal val="visible"/>
                                      </p:to>
                                    </p:set>
                                    <p:animEffect transition="in" filter="wipe(down)">
                                      <p:cBhvr>
                                        <p:cTn id="175" dur="500"/>
                                        <p:tgtEl>
                                          <p:spTgt spid="28"/>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29"/>
                                        </p:tgtEl>
                                        <p:attrNameLst>
                                          <p:attrName>style.visibility</p:attrName>
                                        </p:attrNameLst>
                                      </p:cBhvr>
                                      <p:to>
                                        <p:strVal val="visible"/>
                                      </p:to>
                                    </p:set>
                                    <p:animEffect transition="in" filter="wipe(down)">
                                      <p:cBhvr>
                                        <p:cTn id="178" dur="500"/>
                                        <p:tgtEl>
                                          <p:spTgt spid="29"/>
                                        </p:tgtEl>
                                      </p:cBhvr>
                                    </p:animEffect>
                                  </p:childTnLst>
                                </p:cTn>
                              </p:par>
                            </p:childTnLst>
                          </p:cTn>
                        </p:par>
                        <p:par>
                          <p:cTn id="179" fill="hold">
                            <p:stCondLst>
                              <p:cond delay="7900"/>
                            </p:stCondLst>
                            <p:childTnLst>
                              <p:par>
                                <p:cTn id="180" presetID="22" presetClass="entr" presetSubtype="4" fill="hold" grpId="0" nodeType="afterEffect">
                                  <p:stCondLst>
                                    <p:cond delay="0"/>
                                  </p:stCondLst>
                                  <p:childTnLst>
                                    <p:set>
                                      <p:cBhvr>
                                        <p:cTn id="181" dur="1" fill="hold">
                                          <p:stCondLst>
                                            <p:cond delay="0"/>
                                          </p:stCondLst>
                                        </p:cTn>
                                        <p:tgtEl>
                                          <p:spTgt spid="33"/>
                                        </p:tgtEl>
                                        <p:attrNameLst>
                                          <p:attrName>style.visibility</p:attrName>
                                        </p:attrNameLst>
                                      </p:cBhvr>
                                      <p:to>
                                        <p:strVal val="visible"/>
                                      </p:to>
                                    </p:set>
                                    <p:animEffect transition="in" filter="wipe(down)">
                                      <p:cBhvr>
                                        <p:cTn id="182" dur="500"/>
                                        <p:tgtEl>
                                          <p:spTgt spid="33"/>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32"/>
                                        </p:tgtEl>
                                        <p:attrNameLst>
                                          <p:attrName>style.visibility</p:attrName>
                                        </p:attrNameLst>
                                      </p:cBhvr>
                                      <p:to>
                                        <p:strVal val="visible"/>
                                      </p:to>
                                    </p:set>
                                    <p:animEffect transition="in" filter="wipe(down)">
                                      <p:cBhvr>
                                        <p:cTn id="185" dur="500"/>
                                        <p:tgtEl>
                                          <p:spTgt spid="32"/>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31"/>
                                        </p:tgtEl>
                                        <p:attrNameLst>
                                          <p:attrName>style.visibility</p:attrName>
                                        </p:attrNameLst>
                                      </p:cBhvr>
                                      <p:to>
                                        <p:strVal val="visible"/>
                                      </p:to>
                                    </p:set>
                                    <p:animEffect transition="in" filter="wipe(down)">
                                      <p:cBhvr>
                                        <p:cTn id="188" dur="500"/>
                                        <p:tgtEl>
                                          <p:spTgt spid="31"/>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30"/>
                                        </p:tgtEl>
                                        <p:attrNameLst>
                                          <p:attrName>style.visibility</p:attrName>
                                        </p:attrNameLst>
                                      </p:cBhvr>
                                      <p:to>
                                        <p:strVal val="visible"/>
                                      </p:to>
                                    </p:set>
                                    <p:animEffect transition="in" filter="wipe(down)">
                                      <p:cBhvr>
                                        <p:cTn id="1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60052" y="4012850"/>
            <a:ext cx="6263880" cy="134030"/>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199"/>
          </a:p>
        </p:txBody>
      </p:sp>
      <p:sp>
        <p:nvSpPr>
          <p:cNvPr id="3" name="矩形 2"/>
          <p:cNvSpPr/>
          <p:nvPr/>
        </p:nvSpPr>
        <p:spPr>
          <a:xfrm>
            <a:off x="2784064" y="1647153"/>
            <a:ext cx="6263880" cy="134030"/>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199"/>
          </a:p>
        </p:txBody>
      </p:sp>
      <p:sp>
        <p:nvSpPr>
          <p:cNvPr id="4" name="椭圆 64"/>
          <p:cNvSpPr>
            <a:spLocks noChangeArrowheads="1"/>
          </p:cNvSpPr>
          <p:nvPr/>
        </p:nvSpPr>
        <p:spPr bwMode="auto">
          <a:xfrm>
            <a:off x="1272096" y="1317316"/>
            <a:ext cx="1658513" cy="1657616"/>
          </a:xfrm>
          <a:prstGeom prst="ellipse">
            <a:avLst/>
          </a:prstGeom>
          <a:solidFill>
            <a:schemeClr val="accent1"/>
          </a:solidFill>
          <a:ln w="190500" cap="sq" cmpd="sng">
            <a:solidFill>
              <a:schemeClr val="bg1">
                <a:lumMod val="65000"/>
              </a:schemeClr>
            </a:solidFill>
            <a:round/>
            <a:headEnd/>
            <a:tailEnd/>
          </a:ln>
        </p:spPr>
        <p:txBody>
          <a:bodyPr lIns="91436" tIns="45717" rIns="91436" bIns="45717" anchor="ctr"/>
          <a:lstStyle/>
          <a:p>
            <a:pPr algn="ctr"/>
            <a:r>
              <a:rPr lang="zh-CN" altLang="en-US" sz="2799" b="1" dirty="0">
                <a:solidFill>
                  <a:schemeClr val="bg1"/>
                </a:solidFill>
                <a:latin typeface="微软雅黑" pitchFamily="34" charset="-122"/>
                <a:ea typeface="微软雅黑" pitchFamily="34" charset="-122"/>
                <a:sym typeface="宋体" panose="02010600030101010101" pitchFamily="2" charset="-122"/>
              </a:rPr>
              <a:t>添加文字</a:t>
            </a:r>
            <a:endParaRPr lang="zh-CN" altLang="zh-CN" sz="2799" b="1" dirty="0">
              <a:solidFill>
                <a:schemeClr val="bg1"/>
              </a:solidFill>
              <a:latin typeface="微软雅黑" pitchFamily="34" charset="-122"/>
              <a:ea typeface="微软雅黑" pitchFamily="34" charset="-122"/>
              <a:sym typeface="宋体" panose="02010600030101010101" pitchFamily="2" charset="-122"/>
            </a:endParaRPr>
          </a:p>
        </p:txBody>
      </p:sp>
      <p:sp>
        <p:nvSpPr>
          <p:cNvPr id="5" name="TextBox 4"/>
          <p:cNvSpPr txBox="1"/>
          <p:nvPr/>
        </p:nvSpPr>
        <p:spPr>
          <a:xfrm>
            <a:off x="3248796" y="1813553"/>
            <a:ext cx="5903887" cy="2012853"/>
          </a:xfrm>
          <a:prstGeom prst="rect">
            <a:avLst/>
          </a:prstGeom>
          <a:noFill/>
        </p:spPr>
        <p:txBody>
          <a:bodyPr wrap="square" lIns="91436" tIns="45717" rIns="91436" bIns="45717" rtlCol="0">
            <a:spAutoFit/>
          </a:bodyPr>
          <a:lstStyle/>
          <a:p>
            <a:pPr>
              <a:lnSpc>
                <a:spcPct val="130000"/>
              </a:lnSpc>
            </a:pPr>
            <a:r>
              <a:rPr lang="zh-CN" altLang="en-US" sz="16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tx1">
                  <a:lumMod val="50000"/>
                  <a:lumOff val="50000"/>
                </a:schemeClr>
              </a:solidFill>
              <a:latin typeface="微软雅黑" pitchFamily="34" charset="-122"/>
              <a:ea typeface="微软雅黑" pitchFamily="34" charset="-122"/>
            </a:endParaRPr>
          </a:p>
          <a:p>
            <a:pPr>
              <a:lnSpc>
                <a:spcPct val="130000"/>
              </a:lnSpc>
            </a:pPr>
            <a:r>
              <a:rPr lang="zh-CN" altLang="en-US" sz="16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p>
        </p:txBody>
      </p:sp>
      <p:sp>
        <p:nvSpPr>
          <p:cNvPr id="6" name="椭圆 64"/>
          <p:cNvSpPr>
            <a:spLocks noChangeArrowheads="1"/>
          </p:cNvSpPr>
          <p:nvPr/>
        </p:nvSpPr>
        <p:spPr bwMode="auto">
          <a:xfrm>
            <a:off x="9407939" y="3400008"/>
            <a:ext cx="1658513" cy="1657616"/>
          </a:xfrm>
          <a:prstGeom prst="ellipse">
            <a:avLst/>
          </a:prstGeom>
          <a:solidFill>
            <a:schemeClr val="accent2"/>
          </a:solidFill>
          <a:ln w="190500" cap="sq" cmpd="sng">
            <a:solidFill>
              <a:schemeClr val="bg1">
                <a:lumMod val="65000"/>
              </a:schemeClr>
            </a:solidFill>
            <a:round/>
            <a:headEnd/>
            <a:tailEnd/>
          </a:ln>
        </p:spPr>
        <p:txBody>
          <a:bodyPr lIns="91436" tIns="45717" rIns="91436" bIns="45717" anchor="ctr"/>
          <a:lstStyle/>
          <a:p>
            <a:pPr algn="ctr"/>
            <a:r>
              <a:rPr lang="zh-CN" altLang="en-US" sz="2799" b="1" dirty="0">
                <a:solidFill>
                  <a:schemeClr val="bg1"/>
                </a:solidFill>
                <a:latin typeface="微软雅黑" pitchFamily="34" charset="-122"/>
                <a:ea typeface="微软雅黑" pitchFamily="34" charset="-122"/>
                <a:sym typeface="宋体" panose="02010600030101010101" pitchFamily="2" charset="-122"/>
              </a:rPr>
              <a:t>添加文字</a:t>
            </a:r>
            <a:endParaRPr lang="zh-CN" altLang="zh-CN" sz="2799" b="1" dirty="0">
              <a:solidFill>
                <a:schemeClr val="bg1"/>
              </a:solidFill>
              <a:latin typeface="微软雅黑" pitchFamily="34" charset="-122"/>
              <a:ea typeface="微软雅黑" pitchFamily="34" charset="-122"/>
              <a:sym typeface="宋体" panose="02010600030101010101" pitchFamily="2" charset="-122"/>
            </a:endParaRPr>
          </a:p>
        </p:txBody>
      </p:sp>
      <p:sp>
        <p:nvSpPr>
          <p:cNvPr id="7" name="TextBox 6"/>
          <p:cNvSpPr txBox="1"/>
          <p:nvPr/>
        </p:nvSpPr>
        <p:spPr>
          <a:xfrm>
            <a:off x="3248796" y="4228820"/>
            <a:ext cx="5903887" cy="2012853"/>
          </a:xfrm>
          <a:prstGeom prst="rect">
            <a:avLst/>
          </a:prstGeom>
          <a:noFill/>
        </p:spPr>
        <p:txBody>
          <a:bodyPr wrap="square" lIns="91436" tIns="45717" rIns="91436" bIns="45717" rtlCol="0">
            <a:spAutoFit/>
          </a:bodyPr>
          <a:lstStyle/>
          <a:p>
            <a:pPr>
              <a:lnSpc>
                <a:spcPct val="130000"/>
              </a:lnSpc>
            </a:pPr>
            <a:r>
              <a:rPr lang="zh-CN" altLang="en-US" sz="16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tx1">
                  <a:lumMod val="50000"/>
                  <a:lumOff val="50000"/>
                </a:schemeClr>
              </a:solidFill>
              <a:latin typeface="微软雅黑" pitchFamily="34" charset="-122"/>
              <a:ea typeface="微软雅黑" pitchFamily="34" charset="-122"/>
            </a:endParaRPr>
          </a:p>
          <a:p>
            <a:pPr>
              <a:lnSpc>
                <a:spcPct val="130000"/>
              </a:lnSpc>
            </a:pPr>
            <a:r>
              <a:rPr lang="zh-CN" altLang="en-US" sz="16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p>
        </p:txBody>
      </p:sp>
      <p:sp>
        <p:nvSpPr>
          <p:cNvPr id="15" name="标题 14"/>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1119862583"/>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4"/>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5"/>
                                        </p:tgtEl>
                                        <p:attrNameLst>
                                          <p:attrName>style.visibility</p:attrName>
                                        </p:attrNameLst>
                                      </p:cBhvr>
                                      <p:to>
                                        <p:strVal val="visible"/>
                                      </p:to>
                                    </p:set>
                                    <p:animEffect transition="in" filter="wipe(left)">
                                      <p:cBhvr>
                                        <p:cTn id="18" dur="100"/>
                                        <p:tgtEl>
                                          <p:spTgt spid="5"/>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5"/>
                                        </p:tgtEl>
                                      </p:cBhvr>
                                      <p:to x="80000" y="100000"/>
                                    </p:animScale>
                                    <p:anim by="(#ppt_w*0.10)" calcmode="lin" valueType="num">
                                      <p:cBhvr>
                                        <p:cTn id="21" dur="50" autoRev="1" fill="hold">
                                          <p:stCondLst>
                                            <p:cond delay="0"/>
                                          </p:stCondLst>
                                        </p:cTn>
                                        <p:tgtEl>
                                          <p:spTgt spid="5"/>
                                        </p:tgtEl>
                                        <p:attrNameLst>
                                          <p:attrName>ppt_x</p:attrName>
                                        </p:attrNameLst>
                                      </p:cBhvr>
                                    </p:anim>
                                    <p:anim by="(-#ppt_w*0.10)" calcmode="lin" valueType="num">
                                      <p:cBhvr>
                                        <p:cTn id="22" dur="50" autoRev="1" fill="hold">
                                          <p:stCondLst>
                                            <p:cond delay="0"/>
                                          </p:stCondLst>
                                        </p:cTn>
                                        <p:tgtEl>
                                          <p:spTgt spid="5"/>
                                        </p:tgtEl>
                                        <p:attrNameLst>
                                          <p:attrName>ppt_y</p:attrName>
                                        </p:attrNameLst>
                                      </p:cBhvr>
                                    </p:anim>
                                    <p:animRot by="-480000">
                                      <p:cBhvr>
                                        <p:cTn id="23" dur="50" autoRev="1" fill="hold">
                                          <p:stCondLst>
                                            <p:cond delay="0"/>
                                          </p:stCondLst>
                                        </p:cTn>
                                        <p:tgtEl>
                                          <p:spTgt spid="5"/>
                                        </p:tgtEl>
                                        <p:attrNameLst>
                                          <p:attrName>r</p:attrName>
                                        </p:attrNameLst>
                                      </p:cBhvr>
                                    </p:animRot>
                                  </p:childTnLst>
                                </p:cTn>
                              </p:par>
                            </p:childTnLst>
                          </p:cTn>
                        </p:par>
                        <p:par>
                          <p:cTn id="24" fill="hold">
                            <p:stCondLst>
                              <p:cond delay="5210"/>
                            </p:stCondLst>
                            <p:childTnLst>
                              <p:par>
                                <p:cTn id="25" presetID="2" presetClass="entr" presetSubtype="2"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8" presetClass="emph" presetSubtype="0" fill="hold" grpId="1" nodeType="withEffect">
                                  <p:stCondLst>
                                    <p:cond delay="0"/>
                                  </p:stCondLst>
                                  <p:childTnLst>
                                    <p:animRot by="-21600000">
                                      <p:cBhvr>
                                        <p:cTn id="30" dur="500" fill="hold"/>
                                        <p:tgtEl>
                                          <p:spTgt spid="6"/>
                                        </p:tgtEl>
                                        <p:attrNameLst>
                                          <p:attrName>r</p:attrName>
                                        </p:attrNameLst>
                                      </p:cBhvr>
                                    </p:animRot>
                                  </p:childTnLst>
                                </p:cTn>
                              </p:par>
                            </p:childTnLst>
                          </p:cTn>
                        </p:par>
                        <p:par>
                          <p:cTn id="31" fill="hold">
                            <p:stCondLst>
                              <p:cond delay="5710"/>
                            </p:stCondLst>
                            <p:childTnLst>
                              <p:par>
                                <p:cTn id="32" presetID="22" presetClass="entr" presetSubtype="2"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right)">
                                      <p:cBhvr>
                                        <p:cTn id="34" dur="500"/>
                                        <p:tgtEl>
                                          <p:spTgt spid="2"/>
                                        </p:tgtEl>
                                      </p:cBhvr>
                                    </p:animEffect>
                                  </p:childTnLst>
                                </p:cTn>
                              </p:par>
                            </p:childTnLst>
                          </p:cTn>
                        </p:par>
                        <p:par>
                          <p:cTn id="35" fill="hold">
                            <p:stCondLst>
                              <p:cond delay="621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7"/>
                                        </p:tgtEl>
                                        <p:attrNameLst>
                                          <p:attrName>style.visibility</p:attrName>
                                        </p:attrNameLst>
                                      </p:cBhvr>
                                      <p:to>
                                        <p:strVal val="visible"/>
                                      </p:to>
                                    </p:set>
                                    <p:animEffect transition="in" filter="wipe(left)">
                                      <p:cBhvr>
                                        <p:cTn id="38" dur="100"/>
                                        <p:tgtEl>
                                          <p:spTgt spid="7"/>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7"/>
                                        </p:tgtEl>
                                      </p:cBhvr>
                                      <p:to x="80000" y="100000"/>
                                    </p:animScale>
                                    <p:anim by="(#ppt_w*0.10)" calcmode="lin" valueType="num">
                                      <p:cBhvr>
                                        <p:cTn id="41" dur="50" autoRev="1" fill="hold">
                                          <p:stCondLst>
                                            <p:cond delay="0"/>
                                          </p:stCondLst>
                                        </p:cTn>
                                        <p:tgtEl>
                                          <p:spTgt spid="7"/>
                                        </p:tgtEl>
                                        <p:attrNameLst>
                                          <p:attrName>ppt_x</p:attrName>
                                        </p:attrNameLst>
                                      </p:cBhvr>
                                    </p:anim>
                                    <p:anim by="(-#ppt_w*0.10)" calcmode="lin" valueType="num">
                                      <p:cBhvr>
                                        <p:cTn id="42" dur="50" autoRev="1" fill="hold">
                                          <p:stCondLst>
                                            <p:cond delay="0"/>
                                          </p:stCondLst>
                                        </p:cTn>
                                        <p:tgtEl>
                                          <p:spTgt spid="7"/>
                                        </p:tgtEl>
                                        <p:attrNameLst>
                                          <p:attrName>ppt_y</p:attrName>
                                        </p:attrNameLst>
                                      </p:cBhvr>
                                    </p:anim>
                                    <p:animRot by="-480000">
                                      <p:cBhvr>
                                        <p:cTn id="43" dur="50" autoRev="1"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5" grpId="0"/>
      <p:bldP spid="5" grpId="1"/>
      <p:bldP spid="6" grpId="0" animBg="1"/>
      <p:bldP spid="6" grpId="1" animBg="1"/>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726119" y="3791997"/>
            <a:ext cx="1924781" cy="3065111"/>
          </a:xfrm>
          <a:prstGeom prst="rect">
            <a:avLst/>
          </a:prstGeom>
          <a:solidFill>
            <a:schemeClr val="accent1"/>
          </a:solidFill>
          <a:ln>
            <a:noFill/>
          </a:ln>
          <a:extLst/>
        </p:spPr>
        <p:txBody>
          <a:bodyPr lIns="91404" tIns="45701" rIns="91404" bIns="45701"/>
          <a:lstStyle/>
          <a:p>
            <a:endParaRPr lang="zh-CN" altLang="en-US" sz="2000">
              <a:latin typeface="微软雅黑" pitchFamily="34" charset="-122"/>
              <a:ea typeface="微软雅黑" pitchFamily="34" charset="-122"/>
            </a:endParaRPr>
          </a:p>
        </p:txBody>
      </p:sp>
      <p:sp>
        <p:nvSpPr>
          <p:cNvPr id="3" name="Rectangle 6"/>
          <p:cNvSpPr>
            <a:spLocks noChangeArrowheads="1"/>
          </p:cNvSpPr>
          <p:nvPr/>
        </p:nvSpPr>
        <p:spPr bwMode="auto">
          <a:xfrm>
            <a:off x="3977085" y="4482722"/>
            <a:ext cx="1945476" cy="2374387"/>
          </a:xfrm>
          <a:prstGeom prst="rect">
            <a:avLst/>
          </a:prstGeom>
          <a:solidFill>
            <a:schemeClr val="accent2"/>
          </a:solidFill>
          <a:ln>
            <a:noFill/>
          </a:ln>
          <a:extLst/>
        </p:spPr>
        <p:txBody>
          <a:bodyPr lIns="91404" tIns="45701" rIns="91404" bIns="45701"/>
          <a:lstStyle/>
          <a:p>
            <a:endParaRPr lang="zh-CN" altLang="en-US" sz="2000">
              <a:latin typeface="微软雅黑" pitchFamily="34" charset="-122"/>
              <a:ea typeface="微软雅黑" pitchFamily="34" charset="-122"/>
            </a:endParaRPr>
          </a:p>
        </p:txBody>
      </p:sp>
      <p:sp>
        <p:nvSpPr>
          <p:cNvPr id="4" name="Rectangle 7"/>
          <p:cNvSpPr>
            <a:spLocks noChangeArrowheads="1"/>
          </p:cNvSpPr>
          <p:nvPr/>
        </p:nvSpPr>
        <p:spPr bwMode="auto">
          <a:xfrm>
            <a:off x="6248745" y="5189568"/>
            <a:ext cx="1945476" cy="1667542"/>
          </a:xfrm>
          <a:prstGeom prst="rect">
            <a:avLst/>
          </a:prstGeom>
          <a:solidFill>
            <a:schemeClr val="accent3"/>
          </a:solidFill>
          <a:ln>
            <a:noFill/>
          </a:ln>
          <a:extLst/>
        </p:spPr>
        <p:txBody>
          <a:bodyPr lIns="91404" tIns="45701" rIns="91404" bIns="45701"/>
          <a:lstStyle/>
          <a:p>
            <a:endParaRPr lang="zh-CN" altLang="en-US" sz="2000">
              <a:latin typeface="微软雅黑" pitchFamily="34" charset="-122"/>
              <a:ea typeface="微软雅黑" pitchFamily="34" charset="-122"/>
            </a:endParaRPr>
          </a:p>
        </p:txBody>
      </p:sp>
      <p:sp>
        <p:nvSpPr>
          <p:cNvPr id="5" name="Rectangle 8"/>
          <p:cNvSpPr>
            <a:spLocks noChangeArrowheads="1"/>
          </p:cNvSpPr>
          <p:nvPr/>
        </p:nvSpPr>
        <p:spPr bwMode="auto">
          <a:xfrm>
            <a:off x="8520406" y="2870882"/>
            <a:ext cx="1945476" cy="3986228"/>
          </a:xfrm>
          <a:prstGeom prst="rect">
            <a:avLst/>
          </a:prstGeom>
          <a:solidFill>
            <a:schemeClr val="accent4"/>
          </a:solidFill>
          <a:ln>
            <a:noFill/>
          </a:ln>
          <a:extLst/>
        </p:spPr>
        <p:txBody>
          <a:bodyPr lIns="91404" tIns="45701" rIns="91404" bIns="45701"/>
          <a:lstStyle/>
          <a:p>
            <a:endParaRPr lang="zh-CN" altLang="en-US" sz="2000">
              <a:latin typeface="微软雅黑" pitchFamily="34" charset="-122"/>
              <a:ea typeface="微软雅黑" pitchFamily="34" charset="-122"/>
            </a:endParaRPr>
          </a:p>
        </p:txBody>
      </p:sp>
      <p:sp>
        <p:nvSpPr>
          <p:cNvPr id="6" name="TextBox 682"/>
          <p:cNvSpPr txBox="1"/>
          <p:nvPr/>
        </p:nvSpPr>
        <p:spPr>
          <a:xfrm>
            <a:off x="2066871" y="3984162"/>
            <a:ext cx="1030979" cy="584737"/>
          </a:xfrm>
          <a:prstGeom prst="rect">
            <a:avLst/>
          </a:prstGeom>
          <a:noFill/>
        </p:spPr>
        <p:txBody>
          <a:bodyPr wrap="none" lIns="91404" tIns="45701" rIns="91404" bIns="45701">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en-US" altLang="zh-CN" sz="3200" dirty="0">
                <a:solidFill>
                  <a:schemeClr val="bg1"/>
                </a:solidFill>
                <a:latin typeface="微软雅黑" pitchFamily="34" charset="-122"/>
                <a:ea typeface="微软雅黑" pitchFamily="34" charset="-122"/>
                <a:cs typeface="Arial" pitchFamily="34" charset="0"/>
              </a:rPr>
              <a:t>52%</a:t>
            </a:r>
            <a:endParaRPr lang="zh-CN" altLang="en-US" sz="3200" dirty="0">
              <a:solidFill>
                <a:schemeClr val="bg1"/>
              </a:solidFill>
              <a:latin typeface="微软雅黑" pitchFamily="34" charset="-122"/>
              <a:ea typeface="微软雅黑" pitchFamily="34" charset="-122"/>
              <a:cs typeface="Arial" pitchFamily="34" charset="0"/>
            </a:endParaRPr>
          </a:p>
        </p:txBody>
      </p:sp>
      <p:sp>
        <p:nvSpPr>
          <p:cNvPr id="7" name="TextBox 682"/>
          <p:cNvSpPr txBox="1"/>
          <p:nvPr/>
        </p:nvSpPr>
        <p:spPr>
          <a:xfrm>
            <a:off x="4151320" y="4660301"/>
            <a:ext cx="1346771" cy="769403"/>
          </a:xfrm>
          <a:prstGeom prst="rect">
            <a:avLst/>
          </a:prstGeom>
          <a:noFill/>
        </p:spPr>
        <p:txBody>
          <a:bodyPr wrap="none" lIns="91404" tIns="45701" rIns="91404" bIns="4570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Arial" pitchFamily="34" charset="0"/>
              </a:defRPr>
            </a:lvl1pPr>
            <a:lvl2pPr fontAlgn="base">
              <a:spcBef>
                <a:spcPct val="0"/>
              </a:spcBef>
              <a:spcAft>
                <a:spcPct val="0"/>
              </a:spcAft>
              <a:defRPr>
                <a:latin typeface="Calibri" pitchFamily="34" charset="0"/>
                <a:ea typeface="宋体" pitchFamily="2" charset="-122"/>
              </a:defRPr>
            </a:lvl2pPr>
            <a:lvl3pPr fontAlgn="base">
              <a:spcBef>
                <a:spcPct val="0"/>
              </a:spcBef>
              <a:spcAft>
                <a:spcPct val="0"/>
              </a:spcAft>
              <a:defRPr>
                <a:latin typeface="Calibri" pitchFamily="34" charset="0"/>
                <a:ea typeface="宋体" pitchFamily="2" charset="-122"/>
              </a:defRPr>
            </a:lvl3pPr>
            <a:lvl4pPr fontAlgn="base">
              <a:spcBef>
                <a:spcPct val="0"/>
              </a:spcBef>
              <a:spcAft>
                <a:spcPct val="0"/>
              </a:spcAft>
              <a:defRPr>
                <a:latin typeface="Calibri" pitchFamily="34" charset="0"/>
                <a:ea typeface="宋体" pitchFamily="2" charset="-122"/>
              </a:defRPr>
            </a:lvl4pPr>
            <a:lvl5pPr fontAlgn="base">
              <a:spcBef>
                <a:spcPct val="0"/>
              </a:spcBef>
              <a:spcAft>
                <a:spcPct val="0"/>
              </a:spcAft>
              <a:defRPr>
                <a:latin typeface="Calibri" pitchFamily="34" charset="0"/>
                <a:ea typeface="宋体" pitchFamily="2" charset="-122"/>
              </a:defRPr>
            </a:lvl5pPr>
            <a:lvl6pPr>
              <a:defRPr>
                <a:latin typeface="Calibri" pitchFamily="34" charset="0"/>
                <a:ea typeface="宋体" pitchFamily="2" charset="-122"/>
              </a:defRPr>
            </a:lvl6pPr>
            <a:lvl7pPr>
              <a:defRPr>
                <a:latin typeface="Calibri" pitchFamily="34" charset="0"/>
                <a:ea typeface="宋体" pitchFamily="2" charset="-122"/>
              </a:defRPr>
            </a:lvl7pPr>
            <a:lvl8pPr>
              <a:defRPr>
                <a:latin typeface="Calibri" pitchFamily="34" charset="0"/>
                <a:ea typeface="宋体" pitchFamily="2" charset="-122"/>
              </a:defRPr>
            </a:lvl8pPr>
            <a:lvl9pPr>
              <a:defRPr>
                <a:latin typeface="Calibri" pitchFamily="34" charset="0"/>
                <a:ea typeface="宋体" pitchFamily="2" charset="-122"/>
              </a:defRPr>
            </a:lvl9pPr>
          </a:lstStyle>
          <a:p>
            <a:r>
              <a:rPr lang="en-US" altLang="zh-CN" sz="4400" dirty="0">
                <a:solidFill>
                  <a:schemeClr val="bg1"/>
                </a:solidFill>
              </a:rPr>
              <a:t>45%</a:t>
            </a:r>
            <a:endParaRPr lang="zh-CN" altLang="en-US" sz="4400" dirty="0">
              <a:solidFill>
                <a:schemeClr val="bg1"/>
              </a:solidFill>
            </a:endParaRPr>
          </a:p>
        </p:txBody>
      </p:sp>
      <p:sp>
        <p:nvSpPr>
          <p:cNvPr id="8" name="TextBox 682"/>
          <p:cNvSpPr txBox="1"/>
          <p:nvPr/>
        </p:nvSpPr>
        <p:spPr>
          <a:xfrm>
            <a:off x="6422980" y="5241969"/>
            <a:ext cx="1346771" cy="769403"/>
          </a:xfrm>
          <a:prstGeom prst="rect">
            <a:avLst/>
          </a:prstGeom>
          <a:noFill/>
        </p:spPr>
        <p:txBody>
          <a:bodyPr wrap="none" lIns="91404" tIns="45701" rIns="91404" bIns="4570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Arial" pitchFamily="34" charset="0"/>
              </a:defRPr>
            </a:lvl1pPr>
            <a:lvl2pPr fontAlgn="base">
              <a:spcBef>
                <a:spcPct val="0"/>
              </a:spcBef>
              <a:spcAft>
                <a:spcPct val="0"/>
              </a:spcAft>
              <a:defRPr>
                <a:latin typeface="Calibri" pitchFamily="34" charset="0"/>
                <a:ea typeface="宋体" pitchFamily="2" charset="-122"/>
              </a:defRPr>
            </a:lvl2pPr>
            <a:lvl3pPr fontAlgn="base">
              <a:spcBef>
                <a:spcPct val="0"/>
              </a:spcBef>
              <a:spcAft>
                <a:spcPct val="0"/>
              </a:spcAft>
              <a:defRPr>
                <a:latin typeface="Calibri" pitchFamily="34" charset="0"/>
                <a:ea typeface="宋体" pitchFamily="2" charset="-122"/>
              </a:defRPr>
            </a:lvl3pPr>
            <a:lvl4pPr fontAlgn="base">
              <a:spcBef>
                <a:spcPct val="0"/>
              </a:spcBef>
              <a:spcAft>
                <a:spcPct val="0"/>
              </a:spcAft>
              <a:defRPr>
                <a:latin typeface="Calibri" pitchFamily="34" charset="0"/>
                <a:ea typeface="宋体" pitchFamily="2" charset="-122"/>
              </a:defRPr>
            </a:lvl4pPr>
            <a:lvl5pPr fontAlgn="base">
              <a:spcBef>
                <a:spcPct val="0"/>
              </a:spcBef>
              <a:spcAft>
                <a:spcPct val="0"/>
              </a:spcAft>
              <a:defRPr>
                <a:latin typeface="Calibri" pitchFamily="34" charset="0"/>
                <a:ea typeface="宋体" pitchFamily="2" charset="-122"/>
              </a:defRPr>
            </a:lvl5pPr>
            <a:lvl6pPr>
              <a:defRPr>
                <a:latin typeface="Calibri" pitchFamily="34" charset="0"/>
                <a:ea typeface="宋体" pitchFamily="2" charset="-122"/>
              </a:defRPr>
            </a:lvl6pPr>
            <a:lvl7pPr>
              <a:defRPr>
                <a:latin typeface="Calibri" pitchFamily="34" charset="0"/>
                <a:ea typeface="宋体" pitchFamily="2" charset="-122"/>
              </a:defRPr>
            </a:lvl7pPr>
            <a:lvl8pPr>
              <a:defRPr>
                <a:latin typeface="Calibri" pitchFamily="34" charset="0"/>
                <a:ea typeface="宋体" pitchFamily="2" charset="-122"/>
              </a:defRPr>
            </a:lvl8pPr>
            <a:lvl9pPr>
              <a:defRPr>
                <a:latin typeface="Calibri" pitchFamily="34" charset="0"/>
                <a:ea typeface="宋体" pitchFamily="2" charset="-122"/>
              </a:defRPr>
            </a:lvl9pPr>
          </a:lstStyle>
          <a:p>
            <a:r>
              <a:rPr lang="en-US" altLang="zh-CN" sz="4400" dirty="0">
                <a:solidFill>
                  <a:schemeClr val="bg1"/>
                </a:solidFill>
              </a:rPr>
              <a:t>39%</a:t>
            </a:r>
            <a:endParaRPr lang="zh-CN" altLang="en-US" sz="4400" dirty="0">
              <a:solidFill>
                <a:schemeClr val="bg1"/>
              </a:solidFill>
            </a:endParaRPr>
          </a:p>
        </p:txBody>
      </p:sp>
      <p:sp>
        <p:nvSpPr>
          <p:cNvPr id="9" name="TextBox 682"/>
          <p:cNvSpPr txBox="1"/>
          <p:nvPr/>
        </p:nvSpPr>
        <p:spPr>
          <a:xfrm>
            <a:off x="8694642" y="3035514"/>
            <a:ext cx="1346771" cy="769403"/>
          </a:xfrm>
          <a:prstGeom prst="rect">
            <a:avLst/>
          </a:prstGeom>
          <a:noFill/>
        </p:spPr>
        <p:txBody>
          <a:bodyPr wrap="none" lIns="91404" tIns="45701" rIns="91404" bIns="4570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Arial" pitchFamily="34" charset="0"/>
              </a:defRPr>
            </a:lvl1pPr>
            <a:lvl2pPr fontAlgn="base">
              <a:spcBef>
                <a:spcPct val="0"/>
              </a:spcBef>
              <a:spcAft>
                <a:spcPct val="0"/>
              </a:spcAft>
              <a:defRPr>
                <a:latin typeface="Calibri" pitchFamily="34" charset="0"/>
                <a:ea typeface="宋体" pitchFamily="2" charset="-122"/>
              </a:defRPr>
            </a:lvl2pPr>
            <a:lvl3pPr fontAlgn="base">
              <a:spcBef>
                <a:spcPct val="0"/>
              </a:spcBef>
              <a:spcAft>
                <a:spcPct val="0"/>
              </a:spcAft>
              <a:defRPr>
                <a:latin typeface="Calibri" pitchFamily="34" charset="0"/>
                <a:ea typeface="宋体" pitchFamily="2" charset="-122"/>
              </a:defRPr>
            </a:lvl3pPr>
            <a:lvl4pPr fontAlgn="base">
              <a:spcBef>
                <a:spcPct val="0"/>
              </a:spcBef>
              <a:spcAft>
                <a:spcPct val="0"/>
              </a:spcAft>
              <a:defRPr>
                <a:latin typeface="Calibri" pitchFamily="34" charset="0"/>
                <a:ea typeface="宋体" pitchFamily="2" charset="-122"/>
              </a:defRPr>
            </a:lvl4pPr>
            <a:lvl5pPr fontAlgn="base">
              <a:spcBef>
                <a:spcPct val="0"/>
              </a:spcBef>
              <a:spcAft>
                <a:spcPct val="0"/>
              </a:spcAft>
              <a:defRPr>
                <a:latin typeface="Calibri" pitchFamily="34" charset="0"/>
                <a:ea typeface="宋体" pitchFamily="2" charset="-122"/>
              </a:defRPr>
            </a:lvl5pPr>
            <a:lvl6pPr>
              <a:defRPr>
                <a:latin typeface="Calibri" pitchFamily="34" charset="0"/>
                <a:ea typeface="宋体" pitchFamily="2" charset="-122"/>
              </a:defRPr>
            </a:lvl6pPr>
            <a:lvl7pPr>
              <a:defRPr>
                <a:latin typeface="Calibri" pitchFamily="34" charset="0"/>
                <a:ea typeface="宋体" pitchFamily="2" charset="-122"/>
              </a:defRPr>
            </a:lvl7pPr>
            <a:lvl8pPr>
              <a:defRPr>
                <a:latin typeface="Calibri" pitchFamily="34" charset="0"/>
                <a:ea typeface="宋体" pitchFamily="2" charset="-122"/>
              </a:defRPr>
            </a:lvl8pPr>
            <a:lvl9pPr>
              <a:defRPr>
                <a:latin typeface="Calibri" pitchFamily="34" charset="0"/>
                <a:ea typeface="宋体" pitchFamily="2" charset="-122"/>
              </a:defRPr>
            </a:lvl9pPr>
          </a:lstStyle>
          <a:p>
            <a:r>
              <a:rPr lang="en-US" altLang="zh-CN" sz="4400" dirty="0">
                <a:solidFill>
                  <a:schemeClr val="bg1"/>
                </a:solidFill>
              </a:rPr>
              <a:t>70%</a:t>
            </a:r>
            <a:endParaRPr lang="zh-CN" altLang="en-US" sz="4400" dirty="0">
              <a:solidFill>
                <a:schemeClr val="bg1"/>
              </a:solidFill>
            </a:endParaRPr>
          </a:p>
        </p:txBody>
      </p:sp>
      <p:sp>
        <p:nvSpPr>
          <p:cNvPr id="10" name="Copyright Notice"/>
          <p:cNvSpPr>
            <a:spLocks/>
          </p:cNvSpPr>
          <p:nvPr/>
        </p:nvSpPr>
        <p:spPr bwMode="auto">
          <a:xfrm>
            <a:off x="1985699" y="3239638"/>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itchFamily="34" charset="-122"/>
                <a:ea typeface="微软雅黑" pitchFamily="34" charset="-122"/>
              </a:rPr>
              <a:t>第一季度</a:t>
            </a:r>
            <a:endParaRPr lang="en-US" cap="small" dirty="0">
              <a:solidFill>
                <a:schemeClr val="tx1">
                  <a:lumMod val="65000"/>
                  <a:lumOff val="35000"/>
                </a:schemeClr>
              </a:solidFill>
              <a:latin typeface="微软雅黑" pitchFamily="34" charset="-122"/>
              <a:ea typeface="微软雅黑" pitchFamily="34" charset="-122"/>
            </a:endParaRPr>
          </a:p>
        </p:txBody>
      </p:sp>
      <p:sp>
        <p:nvSpPr>
          <p:cNvPr id="11" name="Copyright Notice"/>
          <p:cNvSpPr>
            <a:spLocks/>
          </p:cNvSpPr>
          <p:nvPr/>
        </p:nvSpPr>
        <p:spPr bwMode="auto">
          <a:xfrm>
            <a:off x="4247012" y="3923865"/>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itchFamily="34" charset="-122"/>
                <a:ea typeface="微软雅黑" pitchFamily="34" charset="-122"/>
              </a:rPr>
              <a:t>第二季度</a:t>
            </a:r>
            <a:endParaRPr lang="en-US" cap="small" dirty="0">
              <a:solidFill>
                <a:schemeClr val="tx1">
                  <a:lumMod val="65000"/>
                  <a:lumOff val="35000"/>
                </a:schemeClr>
              </a:solidFill>
              <a:latin typeface="微软雅黑" pitchFamily="34" charset="-122"/>
              <a:ea typeface="微软雅黑" pitchFamily="34" charset="-122"/>
            </a:endParaRPr>
          </a:p>
        </p:txBody>
      </p:sp>
      <p:sp>
        <p:nvSpPr>
          <p:cNvPr id="12" name="Copyright Notice"/>
          <p:cNvSpPr>
            <a:spLocks/>
          </p:cNvSpPr>
          <p:nvPr/>
        </p:nvSpPr>
        <p:spPr bwMode="auto">
          <a:xfrm>
            <a:off x="6518672" y="4660300"/>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itchFamily="34" charset="-122"/>
                <a:ea typeface="微软雅黑" pitchFamily="34" charset="-122"/>
              </a:rPr>
              <a:t>第三季度</a:t>
            </a:r>
            <a:endParaRPr lang="en-US" cap="small" dirty="0">
              <a:solidFill>
                <a:schemeClr val="tx1">
                  <a:lumMod val="65000"/>
                  <a:lumOff val="35000"/>
                </a:schemeClr>
              </a:solidFill>
              <a:latin typeface="微软雅黑" pitchFamily="34" charset="-122"/>
              <a:ea typeface="微软雅黑" pitchFamily="34" charset="-122"/>
            </a:endParaRPr>
          </a:p>
        </p:txBody>
      </p:sp>
      <p:sp>
        <p:nvSpPr>
          <p:cNvPr id="13" name="Copyright Notice"/>
          <p:cNvSpPr>
            <a:spLocks/>
          </p:cNvSpPr>
          <p:nvPr/>
        </p:nvSpPr>
        <p:spPr bwMode="auto">
          <a:xfrm>
            <a:off x="8790334" y="2320279"/>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itchFamily="34" charset="-122"/>
                <a:ea typeface="微软雅黑" pitchFamily="34" charset="-122"/>
              </a:rPr>
              <a:t>第四季度</a:t>
            </a:r>
            <a:endParaRPr lang="en-US" cap="small" dirty="0">
              <a:solidFill>
                <a:schemeClr val="tx1">
                  <a:lumMod val="65000"/>
                  <a:lumOff val="35000"/>
                </a:schemeClr>
              </a:solidFill>
              <a:latin typeface="微软雅黑" pitchFamily="34" charset="-122"/>
              <a:ea typeface="微软雅黑" pitchFamily="34" charset="-122"/>
            </a:endParaRPr>
          </a:p>
        </p:txBody>
      </p:sp>
      <p:sp>
        <p:nvSpPr>
          <p:cNvPr id="14" name="矩形 13"/>
          <p:cNvSpPr/>
          <p:nvPr/>
        </p:nvSpPr>
        <p:spPr>
          <a:xfrm>
            <a:off x="1730977" y="1089401"/>
            <a:ext cx="5420867" cy="1668111"/>
          </a:xfrm>
          <a:prstGeom prst="rect">
            <a:avLst/>
          </a:prstGeom>
        </p:spPr>
        <p:txBody>
          <a:bodyPr wrap="square" lIns="91404" tIns="45701" rIns="91404" bIns="45701">
            <a:spAutoFit/>
          </a:bodyPr>
          <a:lstStyle/>
          <a:p>
            <a:pPr>
              <a:lnSpc>
                <a:spcPct val="200000"/>
              </a:lnSpc>
            </a:pPr>
            <a:r>
              <a:rPr lang="zh-CN" altLang="en-US" sz="2000" b="1" dirty="0">
                <a:solidFill>
                  <a:schemeClr val="tx1">
                    <a:lumMod val="50000"/>
                    <a:lumOff val="50000"/>
                  </a:schemeClr>
                </a:solidFill>
                <a:latin typeface="微软雅黑" pitchFamily="34" charset="-122"/>
                <a:ea typeface="微软雅黑" pitchFamily="34" charset="-122"/>
              </a:rPr>
              <a:t>点击添加小标题</a:t>
            </a:r>
            <a:endParaRPr lang="en-US" altLang="zh-CN" sz="2000" b="1" dirty="0">
              <a:solidFill>
                <a:schemeClr val="tx1">
                  <a:lumMod val="50000"/>
                  <a:lumOff val="50000"/>
                </a:schemeClr>
              </a:solidFill>
              <a:latin typeface="微软雅黑" pitchFamily="34" charset="-122"/>
              <a:ea typeface="微软雅黑" pitchFamily="34" charset="-122"/>
            </a:endParaRPr>
          </a:p>
          <a:p>
            <a:pPr>
              <a:lnSpc>
                <a:spcPct val="130000"/>
              </a:lnSpc>
            </a:pPr>
            <a:r>
              <a:rPr lang="zh-CN" altLang="en-US" sz="16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您的内容打在这里，或者通过复制您的文本后，在此框中选择粘贴，并选择只保留文字。您的内容打在这里，或者通过复制您的文本后您的内容打在这里。</a:t>
            </a:r>
          </a:p>
        </p:txBody>
      </p:sp>
      <p:sp>
        <p:nvSpPr>
          <p:cNvPr id="22" name="标题 21"/>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3559232869"/>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extLst/>
          </p:nvPr>
        </p:nvGraphicFramePr>
        <p:xfrm>
          <a:off x="720804" y="2503570"/>
          <a:ext cx="3503477" cy="25916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图表 8"/>
          <p:cNvGraphicFramePr/>
          <p:nvPr>
            <p:extLst/>
          </p:nvPr>
        </p:nvGraphicFramePr>
        <p:xfrm>
          <a:off x="7583779" y="2503570"/>
          <a:ext cx="3503477" cy="25916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图表 9"/>
          <p:cNvGraphicFramePr/>
          <p:nvPr>
            <p:extLst/>
          </p:nvPr>
        </p:nvGraphicFramePr>
        <p:xfrm>
          <a:off x="4176288" y="2503570"/>
          <a:ext cx="3503477" cy="2591613"/>
        </p:xfrm>
        <a:graphic>
          <a:graphicData uri="http://schemas.openxmlformats.org/drawingml/2006/chart">
            <c:chart xmlns:c="http://schemas.openxmlformats.org/drawingml/2006/chart" xmlns:r="http://schemas.openxmlformats.org/officeDocument/2006/relationships" r:id="rId5"/>
          </a:graphicData>
        </a:graphic>
      </p:graphicFrame>
      <p:sp>
        <p:nvSpPr>
          <p:cNvPr id="11" name="文本框 13"/>
          <p:cNvSpPr txBox="1"/>
          <p:nvPr/>
        </p:nvSpPr>
        <p:spPr>
          <a:xfrm>
            <a:off x="1344710" y="3455012"/>
            <a:ext cx="2303656" cy="748795"/>
          </a:xfrm>
          <a:prstGeom prst="rect">
            <a:avLst/>
          </a:prstGeom>
          <a:noFill/>
        </p:spPr>
        <p:txBody>
          <a:bodyPr wrap="square" rtlCol="0">
            <a:spAutoFit/>
          </a:bodyPr>
          <a:lstStyle/>
          <a:p>
            <a:pPr algn="ctr"/>
            <a:r>
              <a:rPr lang="en-US" altLang="zh-CN" sz="4266" dirty="0">
                <a:solidFill>
                  <a:schemeClr val="tx1">
                    <a:lumMod val="50000"/>
                    <a:lumOff val="50000"/>
                  </a:schemeClr>
                </a:solidFill>
                <a:latin typeface="Calibri Light" panose="020F0302020204030204" pitchFamily="34" charset="0"/>
              </a:rPr>
              <a:t>75%</a:t>
            </a:r>
            <a:endParaRPr lang="zh-CN" altLang="en-US" sz="4266" dirty="0">
              <a:solidFill>
                <a:schemeClr val="tx1">
                  <a:lumMod val="50000"/>
                  <a:lumOff val="50000"/>
                </a:schemeClr>
              </a:solidFill>
              <a:latin typeface="Calibri Light" panose="020F0302020204030204" pitchFamily="34" charset="0"/>
            </a:endParaRPr>
          </a:p>
        </p:txBody>
      </p:sp>
      <p:sp>
        <p:nvSpPr>
          <p:cNvPr id="12" name="文本框 14"/>
          <p:cNvSpPr txBox="1"/>
          <p:nvPr/>
        </p:nvSpPr>
        <p:spPr>
          <a:xfrm>
            <a:off x="4872183" y="3467220"/>
            <a:ext cx="2303656" cy="748795"/>
          </a:xfrm>
          <a:prstGeom prst="rect">
            <a:avLst/>
          </a:prstGeom>
          <a:noFill/>
        </p:spPr>
        <p:txBody>
          <a:bodyPr wrap="square" rtlCol="0">
            <a:spAutoFit/>
          </a:bodyPr>
          <a:lstStyle/>
          <a:p>
            <a:pPr algn="ctr"/>
            <a:r>
              <a:rPr lang="en-US" altLang="zh-CN" sz="4266" dirty="0">
                <a:solidFill>
                  <a:schemeClr val="tx1">
                    <a:lumMod val="50000"/>
                    <a:lumOff val="50000"/>
                  </a:schemeClr>
                </a:solidFill>
                <a:latin typeface="Calibri Light" panose="020F0302020204030204" pitchFamily="34" charset="0"/>
              </a:rPr>
              <a:t>50%</a:t>
            </a:r>
            <a:endParaRPr lang="zh-CN" altLang="en-US" sz="4266" dirty="0">
              <a:solidFill>
                <a:schemeClr val="tx1">
                  <a:lumMod val="50000"/>
                  <a:lumOff val="50000"/>
                </a:schemeClr>
              </a:solidFill>
              <a:latin typeface="Calibri Light" panose="020F0302020204030204" pitchFamily="34" charset="0"/>
            </a:endParaRPr>
          </a:p>
        </p:txBody>
      </p:sp>
      <p:sp>
        <p:nvSpPr>
          <p:cNvPr id="13" name="文本框 15"/>
          <p:cNvSpPr txBox="1"/>
          <p:nvPr/>
        </p:nvSpPr>
        <p:spPr>
          <a:xfrm>
            <a:off x="8207685" y="3467220"/>
            <a:ext cx="2303656" cy="748795"/>
          </a:xfrm>
          <a:prstGeom prst="rect">
            <a:avLst/>
          </a:prstGeom>
          <a:noFill/>
        </p:spPr>
        <p:txBody>
          <a:bodyPr wrap="square" rtlCol="0">
            <a:spAutoFit/>
          </a:bodyPr>
          <a:lstStyle/>
          <a:p>
            <a:pPr algn="ctr"/>
            <a:r>
              <a:rPr lang="en-US" altLang="zh-CN" sz="4266" dirty="0">
                <a:solidFill>
                  <a:schemeClr val="tx1">
                    <a:lumMod val="50000"/>
                    <a:lumOff val="50000"/>
                  </a:schemeClr>
                </a:solidFill>
                <a:latin typeface="Calibri Light" panose="020F0302020204030204" pitchFamily="34" charset="0"/>
              </a:rPr>
              <a:t>25%</a:t>
            </a:r>
            <a:endParaRPr lang="zh-CN" altLang="en-US" sz="4266" dirty="0">
              <a:solidFill>
                <a:schemeClr val="tx1">
                  <a:lumMod val="50000"/>
                  <a:lumOff val="50000"/>
                </a:schemeClr>
              </a:solidFill>
              <a:latin typeface="Calibri Light" panose="020F0302020204030204" pitchFamily="34" charset="0"/>
            </a:endParaRPr>
          </a:p>
        </p:txBody>
      </p:sp>
      <p:sp>
        <p:nvSpPr>
          <p:cNvPr id="14" name="文本框 7"/>
          <p:cNvSpPr txBox="1">
            <a:spLocks noChangeArrowheads="1"/>
          </p:cNvSpPr>
          <p:nvPr/>
        </p:nvSpPr>
        <p:spPr bwMode="auto">
          <a:xfrm>
            <a:off x="1296720" y="5110583"/>
            <a:ext cx="2414682" cy="138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866" b="1" dirty="0">
                <a:solidFill>
                  <a:schemeClr val="tx1">
                    <a:lumMod val="50000"/>
                    <a:lumOff val="50000"/>
                  </a:schemeClr>
                </a:solidFill>
                <a:latin typeface="微软雅黑" pitchFamily="34" charset="-122"/>
              </a:rPr>
              <a:t>添加文本信息</a:t>
            </a:r>
            <a:endParaRPr lang="en-US" altLang="zh-CN" sz="1866" b="1" dirty="0">
              <a:solidFill>
                <a:schemeClr val="tx1">
                  <a:lumMod val="50000"/>
                  <a:lumOff val="50000"/>
                </a:schemeClr>
              </a:solidFill>
              <a:latin typeface="微软雅黑" pitchFamily="34" charset="-122"/>
            </a:endParaRPr>
          </a:p>
          <a:p>
            <a:pPr algn="ctr">
              <a:lnSpc>
                <a:spcPct val="150000"/>
              </a:lnSpc>
              <a:spcBef>
                <a:spcPts val="400"/>
              </a:spcBef>
            </a:pPr>
            <a:r>
              <a:rPr lang="zh-CN" altLang="en-US" sz="1600" dirty="0">
                <a:solidFill>
                  <a:schemeClr val="tx1">
                    <a:lumMod val="50000"/>
                    <a:lumOff val="50000"/>
                  </a:schemeClr>
                </a:solidFill>
                <a:latin typeface="微软雅黑" pitchFamily="34" charset="-122"/>
              </a:rPr>
              <a:t>此处添加说明文字添加说明文字添加说明文字</a:t>
            </a:r>
          </a:p>
        </p:txBody>
      </p:sp>
      <p:sp>
        <p:nvSpPr>
          <p:cNvPr id="15" name="文本框 7"/>
          <p:cNvSpPr txBox="1">
            <a:spLocks noChangeArrowheads="1"/>
          </p:cNvSpPr>
          <p:nvPr/>
        </p:nvSpPr>
        <p:spPr bwMode="auto">
          <a:xfrm>
            <a:off x="4720688" y="5110583"/>
            <a:ext cx="2414682" cy="138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866" b="1" dirty="0">
                <a:solidFill>
                  <a:schemeClr val="tx1">
                    <a:lumMod val="50000"/>
                    <a:lumOff val="50000"/>
                  </a:schemeClr>
                </a:solidFill>
                <a:latin typeface="微软雅黑" pitchFamily="34" charset="-122"/>
              </a:rPr>
              <a:t>添加文本信息</a:t>
            </a:r>
            <a:endParaRPr lang="en-US" altLang="zh-CN" sz="1866" b="1" dirty="0">
              <a:solidFill>
                <a:schemeClr val="tx1">
                  <a:lumMod val="50000"/>
                  <a:lumOff val="50000"/>
                </a:schemeClr>
              </a:solidFill>
              <a:latin typeface="微软雅黑" pitchFamily="34" charset="-122"/>
            </a:endParaRPr>
          </a:p>
          <a:p>
            <a:pPr algn="ctr">
              <a:lnSpc>
                <a:spcPct val="150000"/>
              </a:lnSpc>
              <a:spcBef>
                <a:spcPts val="400"/>
              </a:spcBef>
            </a:pPr>
            <a:r>
              <a:rPr lang="zh-CN" altLang="en-US" sz="1600" dirty="0">
                <a:solidFill>
                  <a:schemeClr val="tx1">
                    <a:lumMod val="50000"/>
                    <a:lumOff val="50000"/>
                  </a:schemeClr>
                </a:solidFill>
                <a:latin typeface="微软雅黑" pitchFamily="34" charset="-122"/>
              </a:rPr>
              <a:t>此处添加说明文字添加说明文字添加说明文字</a:t>
            </a:r>
          </a:p>
        </p:txBody>
      </p:sp>
      <p:sp>
        <p:nvSpPr>
          <p:cNvPr id="16" name="文本框 7"/>
          <p:cNvSpPr txBox="1">
            <a:spLocks noChangeArrowheads="1"/>
          </p:cNvSpPr>
          <p:nvPr/>
        </p:nvSpPr>
        <p:spPr bwMode="auto">
          <a:xfrm>
            <a:off x="8128179" y="5110583"/>
            <a:ext cx="2414682" cy="138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866" b="1" dirty="0">
                <a:solidFill>
                  <a:schemeClr val="tx1">
                    <a:lumMod val="50000"/>
                    <a:lumOff val="50000"/>
                  </a:schemeClr>
                </a:solidFill>
                <a:latin typeface="微软雅黑" pitchFamily="34" charset="-122"/>
              </a:rPr>
              <a:t>添加文本信息</a:t>
            </a:r>
            <a:endParaRPr lang="en-US" altLang="zh-CN" sz="1866" b="1" dirty="0">
              <a:solidFill>
                <a:schemeClr val="tx1">
                  <a:lumMod val="50000"/>
                  <a:lumOff val="50000"/>
                </a:schemeClr>
              </a:solidFill>
              <a:latin typeface="微软雅黑" pitchFamily="34" charset="-122"/>
            </a:endParaRPr>
          </a:p>
          <a:p>
            <a:pPr algn="ctr">
              <a:lnSpc>
                <a:spcPct val="150000"/>
              </a:lnSpc>
              <a:spcBef>
                <a:spcPts val="400"/>
              </a:spcBef>
            </a:pPr>
            <a:r>
              <a:rPr lang="zh-CN" altLang="en-US" sz="1600" dirty="0">
                <a:solidFill>
                  <a:schemeClr val="tx1">
                    <a:lumMod val="50000"/>
                    <a:lumOff val="50000"/>
                  </a:schemeClr>
                </a:solidFill>
                <a:latin typeface="微软雅黑" pitchFamily="34" charset="-122"/>
              </a:rPr>
              <a:t>此处添加说明文字添加说明文字添加说明文字</a:t>
            </a:r>
          </a:p>
        </p:txBody>
      </p:sp>
      <p:sp>
        <p:nvSpPr>
          <p:cNvPr id="17" name="文本框 7"/>
          <p:cNvSpPr txBox="1">
            <a:spLocks noChangeArrowheads="1"/>
          </p:cNvSpPr>
          <p:nvPr/>
        </p:nvSpPr>
        <p:spPr bwMode="auto">
          <a:xfrm>
            <a:off x="1244897" y="1317315"/>
            <a:ext cx="9842359" cy="124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nSpc>
                <a:spcPct val="150000"/>
              </a:lnSpc>
              <a:spcBef>
                <a:spcPts val="400"/>
              </a:spcBef>
            </a:pPr>
            <a:r>
              <a:rPr lang="zh-CN" altLang="en-US" sz="1600">
                <a:solidFill>
                  <a:schemeClr val="tx1">
                    <a:lumMod val="50000"/>
                    <a:lumOff val="50000"/>
                  </a:schemeClr>
                </a:solidFill>
                <a:latin typeface="微软雅黑" pitchFamily="34" charset="-122"/>
              </a:rPr>
              <a:t>单击</a:t>
            </a:r>
            <a:r>
              <a:rPr lang="zh-CN" altLang="en-US" sz="1600" dirty="0">
                <a:solidFill>
                  <a:schemeClr val="tx1">
                    <a:lumMod val="50000"/>
                    <a:lumOff val="50000"/>
                  </a:schemeClr>
                </a:solidFill>
                <a:latin typeface="微软雅黑" pitchFamily="34" charset="-122"/>
              </a:rPr>
              <a:t>此处添加说明文字单击此处添加说明文字单击此处添加说明文字单击此处添加说明文字单击此处单击此处添加</a:t>
            </a:r>
            <a:r>
              <a:rPr lang="zh-CN" altLang="en-US" sz="1600">
                <a:solidFill>
                  <a:schemeClr val="tx1">
                    <a:lumMod val="50000"/>
                    <a:lumOff val="50000"/>
                  </a:schemeClr>
                </a:solidFill>
                <a:latin typeface="微软雅黑" pitchFamily="34" charset="-122"/>
              </a:rPr>
              <a:t>说明文字单击此处添加说明文字单击此处添加说明文字单击此处添加说明文字单击此处添加说明文字单击此处添加说明文字单击此处添加说明文字。</a:t>
            </a:r>
            <a:endParaRPr lang="zh-CN" altLang="en-US" sz="1600" dirty="0">
              <a:solidFill>
                <a:schemeClr val="tx1">
                  <a:lumMod val="50000"/>
                  <a:lumOff val="50000"/>
                </a:schemeClr>
              </a:solidFill>
              <a:latin typeface="微软雅黑" pitchFamily="34" charset="-122"/>
            </a:endParaRPr>
          </a:p>
        </p:txBody>
      </p:sp>
      <p:sp>
        <p:nvSpPr>
          <p:cNvPr id="18" name="标题 17"/>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1930179345"/>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250"/>
                            </p:stCondLst>
                            <p:childTnLst>
                              <p:par>
                                <p:cTn id="15" presetID="45"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ppt_w</p:attrName>
                                        </p:attrNameLst>
                                      </p:cBhvr>
                                      <p:tavLst>
                                        <p:tav tm="0" fmla="#ppt_w*sin(2.5*pi*$)">
                                          <p:val>
                                            <p:fltVal val="0"/>
                                          </p:val>
                                        </p:tav>
                                        <p:tav tm="100000">
                                          <p:val>
                                            <p:fltVal val="1"/>
                                          </p:val>
                                        </p:tav>
                                      </p:tavLst>
                                    </p:anim>
                                    <p:anim calcmode="lin" valueType="num">
                                      <p:cBhvr>
                                        <p:cTn id="19" dur="500" fill="hold"/>
                                        <p:tgtEl>
                                          <p:spTgt spid="11"/>
                                        </p:tgtEl>
                                        <p:attrNameLst>
                                          <p:attrName>ppt_h</p:attrName>
                                        </p:attrNameLst>
                                      </p:cBhvr>
                                      <p:tavLst>
                                        <p:tav tm="0">
                                          <p:val>
                                            <p:strVal val="#ppt_h"/>
                                          </p:val>
                                        </p:tav>
                                        <p:tav tm="100000">
                                          <p:val>
                                            <p:strVal val="#ppt_h"/>
                                          </p:val>
                                        </p:tav>
                                      </p:tavLst>
                                    </p:anim>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2250"/>
                            </p:stCondLst>
                            <p:childTnLst>
                              <p:par>
                                <p:cTn id="30" presetID="45"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ppt_w</p:attrName>
                                        </p:attrNameLst>
                                      </p:cBhvr>
                                      <p:tavLst>
                                        <p:tav tm="0" fmla="#ppt_w*sin(2.5*pi*$)">
                                          <p:val>
                                            <p:fltVal val="0"/>
                                          </p:val>
                                        </p:tav>
                                        <p:tav tm="100000">
                                          <p:val>
                                            <p:fltVal val="1"/>
                                          </p:val>
                                        </p:tav>
                                      </p:tavLst>
                                    </p:anim>
                                    <p:anim calcmode="lin" valueType="num">
                                      <p:cBhvr>
                                        <p:cTn id="34" dur="500" fill="hold"/>
                                        <p:tgtEl>
                                          <p:spTgt spid="12"/>
                                        </p:tgtEl>
                                        <p:attrNameLst>
                                          <p:attrName>ppt_h</p:attrName>
                                        </p:attrNameLst>
                                      </p:cBhvr>
                                      <p:tavLst>
                                        <p:tav tm="0">
                                          <p:val>
                                            <p:strVal val="#ppt_h"/>
                                          </p:val>
                                        </p:tav>
                                        <p:tav tm="100000">
                                          <p:val>
                                            <p:strVal val="#ppt_h"/>
                                          </p:val>
                                        </p:tav>
                                      </p:tavLst>
                                    </p:anim>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3250"/>
                            </p:stCondLst>
                            <p:childTnLst>
                              <p:par>
                                <p:cTn id="45" presetID="45"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anim calcmode="lin" valueType="num">
                                      <p:cBhvr>
                                        <p:cTn id="48" dur="500" fill="hold"/>
                                        <p:tgtEl>
                                          <p:spTgt spid="13"/>
                                        </p:tgtEl>
                                        <p:attrNameLst>
                                          <p:attrName>ppt_w</p:attrName>
                                        </p:attrNameLst>
                                      </p:cBhvr>
                                      <p:tavLst>
                                        <p:tav tm="0" fmla="#ppt_w*sin(2.5*pi*$)">
                                          <p:val>
                                            <p:fltVal val="0"/>
                                          </p:val>
                                        </p:tav>
                                        <p:tav tm="100000">
                                          <p:val>
                                            <p:fltVal val="1"/>
                                          </p:val>
                                        </p:tav>
                                      </p:tavLst>
                                    </p:anim>
                                    <p:anim calcmode="lin" valueType="num">
                                      <p:cBhvr>
                                        <p:cTn id="49" dur="500" fill="hold"/>
                                        <p:tgtEl>
                                          <p:spTgt spid="13"/>
                                        </p:tgtEl>
                                        <p:attrNameLst>
                                          <p:attrName>ppt_h</p:attrName>
                                        </p:attrNameLst>
                                      </p:cBhvr>
                                      <p:tavLst>
                                        <p:tav tm="0">
                                          <p:val>
                                            <p:strVal val="#ppt_h"/>
                                          </p:val>
                                        </p:tav>
                                        <p:tav tm="100000">
                                          <p:val>
                                            <p:strVal val="#ppt_h"/>
                                          </p:val>
                                        </p:tav>
                                      </p:tavLst>
                                    </p:anim>
                                  </p:childTnLst>
                                </p:cTn>
                              </p:par>
                            </p:childTnLst>
                          </p:cTn>
                        </p:par>
                        <p:par>
                          <p:cTn id="50" fill="hold">
                            <p:stCondLst>
                              <p:cond delay="3750"/>
                            </p:stCondLst>
                            <p:childTnLst>
                              <p:par>
                                <p:cTn id="51" presetID="22" presetClass="entr" presetSubtype="1"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up)">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Graphic spid="10" grpId="0">
        <p:bldAsOne/>
      </p:bldGraphic>
      <p:bldP spid="11" grpId="0"/>
      <p:bldP spid="12" grpId="0"/>
      <p:bldP spid="1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p:nvPr/>
        </p:nvSpPr>
        <p:spPr>
          <a:xfrm>
            <a:off x="1118898" y="1496585"/>
            <a:ext cx="2336191" cy="1535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199">
              <a:solidFill>
                <a:schemeClr val="tx1">
                  <a:lumMod val="50000"/>
                  <a:lumOff val="50000"/>
                </a:schemeClr>
              </a:solidFill>
            </a:endParaRPr>
          </a:p>
        </p:txBody>
      </p:sp>
      <p:sp>
        <p:nvSpPr>
          <p:cNvPr id="9" name="Text Box 10"/>
          <p:cNvSpPr txBox="1">
            <a:spLocks noChangeArrowheads="1"/>
          </p:cNvSpPr>
          <p:nvPr/>
        </p:nvSpPr>
        <p:spPr bwMode="auto">
          <a:xfrm>
            <a:off x="1097739" y="3085880"/>
            <a:ext cx="2357353" cy="738263"/>
          </a:xfrm>
          <a:prstGeom prst="rect">
            <a:avLst/>
          </a:prstGeom>
          <a:noFill/>
          <a:ln w="9525">
            <a:noFill/>
            <a:miter lim="800000"/>
            <a:headEnd/>
            <a:tailEnd/>
          </a:ln>
        </p:spPr>
        <p:txBody>
          <a:bodyPr lIns="60944" tIns="30472" rIns="60944" bIns="30472">
            <a:spAutoFit/>
          </a:bodyPr>
          <a:lstStyle/>
          <a:p>
            <a:pPr lvl="0" algn="ctr">
              <a:lnSpc>
                <a:spcPct val="150000"/>
              </a:lnSpc>
              <a:defRPr/>
            </a:pPr>
            <a:r>
              <a:rPr lang="zh-CN" altLang="en-US" sz="1466" dirty="0">
                <a:solidFill>
                  <a:schemeClr val="tx1">
                    <a:lumMod val="50000"/>
                    <a:lumOff val="50000"/>
                  </a:schemeClr>
                </a:solidFill>
                <a:latin typeface="微软雅黑" pitchFamily="34" charset="-122"/>
                <a:ea typeface="微软雅黑" pitchFamily="34" charset="-122"/>
              </a:rPr>
              <a:t>根据需要添加文字，一页的文字最好不要超过</a:t>
            </a:r>
            <a:r>
              <a:rPr lang="en-US" altLang="zh-CN" sz="1466" dirty="0">
                <a:solidFill>
                  <a:schemeClr val="tx1">
                    <a:lumMod val="50000"/>
                    <a:lumOff val="50000"/>
                  </a:schemeClr>
                </a:solidFill>
                <a:latin typeface="微软雅黑" pitchFamily="34" charset="-122"/>
                <a:ea typeface="微软雅黑" pitchFamily="34" charset="-122"/>
              </a:rPr>
              <a:t>200</a:t>
            </a:r>
            <a:r>
              <a:rPr lang="zh-CN" altLang="en-US" sz="1466" dirty="0">
                <a:solidFill>
                  <a:schemeClr val="tx1">
                    <a:lumMod val="50000"/>
                    <a:lumOff val="50000"/>
                  </a:schemeClr>
                </a:solidFill>
                <a:latin typeface="微软雅黑" pitchFamily="34" charset="-122"/>
                <a:ea typeface="微软雅黑" pitchFamily="34" charset="-122"/>
              </a:rPr>
              <a:t>字</a:t>
            </a:r>
          </a:p>
        </p:txBody>
      </p:sp>
      <p:sp>
        <p:nvSpPr>
          <p:cNvPr id="10" name="Rectangle 5"/>
          <p:cNvSpPr/>
          <p:nvPr/>
        </p:nvSpPr>
        <p:spPr>
          <a:xfrm>
            <a:off x="3662468" y="1496585"/>
            <a:ext cx="2336191" cy="1535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199">
              <a:solidFill>
                <a:schemeClr val="tx1">
                  <a:lumMod val="50000"/>
                  <a:lumOff val="50000"/>
                </a:schemeClr>
              </a:solidFill>
            </a:endParaRPr>
          </a:p>
        </p:txBody>
      </p:sp>
      <p:sp>
        <p:nvSpPr>
          <p:cNvPr id="11" name="Text Box 10"/>
          <p:cNvSpPr txBox="1">
            <a:spLocks noChangeArrowheads="1"/>
          </p:cNvSpPr>
          <p:nvPr/>
        </p:nvSpPr>
        <p:spPr bwMode="auto">
          <a:xfrm>
            <a:off x="3643426" y="3080332"/>
            <a:ext cx="2355236" cy="738263"/>
          </a:xfrm>
          <a:prstGeom prst="rect">
            <a:avLst/>
          </a:prstGeom>
          <a:noFill/>
          <a:ln w="9525">
            <a:noFill/>
            <a:miter lim="800000"/>
            <a:headEnd/>
            <a:tailEnd/>
          </a:ln>
        </p:spPr>
        <p:txBody>
          <a:bodyPr lIns="60944" tIns="30472" rIns="60944" bIns="30472">
            <a:spAutoFit/>
          </a:bodyPr>
          <a:lstStyle/>
          <a:p>
            <a:pPr lvl="0" algn="ctr">
              <a:lnSpc>
                <a:spcPct val="150000"/>
              </a:lnSpc>
              <a:defRPr/>
            </a:pPr>
            <a:r>
              <a:rPr lang="zh-CN" altLang="en-US" sz="1466" dirty="0">
                <a:solidFill>
                  <a:schemeClr val="tx1">
                    <a:lumMod val="50000"/>
                    <a:lumOff val="50000"/>
                  </a:schemeClr>
                </a:solidFill>
                <a:latin typeface="微软雅黑" pitchFamily="34" charset="-122"/>
                <a:ea typeface="微软雅黑" pitchFamily="34" charset="-122"/>
              </a:rPr>
              <a:t>根据需要添加文字，一页的文字最好不要超过</a:t>
            </a:r>
            <a:r>
              <a:rPr lang="en-US" altLang="zh-CN" sz="1466" dirty="0">
                <a:solidFill>
                  <a:schemeClr val="tx1">
                    <a:lumMod val="50000"/>
                    <a:lumOff val="50000"/>
                  </a:schemeClr>
                </a:solidFill>
                <a:latin typeface="微软雅黑" pitchFamily="34" charset="-122"/>
                <a:ea typeface="微软雅黑" pitchFamily="34" charset="-122"/>
              </a:rPr>
              <a:t>200</a:t>
            </a:r>
            <a:r>
              <a:rPr lang="zh-CN" altLang="en-US" sz="1466" dirty="0">
                <a:solidFill>
                  <a:schemeClr val="tx1">
                    <a:lumMod val="50000"/>
                    <a:lumOff val="50000"/>
                  </a:schemeClr>
                </a:solidFill>
                <a:latin typeface="微软雅黑" pitchFamily="34" charset="-122"/>
                <a:ea typeface="微软雅黑" pitchFamily="34" charset="-122"/>
              </a:rPr>
              <a:t>字</a:t>
            </a:r>
          </a:p>
        </p:txBody>
      </p:sp>
      <p:sp>
        <p:nvSpPr>
          <p:cNvPr id="12" name="Rectangle 7"/>
          <p:cNvSpPr/>
          <p:nvPr/>
        </p:nvSpPr>
        <p:spPr>
          <a:xfrm>
            <a:off x="6193343" y="1496585"/>
            <a:ext cx="2336191" cy="15356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199">
              <a:solidFill>
                <a:schemeClr val="tx1">
                  <a:lumMod val="50000"/>
                  <a:lumOff val="50000"/>
                </a:schemeClr>
              </a:solidFill>
            </a:endParaRPr>
          </a:p>
        </p:txBody>
      </p:sp>
      <p:sp>
        <p:nvSpPr>
          <p:cNvPr id="13" name="Text Box 10"/>
          <p:cNvSpPr txBox="1">
            <a:spLocks noChangeArrowheads="1"/>
          </p:cNvSpPr>
          <p:nvPr/>
        </p:nvSpPr>
        <p:spPr bwMode="auto">
          <a:xfrm>
            <a:off x="6172184" y="3080332"/>
            <a:ext cx="2357353" cy="738263"/>
          </a:xfrm>
          <a:prstGeom prst="rect">
            <a:avLst/>
          </a:prstGeom>
          <a:noFill/>
          <a:ln w="9525">
            <a:noFill/>
            <a:miter lim="800000"/>
            <a:headEnd/>
            <a:tailEnd/>
          </a:ln>
        </p:spPr>
        <p:txBody>
          <a:bodyPr lIns="60944" tIns="30472" rIns="60944" bIns="30472">
            <a:spAutoFit/>
          </a:bodyPr>
          <a:lstStyle/>
          <a:p>
            <a:pPr lvl="0" algn="ctr">
              <a:lnSpc>
                <a:spcPct val="150000"/>
              </a:lnSpc>
              <a:defRPr/>
            </a:pPr>
            <a:r>
              <a:rPr lang="zh-CN" altLang="en-US" sz="1466" dirty="0">
                <a:solidFill>
                  <a:schemeClr val="tx1">
                    <a:lumMod val="50000"/>
                    <a:lumOff val="50000"/>
                  </a:schemeClr>
                </a:solidFill>
                <a:latin typeface="微软雅黑" pitchFamily="34" charset="-122"/>
                <a:ea typeface="微软雅黑" pitchFamily="34" charset="-122"/>
              </a:rPr>
              <a:t>根据需要添加文字，一页的文字最好不要超过</a:t>
            </a:r>
            <a:r>
              <a:rPr lang="en-US" altLang="zh-CN" sz="1466" dirty="0">
                <a:solidFill>
                  <a:schemeClr val="tx1">
                    <a:lumMod val="50000"/>
                    <a:lumOff val="50000"/>
                  </a:schemeClr>
                </a:solidFill>
                <a:latin typeface="微软雅黑" pitchFamily="34" charset="-122"/>
                <a:ea typeface="微软雅黑" pitchFamily="34" charset="-122"/>
              </a:rPr>
              <a:t>200</a:t>
            </a:r>
            <a:r>
              <a:rPr lang="zh-CN" altLang="en-US" sz="1466" dirty="0">
                <a:solidFill>
                  <a:schemeClr val="tx1">
                    <a:lumMod val="50000"/>
                    <a:lumOff val="50000"/>
                  </a:schemeClr>
                </a:solidFill>
                <a:latin typeface="微软雅黑" pitchFamily="34" charset="-122"/>
                <a:ea typeface="微软雅黑" pitchFamily="34" charset="-122"/>
              </a:rPr>
              <a:t>字</a:t>
            </a:r>
          </a:p>
        </p:txBody>
      </p:sp>
      <p:sp>
        <p:nvSpPr>
          <p:cNvPr id="14" name="Rectangle 9"/>
          <p:cNvSpPr/>
          <p:nvPr/>
        </p:nvSpPr>
        <p:spPr>
          <a:xfrm>
            <a:off x="8736913" y="1496585"/>
            <a:ext cx="2336191" cy="1535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199">
              <a:solidFill>
                <a:schemeClr val="tx1">
                  <a:lumMod val="50000"/>
                  <a:lumOff val="50000"/>
                </a:schemeClr>
              </a:solidFill>
            </a:endParaRPr>
          </a:p>
        </p:txBody>
      </p:sp>
      <p:sp>
        <p:nvSpPr>
          <p:cNvPr id="15" name="Text Box 10"/>
          <p:cNvSpPr txBox="1">
            <a:spLocks noChangeArrowheads="1"/>
          </p:cNvSpPr>
          <p:nvPr/>
        </p:nvSpPr>
        <p:spPr bwMode="auto">
          <a:xfrm>
            <a:off x="8715755" y="3080332"/>
            <a:ext cx="2357353" cy="738263"/>
          </a:xfrm>
          <a:prstGeom prst="rect">
            <a:avLst/>
          </a:prstGeom>
          <a:noFill/>
          <a:ln w="9525">
            <a:noFill/>
            <a:miter lim="800000"/>
            <a:headEnd/>
            <a:tailEnd/>
          </a:ln>
        </p:spPr>
        <p:txBody>
          <a:bodyPr lIns="60944" tIns="30472" rIns="60944" bIns="30472">
            <a:spAutoFit/>
          </a:bodyPr>
          <a:lstStyle/>
          <a:p>
            <a:pPr lvl="0" algn="ctr">
              <a:lnSpc>
                <a:spcPct val="150000"/>
              </a:lnSpc>
              <a:defRPr/>
            </a:pPr>
            <a:r>
              <a:rPr lang="zh-CN" altLang="en-US" sz="1466" dirty="0">
                <a:solidFill>
                  <a:schemeClr val="tx1">
                    <a:lumMod val="50000"/>
                    <a:lumOff val="50000"/>
                  </a:schemeClr>
                </a:solidFill>
                <a:latin typeface="微软雅黑" pitchFamily="34" charset="-122"/>
                <a:ea typeface="微软雅黑" pitchFamily="34" charset="-122"/>
              </a:rPr>
              <a:t>根据需要添加文字，一页的文字最好不要超过</a:t>
            </a:r>
            <a:r>
              <a:rPr lang="en-US" altLang="zh-CN" sz="1466" dirty="0">
                <a:solidFill>
                  <a:schemeClr val="tx1">
                    <a:lumMod val="50000"/>
                    <a:lumOff val="50000"/>
                  </a:schemeClr>
                </a:solidFill>
                <a:latin typeface="微软雅黑" pitchFamily="34" charset="-122"/>
                <a:ea typeface="微软雅黑" pitchFamily="34" charset="-122"/>
              </a:rPr>
              <a:t>200</a:t>
            </a:r>
            <a:r>
              <a:rPr lang="zh-CN" altLang="en-US" sz="1466" dirty="0">
                <a:solidFill>
                  <a:schemeClr val="tx1">
                    <a:lumMod val="50000"/>
                    <a:lumOff val="50000"/>
                  </a:schemeClr>
                </a:solidFill>
                <a:latin typeface="微软雅黑" pitchFamily="34" charset="-122"/>
                <a:ea typeface="微软雅黑" pitchFamily="34" charset="-122"/>
              </a:rPr>
              <a:t>字</a:t>
            </a:r>
          </a:p>
        </p:txBody>
      </p:sp>
      <p:sp>
        <p:nvSpPr>
          <p:cNvPr id="16" name="Rectangle 11"/>
          <p:cNvSpPr/>
          <p:nvPr/>
        </p:nvSpPr>
        <p:spPr>
          <a:xfrm>
            <a:off x="1108318" y="4027002"/>
            <a:ext cx="2336191" cy="1535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199">
              <a:solidFill>
                <a:schemeClr val="tx1">
                  <a:lumMod val="50000"/>
                  <a:lumOff val="50000"/>
                </a:schemeClr>
              </a:solidFill>
            </a:endParaRPr>
          </a:p>
        </p:txBody>
      </p:sp>
      <p:sp>
        <p:nvSpPr>
          <p:cNvPr id="17" name="Text Box 10"/>
          <p:cNvSpPr txBox="1">
            <a:spLocks noChangeArrowheads="1"/>
          </p:cNvSpPr>
          <p:nvPr/>
        </p:nvSpPr>
        <p:spPr bwMode="auto">
          <a:xfrm>
            <a:off x="1089272" y="5609929"/>
            <a:ext cx="2355237" cy="738263"/>
          </a:xfrm>
          <a:prstGeom prst="rect">
            <a:avLst/>
          </a:prstGeom>
          <a:noFill/>
          <a:ln w="9525">
            <a:noFill/>
            <a:miter lim="800000"/>
            <a:headEnd/>
            <a:tailEnd/>
          </a:ln>
        </p:spPr>
        <p:txBody>
          <a:bodyPr lIns="60944" tIns="30472" rIns="60944" bIns="30472">
            <a:spAutoFit/>
          </a:bodyPr>
          <a:lstStyle/>
          <a:p>
            <a:pPr lvl="0" algn="ctr">
              <a:lnSpc>
                <a:spcPct val="150000"/>
              </a:lnSpc>
              <a:defRPr/>
            </a:pPr>
            <a:r>
              <a:rPr lang="zh-CN" altLang="en-US" sz="1466" dirty="0">
                <a:solidFill>
                  <a:schemeClr val="tx1">
                    <a:lumMod val="50000"/>
                    <a:lumOff val="50000"/>
                  </a:schemeClr>
                </a:solidFill>
                <a:latin typeface="微软雅黑" pitchFamily="34" charset="-122"/>
                <a:ea typeface="微软雅黑" pitchFamily="34" charset="-122"/>
              </a:rPr>
              <a:t>根据需要添加文字，一页的文字最好不要超过</a:t>
            </a:r>
            <a:r>
              <a:rPr lang="en-US" altLang="zh-CN" sz="1466" dirty="0">
                <a:solidFill>
                  <a:schemeClr val="tx1">
                    <a:lumMod val="50000"/>
                    <a:lumOff val="50000"/>
                  </a:schemeClr>
                </a:solidFill>
                <a:latin typeface="微软雅黑" pitchFamily="34" charset="-122"/>
                <a:ea typeface="微软雅黑" pitchFamily="34" charset="-122"/>
              </a:rPr>
              <a:t>200</a:t>
            </a:r>
            <a:r>
              <a:rPr lang="zh-CN" altLang="en-US" sz="1466" dirty="0">
                <a:solidFill>
                  <a:schemeClr val="tx1">
                    <a:lumMod val="50000"/>
                    <a:lumOff val="50000"/>
                  </a:schemeClr>
                </a:solidFill>
                <a:latin typeface="微软雅黑" pitchFamily="34" charset="-122"/>
                <a:ea typeface="微软雅黑" pitchFamily="34" charset="-122"/>
              </a:rPr>
              <a:t>字</a:t>
            </a:r>
          </a:p>
        </p:txBody>
      </p:sp>
      <p:sp>
        <p:nvSpPr>
          <p:cNvPr id="18" name="Rectangle 13"/>
          <p:cNvSpPr/>
          <p:nvPr/>
        </p:nvSpPr>
        <p:spPr>
          <a:xfrm>
            <a:off x="3654004" y="4027002"/>
            <a:ext cx="2336191" cy="1535600"/>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199">
              <a:solidFill>
                <a:schemeClr val="tx1">
                  <a:lumMod val="50000"/>
                  <a:lumOff val="50000"/>
                </a:schemeClr>
              </a:solidFill>
            </a:endParaRPr>
          </a:p>
        </p:txBody>
      </p:sp>
      <p:sp>
        <p:nvSpPr>
          <p:cNvPr id="19" name="Text Box 10"/>
          <p:cNvSpPr txBox="1">
            <a:spLocks noChangeArrowheads="1"/>
          </p:cNvSpPr>
          <p:nvPr/>
        </p:nvSpPr>
        <p:spPr bwMode="auto">
          <a:xfrm>
            <a:off x="3632846" y="5609929"/>
            <a:ext cx="2357353" cy="738263"/>
          </a:xfrm>
          <a:prstGeom prst="rect">
            <a:avLst/>
          </a:prstGeom>
          <a:noFill/>
          <a:ln w="9525">
            <a:noFill/>
            <a:miter lim="800000"/>
            <a:headEnd/>
            <a:tailEnd/>
          </a:ln>
        </p:spPr>
        <p:txBody>
          <a:bodyPr lIns="60944" tIns="30472" rIns="60944" bIns="30472">
            <a:spAutoFit/>
          </a:bodyPr>
          <a:lstStyle/>
          <a:p>
            <a:pPr lvl="0" algn="ctr">
              <a:lnSpc>
                <a:spcPct val="150000"/>
              </a:lnSpc>
              <a:defRPr/>
            </a:pPr>
            <a:r>
              <a:rPr lang="zh-CN" altLang="en-US" sz="1466" dirty="0">
                <a:solidFill>
                  <a:schemeClr val="tx1">
                    <a:lumMod val="50000"/>
                    <a:lumOff val="50000"/>
                  </a:schemeClr>
                </a:solidFill>
                <a:latin typeface="微软雅黑" pitchFamily="34" charset="-122"/>
                <a:ea typeface="微软雅黑" pitchFamily="34" charset="-122"/>
              </a:rPr>
              <a:t>根据需要添加文字，一页的文字最好不要超过</a:t>
            </a:r>
            <a:r>
              <a:rPr lang="en-US" altLang="zh-CN" sz="1466" dirty="0">
                <a:solidFill>
                  <a:schemeClr val="tx1">
                    <a:lumMod val="50000"/>
                    <a:lumOff val="50000"/>
                  </a:schemeClr>
                </a:solidFill>
                <a:latin typeface="微软雅黑" pitchFamily="34" charset="-122"/>
                <a:ea typeface="微软雅黑" pitchFamily="34" charset="-122"/>
              </a:rPr>
              <a:t>200</a:t>
            </a:r>
            <a:r>
              <a:rPr lang="zh-CN" altLang="en-US" sz="1466" dirty="0">
                <a:solidFill>
                  <a:schemeClr val="tx1">
                    <a:lumMod val="50000"/>
                    <a:lumOff val="50000"/>
                  </a:schemeClr>
                </a:solidFill>
                <a:latin typeface="微软雅黑" pitchFamily="34" charset="-122"/>
                <a:ea typeface="微软雅黑" pitchFamily="34" charset="-122"/>
              </a:rPr>
              <a:t>字</a:t>
            </a:r>
          </a:p>
        </p:txBody>
      </p:sp>
      <p:sp>
        <p:nvSpPr>
          <p:cNvPr id="20" name="Rectangle 15"/>
          <p:cNvSpPr/>
          <p:nvPr/>
        </p:nvSpPr>
        <p:spPr>
          <a:xfrm>
            <a:off x="6182763" y="4027002"/>
            <a:ext cx="2336191" cy="1535600"/>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199">
              <a:solidFill>
                <a:schemeClr val="tx1">
                  <a:lumMod val="50000"/>
                  <a:lumOff val="50000"/>
                </a:schemeClr>
              </a:solidFill>
            </a:endParaRPr>
          </a:p>
        </p:txBody>
      </p:sp>
      <p:sp>
        <p:nvSpPr>
          <p:cNvPr id="21" name="Text Box 10"/>
          <p:cNvSpPr txBox="1">
            <a:spLocks noChangeArrowheads="1"/>
          </p:cNvSpPr>
          <p:nvPr/>
        </p:nvSpPr>
        <p:spPr bwMode="auto">
          <a:xfrm>
            <a:off x="6161604" y="5609929"/>
            <a:ext cx="2357353" cy="738263"/>
          </a:xfrm>
          <a:prstGeom prst="rect">
            <a:avLst/>
          </a:prstGeom>
          <a:noFill/>
          <a:ln w="9525">
            <a:noFill/>
            <a:miter lim="800000"/>
            <a:headEnd/>
            <a:tailEnd/>
          </a:ln>
        </p:spPr>
        <p:txBody>
          <a:bodyPr lIns="60944" tIns="30472" rIns="60944" bIns="30472">
            <a:spAutoFit/>
          </a:bodyPr>
          <a:lstStyle/>
          <a:p>
            <a:pPr lvl="0" algn="ctr">
              <a:lnSpc>
                <a:spcPct val="150000"/>
              </a:lnSpc>
              <a:defRPr/>
            </a:pPr>
            <a:r>
              <a:rPr lang="zh-CN" altLang="en-US" sz="1466" dirty="0">
                <a:solidFill>
                  <a:schemeClr val="tx1">
                    <a:lumMod val="50000"/>
                    <a:lumOff val="50000"/>
                  </a:schemeClr>
                </a:solidFill>
                <a:latin typeface="微软雅黑" pitchFamily="34" charset="-122"/>
                <a:ea typeface="微软雅黑" pitchFamily="34" charset="-122"/>
              </a:rPr>
              <a:t>根据需要添加文字，一页的文字最好不要超过</a:t>
            </a:r>
            <a:r>
              <a:rPr lang="en-US" altLang="zh-CN" sz="1466" dirty="0">
                <a:solidFill>
                  <a:schemeClr val="tx1">
                    <a:lumMod val="50000"/>
                    <a:lumOff val="50000"/>
                  </a:schemeClr>
                </a:solidFill>
                <a:latin typeface="微软雅黑" pitchFamily="34" charset="-122"/>
                <a:ea typeface="微软雅黑" pitchFamily="34" charset="-122"/>
              </a:rPr>
              <a:t>200</a:t>
            </a:r>
            <a:r>
              <a:rPr lang="zh-CN" altLang="en-US" sz="1466" dirty="0">
                <a:solidFill>
                  <a:schemeClr val="tx1">
                    <a:lumMod val="50000"/>
                    <a:lumOff val="50000"/>
                  </a:schemeClr>
                </a:solidFill>
                <a:latin typeface="微软雅黑" pitchFamily="34" charset="-122"/>
                <a:ea typeface="微软雅黑" pitchFamily="34" charset="-122"/>
              </a:rPr>
              <a:t>字</a:t>
            </a:r>
          </a:p>
        </p:txBody>
      </p:sp>
      <p:sp>
        <p:nvSpPr>
          <p:cNvPr id="22" name="Rectangle 17"/>
          <p:cNvSpPr/>
          <p:nvPr/>
        </p:nvSpPr>
        <p:spPr>
          <a:xfrm>
            <a:off x="8726333" y="4027002"/>
            <a:ext cx="2336191" cy="1535600"/>
          </a:xfrm>
          <a:prstGeom prst="rect">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199">
              <a:solidFill>
                <a:schemeClr val="tx1">
                  <a:lumMod val="50000"/>
                  <a:lumOff val="50000"/>
                </a:schemeClr>
              </a:solidFill>
            </a:endParaRPr>
          </a:p>
        </p:txBody>
      </p:sp>
      <p:sp>
        <p:nvSpPr>
          <p:cNvPr id="23" name="Text Box 10"/>
          <p:cNvSpPr txBox="1">
            <a:spLocks noChangeArrowheads="1"/>
          </p:cNvSpPr>
          <p:nvPr/>
        </p:nvSpPr>
        <p:spPr bwMode="auto">
          <a:xfrm>
            <a:off x="8707288" y="5609929"/>
            <a:ext cx="2355237" cy="738263"/>
          </a:xfrm>
          <a:prstGeom prst="rect">
            <a:avLst/>
          </a:prstGeom>
          <a:noFill/>
          <a:ln w="9525">
            <a:noFill/>
            <a:miter lim="800000"/>
            <a:headEnd/>
            <a:tailEnd/>
          </a:ln>
        </p:spPr>
        <p:txBody>
          <a:bodyPr lIns="60944" tIns="30472" rIns="60944" bIns="30472">
            <a:spAutoFit/>
          </a:bodyPr>
          <a:lstStyle/>
          <a:p>
            <a:pPr lvl="0" algn="ctr">
              <a:lnSpc>
                <a:spcPct val="150000"/>
              </a:lnSpc>
              <a:defRPr/>
            </a:pPr>
            <a:r>
              <a:rPr lang="zh-CN" altLang="en-US" sz="1466" dirty="0">
                <a:solidFill>
                  <a:schemeClr val="tx1">
                    <a:lumMod val="50000"/>
                    <a:lumOff val="50000"/>
                  </a:schemeClr>
                </a:solidFill>
                <a:latin typeface="微软雅黑" pitchFamily="34" charset="-122"/>
                <a:ea typeface="微软雅黑" pitchFamily="34" charset="-122"/>
              </a:rPr>
              <a:t>根据需要添加文字，一页的文字最好不要超过</a:t>
            </a:r>
            <a:r>
              <a:rPr lang="en-US" altLang="zh-CN" sz="1466" dirty="0">
                <a:solidFill>
                  <a:schemeClr val="tx1">
                    <a:lumMod val="50000"/>
                    <a:lumOff val="50000"/>
                  </a:schemeClr>
                </a:solidFill>
                <a:latin typeface="微软雅黑" pitchFamily="34" charset="-122"/>
                <a:ea typeface="微软雅黑" pitchFamily="34" charset="-122"/>
              </a:rPr>
              <a:t>200</a:t>
            </a:r>
            <a:r>
              <a:rPr lang="zh-CN" altLang="en-US" sz="1466" dirty="0">
                <a:solidFill>
                  <a:schemeClr val="tx1">
                    <a:lumMod val="50000"/>
                    <a:lumOff val="50000"/>
                  </a:schemeClr>
                </a:solidFill>
                <a:latin typeface="微软雅黑" pitchFamily="34" charset="-122"/>
                <a:ea typeface="微软雅黑" pitchFamily="34" charset="-122"/>
              </a:rPr>
              <a:t>字</a:t>
            </a:r>
          </a:p>
        </p:txBody>
      </p:sp>
      <p:sp>
        <p:nvSpPr>
          <p:cNvPr id="24" name="标题 23"/>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1928649373"/>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25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ppt_x</p:attrName>
                                        </p:attrNameLst>
                                      </p:cBhvr>
                                      <p:tavLst>
                                        <p:tav tm="0">
                                          <p:val>
                                            <p:fltVal val="0.5"/>
                                          </p:val>
                                        </p:tav>
                                        <p:tav tm="100000">
                                          <p:val>
                                            <p:strVal val="#ppt_x"/>
                                          </p:val>
                                        </p:tav>
                                      </p:tavLst>
                                    </p:anim>
                                    <p:anim calcmode="lin" valueType="num">
                                      <p:cBhvr>
                                        <p:cTn id="16" dur="500" fill="hold"/>
                                        <p:tgtEl>
                                          <p:spTgt spid="10"/>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75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 calcmode="lin" valueType="num">
                                      <p:cBhvr>
                                        <p:cTn id="27" dur="500" fill="hold"/>
                                        <p:tgtEl>
                                          <p:spTgt spid="14"/>
                                        </p:tgtEl>
                                        <p:attrNameLst>
                                          <p:attrName>ppt_x</p:attrName>
                                        </p:attrNameLst>
                                      </p:cBhvr>
                                      <p:tavLst>
                                        <p:tav tm="0">
                                          <p:val>
                                            <p:fltVal val="0.5"/>
                                          </p:val>
                                        </p:tav>
                                        <p:tav tm="100000">
                                          <p:val>
                                            <p:strVal val="#ppt_x"/>
                                          </p:val>
                                        </p:tav>
                                      </p:tavLst>
                                    </p:anim>
                                    <p:anim calcmode="lin" valueType="num">
                                      <p:cBhvr>
                                        <p:cTn id="28" dur="500" fill="hold"/>
                                        <p:tgtEl>
                                          <p:spTgt spid="14"/>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100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 calcmode="lin" valueType="num">
                                      <p:cBhvr>
                                        <p:cTn id="33" dur="500" fill="hold"/>
                                        <p:tgtEl>
                                          <p:spTgt spid="16"/>
                                        </p:tgtEl>
                                        <p:attrNameLst>
                                          <p:attrName>ppt_x</p:attrName>
                                        </p:attrNameLst>
                                      </p:cBhvr>
                                      <p:tavLst>
                                        <p:tav tm="0">
                                          <p:val>
                                            <p:fltVal val="0.5"/>
                                          </p:val>
                                        </p:tav>
                                        <p:tav tm="100000">
                                          <p:val>
                                            <p:strVal val="#ppt_x"/>
                                          </p:val>
                                        </p:tav>
                                      </p:tavLst>
                                    </p:anim>
                                    <p:anim calcmode="lin" valueType="num">
                                      <p:cBhvr>
                                        <p:cTn id="34" dur="500" fill="hold"/>
                                        <p:tgtEl>
                                          <p:spTgt spid="16"/>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125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 calcmode="lin" valueType="num">
                                      <p:cBhvr>
                                        <p:cTn id="39" dur="500" fill="hold"/>
                                        <p:tgtEl>
                                          <p:spTgt spid="18"/>
                                        </p:tgtEl>
                                        <p:attrNameLst>
                                          <p:attrName>ppt_x</p:attrName>
                                        </p:attrNameLst>
                                      </p:cBhvr>
                                      <p:tavLst>
                                        <p:tav tm="0">
                                          <p:val>
                                            <p:fltVal val="0.5"/>
                                          </p:val>
                                        </p:tav>
                                        <p:tav tm="100000">
                                          <p:val>
                                            <p:strVal val="#ppt_x"/>
                                          </p:val>
                                        </p:tav>
                                      </p:tavLst>
                                    </p:anim>
                                    <p:anim calcmode="lin" valueType="num">
                                      <p:cBhvr>
                                        <p:cTn id="40" dur="500" fill="hold"/>
                                        <p:tgtEl>
                                          <p:spTgt spid="18"/>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150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175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 calcmode="lin" valueType="num">
                                      <p:cBhvr>
                                        <p:cTn id="51" dur="500" fill="hold"/>
                                        <p:tgtEl>
                                          <p:spTgt spid="22"/>
                                        </p:tgtEl>
                                        <p:attrNameLst>
                                          <p:attrName>ppt_x</p:attrName>
                                        </p:attrNameLst>
                                      </p:cBhvr>
                                      <p:tavLst>
                                        <p:tav tm="0">
                                          <p:val>
                                            <p:fltVal val="0.5"/>
                                          </p:val>
                                        </p:tav>
                                        <p:tav tm="100000">
                                          <p:val>
                                            <p:strVal val="#ppt_x"/>
                                          </p:val>
                                        </p:tav>
                                      </p:tavLst>
                                    </p:anim>
                                    <p:anim calcmode="lin" valueType="num">
                                      <p:cBhvr>
                                        <p:cTn id="52" dur="500" fill="hold"/>
                                        <p:tgtEl>
                                          <p:spTgt spid="22"/>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2" presetClass="entr" presetSubtype="4"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ppt_x"/>
                                          </p:val>
                                        </p:tav>
                                        <p:tav tm="100000">
                                          <p:val>
                                            <p:strVal val="#ppt_x"/>
                                          </p:val>
                                        </p:tav>
                                      </p:tavLst>
                                    </p:anim>
                                    <p:anim calcmode="lin" valueType="num">
                                      <p:cBhvr additive="base">
                                        <p:cTn id="57" dur="500" fill="hold"/>
                                        <p:tgtEl>
                                          <p:spTgt spid="9"/>
                                        </p:tgtEl>
                                        <p:attrNameLst>
                                          <p:attrName>ppt_y</p:attrName>
                                        </p:attrNameLst>
                                      </p:cBhvr>
                                      <p:tavLst>
                                        <p:tav tm="0">
                                          <p:val>
                                            <p:strVal val="1+#ppt_h/2"/>
                                          </p:val>
                                        </p:tav>
                                        <p:tav tm="100000">
                                          <p:val>
                                            <p:strVal val="#ppt_y"/>
                                          </p:val>
                                        </p:tav>
                                      </p:tavLst>
                                    </p:anim>
                                  </p:childTnLst>
                                </p:cTn>
                              </p:par>
                            </p:childTnLst>
                          </p:cTn>
                        </p:par>
                        <p:par>
                          <p:cTn id="58" fill="hold">
                            <p:stCondLst>
                              <p:cond delay="2750"/>
                            </p:stCondLst>
                            <p:childTnLst>
                              <p:par>
                                <p:cTn id="59" presetID="2" presetClass="entr" presetSubtype="4"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500" fill="hold"/>
                                        <p:tgtEl>
                                          <p:spTgt spid="13"/>
                                        </p:tgtEl>
                                        <p:attrNameLst>
                                          <p:attrName>ppt_x</p:attrName>
                                        </p:attrNameLst>
                                      </p:cBhvr>
                                      <p:tavLst>
                                        <p:tav tm="0">
                                          <p:val>
                                            <p:strVal val="#ppt_x"/>
                                          </p:val>
                                        </p:tav>
                                        <p:tav tm="100000">
                                          <p:val>
                                            <p:strVal val="#ppt_x"/>
                                          </p:val>
                                        </p:tav>
                                      </p:tavLst>
                                    </p:anim>
                                    <p:anim calcmode="lin" valueType="num">
                                      <p:cBhvr additive="base">
                                        <p:cTn id="67" dur="500" fill="hold"/>
                                        <p:tgtEl>
                                          <p:spTgt spid="1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ppt_x"/>
                                          </p:val>
                                        </p:tav>
                                        <p:tav tm="100000">
                                          <p:val>
                                            <p:strVal val="#ppt_x"/>
                                          </p:val>
                                        </p:tav>
                                      </p:tavLst>
                                    </p:anim>
                                    <p:anim calcmode="lin" valueType="num">
                                      <p:cBhvr additive="base">
                                        <p:cTn id="77" dur="500" fill="hold"/>
                                        <p:tgtEl>
                                          <p:spTgt spid="17"/>
                                        </p:tgtEl>
                                        <p:attrNameLst>
                                          <p:attrName>ppt_y</p:attrName>
                                        </p:attrNameLst>
                                      </p:cBhvr>
                                      <p:tavLst>
                                        <p:tav tm="0">
                                          <p:val>
                                            <p:strVal val="1+#ppt_h/2"/>
                                          </p:val>
                                        </p:tav>
                                        <p:tav tm="100000">
                                          <p:val>
                                            <p:strVal val="#ppt_y"/>
                                          </p:val>
                                        </p:tav>
                                      </p:tavLst>
                                    </p:anim>
                                  </p:childTnLst>
                                </p:cTn>
                              </p:par>
                            </p:childTnLst>
                          </p:cTn>
                        </p:par>
                        <p:par>
                          <p:cTn id="78" fill="hold">
                            <p:stCondLst>
                              <p:cond delay="4750"/>
                            </p:stCondLst>
                            <p:childTnLst>
                              <p:par>
                                <p:cTn id="79" presetID="2" presetClass="entr" presetSubtype="4"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childTnLst>
                          </p:cTn>
                        </p:par>
                        <p:par>
                          <p:cTn id="83" fill="hold">
                            <p:stCondLst>
                              <p:cond delay="5250"/>
                            </p:stCondLst>
                            <p:childTnLst>
                              <p:par>
                                <p:cTn id="84" presetID="2" presetClass="entr" presetSubtype="4"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500" fill="hold"/>
                                        <p:tgtEl>
                                          <p:spTgt spid="21"/>
                                        </p:tgtEl>
                                        <p:attrNameLst>
                                          <p:attrName>ppt_x</p:attrName>
                                        </p:attrNameLst>
                                      </p:cBhvr>
                                      <p:tavLst>
                                        <p:tav tm="0">
                                          <p:val>
                                            <p:strVal val="#ppt_x"/>
                                          </p:val>
                                        </p:tav>
                                        <p:tav tm="100000">
                                          <p:val>
                                            <p:strVal val="#ppt_x"/>
                                          </p:val>
                                        </p:tav>
                                      </p:tavLst>
                                    </p:anim>
                                    <p:anim calcmode="lin" valueType="num">
                                      <p:cBhvr additive="base">
                                        <p:cTn id="87" dur="500" fill="hold"/>
                                        <p:tgtEl>
                                          <p:spTgt spid="21"/>
                                        </p:tgtEl>
                                        <p:attrNameLst>
                                          <p:attrName>ppt_y</p:attrName>
                                        </p:attrNameLst>
                                      </p:cBhvr>
                                      <p:tavLst>
                                        <p:tav tm="0">
                                          <p:val>
                                            <p:strVal val="1+#ppt_h/2"/>
                                          </p:val>
                                        </p:tav>
                                        <p:tav tm="100000">
                                          <p:val>
                                            <p:strVal val="#ppt_y"/>
                                          </p:val>
                                        </p:tav>
                                      </p:tavLst>
                                    </p:anim>
                                  </p:childTnLst>
                                </p:cTn>
                              </p:par>
                            </p:childTnLst>
                          </p:cTn>
                        </p:par>
                        <p:par>
                          <p:cTn id="88" fill="hold">
                            <p:stCondLst>
                              <p:cond delay="5750"/>
                            </p:stCondLst>
                            <p:childTnLst>
                              <p:par>
                                <p:cTn id="89" presetID="2" presetClass="entr" presetSubtype="4"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500" fill="hold"/>
                                        <p:tgtEl>
                                          <p:spTgt spid="23"/>
                                        </p:tgtEl>
                                        <p:attrNameLst>
                                          <p:attrName>ppt_x</p:attrName>
                                        </p:attrNameLst>
                                      </p:cBhvr>
                                      <p:tavLst>
                                        <p:tav tm="0">
                                          <p:val>
                                            <p:strVal val="#ppt_x"/>
                                          </p:val>
                                        </p:tav>
                                        <p:tav tm="100000">
                                          <p:val>
                                            <p:strVal val="#ppt_x"/>
                                          </p:val>
                                        </p:tav>
                                      </p:tavLst>
                                    </p:anim>
                                    <p:anim calcmode="lin" valueType="num">
                                      <p:cBhvr additive="base">
                                        <p:cTn id="9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六边形 7"/>
          <p:cNvSpPr/>
          <p:nvPr/>
        </p:nvSpPr>
        <p:spPr>
          <a:xfrm rot="16200000">
            <a:off x="1232151" y="3685541"/>
            <a:ext cx="1632116" cy="1406996"/>
          </a:xfrm>
          <a:prstGeom prst="hexagon">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tx1">
                  <a:lumMod val="50000"/>
                  <a:lumOff val="50000"/>
                </a:schemeClr>
              </a:solidFill>
            </a:endParaRPr>
          </a:p>
        </p:txBody>
      </p:sp>
      <p:sp>
        <p:nvSpPr>
          <p:cNvPr id="9" name="六边形 8"/>
          <p:cNvSpPr/>
          <p:nvPr/>
        </p:nvSpPr>
        <p:spPr>
          <a:xfrm rot="16200000">
            <a:off x="3983738" y="2021550"/>
            <a:ext cx="1632122" cy="1407000"/>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tx1">
                  <a:lumMod val="50000"/>
                  <a:lumOff val="50000"/>
                </a:schemeClr>
              </a:solidFill>
            </a:endParaRPr>
          </a:p>
        </p:txBody>
      </p:sp>
      <p:sp>
        <p:nvSpPr>
          <p:cNvPr id="10" name="六边形 9"/>
          <p:cNvSpPr/>
          <p:nvPr/>
        </p:nvSpPr>
        <p:spPr>
          <a:xfrm rot="16200000">
            <a:off x="6735330" y="3397223"/>
            <a:ext cx="1632119" cy="1406999"/>
          </a:xfrm>
          <a:prstGeom prst="hexagon">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tx1">
                  <a:lumMod val="50000"/>
                  <a:lumOff val="50000"/>
                </a:schemeClr>
              </a:solidFill>
            </a:endParaRPr>
          </a:p>
        </p:txBody>
      </p:sp>
      <p:sp>
        <p:nvSpPr>
          <p:cNvPr id="11" name="六边形 10"/>
          <p:cNvSpPr/>
          <p:nvPr/>
        </p:nvSpPr>
        <p:spPr>
          <a:xfrm rot="16200000">
            <a:off x="9327732" y="1765465"/>
            <a:ext cx="1632120" cy="1406999"/>
          </a:xfrm>
          <a:prstGeom prst="hexag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tx1">
                  <a:lumMod val="50000"/>
                  <a:lumOff val="50000"/>
                </a:schemeClr>
              </a:solidFill>
            </a:endParaRPr>
          </a:p>
        </p:txBody>
      </p:sp>
      <p:cxnSp>
        <p:nvCxnSpPr>
          <p:cNvPr id="12" name="直接连接符 11"/>
          <p:cNvCxnSpPr>
            <a:stCxn id="8" idx="1"/>
            <a:endCxn id="9" idx="4"/>
          </p:cNvCxnSpPr>
          <p:nvPr/>
        </p:nvCxnSpPr>
        <p:spPr>
          <a:xfrm flipV="1">
            <a:off x="2751711" y="3189359"/>
            <a:ext cx="1344592" cy="73537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9" idx="2"/>
            <a:endCxn id="10" idx="5"/>
          </p:cNvCxnSpPr>
          <p:nvPr/>
        </p:nvCxnSpPr>
        <p:spPr>
          <a:xfrm>
            <a:off x="5503303" y="3189363"/>
            <a:ext cx="1344590" cy="44705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0" idx="1"/>
            <a:endCxn id="11" idx="4"/>
          </p:cNvCxnSpPr>
          <p:nvPr/>
        </p:nvCxnSpPr>
        <p:spPr>
          <a:xfrm flipV="1">
            <a:off x="8254892" y="2933275"/>
            <a:ext cx="1185402" cy="70313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文本框 7"/>
          <p:cNvSpPr txBox="1">
            <a:spLocks noChangeArrowheads="1"/>
          </p:cNvSpPr>
          <p:nvPr/>
        </p:nvSpPr>
        <p:spPr bwMode="auto">
          <a:xfrm>
            <a:off x="444630" y="1879197"/>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866" b="1" dirty="0">
                <a:solidFill>
                  <a:schemeClr val="tx1">
                    <a:lumMod val="50000"/>
                    <a:lumOff val="50000"/>
                  </a:schemeClr>
                </a:solidFill>
                <a:latin typeface="微软雅黑" pitchFamily="34" charset="-122"/>
              </a:rPr>
              <a:t>添加文本信息</a:t>
            </a:r>
            <a:endParaRPr lang="en-US" altLang="zh-CN" sz="1866" b="1" dirty="0">
              <a:solidFill>
                <a:schemeClr val="tx1">
                  <a:lumMod val="50000"/>
                  <a:lumOff val="50000"/>
                </a:schemeClr>
              </a:solidFill>
              <a:latin typeface="微软雅黑" pitchFamily="34" charset="-122"/>
            </a:endParaRPr>
          </a:p>
          <a:p>
            <a:pPr algn="ctr">
              <a:lnSpc>
                <a:spcPct val="150000"/>
              </a:lnSpc>
              <a:spcBef>
                <a:spcPts val="400"/>
              </a:spcBef>
            </a:pPr>
            <a:r>
              <a:rPr lang="zh-CN" altLang="en-US" sz="1466" dirty="0">
                <a:solidFill>
                  <a:schemeClr val="tx1">
                    <a:lumMod val="50000"/>
                    <a:lumOff val="50000"/>
                  </a:schemeClr>
                </a:solidFill>
                <a:latin typeface="微软雅黑" pitchFamily="34" charset="-122"/>
              </a:rPr>
              <a:t>此处添加说明文字添加说明文字添加说明文字此处添加说明文字此处添加说明文字此处添加说明文字</a:t>
            </a:r>
          </a:p>
        </p:txBody>
      </p:sp>
      <p:sp>
        <p:nvSpPr>
          <p:cNvPr id="16" name="文本框 7"/>
          <p:cNvSpPr txBox="1">
            <a:spLocks noChangeArrowheads="1"/>
          </p:cNvSpPr>
          <p:nvPr/>
        </p:nvSpPr>
        <p:spPr bwMode="auto">
          <a:xfrm>
            <a:off x="3228215" y="3798910"/>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866" b="1" dirty="0">
                <a:solidFill>
                  <a:schemeClr val="tx1">
                    <a:lumMod val="50000"/>
                    <a:lumOff val="50000"/>
                  </a:schemeClr>
                </a:solidFill>
                <a:latin typeface="微软雅黑" pitchFamily="34" charset="-122"/>
              </a:rPr>
              <a:t>添加文本信息</a:t>
            </a:r>
            <a:endParaRPr lang="en-US" altLang="zh-CN" sz="1866" b="1" dirty="0">
              <a:solidFill>
                <a:schemeClr val="tx1">
                  <a:lumMod val="50000"/>
                  <a:lumOff val="50000"/>
                </a:schemeClr>
              </a:solidFill>
              <a:latin typeface="微软雅黑" pitchFamily="34" charset="-122"/>
            </a:endParaRPr>
          </a:p>
          <a:p>
            <a:pPr algn="ctr">
              <a:lnSpc>
                <a:spcPct val="150000"/>
              </a:lnSpc>
              <a:spcBef>
                <a:spcPts val="400"/>
              </a:spcBef>
            </a:pPr>
            <a:r>
              <a:rPr lang="zh-CN" altLang="en-US" sz="1466" dirty="0">
                <a:solidFill>
                  <a:schemeClr val="tx1">
                    <a:lumMod val="50000"/>
                    <a:lumOff val="50000"/>
                  </a:schemeClr>
                </a:solidFill>
                <a:latin typeface="微软雅黑" pitchFamily="34" charset="-122"/>
              </a:rPr>
              <a:t>此处添加说明文字添加说明文字添加说明文字此处添加说明文字此处添加说明文字此处添加说明文字</a:t>
            </a:r>
          </a:p>
        </p:txBody>
      </p:sp>
      <p:sp>
        <p:nvSpPr>
          <p:cNvPr id="17" name="文本框 7"/>
          <p:cNvSpPr txBox="1">
            <a:spLocks noChangeArrowheads="1"/>
          </p:cNvSpPr>
          <p:nvPr/>
        </p:nvSpPr>
        <p:spPr bwMode="auto">
          <a:xfrm>
            <a:off x="5904030" y="1653269"/>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866" b="1" dirty="0">
                <a:solidFill>
                  <a:schemeClr val="tx1">
                    <a:lumMod val="50000"/>
                    <a:lumOff val="50000"/>
                  </a:schemeClr>
                </a:solidFill>
                <a:latin typeface="微软雅黑" pitchFamily="34" charset="-122"/>
              </a:rPr>
              <a:t>添加文本信息</a:t>
            </a:r>
            <a:endParaRPr lang="en-US" altLang="zh-CN" sz="1866" b="1" dirty="0">
              <a:solidFill>
                <a:schemeClr val="tx1">
                  <a:lumMod val="50000"/>
                  <a:lumOff val="50000"/>
                </a:schemeClr>
              </a:solidFill>
              <a:latin typeface="微软雅黑" pitchFamily="34" charset="-122"/>
            </a:endParaRPr>
          </a:p>
          <a:p>
            <a:pPr algn="ctr">
              <a:lnSpc>
                <a:spcPct val="150000"/>
              </a:lnSpc>
              <a:spcBef>
                <a:spcPts val="400"/>
              </a:spcBef>
            </a:pPr>
            <a:r>
              <a:rPr lang="zh-CN" altLang="en-US" sz="1466" dirty="0">
                <a:solidFill>
                  <a:schemeClr val="tx1">
                    <a:lumMod val="50000"/>
                    <a:lumOff val="50000"/>
                  </a:schemeClr>
                </a:solidFill>
                <a:latin typeface="微软雅黑" pitchFamily="34" charset="-122"/>
              </a:rPr>
              <a:t>此处添加说明文字添加说明文字添加说明文字此处添加说明文字此处添加说明文字此处添加说明文字</a:t>
            </a:r>
          </a:p>
        </p:txBody>
      </p:sp>
      <p:sp>
        <p:nvSpPr>
          <p:cNvPr id="18" name="文本框 7"/>
          <p:cNvSpPr txBox="1">
            <a:spLocks noChangeArrowheads="1"/>
          </p:cNvSpPr>
          <p:nvPr/>
        </p:nvSpPr>
        <p:spPr bwMode="auto">
          <a:xfrm>
            <a:off x="8603412" y="3572982"/>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866" b="1" dirty="0">
                <a:solidFill>
                  <a:schemeClr val="tx1">
                    <a:lumMod val="50000"/>
                    <a:lumOff val="50000"/>
                  </a:schemeClr>
                </a:solidFill>
                <a:latin typeface="微软雅黑" pitchFamily="34" charset="-122"/>
              </a:rPr>
              <a:t>添加文本信息</a:t>
            </a:r>
            <a:endParaRPr lang="en-US" altLang="zh-CN" sz="1866" b="1" dirty="0">
              <a:solidFill>
                <a:schemeClr val="tx1">
                  <a:lumMod val="50000"/>
                  <a:lumOff val="50000"/>
                </a:schemeClr>
              </a:solidFill>
              <a:latin typeface="微软雅黑" pitchFamily="34" charset="-122"/>
            </a:endParaRPr>
          </a:p>
          <a:p>
            <a:pPr algn="ctr">
              <a:lnSpc>
                <a:spcPct val="150000"/>
              </a:lnSpc>
              <a:spcBef>
                <a:spcPts val="400"/>
              </a:spcBef>
            </a:pPr>
            <a:r>
              <a:rPr lang="zh-CN" altLang="en-US" sz="1466" dirty="0">
                <a:solidFill>
                  <a:schemeClr val="tx1">
                    <a:lumMod val="50000"/>
                    <a:lumOff val="50000"/>
                  </a:schemeClr>
                </a:solidFill>
                <a:latin typeface="微软雅黑" pitchFamily="34" charset="-122"/>
              </a:rPr>
              <a:t>此处添加说明文字添加说明文字添加说明文字此处添加说明文字此处添加说明文字此处添加说明文字</a:t>
            </a:r>
          </a:p>
        </p:txBody>
      </p:sp>
      <p:sp>
        <p:nvSpPr>
          <p:cNvPr id="19" name="KSO_Shape"/>
          <p:cNvSpPr>
            <a:spLocks/>
          </p:cNvSpPr>
          <p:nvPr/>
        </p:nvSpPr>
        <p:spPr bwMode="auto">
          <a:xfrm>
            <a:off x="1753983" y="4058326"/>
            <a:ext cx="588455" cy="58845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tx2"/>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sz="3199">
              <a:solidFill>
                <a:schemeClr val="tx1">
                  <a:lumMod val="50000"/>
                  <a:lumOff val="50000"/>
                </a:schemeClr>
              </a:solidFill>
              <a:ea typeface="宋体" panose="02010600030101010101" pitchFamily="2" charset="-122"/>
            </a:endParaRPr>
          </a:p>
        </p:txBody>
      </p:sp>
      <p:sp>
        <p:nvSpPr>
          <p:cNvPr id="20" name="KSO_Shape"/>
          <p:cNvSpPr/>
          <p:nvPr/>
        </p:nvSpPr>
        <p:spPr>
          <a:xfrm rot="2075794">
            <a:off x="4621929" y="2322315"/>
            <a:ext cx="355746" cy="805462"/>
          </a:xfrm>
          <a:custGeom>
            <a:avLst/>
            <a:gdLst>
              <a:gd name="connsiteX0" fmla="*/ 1193800 w 2387600"/>
              <a:gd name="connsiteY0" fmla="*/ 342900 h 5404814"/>
              <a:gd name="connsiteX1" fmla="*/ 930275 w 2387600"/>
              <a:gd name="connsiteY1" fmla="*/ 606425 h 5404814"/>
              <a:gd name="connsiteX2" fmla="*/ 1193800 w 2387600"/>
              <a:gd name="connsiteY2" fmla="*/ 869950 h 5404814"/>
              <a:gd name="connsiteX3" fmla="*/ 1457325 w 2387600"/>
              <a:gd name="connsiteY3" fmla="*/ 606425 h 5404814"/>
              <a:gd name="connsiteX4" fmla="*/ 1193800 w 2387600"/>
              <a:gd name="connsiteY4" fmla="*/ 342900 h 5404814"/>
              <a:gd name="connsiteX5" fmla="*/ 1193800 w 2387600"/>
              <a:gd name="connsiteY5" fmla="*/ 0 h 5404814"/>
              <a:gd name="connsiteX6" fmla="*/ 2387600 w 2387600"/>
              <a:gd name="connsiteY6" fmla="*/ 1193800 h 5404814"/>
              <a:gd name="connsiteX7" fmla="*/ 1658481 w 2387600"/>
              <a:gd name="connsiteY7" fmla="*/ 2293786 h 5404814"/>
              <a:gd name="connsiteX8" fmla="*/ 1580853 w 2387600"/>
              <a:gd name="connsiteY8" fmla="*/ 2317883 h 5404814"/>
              <a:gd name="connsiteX9" fmla="*/ 1580853 w 2387600"/>
              <a:gd name="connsiteY9" fmla="*/ 3478606 h 5404814"/>
              <a:gd name="connsiteX10" fmla="*/ 1320504 w 2387600"/>
              <a:gd name="connsiteY10" fmla="*/ 3735389 h 5404814"/>
              <a:gd name="connsiteX11" fmla="*/ 1580853 w 2387600"/>
              <a:gd name="connsiteY11" fmla="*/ 3992173 h 5404814"/>
              <a:gd name="connsiteX12" fmla="*/ 1580853 w 2387600"/>
              <a:gd name="connsiteY12" fmla="*/ 4001885 h 5404814"/>
              <a:gd name="connsiteX13" fmla="*/ 1320504 w 2387600"/>
              <a:gd name="connsiteY13" fmla="*/ 4258668 h 5404814"/>
              <a:gd name="connsiteX14" fmla="*/ 1580853 w 2387600"/>
              <a:gd name="connsiteY14" fmla="*/ 4515452 h 5404814"/>
              <a:gd name="connsiteX15" fmla="*/ 1580853 w 2387600"/>
              <a:gd name="connsiteY15" fmla="*/ 4525164 h 5404814"/>
              <a:gd name="connsiteX16" fmla="*/ 1320504 w 2387600"/>
              <a:gd name="connsiteY16" fmla="*/ 4781947 h 5404814"/>
              <a:gd name="connsiteX17" fmla="*/ 1577964 w 2387600"/>
              <a:gd name="connsiteY17" fmla="*/ 5035881 h 5404814"/>
              <a:gd name="connsiteX18" fmla="*/ 1191121 w 2387600"/>
              <a:gd name="connsiteY18" fmla="*/ 5404814 h 5404814"/>
              <a:gd name="connsiteX19" fmla="*/ 806747 w 2387600"/>
              <a:gd name="connsiteY19" fmla="*/ 5038235 h 5404814"/>
              <a:gd name="connsiteX20" fmla="*/ 806747 w 2387600"/>
              <a:gd name="connsiteY20" fmla="*/ 2317883 h 5404814"/>
              <a:gd name="connsiteX21" fmla="*/ 729119 w 2387600"/>
              <a:gd name="connsiteY21" fmla="*/ 2293786 h 5404814"/>
              <a:gd name="connsiteX22" fmla="*/ 0 w 2387600"/>
              <a:gd name="connsiteY22" fmla="*/ 1193800 h 5404814"/>
              <a:gd name="connsiteX23" fmla="*/ 1193800 w 2387600"/>
              <a:gd name="connsiteY23" fmla="*/ 0 h 540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7600" h="5404814">
                <a:moveTo>
                  <a:pt x="1193800" y="342900"/>
                </a:moveTo>
                <a:cubicBezTo>
                  <a:pt x="1048259" y="342900"/>
                  <a:pt x="930275" y="460884"/>
                  <a:pt x="930275" y="606425"/>
                </a:cubicBezTo>
                <a:cubicBezTo>
                  <a:pt x="930275" y="751966"/>
                  <a:pt x="1048259" y="869950"/>
                  <a:pt x="1193800" y="869950"/>
                </a:cubicBezTo>
                <a:cubicBezTo>
                  <a:pt x="1339341" y="869950"/>
                  <a:pt x="1457325" y="751966"/>
                  <a:pt x="1457325" y="606425"/>
                </a:cubicBezTo>
                <a:cubicBezTo>
                  <a:pt x="1457325" y="460884"/>
                  <a:pt x="1339341" y="342900"/>
                  <a:pt x="1193800" y="342900"/>
                </a:cubicBezTo>
                <a:close/>
                <a:moveTo>
                  <a:pt x="1193800" y="0"/>
                </a:moveTo>
                <a:cubicBezTo>
                  <a:pt x="1853118" y="0"/>
                  <a:pt x="2387600" y="534482"/>
                  <a:pt x="2387600" y="1193800"/>
                </a:cubicBezTo>
                <a:cubicBezTo>
                  <a:pt x="2387600" y="1688289"/>
                  <a:pt x="2086954" y="2112557"/>
                  <a:pt x="1658481" y="2293786"/>
                </a:cubicBezTo>
                <a:lnTo>
                  <a:pt x="1580853" y="2317883"/>
                </a:lnTo>
                <a:lnTo>
                  <a:pt x="1580853" y="3478606"/>
                </a:lnTo>
                <a:lnTo>
                  <a:pt x="1320504" y="3735389"/>
                </a:lnTo>
                <a:lnTo>
                  <a:pt x="1580853" y="3992173"/>
                </a:lnTo>
                <a:lnTo>
                  <a:pt x="1580853" y="4001885"/>
                </a:lnTo>
                <a:lnTo>
                  <a:pt x="1320504" y="4258668"/>
                </a:lnTo>
                <a:lnTo>
                  <a:pt x="1580853" y="4515452"/>
                </a:lnTo>
                <a:lnTo>
                  <a:pt x="1580853" y="4525164"/>
                </a:lnTo>
                <a:lnTo>
                  <a:pt x="1320504" y="4781947"/>
                </a:lnTo>
                <a:lnTo>
                  <a:pt x="1577964" y="5035881"/>
                </a:lnTo>
                <a:lnTo>
                  <a:pt x="1191121" y="5404814"/>
                </a:lnTo>
                <a:lnTo>
                  <a:pt x="806747" y="5038235"/>
                </a:lnTo>
                <a:lnTo>
                  <a:pt x="806747" y="2317883"/>
                </a:lnTo>
                <a:lnTo>
                  <a:pt x="729119" y="2293786"/>
                </a:lnTo>
                <a:cubicBezTo>
                  <a:pt x="300646" y="2112557"/>
                  <a:pt x="0" y="1688289"/>
                  <a:pt x="0" y="1193800"/>
                </a:cubicBezTo>
                <a:cubicBezTo>
                  <a:pt x="0" y="534482"/>
                  <a:pt x="534482" y="0"/>
                  <a:pt x="1193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3199">
              <a:solidFill>
                <a:schemeClr val="tx1">
                  <a:lumMod val="50000"/>
                  <a:lumOff val="50000"/>
                </a:schemeClr>
              </a:solidFill>
            </a:endParaRPr>
          </a:p>
        </p:txBody>
      </p:sp>
      <p:sp>
        <p:nvSpPr>
          <p:cNvPr id="21" name="KSO_Shape"/>
          <p:cNvSpPr>
            <a:spLocks/>
          </p:cNvSpPr>
          <p:nvPr/>
        </p:nvSpPr>
        <p:spPr bwMode="auto">
          <a:xfrm>
            <a:off x="7342497" y="3783307"/>
            <a:ext cx="422165" cy="634833"/>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accent2"/>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sz="3199">
              <a:solidFill>
                <a:schemeClr val="tx1">
                  <a:lumMod val="50000"/>
                  <a:lumOff val="50000"/>
                </a:schemeClr>
              </a:solidFill>
              <a:ea typeface="宋体" panose="02010600030101010101" pitchFamily="2" charset="-122"/>
            </a:endParaRPr>
          </a:p>
        </p:txBody>
      </p:sp>
      <p:sp>
        <p:nvSpPr>
          <p:cNvPr id="22" name="KSO_Shape"/>
          <p:cNvSpPr>
            <a:spLocks/>
          </p:cNvSpPr>
          <p:nvPr/>
        </p:nvSpPr>
        <p:spPr bwMode="auto">
          <a:xfrm>
            <a:off x="9838353" y="2163021"/>
            <a:ext cx="610873" cy="611893"/>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accent3"/>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sz="3199">
              <a:solidFill>
                <a:schemeClr val="tx1">
                  <a:lumMod val="50000"/>
                  <a:lumOff val="50000"/>
                </a:schemeClr>
              </a:solidFill>
              <a:ea typeface="宋体" panose="02010600030101010101" pitchFamily="2" charset="-122"/>
            </a:endParaRPr>
          </a:p>
        </p:txBody>
      </p:sp>
      <p:sp>
        <p:nvSpPr>
          <p:cNvPr id="23" name="标题 22"/>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2641875837"/>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400" fill="hold"/>
                                        <p:tgtEl>
                                          <p:spTgt spid="8"/>
                                        </p:tgtEl>
                                        <p:attrNameLst>
                                          <p:attrName>ppt_w</p:attrName>
                                        </p:attrNameLst>
                                      </p:cBhvr>
                                      <p:tavLst>
                                        <p:tav tm="0">
                                          <p:val>
                                            <p:strVal val="4*#ppt_w"/>
                                          </p:val>
                                        </p:tav>
                                        <p:tav tm="100000">
                                          <p:val>
                                            <p:strVal val="#ppt_w"/>
                                          </p:val>
                                        </p:tav>
                                      </p:tavLst>
                                    </p:anim>
                                    <p:anim calcmode="lin" valueType="num">
                                      <p:cBhvr>
                                        <p:cTn id="8" dur="400" fill="hold"/>
                                        <p:tgtEl>
                                          <p:spTgt spid="8"/>
                                        </p:tgtEl>
                                        <p:attrNameLst>
                                          <p:attrName>ppt_h</p:attrName>
                                        </p:attrNameLst>
                                      </p:cBhvr>
                                      <p:tavLst>
                                        <p:tav tm="0">
                                          <p:val>
                                            <p:strVal val="4*#ppt_h"/>
                                          </p:val>
                                        </p:tav>
                                        <p:tav tm="100000">
                                          <p:val>
                                            <p:strVal val="#ppt_h"/>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p:stCondLst>
                              <p:cond delay="500"/>
                            </p:stCondLst>
                            <p:childTnLst>
                              <p:par>
                                <p:cTn id="15" presetID="23" presetClass="entr" presetSubtype="3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400" fill="hold"/>
                                        <p:tgtEl>
                                          <p:spTgt spid="9"/>
                                        </p:tgtEl>
                                        <p:attrNameLst>
                                          <p:attrName>ppt_w</p:attrName>
                                        </p:attrNameLst>
                                      </p:cBhvr>
                                      <p:tavLst>
                                        <p:tav tm="0">
                                          <p:val>
                                            <p:strVal val="4*#ppt_w"/>
                                          </p:val>
                                        </p:tav>
                                        <p:tav tm="100000">
                                          <p:val>
                                            <p:strVal val="#ppt_w"/>
                                          </p:val>
                                        </p:tav>
                                      </p:tavLst>
                                    </p:anim>
                                    <p:anim calcmode="lin" valueType="num">
                                      <p:cBhvr>
                                        <p:cTn id="18" dur="400" fill="hold"/>
                                        <p:tgtEl>
                                          <p:spTgt spid="9"/>
                                        </p:tgtEl>
                                        <p:attrNameLst>
                                          <p:attrName>ppt_h</p:attrName>
                                        </p:attrNameLst>
                                      </p:cBhvr>
                                      <p:tavLst>
                                        <p:tav tm="0">
                                          <p:val>
                                            <p:strVal val="4*#ppt_h"/>
                                          </p:val>
                                        </p:tav>
                                        <p:tav tm="100000">
                                          <p:val>
                                            <p:strVal val="#ppt_h"/>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1000"/>
                            </p:stCondLst>
                            <p:childTnLst>
                              <p:par>
                                <p:cTn id="25" presetID="23" presetClass="entr" presetSubtype="3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400" fill="hold"/>
                                        <p:tgtEl>
                                          <p:spTgt spid="10"/>
                                        </p:tgtEl>
                                        <p:attrNameLst>
                                          <p:attrName>ppt_w</p:attrName>
                                        </p:attrNameLst>
                                      </p:cBhvr>
                                      <p:tavLst>
                                        <p:tav tm="0">
                                          <p:val>
                                            <p:strVal val="4*#ppt_w"/>
                                          </p:val>
                                        </p:tav>
                                        <p:tav tm="100000">
                                          <p:val>
                                            <p:strVal val="#ppt_w"/>
                                          </p:val>
                                        </p:tav>
                                      </p:tavLst>
                                    </p:anim>
                                    <p:anim calcmode="lin" valueType="num">
                                      <p:cBhvr>
                                        <p:cTn id="28" dur="400" fill="hold"/>
                                        <p:tgtEl>
                                          <p:spTgt spid="10"/>
                                        </p:tgtEl>
                                        <p:attrNameLst>
                                          <p:attrName>ppt_h</p:attrName>
                                        </p:attrNameLst>
                                      </p:cBhvr>
                                      <p:tavLst>
                                        <p:tav tm="0">
                                          <p:val>
                                            <p:strVal val="4*#ppt_h"/>
                                          </p:val>
                                        </p:tav>
                                        <p:tav tm="100000">
                                          <p:val>
                                            <p:strVal val="#ppt_h"/>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1500"/>
                            </p:stCondLst>
                            <p:childTnLst>
                              <p:par>
                                <p:cTn id="35" presetID="23" presetClass="entr" presetSubtype="32"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400" fill="hold"/>
                                        <p:tgtEl>
                                          <p:spTgt spid="11"/>
                                        </p:tgtEl>
                                        <p:attrNameLst>
                                          <p:attrName>ppt_w</p:attrName>
                                        </p:attrNameLst>
                                      </p:cBhvr>
                                      <p:tavLst>
                                        <p:tav tm="0">
                                          <p:val>
                                            <p:strVal val="4*#ppt_w"/>
                                          </p:val>
                                        </p:tav>
                                        <p:tav tm="100000">
                                          <p:val>
                                            <p:strVal val="#ppt_w"/>
                                          </p:val>
                                        </p:tav>
                                      </p:tavLst>
                                    </p:anim>
                                    <p:anim calcmode="lin" valueType="num">
                                      <p:cBhvr>
                                        <p:cTn id="38" dur="400" fill="hold"/>
                                        <p:tgtEl>
                                          <p:spTgt spid="11"/>
                                        </p:tgtEl>
                                        <p:attrNameLst>
                                          <p:attrName>ppt_h</p:attrName>
                                        </p:attrNameLst>
                                      </p:cBhvr>
                                      <p:tavLst>
                                        <p:tav tm="0">
                                          <p:val>
                                            <p:strVal val="4*#ppt_h"/>
                                          </p:val>
                                        </p:tav>
                                        <p:tav tm="100000">
                                          <p:val>
                                            <p:strVal val="#ppt_h"/>
                                          </p:val>
                                        </p:tav>
                                      </p:tavLst>
                                    </p:anim>
                                  </p:childTnLst>
                                </p:cTn>
                              </p:par>
                              <p:par>
                                <p:cTn id="39" presetID="53" presetClass="entr" presetSubtype="16"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par>
                          <p:cTn id="44" fill="hold">
                            <p:stCondLst>
                              <p:cond delay="2000"/>
                            </p:stCondLst>
                            <p:childTnLst>
                              <p:par>
                                <p:cTn id="45" presetID="22" presetClass="entr" presetSubtype="4"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par>
                                <p:cTn id="51" presetID="22" presetClass="entr" presetSubtype="4"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childTnLst>
                          </p:cTn>
                        </p:par>
                        <p:par>
                          <p:cTn id="54" fill="hold">
                            <p:stCondLst>
                              <p:cond delay="2500"/>
                            </p:stCondLst>
                            <p:childTnLst>
                              <p:par>
                                <p:cTn id="55" presetID="22" presetClass="entr" presetSubtype="4"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par>
                          <p:cTn id="58" fill="hold">
                            <p:stCondLst>
                              <p:cond delay="3000"/>
                            </p:stCondLst>
                            <p:childTnLst>
                              <p:par>
                                <p:cTn id="59" presetID="22" presetClass="entr" presetSubtype="1"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500"/>
                                        <p:tgtEl>
                                          <p:spTgt spid="16"/>
                                        </p:tgtEl>
                                      </p:cBhvr>
                                    </p:animEffect>
                                  </p:childTnLst>
                                </p:cTn>
                              </p:par>
                            </p:childTnLst>
                          </p:cTn>
                        </p:par>
                        <p:par>
                          <p:cTn id="62" fill="hold">
                            <p:stCondLst>
                              <p:cond delay="3500"/>
                            </p:stCondLst>
                            <p:childTnLst>
                              <p:par>
                                <p:cTn id="63" presetID="22" presetClass="entr" presetSubtype="4"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down)">
                                      <p:cBhvr>
                                        <p:cTn id="65" dur="500"/>
                                        <p:tgtEl>
                                          <p:spTgt spid="17"/>
                                        </p:tgtEl>
                                      </p:cBhvr>
                                    </p:animEffect>
                                  </p:childTnLst>
                                </p:cTn>
                              </p:par>
                            </p:childTnLst>
                          </p:cTn>
                        </p:par>
                        <p:par>
                          <p:cTn id="66" fill="hold">
                            <p:stCondLst>
                              <p:cond delay="4000"/>
                            </p:stCondLst>
                            <p:childTnLst>
                              <p:par>
                                <p:cTn id="67" presetID="22" presetClass="entr" presetSubtype="1"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up)">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5" grpId="0"/>
      <p:bldP spid="16" grpId="0"/>
      <p:bldP spid="17" grpId="0"/>
      <p:bldP spid="18" grpId="0"/>
      <p:bldP spid="19"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4"/>
          <p:cNvSpPr>
            <a:spLocks/>
          </p:cNvSpPr>
          <p:nvPr/>
        </p:nvSpPr>
        <p:spPr bwMode="gray">
          <a:xfrm>
            <a:off x="6764693" y="1317319"/>
            <a:ext cx="1955291" cy="118585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chemeClr val="accent1"/>
          </a:solidFill>
          <a:ln w="12700">
            <a:noFill/>
            <a:prstDash val="solid"/>
            <a:round/>
            <a:headEnd/>
            <a:tailEnd/>
          </a:ln>
        </p:spPr>
        <p:txBody>
          <a:bodyPr/>
          <a:lstStyle/>
          <a:p>
            <a:pPr>
              <a:defRPr/>
            </a:pPr>
            <a:endParaRPr lang="zh-CN" altLang="en-US" sz="3199">
              <a:ea typeface="宋体" pitchFamily="2" charset="-122"/>
            </a:endParaRPr>
          </a:p>
        </p:txBody>
      </p:sp>
      <p:sp>
        <p:nvSpPr>
          <p:cNvPr id="9" name="AutoShape 5"/>
          <p:cNvSpPr>
            <a:spLocks noChangeArrowheads="1"/>
          </p:cNvSpPr>
          <p:nvPr/>
        </p:nvSpPr>
        <p:spPr bwMode="auto">
          <a:xfrm>
            <a:off x="4566053" y="2788225"/>
            <a:ext cx="3059903" cy="3023213"/>
          </a:xfrm>
          <a:prstGeom prst="roundRect">
            <a:avLst>
              <a:gd name="adj" fmla="val 4690"/>
            </a:avLst>
          </a:prstGeom>
          <a:noFill/>
          <a:ln w="12700">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3199"/>
          </a:p>
        </p:txBody>
      </p:sp>
      <p:sp>
        <p:nvSpPr>
          <p:cNvPr id="10" name="AutoShape 6"/>
          <p:cNvSpPr>
            <a:spLocks noChangeArrowheads="1"/>
          </p:cNvSpPr>
          <p:nvPr/>
        </p:nvSpPr>
        <p:spPr bwMode="gray">
          <a:xfrm>
            <a:off x="4877121" y="2646509"/>
            <a:ext cx="2484320" cy="479875"/>
          </a:xfrm>
          <a:prstGeom prst="roundRect">
            <a:avLst>
              <a:gd name="adj" fmla="val 50000"/>
            </a:avLst>
          </a:prstGeom>
          <a:solidFill>
            <a:schemeClr val="accent1"/>
          </a:solidFill>
          <a:ln w="9525">
            <a:noFill/>
            <a:round/>
            <a:headEnd/>
            <a:tailEnd/>
          </a:ln>
          <a:effectLst/>
        </p:spPr>
        <p:txBody>
          <a:bodyPr wrap="none" anchor="ctr"/>
          <a:lstStyle/>
          <a:p>
            <a:pPr algn="ctr">
              <a:defRPr/>
            </a:pPr>
            <a:r>
              <a:rPr lang="zh-CN" altLang="en-US" sz="3199" dirty="0">
                <a:solidFill>
                  <a:schemeClr val="bg1"/>
                </a:solidFill>
                <a:latin typeface="微软雅黑" panose="020B0503020204020204" pitchFamily="34" charset="-122"/>
                <a:ea typeface="微软雅黑" panose="020B0503020204020204" pitchFamily="34" charset="-122"/>
              </a:rPr>
              <a:t>添加标题</a:t>
            </a:r>
          </a:p>
        </p:txBody>
      </p:sp>
      <p:sp>
        <p:nvSpPr>
          <p:cNvPr id="11" name="AutoShape 9"/>
          <p:cNvSpPr>
            <a:spLocks noChangeArrowheads="1"/>
          </p:cNvSpPr>
          <p:nvPr/>
        </p:nvSpPr>
        <p:spPr bwMode="auto">
          <a:xfrm>
            <a:off x="7911631" y="2273488"/>
            <a:ext cx="3059903" cy="3023213"/>
          </a:xfrm>
          <a:prstGeom prst="roundRect">
            <a:avLst>
              <a:gd name="adj" fmla="val 4690"/>
            </a:avLst>
          </a:prstGeom>
          <a:noFill/>
          <a:ln w="12700">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3199"/>
          </a:p>
        </p:txBody>
      </p:sp>
      <p:sp>
        <p:nvSpPr>
          <p:cNvPr id="12" name="AutoShape 10"/>
          <p:cNvSpPr>
            <a:spLocks noChangeArrowheads="1"/>
          </p:cNvSpPr>
          <p:nvPr/>
        </p:nvSpPr>
        <p:spPr bwMode="gray">
          <a:xfrm>
            <a:off x="8199422" y="2126886"/>
            <a:ext cx="2484320" cy="479875"/>
          </a:xfrm>
          <a:prstGeom prst="roundRect">
            <a:avLst>
              <a:gd name="adj" fmla="val 50000"/>
            </a:avLst>
          </a:prstGeom>
          <a:solidFill>
            <a:schemeClr val="accent2"/>
          </a:solidFill>
          <a:ln w="9525">
            <a:noFill/>
            <a:round/>
            <a:headEnd/>
            <a:tailEnd/>
          </a:ln>
          <a:effectLst/>
        </p:spPr>
        <p:txBody>
          <a:bodyPr wrap="none" anchor="ctr"/>
          <a:lstStyle/>
          <a:p>
            <a:pPr algn="ctr">
              <a:defRPr/>
            </a:pPr>
            <a:r>
              <a:rPr lang="zh-CN" altLang="en-US" sz="3199" dirty="0">
                <a:solidFill>
                  <a:schemeClr val="bg1"/>
                </a:solidFill>
                <a:latin typeface="微软雅黑" panose="020B0503020204020204" pitchFamily="34" charset="-122"/>
                <a:ea typeface="微软雅黑" panose="020B0503020204020204" pitchFamily="34" charset="-122"/>
              </a:rPr>
              <a:t>添加标题</a:t>
            </a:r>
          </a:p>
        </p:txBody>
      </p:sp>
      <p:sp>
        <p:nvSpPr>
          <p:cNvPr id="13" name="Freeform 13"/>
          <p:cNvSpPr>
            <a:spLocks/>
          </p:cNvSpPr>
          <p:nvPr/>
        </p:nvSpPr>
        <p:spPr bwMode="gray">
          <a:xfrm>
            <a:off x="3323890" y="1832056"/>
            <a:ext cx="1955291" cy="1187479"/>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chemeClr val="tx2"/>
          </a:solidFill>
          <a:ln w="12700">
            <a:noFill/>
            <a:prstDash val="solid"/>
            <a:round/>
            <a:headEnd/>
            <a:tailEnd/>
          </a:ln>
        </p:spPr>
        <p:txBody>
          <a:bodyPr/>
          <a:lstStyle/>
          <a:p>
            <a:pPr>
              <a:defRPr/>
            </a:pPr>
            <a:endParaRPr lang="zh-CN" altLang="en-US" sz="3199">
              <a:ea typeface="宋体" pitchFamily="2" charset="-122"/>
            </a:endParaRPr>
          </a:p>
        </p:txBody>
      </p:sp>
      <p:sp>
        <p:nvSpPr>
          <p:cNvPr id="14" name="AutoShape 17"/>
          <p:cNvSpPr>
            <a:spLocks noChangeArrowheads="1"/>
          </p:cNvSpPr>
          <p:nvPr/>
        </p:nvSpPr>
        <p:spPr bwMode="auto">
          <a:xfrm>
            <a:off x="1220474" y="3229661"/>
            <a:ext cx="3059903" cy="3023213"/>
          </a:xfrm>
          <a:prstGeom prst="roundRect">
            <a:avLst>
              <a:gd name="adj" fmla="val 4690"/>
            </a:avLst>
          </a:prstGeom>
          <a:noFill/>
          <a:ln w="12700">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3199"/>
          </a:p>
        </p:txBody>
      </p:sp>
      <p:sp>
        <p:nvSpPr>
          <p:cNvPr id="15" name="AutoShape 18"/>
          <p:cNvSpPr>
            <a:spLocks noChangeArrowheads="1"/>
          </p:cNvSpPr>
          <p:nvPr/>
        </p:nvSpPr>
        <p:spPr bwMode="gray">
          <a:xfrm>
            <a:off x="1508265" y="3083058"/>
            <a:ext cx="2484320" cy="479875"/>
          </a:xfrm>
          <a:prstGeom prst="roundRect">
            <a:avLst>
              <a:gd name="adj" fmla="val 50000"/>
            </a:avLst>
          </a:prstGeom>
          <a:solidFill>
            <a:schemeClr val="tx2"/>
          </a:solidFill>
          <a:ln w="9525">
            <a:noFill/>
            <a:round/>
            <a:headEnd/>
            <a:tailEnd/>
          </a:ln>
          <a:effectLst/>
        </p:spPr>
        <p:txBody>
          <a:bodyPr wrap="none" anchor="ctr"/>
          <a:lstStyle/>
          <a:p>
            <a:pPr algn="ctr">
              <a:defRPr/>
            </a:pPr>
            <a:r>
              <a:rPr lang="zh-CN" altLang="en-US" sz="3199" dirty="0">
                <a:solidFill>
                  <a:schemeClr val="bg1"/>
                </a:solidFill>
                <a:latin typeface="微软雅黑" panose="020B0503020204020204" pitchFamily="34" charset="-122"/>
                <a:ea typeface="微软雅黑" panose="020B0503020204020204" pitchFamily="34" charset="-122"/>
              </a:rPr>
              <a:t>添加标题</a:t>
            </a:r>
          </a:p>
        </p:txBody>
      </p:sp>
      <p:sp>
        <p:nvSpPr>
          <p:cNvPr id="16" name="Text Box 10"/>
          <p:cNvSpPr txBox="1">
            <a:spLocks noChangeArrowheads="1"/>
          </p:cNvSpPr>
          <p:nvPr/>
        </p:nvSpPr>
        <p:spPr bwMode="auto">
          <a:xfrm>
            <a:off x="1296718" y="3758370"/>
            <a:ext cx="2831263" cy="2262247"/>
          </a:xfrm>
          <a:prstGeom prst="rect">
            <a:avLst/>
          </a:prstGeom>
          <a:noFill/>
          <a:ln w="9525">
            <a:noFill/>
            <a:miter lim="800000"/>
            <a:headEnd/>
            <a:tailEnd/>
          </a:ln>
        </p:spPr>
        <p:txBody>
          <a:bodyPr wrap="square" lIns="60944" tIns="30472" rIns="60944" bIns="30472">
            <a:noAutofit/>
          </a:bodyPr>
          <a:lstStyle/>
          <a:p>
            <a:pPr lvl="0" algn="ctr">
              <a:lnSpc>
                <a:spcPct val="150000"/>
              </a:lnSpc>
              <a:defRPr/>
            </a:pPr>
            <a:r>
              <a:rPr lang="zh-CN" altLang="en-US" sz="1600" dirty="0">
                <a:solidFill>
                  <a:schemeClr val="tx1">
                    <a:lumMod val="50000"/>
                    <a:lumOff val="50000"/>
                  </a:schemeClr>
                </a:solidFill>
                <a:latin typeface="微软雅黑" pitchFamily="34" charset="-122"/>
                <a:ea typeface="微软雅黑" pitchFamily="34" charset="-122"/>
              </a:rPr>
              <a:t>根据需要添加适当的文字，一页的文字最好不要超过</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字根据需要添加适当的文字，一页的文字最好不要超过</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字根据需要添加适当的文字，一页的文字最好不要超过</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字</a:t>
            </a:r>
          </a:p>
        </p:txBody>
      </p:sp>
      <p:sp>
        <p:nvSpPr>
          <p:cNvPr id="17" name="Text Box 10"/>
          <p:cNvSpPr txBox="1">
            <a:spLocks noChangeArrowheads="1"/>
          </p:cNvSpPr>
          <p:nvPr/>
        </p:nvSpPr>
        <p:spPr bwMode="auto">
          <a:xfrm>
            <a:off x="4680370" y="3322998"/>
            <a:ext cx="2831263" cy="2262247"/>
          </a:xfrm>
          <a:prstGeom prst="rect">
            <a:avLst/>
          </a:prstGeom>
          <a:noFill/>
          <a:ln w="9525">
            <a:noFill/>
            <a:miter lim="800000"/>
            <a:headEnd/>
            <a:tailEnd/>
          </a:ln>
        </p:spPr>
        <p:txBody>
          <a:bodyPr wrap="square" lIns="60944" tIns="30472" rIns="60944" bIns="30472">
            <a:noAutofit/>
          </a:bodyPr>
          <a:lstStyle/>
          <a:p>
            <a:pPr lvl="0" algn="ctr">
              <a:lnSpc>
                <a:spcPct val="150000"/>
              </a:lnSpc>
              <a:defRPr/>
            </a:pPr>
            <a:r>
              <a:rPr lang="zh-CN" altLang="en-US" sz="1600" dirty="0">
                <a:solidFill>
                  <a:schemeClr val="tx1">
                    <a:lumMod val="50000"/>
                    <a:lumOff val="50000"/>
                  </a:schemeClr>
                </a:solidFill>
                <a:latin typeface="微软雅黑" pitchFamily="34" charset="-122"/>
                <a:ea typeface="微软雅黑" pitchFamily="34" charset="-122"/>
              </a:rPr>
              <a:t>根据需要添加适当的文字，一页的文字最好不要超过</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字根据需要添加适当的文字，一页的文字最好不要超过</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字根据需要添加适当的文字，一页的文字最好不要超过</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字</a:t>
            </a:r>
          </a:p>
        </p:txBody>
      </p:sp>
      <p:sp>
        <p:nvSpPr>
          <p:cNvPr id="18" name="Text Box 10"/>
          <p:cNvSpPr txBox="1">
            <a:spLocks noChangeArrowheads="1"/>
          </p:cNvSpPr>
          <p:nvPr/>
        </p:nvSpPr>
        <p:spPr bwMode="auto">
          <a:xfrm>
            <a:off x="8025947" y="2788228"/>
            <a:ext cx="2831263" cy="2262247"/>
          </a:xfrm>
          <a:prstGeom prst="rect">
            <a:avLst/>
          </a:prstGeom>
          <a:noFill/>
          <a:ln w="9525">
            <a:noFill/>
            <a:miter lim="800000"/>
            <a:headEnd/>
            <a:tailEnd/>
          </a:ln>
        </p:spPr>
        <p:txBody>
          <a:bodyPr wrap="square" lIns="60944" tIns="30472" rIns="60944" bIns="30472">
            <a:noAutofit/>
          </a:bodyPr>
          <a:lstStyle/>
          <a:p>
            <a:pPr lvl="0" algn="ctr">
              <a:lnSpc>
                <a:spcPct val="150000"/>
              </a:lnSpc>
              <a:defRPr/>
            </a:pPr>
            <a:r>
              <a:rPr lang="zh-CN" altLang="en-US" sz="1600" dirty="0">
                <a:solidFill>
                  <a:schemeClr val="tx1">
                    <a:lumMod val="50000"/>
                    <a:lumOff val="50000"/>
                  </a:schemeClr>
                </a:solidFill>
                <a:latin typeface="微软雅黑" pitchFamily="34" charset="-122"/>
                <a:ea typeface="微软雅黑" pitchFamily="34" charset="-122"/>
              </a:rPr>
              <a:t>根据需要添加适当的文字，一页的文字最好不要超过</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字根据需要添加适当的文字，一页的文字最好不要超过</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字根据需要添加适当的文字，一页的文字最好不要超过</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字</a:t>
            </a:r>
          </a:p>
        </p:txBody>
      </p:sp>
      <p:sp>
        <p:nvSpPr>
          <p:cNvPr id="19" name="标题 18"/>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171589698"/>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outVertical)">
                                      <p:cBhvr>
                                        <p:cTn id="23" dur="500"/>
                                        <p:tgtEl>
                                          <p:spTgt spid="10"/>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16" presetClass="entr" presetSubtype="37"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outVertical)">
                                      <p:cBhvr>
                                        <p:cTn id="39" dur="500"/>
                                        <p:tgtEl>
                                          <p:spTgt spid="1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364911" y="1851579"/>
            <a:ext cx="4487228" cy="4073048"/>
            <a:chOff x="1022759" y="1388376"/>
            <a:chExt cx="3366298" cy="3055582"/>
          </a:xfrm>
        </p:grpSpPr>
        <p:sp>
          <p:nvSpPr>
            <p:cNvPr id="9" name="平行四边形 10"/>
            <p:cNvSpPr/>
            <p:nvPr/>
          </p:nvSpPr>
          <p:spPr>
            <a:xfrm flipH="1">
              <a:off x="1022760" y="3576934"/>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 fmla="*/ 0 w 2495550"/>
                <a:gd name="connsiteY0" fmla="*/ 177800 h 349250"/>
                <a:gd name="connsiteX1" fmla="*/ 649213 w 2495550"/>
                <a:gd name="connsiteY1" fmla="*/ 0 h 349250"/>
                <a:gd name="connsiteX2" fmla="*/ 2495550 w 2495550"/>
                <a:gd name="connsiteY2" fmla="*/ 0 h 349250"/>
                <a:gd name="connsiteX3" fmla="*/ 1836812 w 2495550"/>
                <a:gd name="connsiteY3" fmla="*/ 349250 h 349250"/>
                <a:gd name="connsiteX4" fmla="*/ 0 w 2495550"/>
                <a:gd name="connsiteY4" fmla="*/ 177800 h 349250"/>
                <a:gd name="connsiteX0" fmla="*/ 0 w 2495550"/>
                <a:gd name="connsiteY0" fmla="*/ 177800 h 177800"/>
                <a:gd name="connsiteX1" fmla="*/ 649213 w 2495550"/>
                <a:gd name="connsiteY1" fmla="*/ 0 h 177800"/>
                <a:gd name="connsiteX2" fmla="*/ 2495550 w 2495550"/>
                <a:gd name="connsiteY2" fmla="*/ 0 h 177800"/>
                <a:gd name="connsiteX3" fmla="*/ 1798712 w 2495550"/>
                <a:gd name="connsiteY3" fmla="*/ 174625 h 177800"/>
                <a:gd name="connsiteX4" fmla="*/ 0 w 2495550"/>
                <a:gd name="connsiteY4" fmla="*/ 177800 h 177800"/>
                <a:gd name="connsiteX0" fmla="*/ 0 w 2495550"/>
                <a:gd name="connsiteY0" fmla="*/ 177800 h 196850"/>
                <a:gd name="connsiteX1" fmla="*/ 649213 w 2495550"/>
                <a:gd name="connsiteY1" fmla="*/ 0 h 196850"/>
                <a:gd name="connsiteX2" fmla="*/ 2495550 w 2495550"/>
                <a:gd name="connsiteY2" fmla="*/ 0 h 196850"/>
                <a:gd name="connsiteX3" fmla="*/ 1865387 w 2495550"/>
                <a:gd name="connsiteY3" fmla="*/ 196850 h 196850"/>
                <a:gd name="connsiteX4" fmla="*/ 0 w 2495550"/>
                <a:gd name="connsiteY4" fmla="*/ 177800 h 196850"/>
                <a:gd name="connsiteX0" fmla="*/ 0 w 2501900"/>
                <a:gd name="connsiteY0" fmla="*/ 177800 h 196850"/>
                <a:gd name="connsiteX1" fmla="*/ 649213 w 2501900"/>
                <a:gd name="connsiteY1" fmla="*/ 0 h 196850"/>
                <a:gd name="connsiteX2" fmla="*/ 2501900 w 2501900"/>
                <a:gd name="connsiteY2" fmla="*/ 0 h 196850"/>
                <a:gd name="connsiteX3" fmla="*/ 1865387 w 2501900"/>
                <a:gd name="connsiteY3" fmla="*/ 196850 h 196850"/>
                <a:gd name="connsiteX4" fmla="*/ 0 w 2501900"/>
                <a:gd name="connsiteY4" fmla="*/ 177800 h 196850"/>
                <a:gd name="connsiteX0" fmla="*/ 0 w 2501900"/>
                <a:gd name="connsiteY0" fmla="*/ 196850 h 215900"/>
                <a:gd name="connsiteX1" fmla="*/ 722238 w 2501900"/>
                <a:gd name="connsiteY1" fmla="*/ 0 h 215900"/>
                <a:gd name="connsiteX2" fmla="*/ 2501900 w 2501900"/>
                <a:gd name="connsiteY2" fmla="*/ 19050 h 215900"/>
                <a:gd name="connsiteX3" fmla="*/ 1865387 w 2501900"/>
                <a:gd name="connsiteY3" fmla="*/ 215900 h 215900"/>
                <a:gd name="connsiteX4" fmla="*/ 0 w 2501900"/>
                <a:gd name="connsiteY4" fmla="*/ 196850 h 21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199" dirty="0">
                <a:latin typeface="微软雅黑" panose="020B0503020204020204" pitchFamily="34" charset="-122"/>
                <a:ea typeface="微软雅黑" panose="020B0503020204020204" pitchFamily="34" charset="-122"/>
              </a:endParaRPr>
            </a:p>
          </p:txBody>
        </p:sp>
        <p:sp>
          <p:nvSpPr>
            <p:cNvPr id="10" name="平行四边形 10"/>
            <p:cNvSpPr/>
            <p:nvPr/>
          </p:nvSpPr>
          <p:spPr>
            <a:xfrm flipH="1">
              <a:off x="1022760" y="1904388"/>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 fmla="*/ 0 w 2495550"/>
                <a:gd name="connsiteY0" fmla="*/ 177800 h 349250"/>
                <a:gd name="connsiteX1" fmla="*/ 649213 w 2495550"/>
                <a:gd name="connsiteY1" fmla="*/ 0 h 349250"/>
                <a:gd name="connsiteX2" fmla="*/ 2495550 w 2495550"/>
                <a:gd name="connsiteY2" fmla="*/ 0 h 349250"/>
                <a:gd name="connsiteX3" fmla="*/ 1836812 w 2495550"/>
                <a:gd name="connsiteY3" fmla="*/ 349250 h 349250"/>
                <a:gd name="connsiteX4" fmla="*/ 0 w 2495550"/>
                <a:gd name="connsiteY4" fmla="*/ 177800 h 349250"/>
                <a:gd name="connsiteX0" fmla="*/ 0 w 2495550"/>
                <a:gd name="connsiteY0" fmla="*/ 177800 h 177800"/>
                <a:gd name="connsiteX1" fmla="*/ 649213 w 2495550"/>
                <a:gd name="connsiteY1" fmla="*/ 0 h 177800"/>
                <a:gd name="connsiteX2" fmla="*/ 2495550 w 2495550"/>
                <a:gd name="connsiteY2" fmla="*/ 0 h 177800"/>
                <a:gd name="connsiteX3" fmla="*/ 1798712 w 2495550"/>
                <a:gd name="connsiteY3" fmla="*/ 174625 h 177800"/>
                <a:gd name="connsiteX4" fmla="*/ 0 w 2495550"/>
                <a:gd name="connsiteY4" fmla="*/ 177800 h 177800"/>
                <a:gd name="connsiteX0" fmla="*/ 0 w 2495550"/>
                <a:gd name="connsiteY0" fmla="*/ 177800 h 196850"/>
                <a:gd name="connsiteX1" fmla="*/ 649213 w 2495550"/>
                <a:gd name="connsiteY1" fmla="*/ 0 h 196850"/>
                <a:gd name="connsiteX2" fmla="*/ 2495550 w 2495550"/>
                <a:gd name="connsiteY2" fmla="*/ 0 h 196850"/>
                <a:gd name="connsiteX3" fmla="*/ 1865387 w 2495550"/>
                <a:gd name="connsiteY3" fmla="*/ 196850 h 196850"/>
                <a:gd name="connsiteX4" fmla="*/ 0 w 2495550"/>
                <a:gd name="connsiteY4" fmla="*/ 177800 h 196850"/>
                <a:gd name="connsiteX0" fmla="*/ 0 w 2501900"/>
                <a:gd name="connsiteY0" fmla="*/ 177800 h 196850"/>
                <a:gd name="connsiteX1" fmla="*/ 649213 w 2501900"/>
                <a:gd name="connsiteY1" fmla="*/ 0 h 196850"/>
                <a:gd name="connsiteX2" fmla="*/ 2501900 w 2501900"/>
                <a:gd name="connsiteY2" fmla="*/ 0 h 196850"/>
                <a:gd name="connsiteX3" fmla="*/ 1865387 w 2501900"/>
                <a:gd name="connsiteY3" fmla="*/ 196850 h 196850"/>
                <a:gd name="connsiteX4" fmla="*/ 0 w 2501900"/>
                <a:gd name="connsiteY4" fmla="*/ 177800 h 196850"/>
                <a:gd name="connsiteX0" fmla="*/ 0 w 2501900"/>
                <a:gd name="connsiteY0" fmla="*/ 196850 h 215900"/>
                <a:gd name="connsiteX1" fmla="*/ 722238 w 2501900"/>
                <a:gd name="connsiteY1" fmla="*/ 0 h 215900"/>
                <a:gd name="connsiteX2" fmla="*/ 2501900 w 2501900"/>
                <a:gd name="connsiteY2" fmla="*/ 19050 h 215900"/>
                <a:gd name="connsiteX3" fmla="*/ 1865387 w 2501900"/>
                <a:gd name="connsiteY3" fmla="*/ 215900 h 215900"/>
                <a:gd name="connsiteX4" fmla="*/ 0 w 2501900"/>
                <a:gd name="connsiteY4" fmla="*/ 196850 h 21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199" dirty="0">
                <a:latin typeface="微软雅黑" panose="020B0503020204020204" pitchFamily="34" charset="-122"/>
                <a:ea typeface="微软雅黑" panose="020B0503020204020204" pitchFamily="34" charset="-122"/>
              </a:endParaRPr>
            </a:p>
          </p:txBody>
        </p:sp>
        <p:sp>
          <p:nvSpPr>
            <p:cNvPr id="11" name="平行四边形 10"/>
            <p:cNvSpPr/>
            <p:nvPr/>
          </p:nvSpPr>
          <p:spPr>
            <a:xfrm flipH="1">
              <a:off x="1022760" y="2739912"/>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 fmla="*/ 0 w 2495550"/>
                <a:gd name="connsiteY0" fmla="*/ 177800 h 349250"/>
                <a:gd name="connsiteX1" fmla="*/ 649213 w 2495550"/>
                <a:gd name="connsiteY1" fmla="*/ 0 h 349250"/>
                <a:gd name="connsiteX2" fmla="*/ 2495550 w 2495550"/>
                <a:gd name="connsiteY2" fmla="*/ 0 h 349250"/>
                <a:gd name="connsiteX3" fmla="*/ 1836812 w 2495550"/>
                <a:gd name="connsiteY3" fmla="*/ 349250 h 349250"/>
                <a:gd name="connsiteX4" fmla="*/ 0 w 2495550"/>
                <a:gd name="connsiteY4" fmla="*/ 177800 h 349250"/>
                <a:gd name="connsiteX0" fmla="*/ 0 w 2495550"/>
                <a:gd name="connsiteY0" fmla="*/ 177800 h 177800"/>
                <a:gd name="connsiteX1" fmla="*/ 649213 w 2495550"/>
                <a:gd name="connsiteY1" fmla="*/ 0 h 177800"/>
                <a:gd name="connsiteX2" fmla="*/ 2495550 w 2495550"/>
                <a:gd name="connsiteY2" fmla="*/ 0 h 177800"/>
                <a:gd name="connsiteX3" fmla="*/ 1798712 w 2495550"/>
                <a:gd name="connsiteY3" fmla="*/ 174625 h 177800"/>
                <a:gd name="connsiteX4" fmla="*/ 0 w 2495550"/>
                <a:gd name="connsiteY4" fmla="*/ 177800 h 177800"/>
                <a:gd name="connsiteX0" fmla="*/ 0 w 2495550"/>
                <a:gd name="connsiteY0" fmla="*/ 177800 h 196850"/>
                <a:gd name="connsiteX1" fmla="*/ 649213 w 2495550"/>
                <a:gd name="connsiteY1" fmla="*/ 0 h 196850"/>
                <a:gd name="connsiteX2" fmla="*/ 2495550 w 2495550"/>
                <a:gd name="connsiteY2" fmla="*/ 0 h 196850"/>
                <a:gd name="connsiteX3" fmla="*/ 1865387 w 2495550"/>
                <a:gd name="connsiteY3" fmla="*/ 196850 h 196850"/>
                <a:gd name="connsiteX4" fmla="*/ 0 w 2495550"/>
                <a:gd name="connsiteY4" fmla="*/ 177800 h 196850"/>
                <a:gd name="connsiteX0" fmla="*/ 0 w 2501900"/>
                <a:gd name="connsiteY0" fmla="*/ 177800 h 196850"/>
                <a:gd name="connsiteX1" fmla="*/ 649213 w 2501900"/>
                <a:gd name="connsiteY1" fmla="*/ 0 h 196850"/>
                <a:gd name="connsiteX2" fmla="*/ 2501900 w 2501900"/>
                <a:gd name="connsiteY2" fmla="*/ 0 h 196850"/>
                <a:gd name="connsiteX3" fmla="*/ 1865387 w 2501900"/>
                <a:gd name="connsiteY3" fmla="*/ 196850 h 196850"/>
                <a:gd name="connsiteX4" fmla="*/ 0 w 2501900"/>
                <a:gd name="connsiteY4" fmla="*/ 177800 h 196850"/>
                <a:gd name="connsiteX0" fmla="*/ 0 w 2501900"/>
                <a:gd name="connsiteY0" fmla="*/ 196850 h 215900"/>
                <a:gd name="connsiteX1" fmla="*/ 722238 w 2501900"/>
                <a:gd name="connsiteY1" fmla="*/ 0 h 215900"/>
                <a:gd name="connsiteX2" fmla="*/ 2501900 w 2501900"/>
                <a:gd name="connsiteY2" fmla="*/ 19050 h 215900"/>
                <a:gd name="connsiteX3" fmla="*/ 1865387 w 2501900"/>
                <a:gd name="connsiteY3" fmla="*/ 215900 h 215900"/>
                <a:gd name="connsiteX4" fmla="*/ 0 w 2501900"/>
                <a:gd name="connsiteY4" fmla="*/ 196850 h 21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199" dirty="0">
                <a:latin typeface="微软雅黑" panose="020B0503020204020204" pitchFamily="34" charset="-122"/>
                <a:ea typeface="微软雅黑" panose="020B0503020204020204" pitchFamily="34" charset="-122"/>
              </a:endParaRPr>
            </a:p>
          </p:txBody>
        </p:sp>
        <p:sp>
          <p:nvSpPr>
            <p:cNvPr id="12" name="矩形 11"/>
            <p:cNvSpPr/>
            <p:nvPr/>
          </p:nvSpPr>
          <p:spPr>
            <a:xfrm>
              <a:off x="1504301" y="3056421"/>
              <a:ext cx="2868254" cy="55051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199" dirty="0">
                  <a:latin typeface="微软雅黑" panose="020B0503020204020204" pitchFamily="34" charset="-122"/>
                  <a:ea typeface="微软雅黑" panose="020B0503020204020204" pitchFamily="34" charset="-122"/>
                </a:rPr>
                <a:t>单机添加文本标题</a:t>
              </a:r>
            </a:p>
          </p:txBody>
        </p:sp>
        <p:sp>
          <p:nvSpPr>
            <p:cNvPr id="13" name="矩形 12"/>
            <p:cNvSpPr/>
            <p:nvPr/>
          </p:nvSpPr>
          <p:spPr>
            <a:xfrm>
              <a:off x="1504301" y="2219397"/>
              <a:ext cx="2868254" cy="55201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199" dirty="0">
                  <a:latin typeface="微软雅黑" panose="020B0503020204020204" pitchFamily="34" charset="-122"/>
                  <a:ea typeface="微软雅黑" panose="020B0503020204020204" pitchFamily="34" charset="-122"/>
                </a:rPr>
                <a:t>单机添加文本标题</a:t>
              </a:r>
            </a:p>
          </p:txBody>
        </p:sp>
        <p:sp>
          <p:nvSpPr>
            <p:cNvPr id="14" name="任意多边形 13"/>
            <p:cNvSpPr/>
            <p:nvPr/>
          </p:nvSpPr>
          <p:spPr>
            <a:xfrm>
              <a:off x="1022759" y="1740884"/>
              <a:ext cx="3366298" cy="499513"/>
            </a:xfrm>
            <a:custGeom>
              <a:avLst/>
              <a:gdLst>
                <a:gd name="connsiteX0" fmla="*/ 1587500 w 2540000"/>
                <a:gd name="connsiteY0" fmla="*/ 0 h 355600"/>
                <a:gd name="connsiteX1" fmla="*/ 2540000 w 2540000"/>
                <a:gd name="connsiteY1" fmla="*/ 355600 h 355600"/>
                <a:gd name="connsiteX2" fmla="*/ 609600 w 2540000"/>
                <a:gd name="connsiteY2" fmla="*/ 342900 h 355600"/>
                <a:gd name="connsiteX3" fmla="*/ 0 w 2540000"/>
                <a:gd name="connsiteY3" fmla="*/ 152400 h 355600"/>
                <a:gd name="connsiteX4" fmla="*/ 1701800 w 2540000"/>
                <a:gd name="connsiteY4" fmla="*/ 25400 h 355600"/>
                <a:gd name="connsiteX5" fmla="*/ 1701800 w 2540000"/>
                <a:gd name="connsiteY5" fmla="*/ 25400 h 355600"/>
                <a:gd name="connsiteX6" fmla="*/ 1701800 w 2540000"/>
                <a:gd name="connsiteY6" fmla="*/ 25400 h 355600"/>
                <a:gd name="connsiteX0" fmla="*/ 1492250 w 2540000"/>
                <a:gd name="connsiteY0" fmla="*/ 19050 h 330200"/>
                <a:gd name="connsiteX1" fmla="*/ 2540000 w 2540000"/>
                <a:gd name="connsiteY1" fmla="*/ 330200 h 330200"/>
                <a:gd name="connsiteX2" fmla="*/ 609600 w 2540000"/>
                <a:gd name="connsiteY2" fmla="*/ 317500 h 330200"/>
                <a:gd name="connsiteX3" fmla="*/ 0 w 2540000"/>
                <a:gd name="connsiteY3" fmla="*/ 127000 h 330200"/>
                <a:gd name="connsiteX4" fmla="*/ 1701800 w 2540000"/>
                <a:gd name="connsiteY4" fmla="*/ 0 h 330200"/>
                <a:gd name="connsiteX5" fmla="*/ 1701800 w 2540000"/>
                <a:gd name="connsiteY5" fmla="*/ 0 h 330200"/>
                <a:gd name="connsiteX6" fmla="*/ 1701800 w 2540000"/>
                <a:gd name="connsiteY6" fmla="*/ 0 h 330200"/>
                <a:gd name="connsiteX0" fmla="*/ 1492250 w 2540000"/>
                <a:gd name="connsiteY0" fmla="*/ 19050 h 330200"/>
                <a:gd name="connsiteX1" fmla="*/ 2540000 w 2540000"/>
                <a:gd name="connsiteY1" fmla="*/ 330200 h 330200"/>
                <a:gd name="connsiteX2" fmla="*/ 609600 w 2540000"/>
                <a:gd name="connsiteY2" fmla="*/ 317500 h 330200"/>
                <a:gd name="connsiteX3" fmla="*/ 0 w 2540000"/>
                <a:gd name="connsiteY3" fmla="*/ 127000 h 330200"/>
                <a:gd name="connsiteX4" fmla="*/ 1701800 w 2540000"/>
                <a:gd name="connsiteY4" fmla="*/ 0 h 330200"/>
                <a:gd name="connsiteX5" fmla="*/ 1701800 w 2540000"/>
                <a:gd name="connsiteY5" fmla="*/ 0 h 330200"/>
                <a:gd name="connsiteX6" fmla="*/ 1504950 w 2540000"/>
                <a:gd name="connsiteY6" fmla="*/ 25400 h 330200"/>
                <a:gd name="connsiteX0" fmla="*/ 1492250 w 2540000"/>
                <a:gd name="connsiteY0" fmla="*/ 19050 h 330200"/>
                <a:gd name="connsiteX1" fmla="*/ 2540000 w 2540000"/>
                <a:gd name="connsiteY1" fmla="*/ 330200 h 330200"/>
                <a:gd name="connsiteX2" fmla="*/ 609600 w 2540000"/>
                <a:gd name="connsiteY2" fmla="*/ 317500 h 330200"/>
                <a:gd name="connsiteX3" fmla="*/ 0 w 2540000"/>
                <a:gd name="connsiteY3" fmla="*/ 127000 h 330200"/>
                <a:gd name="connsiteX4" fmla="*/ 1701800 w 2540000"/>
                <a:gd name="connsiteY4" fmla="*/ 0 h 330200"/>
                <a:gd name="connsiteX5" fmla="*/ 1504950 w 2540000"/>
                <a:gd name="connsiteY5" fmla="*/ 25400 h 330200"/>
                <a:gd name="connsiteX0" fmla="*/ 1492250 w 2540000"/>
                <a:gd name="connsiteY0" fmla="*/ 0 h 311150"/>
                <a:gd name="connsiteX1" fmla="*/ 2540000 w 2540000"/>
                <a:gd name="connsiteY1" fmla="*/ 311150 h 311150"/>
                <a:gd name="connsiteX2" fmla="*/ 609600 w 2540000"/>
                <a:gd name="connsiteY2" fmla="*/ 298450 h 311150"/>
                <a:gd name="connsiteX3" fmla="*/ 0 w 2540000"/>
                <a:gd name="connsiteY3" fmla="*/ 107950 h 311150"/>
                <a:gd name="connsiteX4" fmla="*/ 1504950 w 2540000"/>
                <a:gd name="connsiteY4" fmla="*/ 6350 h 311150"/>
                <a:gd name="connsiteX0" fmla="*/ 1479550 w 2527300"/>
                <a:gd name="connsiteY0" fmla="*/ 0 h 311150"/>
                <a:gd name="connsiteX1" fmla="*/ 2527300 w 2527300"/>
                <a:gd name="connsiteY1" fmla="*/ 311150 h 311150"/>
                <a:gd name="connsiteX2" fmla="*/ 596900 w 2527300"/>
                <a:gd name="connsiteY2" fmla="*/ 298450 h 311150"/>
                <a:gd name="connsiteX3" fmla="*/ 0 w 2527300"/>
                <a:gd name="connsiteY3" fmla="*/ 114300 h 311150"/>
                <a:gd name="connsiteX4" fmla="*/ 1492250 w 2527300"/>
                <a:gd name="connsiteY4" fmla="*/ 6350 h 311150"/>
                <a:gd name="connsiteX0" fmla="*/ 1479550 w 2527300"/>
                <a:gd name="connsiteY0" fmla="*/ 0 h 311150"/>
                <a:gd name="connsiteX1" fmla="*/ 2527300 w 2527300"/>
                <a:gd name="connsiteY1" fmla="*/ 311150 h 311150"/>
                <a:gd name="connsiteX2" fmla="*/ 596900 w 2527300"/>
                <a:gd name="connsiteY2" fmla="*/ 298450 h 311150"/>
                <a:gd name="connsiteX3" fmla="*/ 0 w 2527300"/>
                <a:gd name="connsiteY3" fmla="*/ 114300 h 311150"/>
                <a:gd name="connsiteX4" fmla="*/ 1492250 w 2527300"/>
                <a:gd name="connsiteY4" fmla="*/ 6350 h 311150"/>
                <a:gd name="connsiteX5" fmla="*/ 1479550 w 2527300"/>
                <a:gd name="connsiteY5" fmla="*/ 0 h 311150"/>
                <a:gd name="connsiteX0" fmla="*/ 0 w 2527300"/>
                <a:gd name="connsiteY0" fmla="*/ 114300 h 311150"/>
                <a:gd name="connsiteX1" fmla="*/ 1492250 w 2527300"/>
                <a:gd name="connsiteY1" fmla="*/ 6350 h 311150"/>
                <a:gd name="connsiteX2" fmla="*/ 1479550 w 2527300"/>
                <a:gd name="connsiteY2" fmla="*/ 0 h 311150"/>
                <a:gd name="connsiteX3" fmla="*/ 2527300 w 2527300"/>
                <a:gd name="connsiteY3" fmla="*/ 311150 h 311150"/>
                <a:gd name="connsiteX4" fmla="*/ 596900 w 2527300"/>
                <a:gd name="connsiteY4" fmla="*/ 298450 h 311150"/>
                <a:gd name="connsiteX5" fmla="*/ 91440 w 2527300"/>
                <a:gd name="connsiteY5" fmla="*/ 205740 h 311150"/>
                <a:gd name="connsiteX0" fmla="*/ 0 w 2527300"/>
                <a:gd name="connsiteY0" fmla="*/ 114300 h 311150"/>
                <a:gd name="connsiteX1" fmla="*/ 1492250 w 2527300"/>
                <a:gd name="connsiteY1" fmla="*/ 6350 h 311150"/>
                <a:gd name="connsiteX2" fmla="*/ 1479550 w 2527300"/>
                <a:gd name="connsiteY2" fmla="*/ 0 h 311150"/>
                <a:gd name="connsiteX3" fmla="*/ 2527300 w 2527300"/>
                <a:gd name="connsiteY3" fmla="*/ 311150 h 311150"/>
                <a:gd name="connsiteX4" fmla="*/ 596900 w 2527300"/>
                <a:gd name="connsiteY4" fmla="*/ 298450 h 311150"/>
                <a:gd name="connsiteX5" fmla="*/ 21590 w 2527300"/>
                <a:gd name="connsiteY5" fmla="*/ 135890 h 311150"/>
                <a:gd name="connsiteX0" fmla="*/ 0 w 2517775"/>
                <a:gd name="connsiteY0" fmla="*/ 114300 h 311150"/>
                <a:gd name="connsiteX1" fmla="*/ 1482725 w 2517775"/>
                <a:gd name="connsiteY1" fmla="*/ 6350 h 311150"/>
                <a:gd name="connsiteX2" fmla="*/ 1470025 w 2517775"/>
                <a:gd name="connsiteY2" fmla="*/ 0 h 311150"/>
                <a:gd name="connsiteX3" fmla="*/ 2517775 w 2517775"/>
                <a:gd name="connsiteY3" fmla="*/ 311150 h 311150"/>
                <a:gd name="connsiteX4" fmla="*/ 587375 w 2517775"/>
                <a:gd name="connsiteY4" fmla="*/ 298450 h 311150"/>
                <a:gd name="connsiteX5" fmla="*/ 12065 w 2517775"/>
                <a:gd name="connsiteY5" fmla="*/ 135890 h 311150"/>
                <a:gd name="connsiteX0" fmla="*/ 0 w 2517775"/>
                <a:gd name="connsiteY0" fmla="*/ 114300 h 311150"/>
                <a:gd name="connsiteX1" fmla="*/ 1482725 w 2517775"/>
                <a:gd name="connsiteY1" fmla="*/ 6350 h 311150"/>
                <a:gd name="connsiteX2" fmla="*/ 1470025 w 2517775"/>
                <a:gd name="connsiteY2" fmla="*/ 0 h 311150"/>
                <a:gd name="connsiteX3" fmla="*/ 2517775 w 2517775"/>
                <a:gd name="connsiteY3" fmla="*/ 311150 h 311150"/>
                <a:gd name="connsiteX4" fmla="*/ 587375 w 2517775"/>
                <a:gd name="connsiteY4" fmla="*/ 298450 h 311150"/>
                <a:gd name="connsiteX5" fmla="*/ 2540 w 2517775"/>
                <a:gd name="connsiteY5" fmla="*/ 119221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775" h="311150">
                  <a:moveTo>
                    <a:pt x="0" y="114300"/>
                  </a:moveTo>
                  <a:lnTo>
                    <a:pt x="1482725" y="6350"/>
                  </a:lnTo>
                  <a:lnTo>
                    <a:pt x="1470025" y="0"/>
                  </a:lnTo>
                  <a:lnTo>
                    <a:pt x="2517775" y="311150"/>
                  </a:lnTo>
                  <a:lnTo>
                    <a:pt x="587375" y="298450"/>
                  </a:lnTo>
                  <a:lnTo>
                    <a:pt x="2540" y="11922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199" dirty="0">
                <a:latin typeface="微软雅黑" panose="020B0503020204020204" pitchFamily="34" charset="-122"/>
                <a:ea typeface="微软雅黑" panose="020B0503020204020204" pitchFamily="34" charset="-122"/>
              </a:endParaRPr>
            </a:p>
          </p:txBody>
        </p:sp>
        <p:sp>
          <p:nvSpPr>
            <p:cNvPr id="15" name="矩形 14"/>
            <p:cNvSpPr/>
            <p:nvPr/>
          </p:nvSpPr>
          <p:spPr>
            <a:xfrm>
              <a:off x="1504301" y="1388376"/>
              <a:ext cx="2868254" cy="55051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199" dirty="0">
                  <a:latin typeface="微软雅黑" panose="020B0503020204020204" pitchFamily="34" charset="-122"/>
                  <a:ea typeface="微软雅黑" panose="020B0503020204020204" pitchFamily="34" charset="-122"/>
                </a:rPr>
                <a:t>单机添加文本标题</a:t>
              </a:r>
            </a:p>
          </p:txBody>
        </p:sp>
        <p:sp>
          <p:nvSpPr>
            <p:cNvPr id="16" name="矩形 15"/>
            <p:cNvSpPr/>
            <p:nvPr/>
          </p:nvSpPr>
          <p:spPr>
            <a:xfrm>
              <a:off x="1504301" y="3891942"/>
              <a:ext cx="2868254" cy="55201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199" dirty="0">
                  <a:latin typeface="微软雅黑" panose="020B0503020204020204" pitchFamily="34" charset="-122"/>
                  <a:ea typeface="微软雅黑" panose="020B0503020204020204" pitchFamily="34" charset="-122"/>
                </a:rPr>
                <a:t>单机添加文本标题</a:t>
              </a:r>
            </a:p>
          </p:txBody>
        </p:sp>
        <p:sp>
          <p:nvSpPr>
            <p:cNvPr id="17" name="矩形 16"/>
            <p:cNvSpPr/>
            <p:nvPr/>
          </p:nvSpPr>
          <p:spPr>
            <a:xfrm>
              <a:off x="1022759" y="3056421"/>
              <a:ext cx="481542" cy="550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6" dirty="0">
                  <a:latin typeface="微软雅黑" panose="020B0503020204020204" pitchFamily="34" charset="-122"/>
                  <a:ea typeface="微软雅黑" panose="020B0503020204020204" pitchFamily="34" charset="-122"/>
                  <a:cs typeface="Verdana" panose="020B0604030504040204" pitchFamily="34" charset="0"/>
                </a:rPr>
                <a:t>C</a:t>
              </a:r>
              <a:endParaRPr lang="zh-CN" altLang="en-US" sz="3466"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18" name="矩形 17"/>
            <p:cNvSpPr/>
            <p:nvPr/>
          </p:nvSpPr>
          <p:spPr>
            <a:xfrm>
              <a:off x="1022759" y="2219397"/>
              <a:ext cx="481542" cy="552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6" dirty="0">
                  <a:latin typeface="微软雅黑" panose="020B0503020204020204" pitchFamily="34" charset="-122"/>
                  <a:ea typeface="微软雅黑" panose="020B0503020204020204" pitchFamily="34" charset="-122"/>
                  <a:cs typeface="Verdana" panose="020B0604030504040204" pitchFamily="34" charset="0"/>
                </a:rPr>
                <a:t>B</a:t>
              </a:r>
              <a:endParaRPr lang="zh-CN" altLang="en-US" sz="3466"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矩形 18"/>
            <p:cNvSpPr/>
            <p:nvPr/>
          </p:nvSpPr>
          <p:spPr>
            <a:xfrm>
              <a:off x="1022759" y="1388376"/>
              <a:ext cx="481542" cy="550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6" dirty="0">
                  <a:latin typeface="微软雅黑" panose="020B0503020204020204" pitchFamily="34" charset="-122"/>
                  <a:ea typeface="微软雅黑" panose="020B0503020204020204" pitchFamily="34" charset="-122"/>
                  <a:cs typeface="Verdana" panose="020B0604030504040204" pitchFamily="34" charset="0"/>
                </a:rPr>
                <a:t>A</a:t>
              </a:r>
              <a:endParaRPr lang="zh-CN" altLang="en-US" sz="3466"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20" name="矩形 19"/>
            <p:cNvSpPr/>
            <p:nvPr/>
          </p:nvSpPr>
          <p:spPr>
            <a:xfrm>
              <a:off x="1022759" y="3891942"/>
              <a:ext cx="481542" cy="552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6" dirty="0">
                  <a:latin typeface="微软雅黑" panose="020B0503020204020204" pitchFamily="34" charset="-122"/>
                  <a:ea typeface="微软雅黑" panose="020B0503020204020204" pitchFamily="34" charset="-122"/>
                  <a:cs typeface="Verdana" panose="020B0604030504040204" pitchFamily="34" charset="0"/>
                </a:rPr>
                <a:t>D</a:t>
              </a:r>
              <a:endParaRPr lang="zh-CN" altLang="en-US" sz="3466" dirty="0">
                <a:latin typeface="微软雅黑" panose="020B0503020204020204" pitchFamily="34" charset="-122"/>
                <a:ea typeface="微软雅黑" panose="020B0503020204020204" pitchFamily="34" charset="-122"/>
                <a:cs typeface="Verdana" panose="020B0604030504040204" pitchFamily="34" charset="0"/>
              </a:endParaRPr>
            </a:p>
          </p:txBody>
        </p:sp>
      </p:grpSp>
      <p:sp>
        <p:nvSpPr>
          <p:cNvPr id="21" name="文本框 3"/>
          <p:cNvSpPr txBox="1"/>
          <p:nvPr/>
        </p:nvSpPr>
        <p:spPr>
          <a:xfrm>
            <a:off x="5852143" y="1851579"/>
            <a:ext cx="5043144" cy="733828"/>
          </a:xfrm>
          <a:prstGeom prst="rect">
            <a:avLst/>
          </a:prstGeom>
          <a:noFill/>
        </p:spPr>
        <p:txBody>
          <a:bodyPr lIns="115175" tIns="0" rIns="115175" bIns="0" anchor="ctr"/>
          <a:lstStyle/>
          <a:p>
            <a:pPr lvl="0">
              <a:lnSpc>
                <a:spcPct val="150000"/>
              </a:lnSpc>
              <a:defRPr/>
            </a:pPr>
            <a:r>
              <a:rPr lang="zh-CN" altLang="en-US" sz="1866" dirty="0">
                <a:solidFill>
                  <a:schemeClr val="tx1">
                    <a:lumMod val="50000"/>
                    <a:lumOff val="50000"/>
                  </a:schemeClr>
                </a:solidFill>
                <a:latin typeface="微软雅黑" pitchFamily="34" charset="-122"/>
                <a:ea typeface="微软雅黑" pitchFamily="34" charset="-122"/>
              </a:rPr>
              <a:t>根据需要添加适当的文字，一页的文字最好不要超过</a:t>
            </a:r>
            <a:r>
              <a:rPr lang="en-US" altLang="zh-CN" sz="1866" dirty="0">
                <a:solidFill>
                  <a:schemeClr val="tx1">
                    <a:lumMod val="50000"/>
                    <a:lumOff val="50000"/>
                  </a:schemeClr>
                </a:solidFill>
                <a:latin typeface="微软雅黑" pitchFamily="34" charset="-122"/>
                <a:ea typeface="微软雅黑" pitchFamily="34" charset="-122"/>
              </a:rPr>
              <a:t>200</a:t>
            </a:r>
            <a:r>
              <a:rPr lang="zh-CN" altLang="en-US" sz="1866" dirty="0">
                <a:solidFill>
                  <a:schemeClr val="tx1">
                    <a:lumMod val="50000"/>
                    <a:lumOff val="50000"/>
                  </a:schemeClr>
                </a:solidFill>
                <a:latin typeface="微软雅黑" pitchFamily="34" charset="-122"/>
                <a:ea typeface="微软雅黑" pitchFamily="34" charset="-122"/>
              </a:rPr>
              <a:t>，根据需要添加适当的文字</a:t>
            </a:r>
          </a:p>
        </p:txBody>
      </p:sp>
      <p:sp>
        <p:nvSpPr>
          <p:cNvPr id="22" name="文本框 22"/>
          <p:cNvSpPr txBox="1"/>
          <p:nvPr/>
        </p:nvSpPr>
        <p:spPr>
          <a:xfrm>
            <a:off x="5852143" y="2951322"/>
            <a:ext cx="5043144" cy="733828"/>
          </a:xfrm>
          <a:prstGeom prst="rect">
            <a:avLst/>
          </a:prstGeom>
          <a:noFill/>
        </p:spPr>
        <p:txBody>
          <a:bodyPr lIns="115175" tIns="0" rIns="115175" bIns="0" anchor="ctr"/>
          <a:lstStyle/>
          <a:p>
            <a:pPr lvl="0">
              <a:lnSpc>
                <a:spcPct val="150000"/>
              </a:lnSpc>
              <a:defRPr/>
            </a:pPr>
            <a:r>
              <a:rPr lang="zh-CN" altLang="en-US" sz="1866" dirty="0">
                <a:solidFill>
                  <a:schemeClr val="tx1">
                    <a:lumMod val="50000"/>
                    <a:lumOff val="50000"/>
                  </a:schemeClr>
                </a:solidFill>
                <a:latin typeface="微软雅黑" pitchFamily="34" charset="-122"/>
                <a:ea typeface="微软雅黑" pitchFamily="34" charset="-122"/>
              </a:rPr>
              <a:t>根据需要添加适当的文字，一页的文字最好不要超过</a:t>
            </a:r>
            <a:r>
              <a:rPr lang="en-US" altLang="zh-CN" sz="1866" dirty="0">
                <a:solidFill>
                  <a:schemeClr val="tx1">
                    <a:lumMod val="50000"/>
                    <a:lumOff val="50000"/>
                  </a:schemeClr>
                </a:solidFill>
                <a:latin typeface="微软雅黑" pitchFamily="34" charset="-122"/>
                <a:ea typeface="微软雅黑" pitchFamily="34" charset="-122"/>
              </a:rPr>
              <a:t>200</a:t>
            </a:r>
            <a:r>
              <a:rPr lang="zh-CN" altLang="en-US" sz="1866" dirty="0">
                <a:solidFill>
                  <a:schemeClr val="tx1">
                    <a:lumMod val="50000"/>
                    <a:lumOff val="50000"/>
                  </a:schemeClr>
                </a:solidFill>
                <a:latin typeface="微软雅黑" pitchFamily="34" charset="-122"/>
                <a:ea typeface="微软雅黑" pitchFamily="34" charset="-122"/>
              </a:rPr>
              <a:t>，根据需要添加适当的文字</a:t>
            </a:r>
          </a:p>
        </p:txBody>
      </p:sp>
      <p:sp>
        <p:nvSpPr>
          <p:cNvPr id="23" name="文本框 23"/>
          <p:cNvSpPr txBox="1"/>
          <p:nvPr/>
        </p:nvSpPr>
        <p:spPr>
          <a:xfrm>
            <a:off x="5852143" y="4053063"/>
            <a:ext cx="5043144" cy="733830"/>
          </a:xfrm>
          <a:prstGeom prst="rect">
            <a:avLst/>
          </a:prstGeom>
          <a:noFill/>
        </p:spPr>
        <p:txBody>
          <a:bodyPr lIns="115175" tIns="0" rIns="115175" bIns="0" anchor="ctr"/>
          <a:lstStyle/>
          <a:p>
            <a:pPr lvl="0">
              <a:lnSpc>
                <a:spcPct val="150000"/>
              </a:lnSpc>
              <a:defRPr/>
            </a:pPr>
            <a:r>
              <a:rPr lang="zh-CN" altLang="en-US" sz="1866" dirty="0">
                <a:solidFill>
                  <a:schemeClr val="tx1">
                    <a:lumMod val="50000"/>
                    <a:lumOff val="50000"/>
                  </a:schemeClr>
                </a:solidFill>
                <a:latin typeface="微软雅黑" pitchFamily="34" charset="-122"/>
                <a:ea typeface="微软雅黑" pitchFamily="34" charset="-122"/>
              </a:rPr>
              <a:t>根据需要添加适当的文字，一页的文字最好不要超过</a:t>
            </a:r>
            <a:r>
              <a:rPr lang="en-US" altLang="zh-CN" sz="1866" dirty="0">
                <a:solidFill>
                  <a:schemeClr val="tx1">
                    <a:lumMod val="50000"/>
                    <a:lumOff val="50000"/>
                  </a:schemeClr>
                </a:solidFill>
                <a:latin typeface="微软雅黑" pitchFamily="34" charset="-122"/>
                <a:ea typeface="微软雅黑" pitchFamily="34" charset="-122"/>
              </a:rPr>
              <a:t>200</a:t>
            </a:r>
            <a:r>
              <a:rPr lang="zh-CN" altLang="en-US" sz="1866" dirty="0">
                <a:solidFill>
                  <a:schemeClr val="tx1">
                    <a:lumMod val="50000"/>
                    <a:lumOff val="50000"/>
                  </a:schemeClr>
                </a:solidFill>
                <a:latin typeface="微软雅黑" pitchFamily="34" charset="-122"/>
                <a:ea typeface="微软雅黑" pitchFamily="34" charset="-122"/>
              </a:rPr>
              <a:t>，根据需要添加适当的文字</a:t>
            </a:r>
          </a:p>
        </p:txBody>
      </p:sp>
      <p:sp>
        <p:nvSpPr>
          <p:cNvPr id="24" name="文本框 24"/>
          <p:cNvSpPr txBox="1"/>
          <p:nvPr/>
        </p:nvSpPr>
        <p:spPr>
          <a:xfrm>
            <a:off x="5852143" y="5172802"/>
            <a:ext cx="5043144" cy="733830"/>
          </a:xfrm>
          <a:prstGeom prst="rect">
            <a:avLst/>
          </a:prstGeom>
          <a:noFill/>
        </p:spPr>
        <p:txBody>
          <a:bodyPr lIns="115175" tIns="0" rIns="115175" bIns="0" anchor="ctr"/>
          <a:lstStyle/>
          <a:p>
            <a:pPr lvl="0">
              <a:lnSpc>
                <a:spcPct val="150000"/>
              </a:lnSpc>
              <a:defRPr/>
            </a:pPr>
            <a:r>
              <a:rPr lang="zh-CN" altLang="en-US" sz="1866" dirty="0">
                <a:solidFill>
                  <a:schemeClr val="tx1">
                    <a:lumMod val="50000"/>
                    <a:lumOff val="50000"/>
                  </a:schemeClr>
                </a:solidFill>
                <a:latin typeface="微软雅黑" pitchFamily="34" charset="-122"/>
                <a:ea typeface="微软雅黑" pitchFamily="34" charset="-122"/>
              </a:rPr>
              <a:t>根据需要添加适当的文字，一页的文字最好不要超过</a:t>
            </a:r>
            <a:r>
              <a:rPr lang="en-US" altLang="zh-CN" sz="1866" dirty="0">
                <a:solidFill>
                  <a:schemeClr val="tx1">
                    <a:lumMod val="50000"/>
                    <a:lumOff val="50000"/>
                  </a:schemeClr>
                </a:solidFill>
                <a:latin typeface="微软雅黑" pitchFamily="34" charset="-122"/>
                <a:ea typeface="微软雅黑" pitchFamily="34" charset="-122"/>
              </a:rPr>
              <a:t>200</a:t>
            </a:r>
            <a:r>
              <a:rPr lang="zh-CN" altLang="en-US" sz="1866" dirty="0">
                <a:solidFill>
                  <a:schemeClr val="tx1">
                    <a:lumMod val="50000"/>
                    <a:lumOff val="50000"/>
                  </a:schemeClr>
                </a:solidFill>
                <a:latin typeface="微软雅黑" pitchFamily="34" charset="-122"/>
                <a:ea typeface="微软雅黑" pitchFamily="34" charset="-122"/>
              </a:rPr>
              <a:t>，根据需要添加适当的文字</a:t>
            </a:r>
          </a:p>
        </p:txBody>
      </p:sp>
      <p:sp>
        <p:nvSpPr>
          <p:cNvPr id="25" name="标题 24"/>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2679903190"/>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839936" y="2136128"/>
            <a:ext cx="2399243" cy="3884488"/>
          </a:xfrm>
          <a:prstGeom prst="roundRect">
            <a:avLst>
              <a:gd name="adj" fmla="val 5505"/>
            </a:avLst>
          </a:prstGeom>
          <a:solidFill>
            <a:schemeClr val="tx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30"/>
          </a:p>
        </p:txBody>
      </p:sp>
      <p:grpSp>
        <p:nvGrpSpPr>
          <p:cNvPr id="9" name="组合 8"/>
          <p:cNvGrpSpPr/>
          <p:nvPr/>
        </p:nvGrpSpPr>
        <p:grpSpPr>
          <a:xfrm>
            <a:off x="1598256" y="1705528"/>
            <a:ext cx="908121" cy="908692"/>
            <a:chOff x="1197813" y="1203598"/>
            <a:chExt cx="681268" cy="681697"/>
          </a:xfrm>
        </p:grpSpPr>
        <p:sp>
          <p:nvSpPr>
            <p:cNvPr id="10" name="椭圆 9"/>
            <p:cNvSpPr/>
            <p:nvPr/>
          </p:nvSpPr>
          <p:spPr>
            <a:xfrm>
              <a:off x="1197813" y="1203598"/>
              <a:ext cx="681268" cy="6816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30">
                <a:solidFill>
                  <a:srgbClr val="0278A1"/>
                </a:solidFill>
                <a:latin typeface="微软雅黑" panose="020B0503020204020204" pitchFamily="34" charset="-122"/>
                <a:ea typeface="微软雅黑" panose="020B0503020204020204" pitchFamily="34" charset="-122"/>
              </a:endParaRPr>
            </a:p>
          </p:txBody>
        </p:sp>
        <p:sp>
          <p:nvSpPr>
            <p:cNvPr id="11" name="文本框 19"/>
            <p:cNvSpPr txBox="1"/>
            <p:nvPr/>
          </p:nvSpPr>
          <p:spPr>
            <a:xfrm>
              <a:off x="1321159" y="1214705"/>
              <a:ext cx="439177" cy="655399"/>
            </a:xfrm>
            <a:prstGeom prst="rect">
              <a:avLst/>
            </a:prstGeom>
            <a:noFill/>
          </p:spPr>
          <p:txBody>
            <a:bodyPr wrap="none" rtlCol="0">
              <a:spAutoFit/>
            </a:bodyPr>
            <a:lstStyle/>
            <a:p>
              <a:pPr algn="ctr"/>
              <a:r>
                <a:rPr lang="en-US" altLang="zh-CN" sz="5077" b="1" dirty="0">
                  <a:solidFill>
                    <a:schemeClr val="bg1"/>
                  </a:solidFill>
                  <a:latin typeface="微软雅黑" panose="020B0503020204020204" pitchFamily="34" charset="-122"/>
                  <a:ea typeface="微软雅黑" panose="020B0503020204020204" pitchFamily="34" charset="-122"/>
                </a:rPr>
                <a:t>1</a:t>
              </a:r>
              <a:endParaRPr lang="zh-CN" altLang="en-US" sz="5077" b="1" dirty="0">
                <a:solidFill>
                  <a:schemeClr val="bg1"/>
                </a:solidFill>
                <a:latin typeface="微软雅黑" panose="020B0503020204020204" pitchFamily="34" charset="-122"/>
                <a:ea typeface="微软雅黑" panose="020B0503020204020204" pitchFamily="34" charset="-122"/>
              </a:endParaRPr>
            </a:p>
          </p:txBody>
        </p:sp>
      </p:grpSp>
      <p:sp>
        <p:nvSpPr>
          <p:cNvPr id="12" name="矩形 11"/>
          <p:cNvSpPr/>
          <p:nvPr/>
        </p:nvSpPr>
        <p:spPr>
          <a:xfrm>
            <a:off x="992282" y="3071274"/>
            <a:ext cx="2135007" cy="2460866"/>
          </a:xfrm>
          <a:prstGeom prst="rect">
            <a:avLst/>
          </a:prstGeom>
        </p:spPr>
        <p:txBody>
          <a:bodyPr wrap="square">
            <a:spAutoFit/>
          </a:bodyPr>
          <a:lstStyle/>
          <a:p>
            <a:pPr algn="ctr">
              <a:lnSpc>
                <a:spcPct val="150000"/>
              </a:lnSpc>
              <a:spcBef>
                <a:spcPts val="881"/>
              </a:spcBef>
              <a:spcAft>
                <a:spcPts val="881"/>
              </a:spcAft>
              <a:defRPr/>
            </a:pPr>
            <a:r>
              <a:rPr lang="zh-CN" altLang="en-US" sz="1466">
                <a:solidFill>
                  <a:schemeClr val="bg1"/>
                </a:solidFill>
                <a:latin typeface="微软雅黑" pitchFamily="34" charset="-122"/>
                <a:ea typeface="微软雅黑" pitchFamily="34" charset="-122"/>
              </a:rPr>
              <a:t>根据自己的需要添加适当的文字，据研究，在幻灯片中，一页的文字最好不要超</a:t>
            </a:r>
            <a:r>
              <a:rPr lang="en-US" altLang="zh-CN" sz="1466">
                <a:solidFill>
                  <a:schemeClr val="bg1"/>
                </a:solidFill>
                <a:latin typeface="微软雅黑" pitchFamily="34" charset="-122"/>
                <a:ea typeface="微软雅黑" pitchFamily="34" charset="-122"/>
              </a:rPr>
              <a:t>200</a:t>
            </a:r>
            <a:r>
              <a:rPr lang="zh-CN" altLang="en-US" sz="1466">
                <a:solidFill>
                  <a:schemeClr val="bg1"/>
                </a:solidFill>
                <a:latin typeface="微软雅黑" pitchFamily="34" charset="-122"/>
                <a:ea typeface="微软雅黑" pitchFamily="34" charset="-122"/>
              </a:rPr>
              <a:t>字根据自己的需要添加适当的文字一页的文字最好不要超过</a:t>
            </a:r>
            <a:r>
              <a:rPr lang="en-US" altLang="zh-CN" sz="1466">
                <a:solidFill>
                  <a:schemeClr val="bg1"/>
                </a:solidFill>
                <a:latin typeface="微软雅黑" pitchFamily="34" charset="-122"/>
                <a:ea typeface="微软雅黑" pitchFamily="34" charset="-122"/>
              </a:rPr>
              <a:t>200</a:t>
            </a:r>
            <a:r>
              <a:rPr lang="zh-CN" altLang="en-US" sz="1466">
                <a:solidFill>
                  <a:schemeClr val="bg1"/>
                </a:solidFill>
                <a:latin typeface="微软雅黑" pitchFamily="34" charset="-122"/>
                <a:ea typeface="微软雅黑" pitchFamily="34" charset="-122"/>
              </a:rPr>
              <a:t>字</a:t>
            </a:r>
          </a:p>
        </p:txBody>
      </p:sp>
      <p:sp>
        <p:nvSpPr>
          <p:cNvPr id="13" name="圆角矩形 12"/>
          <p:cNvSpPr/>
          <p:nvPr/>
        </p:nvSpPr>
        <p:spPr>
          <a:xfrm>
            <a:off x="3487361" y="2136128"/>
            <a:ext cx="2399243" cy="3884488"/>
          </a:xfrm>
          <a:prstGeom prst="roundRect">
            <a:avLst>
              <a:gd name="adj" fmla="val 5505"/>
            </a:avLst>
          </a:prstGeom>
          <a:solidFill>
            <a:schemeClr val="accent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30"/>
          </a:p>
        </p:txBody>
      </p:sp>
      <p:grpSp>
        <p:nvGrpSpPr>
          <p:cNvPr id="14" name="组合 13"/>
          <p:cNvGrpSpPr/>
          <p:nvPr/>
        </p:nvGrpSpPr>
        <p:grpSpPr>
          <a:xfrm>
            <a:off x="4245682" y="1705529"/>
            <a:ext cx="908121" cy="908692"/>
            <a:chOff x="3183899" y="1203598"/>
            <a:chExt cx="681268" cy="681697"/>
          </a:xfrm>
        </p:grpSpPr>
        <p:sp>
          <p:nvSpPr>
            <p:cNvPr id="15" name="椭圆 14"/>
            <p:cNvSpPr/>
            <p:nvPr/>
          </p:nvSpPr>
          <p:spPr>
            <a:xfrm>
              <a:off x="3183899" y="1203598"/>
              <a:ext cx="681268" cy="681697"/>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30">
                <a:solidFill>
                  <a:srgbClr val="0278A1"/>
                </a:solidFill>
                <a:latin typeface="微软雅黑" panose="020B0503020204020204" pitchFamily="34" charset="-122"/>
                <a:ea typeface="微软雅黑" panose="020B0503020204020204" pitchFamily="34" charset="-122"/>
              </a:endParaRPr>
            </a:p>
          </p:txBody>
        </p:sp>
        <p:sp>
          <p:nvSpPr>
            <p:cNvPr id="16" name="文本框 19"/>
            <p:cNvSpPr txBox="1"/>
            <p:nvPr/>
          </p:nvSpPr>
          <p:spPr>
            <a:xfrm>
              <a:off x="3305704" y="1239131"/>
              <a:ext cx="415126" cy="606670"/>
            </a:xfrm>
            <a:prstGeom prst="rect">
              <a:avLst/>
            </a:prstGeom>
            <a:noFill/>
          </p:spPr>
          <p:txBody>
            <a:bodyPr wrap="none" rtlCol="0">
              <a:spAutoFit/>
            </a:bodyPr>
            <a:lstStyle/>
            <a:p>
              <a:pPr algn="ctr"/>
              <a:r>
                <a:rPr lang="en-US" altLang="zh-CN" sz="4655" b="1" dirty="0">
                  <a:solidFill>
                    <a:schemeClr val="bg1"/>
                  </a:solidFill>
                  <a:latin typeface="微软雅黑" panose="020B0503020204020204" pitchFamily="34" charset="-122"/>
                  <a:ea typeface="微软雅黑" panose="020B0503020204020204" pitchFamily="34" charset="-122"/>
                </a:rPr>
                <a:t>2</a:t>
              </a:r>
              <a:endParaRPr lang="zh-CN" altLang="en-US" sz="4655" b="1" dirty="0">
                <a:solidFill>
                  <a:schemeClr val="bg1"/>
                </a:solidFill>
                <a:latin typeface="微软雅黑" panose="020B0503020204020204" pitchFamily="34" charset="-122"/>
                <a:ea typeface="微软雅黑" panose="020B0503020204020204" pitchFamily="34" charset="-122"/>
              </a:endParaRPr>
            </a:p>
          </p:txBody>
        </p:sp>
      </p:grpSp>
      <p:sp>
        <p:nvSpPr>
          <p:cNvPr id="17" name="矩形 16"/>
          <p:cNvSpPr/>
          <p:nvPr/>
        </p:nvSpPr>
        <p:spPr>
          <a:xfrm>
            <a:off x="3639707" y="3071273"/>
            <a:ext cx="2135007" cy="2460866"/>
          </a:xfrm>
          <a:prstGeom prst="rect">
            <a:avLst/>
          </a:prstGeom>
        </p:spPr>
        <p:txBody>
          <a:bodyPr wrap="square">
            <a:spAutoFit/>
          </a:bodyPr>
          <a:lstStyle/>
          <a:p>
            <a:pPr algn="ctr">
              <a:lnSpc>
                <a:spcPct val="150000"/>
              </a:lnSpc>
              <a:spcBef>
                <a:spcPts val="881"/>
              </a:spcBef>
              <a:spcAft>
                <a:spcPts val="881"/>
              </a:spcAft>
              <a:defRPr/>
            </a:pPr>
            <a:r>
              <a:rPr lang="zh-CN" altLang="en-US" sz="1466">
                <a:solidFill>
                  <a:prstClr val="white"/>
                </a:solidFill>
                <a:latin typeface="微软雅黑" pitchFamily="34" charset="-122"/>
                <a:ea typeface="微软雅黑" pitchFamily="34" charset="-122"/>
              </a:rPr>
              <a:t>根据自己的需要添加适当的文字，据研究，在幻灯片中，一页的文字最好不要超</a:t>
            </a:r>
            <a:r>
              <a:rPr lang="en-US" altLang="zh-CN" sz="1466">
                <a:solidFill>
                  <a:prstClr val="white"/>
                </a:solidFill>
                <a:latin typeface="微软雅黑" pitchFamily="34" charset="-122"/>
                <a:ea typeface="微软雅黑" pitchFamily="34" charset="-122"/>
              </a:rPr>
              <a:t>200</a:t>
            </a:r>
            <a:r>
              <a:rPr lang="zh-CN" altLang="en-US" sz="1466">
                <a:solidFill>
                  <a:prstClr val="white"/>
                </a:solidFill>
                <a:latin typeface="微软雅黑" pitchFamily="34" charset="-122"/>
                <a:ea typeface="微软雅黑" pitchFamily="34" charset="-122"/>
              </a:rPr>
              <a:t>字根据自己的需要添加适当的文字一页的文字最好不要超过</a:t>
            </a:r>
            <a:r>
              <a:rPr lang="en-US" altLang="zh-CN" sz="1466">
                <a:solidFill>
                  <a:prstClr val="white"/>
                </a:solidFill>
                <a:latin typeface="微软雅黑" pitchFamily="34" charset="-122"/>
                <a:ea typeface="微软雅黑" pitchFamily="34" charset="-122"/>
              </a:rPr>
              <a:t>200</a:t>
            </a:r>
            <a:r>
              <a:rPr lang="zh-CN" altLang="en-US" sz="1466">
                <a:solidFill>
                  <a:prstClr val="white"/>
                </a:solidFill>
                <a:latin typeface="微软雅黑" pitchFamily="34" charset="-122"/>
                <a:ea typeface="微软雅黑" pitchFamily="34" charset="-122"/>
              </a:rPr>
              <a:t>字</a:t>
            </a:r>
          </a:p>
        </p:txBody>
      </p:sp>
      <p:sp>
        <p:nvSpPr>
          <p:cNvPr id="18" name="圆角矩形 17"/>
          <p:cNvSpPr/>
          <p:nvPr/>
        </p:nvSpPr>
        <p:spPr>
          <a:xfrm>
            <a:off x="6168427" y="2136128"/>
            <a:ext cx="2399243" cy="3884488"/>
          </a:xfrm>
          <a:prstGeom prst="roundRect">
            <a:avLst>
              <a:gd name="adj" fmla="val 5505"/>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30"/>
          </a:p>
        </p:txBody>
      </p:sp>
      <p:grpSp>
        <p:nvGrpSpPr>
          <p:cNvPr id="19" name="组合 18"/>
          <p:cNvGrpSpPr/>
          <p:nvPr/>
        </p:nvGrpSpPr>
        <p:grpSpPr>
          <a:xfrm>
            <a:off x="6926747" y="1705529"/>
            <a:ext cx="908121" cy="908692"/>
            <a:chOff x="5195222" y="1203598"/>
            <a:chExt cx="681268" cy="681697"/>
          </a:xfrm>
        </p:grpSpPr>
        <p:sp>
          <p:nvSpPr>
            <p:cNvPr id="20" name="椭圆 19"/>
            <p:cNvSpPr/>
            <p:nvPr/>
          </p:nvSpPr>
          <p:spPr>
            <a:xfrm>
              <a:off x="5195222" y="1203598"/>
              <a:ext cx="681268" cy="681697"/>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30">
                <a:solidFill>
                  <a:srgbClr val="0278A1"/>
                </a:solidFill>
                <a:latin typeface="微软雅黑" panose="020B0503020204020204" pitchFamily="34" charset="-122"/>
                <a:ea typeface="微软雅黑" panose="020B0503020204020204" pitchFamily="34" charset="-122"/>
              </a:endParaRPr>
            </a:p>
          </p:txBody>
        </p:sp>
        <p:sp>
          <p:nvSpPr>
            <p:cNvPr id="21" name="文本框 19"/>
            <p:cNvSpPr txBox="1"/>
            <p:nvPr/>
          </p:nvSpPr>
          <p:spPr>
            <a:xfrm>
              <a:off x="5328292" y="1239131"/>
              <a:ext cx="415126" cy="606670"/>
            </a:xfrm>
            <a:prstGeom prst="rect">
              <a:avLst/>
            </a:prstGeom>
            <a:noFill/>
          </p:spPr>
          <p:txBody>
            <a:bodyPr wrap="none" rtlCol="0">
              <a:spAutoFit/>
            </a:bodyPr>
            <a:lstStyle/>
            <a:p>
              <a:pPr algn="ctr"/>
              <a:r>
                <a:rPr lang="en-US" altLang="zh-CN" sz="4655" b="1" dirty="0">
                  <a:solidFill>
                    <a:schemeClr val="bg1"/>
                  </a:solidFill>
                  <a:latin typeface="微软雅黑" panose="020B0503020204020204" pitchFamily="34" charset="-122"/>
                  <a:ea typeface="微软雅黑" panose="020B0503020204020204" pitchFamily="34" charset="-122"/>
                </a:rPr>
                <a:t>3</a:t>
              </a:r>
              <a:endParaRPr lang="zh-CN" altLang="en-US" sz="4655" b="1" dirty="0">
                <a:solidFill>
                  <a:schemeClr val="bg1"/>
                </a:solidFill>
                <a:latin typeface="微软雅黑" panose="020B0503020204020204" pitchFamily="34" charset="-122"/>
                <a:ea typeface="微软雅黑" panose="020B0503020204020204" pitchFamily="34" charset="-122"/>
              </a:endParaRPr>
            </a:p>
          </p:txBody>
        </p:sp>
      </p:grpSp>
      <p:sp>
        <p:nvSpPr>
          <p:cNvPr id="22" name="矩形 21"/>
          <p:cNvSpPr/>
          <p:nvPr/>
        </p:nvSpPr>
        <p:spPr>
          <a:xfrm>
            <a:off x="6320773" y="3071274"/>
            <a:ext cx="2135007" cy="2460866"/>
          </a:xfrm>
          <a:prstGeom prst="rect">
            <a:avLst/>
          </a:prstGeom>
        </p:spPr>
        <p:txBody>
          <a:bodyPr wrap="square">
            <a:spAutoFit/>
          </a:bodyPr>
          <a:lstStyle/>
          <a:p>
            <a:pPr algn="ctr">
              <a:lnSpc>
                <a:spcPct val="150000"/>
              </a:lnSpc>
              <a:spcBef>
                <a:spcPts val="881"/>
              </a:spcBef>
              <a:spcAft>
                <a:spcPts val="881"/>
              </a:spcAft>
              <a:defRPr/>
            </a:pPr>
            <a:r>
              <a:rPr lang="zh-CN" altLang="en-US" sz="1466">
                <a:solidFill>
                  <a:prstClr val="white"/>
                </a:solidFill>
                <a:latin typeface="微软雅黑" pitchFamily="34" charset="-122"/>
                <a:ea typeface="微软雅黑" pitchFamily="34" charset="-122"/>
              </a:rPr>
              <a:t>根据自己的需要添加适当的文字，据研究，在幻灯片中，一页的文字最好不要超</a:t>
            </a:r>
            <a:r>
              <a:rPr lang="en-US" altLang="zh-CN" sz="1466">
                <a:solidFill>
                  <a:prstClr val="white"/>
                </a:solidFill>
                <a:latin typeface="微软雅黑" pitchFamily="34" charset="-122"/>
                <a:ea typeface="微软雅黑" pitchFamily="34" charset="-122"/>
              </a:rPr>
              <a:t>200</a:t>
            </a:r>
            <a:r>
              <a:rPr lang="zh-CN" altLang="en-US" sz="1466">
                <a:solidFill>
                  <a:prstClr val="white"/>
                </a:solidFill>
                <a:latin typeface="微软雅黑" pitchFamily="34" charset="-122"/>
                <a:ea typeface="微软雅黑" pitchFamily="34" charset="-122"/>
              </a:rPr>
              <a:t>字根据自己的需要添加适当的文字一页的文字最好不要超过</a:t>
            </a:r>
            <a:r>
              <a:rPr lang="en-US" altLang="zh-CN" sz="1466">
                <a:solidFill>
                  <a:prstClr val="white"/>
                </a:solidFill>
                <a:latin typeface="微软雅黑" pitchFamily="34" charset="-122"/>
                <a:ea typeface="微软雅黑" pitchFamily="34" charset="-122"/>
              </a:rPr>
              <a:t>200</a:t>
            </a:r>
            <a:r>
              <a:rPr lang="zh-CN" altLang="en-US" sz="1466">
                <a:solidFill>
                  <a:prstClr val="white"/>
                </a:solidFill>
                <a:latin typeface="微软雅黑" pitchFamily="34" charset="-122"/>
                <a:ea typeface="微软雅黑" pitchFamily="34" charset="-122"/>
              </a:rPr>
              <a:t>字</a:t>
            </a:r>
          </a:p>
        </p:txBody>
      </p:sp>
      <p:sp>
        <p:nvSpPr>
          <p:cNvPr id="23" name="圆角矩形 22"/>
          <p:cNvSpPr/>
          <p:nvPr/>
        </p:nvSpPr>
        <p:spPr>
          <a:xfrm>
            <a:off x="8815853" y="2136128"/>
            <a:ext cx="2399243" cy="3884488"/>
          </a:xfrm>
          <a:prstGeom prst="roundRect">
            <a:avLst>
              <a:gd name="adj" fmla="val 5505"/>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30"/>
          </a:p>
        </p:txBody>
      </p:sp>
      <p:grpSp>
        <p:nvGrpSpPr>
          <p:cNvPr id="24" name="组合 23"/>
          <p:cNvGrpSpPr/>
          <p:nvPr/>
        </p:nvGrpSpPr>
        <p:grpSpPr>
          <a:xfrm>
            <a:off x="9574172" y="1705528"/>
            <a:ext cx="908121" cy="908692"/>
            <a:chOff x="7181308" y="1203598"/>
            <a:chExt cx="681268" cy="681697"/>
          </a:xfrm>
        </p:grpSpPr>
        <p:sp>
          <p:nvSpPr>
            <p:cNvPr id="25" name="椭圆 24"/>
            <p:cNvSpPr/>
            <p:nvPr/>
          </p:nvSpPr>
          <p:spPr>
            <a:xfrm>
              <a:off x="7181308" y="1203598"/>
              <a:ext cx="681268" cy="681697"/>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30">
                <a:solidFill>
                  <a:srgbClr val="0278A1"/>
                </a:solidFill>
                <a:latin typeface="微软雅黑" panose="020B0503020204020204" pitchFamily="34" charset="-122"/>
                <a:ea typeface="微软雅黑" panose="020B0503020204020204" pitchFamily="34" charset="-122"/>
              </a:endParaRPr>
            </a:p>
          </p:txBody>
        </p:sp>
        <p:sp>
          <p:nvSpPr>
            <p:cNvPr id="26" name="文本框 19"/>
            <p:cNvSpPr txBox="1"/>
            <p:nvPr/>
          </p:nvSpPr>
          <p:spPr>
            <a:xfrm>
              <a:off x="7285990" y="1214705"/>
              <a:ext cx="439177" cy="655399"/>
            </a:xfrm>
            <a:prstGeom prst="rect">
              <a:avLst/>
            </a:prstGeom>
            <a:noFill/>
          </p:spPr>
          <p:txBody>
            <a:bodyPr wrap="none" rtlCol="0">
              <a:spAutoFit/>
            </a:bodyPr>
            <a:lstStyle/>
            <a:p>
              <a:pPr algn="ctr"/>
              <a:r>
                <a:rPr lang="en-US" altLang="zh-CN" sz="5077" b="1" dirty="0">
                  <a:solidFill>
                    <a:schemeClr val="bg1"/>
                  </a:solidFill>
                  <a:latin typeface="微软雅黑" panose="020B0503020204020204" pitchFamily="34" charset="-122"/>
                  <a:ea typeface="微软雅黑" panose="020B0503020204020204" pitchFamily="34" charset="-122"/>
                </a:rPr>
                <a:t>4</a:t>
              </a:r>
              <a:endParaRPr lang="zh-CN" altLang="en-US" sz="5077" b="1" dirty="0">
                <a:solidFill>
                  <a:schemeClr val="bg1"/>
                </a:solidFill>
                <a:latin typeface="微软雅黑" panose="020B0503020204020204" pitchFamily="34" charset="-122"/>
                <a:ea typeface="微软雅黑" panose="020B0503020204020204" pitchFamily="34" charset="-122"/>
              </a:endParaRPr>
            </a:p>
          </p:txBody>
        </p:sp>
      </p:grpSp>
      <p:sp>
        <p:nvSpPr>
          <p:cNvPr id="27" name="矩形 26"/>
          <p:cNvSpPr/>
          <p:nvPr/>
        </p:nvSpPr>
        <p:spPr>
          <a:xfrm>
            <a:off x="8968199" y="3071274"/>
            <a:ext cx="2135007" cy="2460866"/>
          </a:xfrm>
          <a:prstGeom prst="rect">
            <a:avLst/>
          </a:prstGeom>
        </p:spPr>
        <p:txBody>
          <a:bodyPr wrap="square">
            <a:spAutoFit/>
          </a:bodyPr>
          <a:lstStyle/>
          <a:p>
            <a:pPr algn="ctr">
              <a:lnSpc>
                <a:spcPct val="150000"/>
              </a:lnSpc>
              <a:spcBef>
                <a:spcPts val="881"/>
              </a:spcBef>
              <a:spcAft>
                <a:spcPts val="881"/>
              </a:spcAft>
              <a:defRPr/>
            </a:pPr>
            <a:r>
              <a:rPr lang="zh-CN" altLang="en-US" sz="1466">
                <a:solidFill>
                  <a:prstClr val="white"/>
                </a:solidFill>
                <a:latin typeface="微软雅黑" pitchFamily="34" charset="-122"/>
                <a:ea typeface="微软雅黑" pitchFamily="34" charset="-122"/>
              </a:rPr>
              <a:t>根据自己的需要添加适当的文字，据研究，在幻灯片中，一页的文字最好不要超</a:t>
            </a:r>
            <a:r>
              <a:rPr lang="en-US" altLang="zh-CN" sz="1466">
                <a:solidFill>
                  <a:prstClr val="white"/>
                </a:solidFill>
                <a:latin typeface="微软雅黑" pitchFamily="34" charset="-122"/>
                <a:ea typeface="微软雅黑" pitchFamily="34" charset="-122"/>
              </a:rPr>
              <a:t>200</a:t>
            </a:r>
            <a:r>
              <a:rPr lang="zh-CN" altLang="en-US" sz="1466">
                <a:solidFill>
                  <a:prstClr val="white"/>
                </a:solidFill>
                <a:latin typeface="微软雅黑" pitchFamily="34" charset="-122"/>
                <a:ea typeface="微软雅黑" pitchFamily="34" charset="-122"/>
              </a:rPr>
              <a:t>字根据自己的需要添加适当的文字一页的文字最好不要超过</a:t>
            </a:r>
            <a:r>
              <a:rPr lang="en-US" altLang="zh-CN" sz="1466">
                <a:solidFill>
                  <a:prstClr val="white"/>
                </a:solidFill>
                <a:latin typeface="微软雅黑" pitchFamily="34" charset="-122"/>
                <a:ea typeface="微软雅黑" pitchFamily="34" charset="-122"/>
              </a:rPr>
              <a:t>200</a:t>
            </a:r>
            <a:r>
              <a:rPr lang="zh-CN" altLang="en-US" sz="1466">
                <a:solidFill>
                  <a:prstClr val="white"/>
                </a:solidFill>
                <a:latin typeface="微软雅黑" pitchFamily="34" charset="-122"/>
                <a:ea typeface="微软雅黑" pitchFamily="34" charset="-122"/>
              </a:rPr>
              <a:t>字</a:t>
            </a:r>
          </a:p>
        </p:txBody>
      </p:sp>
      <p:sp>
        <p:nvSpPr>
          <p:cNvPr id="28" name="标题 27"/>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2680114093"/>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500"/>
                                        <p:tgtEl>
                                          <p:spTgt spid="9"/>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1" presetClass="entr" presetSubtype="1"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500"/>
                                        <p:tgtEl>
                                          <p:spTgt spid="14"/>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1" presetClass="entr" presetSubtype="1"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heel(1)">
                                      <p:cBhvr>
                                        <p:cTn id="38" dur="500"/>
                                        <p:tgtEl>
                                          <p:spTgt spid="19"/>
                                        </p:tgtEl>
                                      </p:cBhvr>
                                    </p:animEffect>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ppt_x"/>
                                          </p:val>
                                        </p:tav>
                                        <p:tav tm="100000">
                                          <p:val>
                                            <p:strVal val="#ppt_x"/>
                                          </p:val>
                                        </p:tav>
                                      </p:tavLst>
                                    </p:anim>
                                    <p:anim calcmode="lin" valueType="num">
                                      <p:cBhvr additive="base">
                                        <p:cTn id="47" dur="500" fill="hold"/>
                                        <p:tgtEl>
                                          <p:spTgt spid="23"/>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1" presetClass="entr" presetSubtype="1"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heel(1)">
                                      <p:cBhvr>
                                        <p:cTn id="51" dur="500"/>
                                        <p:tgtEl>
                                          <p:spTgt spid="24"/>
                                        </p:tgtEl>
                                      </p:cBhvr>
                                    </p:animEffect>
                                  </p:childTnLst>
                                </p:cTn>
                              </p:par>
                            </p:childTnLst>
                          </p:cTn>
                        </p:par>
                        <p:par>
                          <p:cTn id="52" fill="hold">
                            <p:stCondLst>
                              <p:cond delay="5500"/>
                            </p:stCondLst>
                            <p:childTnLst>
                              <p:par>
                                <p:cTn id="53" presetID="22" presetClass="entr" presetSubtype="1"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up)">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3" grpId="0" animBg="1"/>
      <p:bldP spid="17" grpId="0"/>
      <p:bldP spid="18" grpId="0" animBg="1"/>
      <p:bldP spid="22" grpId="0"/>
      <p:bldP spid="23" grpId="0" animBg="1"/>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37"/>
          <p:cNvSpPr txBox="1"/>
          <p:nvPr/>
        </p:nvSpPr>
        <p:spPr>
          <a:xfrm>
            <a:off x="3558536" y="1373529"/>
            <a:ext cx="2687096" cy="584775"/>
          </a:xfrm>
          <a:prstGeom prst="rect">
            <a:avLst/>
          </a:prstGeom>
          <a:noFill/>
        </p:spPr>
        <p:txBody>
          <a:bodyPr wrap="square" lIns="0" rIns="0" rtlCol="0">
            <a:spAutoFit/>
          </a:bodyPr>
          <a:lstStyle/>
          <a:p>
            <a:r>
              <a:rPr lang="en-US" altLang="zh-CN" sz="3200" b="1" dirty="0">
                <a:solidFill>
                  <a:schemeClr val="tx2"/>
                </a:solidFill>
                <a:latin typeface="+mj-ea"/>
                <a:ea typeface="+mj-ea"/>
                <a:cs typeface="方正静蕾简体" panose="03000509000000000000" pitchFamily="65" charset="-122"/>
              </a:rPr>
              <a:t>01 </a:t>
            </a:r>
            <a:r>
              <a:rPr lang="zh-CN" altLang="en-US" sz="3200" b="1" dirty="0">
                <a:solidFill>
                  <a:schemeClr val="tx2"/>
                </a:solidFill>
                <a:latin typeface="+mj-ea"/>
                <a:ea typeface="+mj-ea"/>
                <a:cs typeface="方正静蕾简体" panose="03000509000000000000" pitchFamily="65" charset="-122"/>
              </a:rPr>
              <a:t>教学分析</a:t>
            </a:r>
          </a:p>
        </p:txBody>
      </p:sp>
      <p:sp>
        <p:nvSpPr>
          <p:cNvPr id="28" name="TextBox 37"/>
          <p:cNvSpPr txBox="1"/>
          <p:nvPr/>
        </p:nvSpPr>
        <p:spPr>
          <a:xfrm>
            <a:off x="6245632" y="1373529"/>
            <a:ext cx="2437714" cy="584775"/>
          </a:xfrm>
          <a:prstGeom prst="rect">
            <a:avLst/>
          </a:prstGeom>
          <a:noFill/>
        </p:spPr>
        <p:txBody>
          <a:bodyPr wrap="square" lIns="0" rIns="0" rtlCol="0">
            <a:spAutoFit/>
          </a:bodyPr>
          <a:lstStyle/>
          <a:p>
            <a:r>
              <a:rPr lang="en-US" altLang="zh-CN" sz="3200" b="1" dirty="0">
                <a:solidFill>
                  <a:schemeClr val="tx2"/>
                </a:solidFill>
                <a:latin typeface="+mj-ea"/>
                <a:ea typeface="+mj-ea"/>
                <a:cs typeface="方正静蕾简体" panose="03000509000000000000" pitchFamily="65" charset="-122"/>
              </a:rPr>
              <a:t>02 </a:t>
            </a:r>
            <a:r>
              <a:rPr lang="zh-CN" altLang="en-US" sz="3200" b="1" dirty="0">
                <a:solidFill>
                  <a:schemeClr val="tx2"/>
                </a:solidFill>
                <a:latin typeface="+mj-ea"/>
                <a:ea typeface="+mj-ea"/>
                <a:cs typeface="方正静蕾简体" panose="03000509000000000000" pitchFamily="65" charset="-122"/>
              </a:rPr>
              <a:t>教学设计</a:t>
            </a:r>
          </a:p>
        </p:txBody>
      </p:sp>
      <p:sp>
        <p:nvSpPr>
          <p:cNvPr id="29" name="TextBox 37"/>
          <p:cNvSpPr txBox="1"/>
          <p:nvPr/>
        </p:nvSpPr>
        <p:spPr>
          <a:xfrm>
            <a:off x="3558536" y="2084941"/>
            <a:ext cx="2437714" cy="584775"/>
          </a:xfrm>
          <a:prstGeom prst="rect">
            <a:avLst/>
          </a:prstGeom>
          <a:noFill/>
        </p:spPr>
        <p:txBody>
          <a:bodyPr wrap="square" lIns="0" rIns="0" rtlCol="0">
            <a:spAutoFit/>
          </a:bodyPr>
          <a:lstStyle/>
          <a:p>
            <a:r>
              <a:rPr lang="en-US" altLang="zh-CN" sz="3200" b="1" dirty="0">
                <a:solidFill>
                  <a:schemeClr val="tx2"/>
                </a:solidFill>
                <a:latin typeface="+mj-ea"/>
                <a:ea typeface="+mj-ea"/>
                <a:cs typeface="方正静蕾简体" panose="03000509000000000000" pitchFamily="65" charset="-122"/>
              </a:rPr>
              <a:t>03 </a:t>
            </a:r>
            <a:r>
              <a:rPr lang="zh-CN" altLang="en-US" sz="3200" b="1" dirty="0">
                <a:solidFill>
                  <a:schemeClr val="tx2"/>
                </a:solidFill>
                <a:latin typeface="+mj-ea"/>
                <a:ea typeface="+mj-ea"/>
                <a:cs typeface="方正静蕾简体" panose="03000509000000000000" pitchFamily="65" charset="-122"/>
              </a:rPr>
              <a:t>教学过程</a:t>
            </a:r>
          </a:p>
        </p:txBody>
      </p:sp>
      <p:sp>
        <p:nvSpPr>
          <p:cNvPr id="30" name="TextBox 37"/>
          <p:cNvSpPr txBox="1"/>
          <p:nvPr/>
        </p:nvSpPr>
        <p:spPr>
          <a:xfrm>
            <a:off x="6252333" y="2084941"/>
            <a:ext cx="2437714" cy="584775"/>
          </a:xfrm>
          <a:prstGeom prst="rect">
            <a:avLst/>
          </a:prstGeom>
          <a:noFill/>
        </p:spPr>
        <p:txBody>
          <a:bodyPr wrap="square" lIns="0" rIns="0" rtlCol="0">
            <a:spAutoFit/>
          </a:bodyPr>
          <a:lstStyle/>
          <a:p>
            <a:r>
              <a:rPr lang="en-US" altLang="zh-CN" sz="3200" b="1" dirty="0">
                <a:solidFill>
                  <a:schemeClr val="tx2"/>
                </a:solidFill>
                <a:latin typeface="+mj-ea"/>
                <a:ea typeface="+mj-ea"/>
                <a:cs typeface="方正静蕾简体" panose="03000509000000000000" pitchFamily="65" charset="-122"/>
              </a:rPr>
              <a:t>04 </a:t>
            </a:r>
            <a:r>
              <a:rPr lang="zh-CN" altLang="en-US" sz="3200" b="1" dirty="0">
                <a:solidFill>
                  <a:schemeClr val="tx2"/>
                </a:solidFill>
                <a:latin typeface="+mj-ea"/>
                <a:ea typeface="+mj-ea"/>
                <a:cs typeface="方正静蕾简体" panose="03000509000000000000" pitchFamily="65" charset="-122"/>
              </a:rPr>
              <a:t>教学反思</a:t>
            </a:r>
          </a:p>
        </p:txBody>
      </p:sp>
      <p:grpSp>
        <p:nvGrpSpPr>
          <p:cNvPr id="31" name="组合 30"/>
          <p:cNvGrpSpPr>
            <a:grpSpLocks/>
          </p:cNvGrpSpPr>
          <p:nvPr/>
        </p:nvGrpSpPr>
        <p:grpSpPr bwMode="auto">
          <a:xfrm>
            <a:off x="5316009" y="4284819"/>
            <a:ext cx="1591874" cy="1173077"/>
            <a:chOff x="409759" y="1977204"/>
            <a:chExt cx="2377164" cy="1173555"/>
          </a:xfrm>
        </p:grpSpPr>
        <p:sp>
          <p:nvSpPr>
            <p:cNvPr id="32" name="文本框 38"/>
            <p:cNvSpPr txBox="1"/>
            <p:nvPr/>
          </p:nvSpPr>
          <p:spPr>
            <a:xfrm>
              <a:off x="409759" y="2688906"/>
              <a:ext cx="2377164" cy="461853"/>
            </a:xfrm>
            <a:prstGeom prst="rect">
              <a:avLst/>
            </a:prstGeom>
            <a:noFill/>
          </p:spPr>
          <p:txBody>
            <a:bodyPr wrap="square">
              <a:spAutoFit/>
            </a:bodyPr>
            <a:lstStyle/>
            <a:p>
              <a:pPr algn="ctr" eaLnBrk="1" fontAlgn="auto" hangingPunct="1">
                <a:spcBef>
                  <a:spcPts val="0"/>
                </a:spcBef>
                <a:spcAft>
                  <a:spcPts val="0"/>
                </a:spcAft>
                <a:defRPr/>
              </a:pPr>
              <a:r>
                <a:rPr lang="en-US" altLang="zh-CN" sz="2400" dirty="0">
                  <a:solidFill>
                    <a:schemeClr val="tx2"/>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CONTENTS</a:t>
              </a:r>
              <a:endParaRPr lang="zh-CN" altLang="en-US" sz="2400" dirty="0">
                <a:solidFill>
                  <a:schemeClr val="tx2"/>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endParaRPr>
            </a:p>
          </p:txBody>
        </p:sp>
        <p:sp>
          <p:nvSpPr>
            <p:cNvPr id="33" name="文本框 11"/>
            <p:cNvSpPr txBox="1"/>
            <p:nvPr/>
          </p:nvSpPr>
          <p:spPr>
            <a:xfrm>
              <a:off x="453353" y="1977204"/>
              <a:ext cx="2289976" cy="7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6000">
                  <a:solidFill>
                    <a:schemeClr val="bg2"/>
                  </a:solidFill>
                  <a:latin typeface="华文琥珀" panose="02010800040101010101" pitchFamily="2" charset="-122"/>
                  <a:ea typeface="华文琥珀" panose="02010800040101010101"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r>
                <a:rPr lang="zh-CN" altLang="en-US" sz="4400" dirty="0"/>
                <a:t>目录</a:t>
              </a:r>
            </a:p>
          </p:txBody>
        </p:sp>
      </p:grpSp>
    </p:spTree>
    <p:extLst>
      <p:ext uri="{BB962C8B-B14F-4D97-AF65-F5344CB8AC3E}">
        <p14:creationId xmlns:p14="http://schemas.microsoft.com/office/powerpoint/2010/main" val="1375887728"/>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750"/>
                                        <p:tgtEl>
                                          <p:spTgt spid="28"/>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750"/>
                                        <p:tgtEl>
                                          <p:spTgt spid="29"/>
                                        </p:tgtEl>
                                      </p:cBhvr>
                                    </p:animEffect>
                                  </p:childTnLst>
                                </p:cTn>
                              </p:par>
                            </p:childTnLst>
                          </p:cTn>
                        </p:par>
                        <p:par>
                          <p:cTn id="16" fill="hold">
                            <p:stCondLst>
                              <p:cond delay="2250"/>
                            </p:stCondLst>
                            <p:childTnLst>
                              <p:par>
                                <p:cTn id="17" presetID="22" presetClass="entr" presetSubtype="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750"/>
                                        <p:tgtEl>
                                          <p:spTgt spid="30"/>
                                        </p:tgtEl>
                                      </p:cBhvr>
                                    </p:animEffect>
                                  </p:childTnLst>
                                </p:cTn>
                              </p:par>
                            </p:childTnLst>
                          </p:cTn>
                        </p:par>
                        <p:par>
                          <p:cTn id="20" fill="hold">
                            <p:stCondLst>
                              <p:cond delay="3000"/>
                            </p:stCondLst>
                            <p:childTnLst>
                              <p:par>
                                <p:cTn id="21" presetID="2" presetClass="entr" presetSubtype="8" decel="66667"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0-#ppt_w/2"/>
                                          </p:val>
                                        </p:tav>
                                        <p:tav tm="100000">
                                          <p:val>
                                            <p:strVal val="#ppt_x"/>
                                          </p:val>
                                        </p:tav>
                                      </p:tavLst>
                                    </p:anim>
                                    <p:anim calcmode="lin" valueType="num">
                                      <p:cBhvr additive="base">
                                        <p:cTn id="24"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7"/>
          <p:cNvSpPr txBox="1"/>
          <p:nvPr/>
        </p:nvSpPr>
        <p:spPr>
          <a:xfrm>
            <a:off x="4146497" y="1290402"/>
            <a:ext cx="3897647" cy="1107996"/>
          </a:xfrm>
          <a:prstGeom prst="rect">
            <a:avLst/>
          </a:prstGeom>
          <a:noFill/>
        </p:spPr>
        <p:txBody>
          <a:bodyPr wrap="square" lIns="0" rIns="0" rtlCol="0">
            <a:spAutoFit/>
          </a:bodyPr>
          <a:lstStyle/>
          <a:p>
            <a:pPr algn="ctr"/>
            <a:r>
              <a:rPr lang="zh-CN" altLang="en-US" sz="6600" b="1" dirty="0">
                <a:solidFill>
                  <a:schemeClr val="tx2"/>
                </a:solidFill>
                <a:latin typeface="+mj-ea"/>
                <a:cs typeface="方正静蕾简体" panose="03000509000000000000" pitchFamily="65" charset="-122"/>
              </a:rPr>
              <a:t>教学过程</a:t>
            </a:r>
          </a:p>
        </p:txBody>
      </p:sp>
      <p:sp>
        <p:nvSpPr>
          <p:cNvPr id="5" name="文本框 11"/>
          <p:cNvSpPr txBox="1"/>
          <p:nvPr/>
        </p:nvSpPr>
        <p:spPr bwMode="auto">
          <a:xfrm>
            <a:off x="5328576" y="4118564"/>
            <a:ext cx="15334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6000">
                <a:solidFill>
                  <a:schemeClr val="bg2"/>
                </a:solidFill>
                <a:latin typeface="华文琥珀" panose="02010800040101010101" pitchFamily="2" charset="-122"/>
                <a:ea typeface="华文琥珀" panose="02010800040101010101"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r>
              <a:rPr lang="en-US" altLang="zh-CN" sz="8000" dirty="0">
                <a:solidFill>
                  <a:schemeClr val="tx2"/>
                </a:solidFill>
              </a:rPr>
              <a:t>03</a:t>
            </a:r>
            <a:endParaRPr lang="zh-CN" altLang="en-US" sz="8000" dirty="0">
              <a:solidFill>
                <a:schemeClr val="tx2"/>
              </a:solidFill>
            </a:endParaRPr>
          </a:p>
        </p:txBody>
      </p:sp>
      <p:sp>
        <p:nvSpPr>
          <p:cNvPr id="6" name="TextBox 13"/>
          <p:cNvSpPr txBox="1">
            <a:spLocks noChangeArrowheads="1"/>
          </p:cNvSpPr>
          <p:nvPr/>
        </p:nvSpPr>
        <p:spPr bwMode="auto">
          <a:xfrm>
            <a:off x="3919136" y="2548025"/>
            <a:ext cx="43523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pPr>
            <a:r>
              <a:rPr lang="zh-CN" altLang="en-US" sz="1400" dirty="0">
                <a:solidFill>
                  <a:schemeClr val="tx1">
                    <a:lumMod val="50000"/>
                    <a:lumOff val="50000"/>
                  </a:schemeClr>
                </a:solidFill>
                <a:latin typeface="微软雅黑" pitchFamily="34" charset="-122"/>
                <a:ea typeface="微软雅黑" pitchFamily="34" charset="-122"/>
                <a:cs typeface="Arial" pitchFamily="34" charset="0"/>
              </a:rPr>
              <a:t>保留文字的格式和动画效果不变，请不要删除文本框，直接把文本框中的文字替换即可</a:t>
            </a:r>
            <a:endParaRPr lang="zh-CN" altLang="en-US" sz="1400" dirty="0">
              <a:solidFill>
                <a:schemeClr val="tx1">
                  <a:lumMod val="50000"/>
                  <a:lumOff val="50000"/>
                </a:schemeClr>
              </a:solidFill>
              <a:latin typeface="微软雅黑" pitchFamily="34" charset="-122"/>
              <a:ea typeface="微软雅黑" pitchFamily="34" charset="-122"/>
              <a:sym typeface="Arial" pitchFamily="34" charset="0"/>
            </a:endParaRPr>
          </a:p>
        </p:txBody>
      </p:sp>
    </p:spTree>
    <p:extLst>
      <p:ext uri="{BB962C8B-B14F-4D97-AF65-F5344CB8AC3E}">
        <p14:creationId xmlns:p14="http://schemas.microsoft.com/office/powerpoint/2010/main" val="3668712814"/>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750"/>
                                        <p:tgtEl>
                                          <p:spTgt spid="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75143" y="1363011"/>
            <a:ext cx="6360285" cy="144208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199"/>
          </a:p>
        </p:txBody>
      </p:sp>
      <p:sp>
        <p:nvSpPr>
          <p:cNvPr id="3" name="矩形 2"/>
          <p:cNvSpPr/>
          <p:nvPr/>
        </p:nvSpPr>
        <p:spPr>
          <a:xfrm>
            <a:off x="4406883" y="1149337"/>
            <a:ext cx="4685690" cy="4634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zh-CN" altLang="en-US" sz="2400">
                <a:latin typeface="微软雅黑" pitchFamily="34" charset="-122"/>
                <a:ea typeface="微软雅黑" pitchFamily="34" charset="-122"/>
              </a:rPr>
              <a:t>点击添加标题</a:t>
            </a:r>
          </a:p>
        </p:txBody>
      </p:sp>
      <p:sp>
        <p:nvSpPr>
          <p:cNvPr id="4" name="六边形 3"/>
          <p:cNvSpPr/>
          <p:nvPr/>
        </p:nvSpPr>
        <p:spPr>
          <a:xfrm>
            <a:off x="1063770" y="2949069"/>
            <a:ext cx="1586849" cy="13677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zh-CN" altLang="en-US" sz="3199" dirty="0">
                <a:latin typeface="微软雅黑" pitchFamily="34" charset="-122"/>
                <a:ea typeface="微软雅黑" pitchFamily="34" charset="-122"/>
              </a:rPr>
              <a:t>教学</a:t>
            </a:r>
            <a:endParaRPr lang="en-US" altLang="zh-CN" sz="3199" dirty="0">
              <a:latin typeface="微软雅黑" pitchFamily="34" charset="-122"/>
              <a:ea typeface="微软雅黑" pitchFamily="34" charset="-122"/>
            </a:endParaRPr>
          </a:p>
          <a:p>
            <a:pPr algn="ctr"/>
            <a:r>
              <a:rPr lang="zh-CN" altLang="en-US" sz="3199" dirty="0">
                <a:latin typeface="微软雅黑" pitchFamily="34" charset="-122"/>
                <a:ea typeface="微软雅黑" pitchFamily="34" charset="-122"/>
              </a:rPr>
              <a:t>过程</a:t>
            </a:r>
          </a:p>
        </p:txBody>
      </p:sp>
      <p:cxnSp>
        <p:nvCxnSpPr>
          <p:cNvPr id="5" name="直接箭头连接符 4"/>
          <p:cNvCxnSpPr>
            <a:stCxn id="4" idx="5"/>
          </p:cNvCxnSpPr>
          <p:nvPr/>
        </p:nvCxnSpPr>
        <p:spPr>
          <a:xfrm flipV="1">
            <a:off x="2308625" y="2013209"/>
            <a:ext cx="1240537" cy="93586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a:stCxn id="4" idx="0"/>
          </p:cNvCxnSpPr>
          <p:nvPr/>
        </p:nvCxnSpPr>
        <p:spPr>
          <a:xfrm>
            <a:off x="2650619" y="3632966"/>
            <a:ext cx="898543"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stCxn id="4" idx="1"/>
          </p:cNvCxnSpPr>
          <p:nvPr/>
        </p:nvCxnSpPr>
        <p:spPr>
          <a:xfrm>
            <a:off x="2308625" y="4316865"/>
            <a:ext cx="1240537" cy="93586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91139" y="1653262"/>
            <a:ext cx="6047885" cy="932557"/>
          </a:xfrm>
          <a:prstGeom prst="rect">
            <a:avLst/>
          </a:prstGeom>
          <a:noFill/>
        </p:spPr>
        <p:txBody>
          <a:bodyPr wrap="square" lIns="91436" tIns="45717" rIns="91436" bIns="45717" rtlCol="0">
            <a:spAutoFit/>
          </a:bodyPr>
          <a:lstStyle/>
          <a:p>
            <a:pPr>
              <a:lnSpc>
                <a:spcPct val="130000"/>
              </a:lnSpc>
            </a:pPr>
            <a:r>
              <a:rPr lang="zh-CN" altLang="en-US" sz="14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您的内容打在这里，或者通过复制您的文本后，在此框中选择粘贴，并选择只保留文字。您的内容打在这里，或者通过复制您的文本后您的内容打在这里。</a:t>
            </a:r>
          </a:p>
        </p:txBody>
      </p:sp>
      <p:sp>
        <p:nvSpPr>
          <p:cNvPr id="9" name="矩形 8"/>
          <p:cNvSpPr/>
          <p:nvPr/>
        </p:nvSpPr>
        <p:spPr>
          <a:xfrm>
            <a:off x="3575143" y="3162743"/>
            <a:ext cx="6360285" cy="144208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199"/>
          </a:p>
        </p:txBody>
      </p:sp>
      <p:sp>
        <p:nvSpPr>
          <p:cNvPr id="10" name="矩形 9"/>
          <p:cNvSpPr/>
          <p:nvPr/>
        </p:nvSpPr>
        <p:spPr>
          <a:xfrm>
            <a:off x="4406883" y="2949068"/>
            <a:ext cx="4685690" cy="4634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zh-CN" altLang="en-US" sz="2400">
                <a:latin typeface="微软雅黑" pitchFamily="34" charset="-122"/>
                <a:ea typeface="微软雅黑" pitchFamily="34" charset="-122"/>
              </a:rPr>
              <a:t>点击添加标题</a:t>
            </a:r>
          </a:p>
        </p:txBody>
      </p:sp>
      <p:sp>
        <p:nvSpPr>
          <p:cNvPr id="11" name="TextBox 10"/>
          <p:cNvSpPr txBox="1"/>
          <p:nvPr/>
        </p:nvSpPr>
        <p:spPr>
          <a:xfrm>
            <a:off x="3791139" y="3452995"/>
            <a:ext cx="6047885" cy="932557"/>
          </a:xfrm>
          <a:prstGeom prst="rect">
            <a:avLst/>
          </a:prstGeom>
          <a:noFill/>
        </p:spPr>
        <p:txBody>
          <a:bodyPr wrap="square" lIns="91436" tIns="45717" rIns="91436" bIns="45717" rtlCol="0">
            <a:spAutoFit/>
          </a:bodyPr>
          <a:lstStyle/>
          <a:p>
            <a:pPr>
              <a:lnSpc>
                <a:spcPct val="130000"/>
              </a:lnSpc>
            </a:pPr>
            <a:r>
              <a:rPr lang="zh-CN" altLang="en-US" sz="14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您的内容打在这里，或者通过复制您的文本后，在此框中选择粘贴，并选择只保留文字。您的内容打在这里，或者通过复制您的文本后您的内容打在这里。</a:t>
            </a:r>
          </a:p>
        </p:txBody>
      </p:sp>
      <p:sp>
        <p:nvSpPr>
          <p:cNvPr id="12" name="矩形 11"/>
          <p:cNvSpPr/>
          <p:nvPr/>
        </p:nvSpPr>
        <p:spPr>
          <a:xfrm>
            <a:off x="3575143" y="4962474"/>
            <a:ext cx="6360285" cy="144208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199"/>
          </a:p>
        </p:txBody>
      </p:sp>
      <p:sp>
        <p:nvSpPr>
          <p:cNvPr id="13" name="矩形 12"/>
          <p:cNvSpPr/>
          <p:nvPr/>
        </p:nvSpPr>
        <p:spPr>
          <a:xfrm>
            <a:off x="4406883" y="4748800"/>
            <a:ext cx="4685690" cy="4634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zh-CN" altLang="en-US" sz="2400">
                <a:latin typeface="微软雅黑" pitchFamily="34" charset="-122"/>
                <a:ea typeface="微软雅黑" pitchFamily="34" charset="-122"/>
              </a:rPr>
              <a:t>点击添加标题</a:t>
            </a:r>
          </a:p>
        </p:txBody>
      </p:sp>
      <p:sp>
        <p:nvSpPr>
          <p:cNvPr id="14" name="TextBox 13"/>
          <p:cNvSpPr txBox="1"/>
          <p:nvPr/>
        </p:nvSpPr>
        <p:spPr>
          <a:xfrm>
            <a:off x="3791139" y="5252726"/>
            <a:ext cx="6047885" cy="932557"/>
          </a:xfrm>
          <a:prstGeom prst="rect">
            <a:avLst/>
          </a:prstGeom>
          <a:noFill/>
        </p:spPr>
        <p:txBody>
          <a:bodyPr wrap="square" lIns="91436" tIns="45717" rIns="91436" bIns="45717" rtlCol="0">
            <a:spAutoFit/>
          </a:bodyPr>
          <a:lstStyle/>
          <a:p>
            <a:pPr>
              <a:lnSpc>
                <a:spcPct val="130000"/>
              </a:lnSpc>
            </a:pPr>
            <a:r>
              <a:rPr lang="zh-CN" altLang="en-US" sz="14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您的内容打在这里，或者通过复制您的文本后，在此框中选择粘贴，并选择只保留文字。您的内容打在这里，或者通过复制您的文本后您的内容打在这里。</a:t>
            </a:r>
          </a:p>
        </p:txBody>
      </p:sp>
      <p:sp>
        <p:nvSpPr>
          <p:cNvPr id="22" name="标题 21"/>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23571782"/>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50000">
                                          <p:cBhvr additive="base">
                                            <p:cTn id="25" dur="5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8"/>
                                            </p:tgtEl>
                                            <p:attrNameLst>
                                              <p:attrName>style.visibility</p:attrName>
                                            </p:attrNameLst>
                                          </p:cBhvr>
                                          <p:to>
                                            <p:strVal val="visible"/>
                                          </p:to>
                                        </p:set>
                                        <p:animEffect transition="in" filter="wipe(left)">
                                          <p:cBhvr>
                                            <p:cTn id="30" dur="100"/>
                                            <p:tgtEl>
                                              <p:spTgt spid="8"/>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8"/>
                                            </p:tgtEl>
                                          </p:cBhvr>
                                          <p:to x="80000" y="100000"/>
                                        </p:animScale>
                                        <p:anim by="(#ppt_w*0.10)" calcmode="lin" valueType="num">
                                          <p:cBhvr>
                                            <p:cTn id="33" dur="50" autoRev="1" fill="hold">
                                              <p:stCondLst>
                                                <p:cond delay="0"/>
                                              </p:stCondLst>
                                            </p:cTn>
                                            <p:tgtEl>
                                              <p:spTgt spid="8"/>
                                            </p:tgtEl>
                                            <p:attrNameLst>
                                              <p:attrName>ppt_x</p:attrName>
                                            </p:attrNameLst>
                                          </p:cBhvr>
                                        </p:anim>
                                        <p:anim by="(-#ppt_w*0.10)" calcmode="lin" valueType="num">
                                          <p:cBhvr>
                                            <p:cTn id="34" dur="50" autoRev="1" fill="hold">
                                              <p:stCondLst>
                                                <p:cond delay="0"/>
                                              </p:stCondLst>
                                            </p:cTn>
                                            <p:tgtEl>
                                              <p:spTgt spid="8"/>
                                            </p:tgtEl>
                                            <p:attrNameLst>
                                              <p:attrName>ppt_y</p:attrName>
                                            </p:attrNameLst>
                                          </p:cBhvr>
                                        </p:anim>
                                        <p:animRot by="-480000">
                                          <p:cBhvr>
                                            <p:cTn id="35" dur="50" autoRev="1" fill="hold">
                                              <p:stCondLst>
                                                <p:cond delay="0"/>
                                              </p:stCondLst>
                                            </p:cTn>
                                            <p:tgtEl>
                                              <p:spTgt spid="8"/>
                                            </p:tgtEl>
                                            <p:attrNameLst>
                                              <p:attrName>r</p:attrName>
                                            </p:attrNameLst>
                                          </p:cBhvr>
                                        </p:animRot>
                                      </p:childTnLst>
                                    </p:cTn>
                                  </p:par>
                                </p:childTnLst>
                              </p:cTn>
                            </p:par>
                            <p:par>
                              <p:cTn id="36" fill="hold">
                                <p:stCondLst>
                                  <p:cond delay="4110"/>
                                </p:stCondLst>
                                <p:childTnLst>
                                  <p:par>
                                    <p:cTn id="37" presetID="16" presetClass="entr" presetSubtype="37"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outVertical)">
                                          <p:cBhvr>
                                            <p:cTn id="39" dur="500"/>
                                            <p:tgtEl>
                                              <p:spTgt spid="10"/>
                                            </p:tgtEl>
                                          </p:cBhvr>
                                        </p:animEffect>
                                      </p:childTnLst>
                                    </p:cTn>
                                  </p:par>
                                </p:childTnLst>
                              </p:cTn>
                            </p:par>
                            <p:par>
                              <p:cTn id="40" fill="hold">
                                <p:stCondLst>
                                  <p:cond delay="4610"/>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14:bounceEnd="50000">
                                          <p:cBhvr additive="base">
                                            <p:cTn id="43"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9"/>
                                            </p:tgtEl>
                                            <p:attrNameLst>
                                              <p:attrName>ppt_y</p:attrName>
                                            </p:attrNameLst>
                                          </p:cBhvr>
                                          <p:tavLst>
                                            <p:tav tm="0">
                                              <p:val>
                                                <p:strVal val="0-#ppt_h/2"/>
                                              </p:val>
                                            </p:tav>
                                            <p:tav tm="100000">
                                              <p:val>
                                                <p:strVal val="#ppt_y"/>
                                              </p:val>
                                            </p:tav>
                                          </p:tavLst>
                                        </p:anim>
                                      </p:childTnLst>
                                    </p:cTn>
                                  </p:par>
                                </p:childTnLst>
                              </p:cTn>
                            </p:par>
                            <p:par>
                              <p:cTn id="45" fill="hold">
                                <p:stCondLst>
                                  <p:cond delay="511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1"/>
                                            </p:tgtEl>
                                            <p:attrNameLst>
                                              <p:attrName>style.visibility</p:attrName>
                                            </p:attrNameLst>
                                          </p:cBhvr>
                                          <p:to>
                                            <p:strVal val="visible"/>
                                          </p:to>
                                        </p:set>
                                        <p:animEffect transition="in" filter="wipe(left)">
                                          <p:cBhvr>
                                            <p:cTn id="48" dur="100"/>
                                            <p:tgtEl>
                                              <p:spTgt spid="11"/>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1"/>
                                            </p:tgtEl>
                                          </p:cBhvr>
                                          <p:to x="80000" y="100000"/>
                                        </p:animScale>
                                        <p:anim by="(#ppt_w*0.10)" calcmode="lin" valueType="num">
                                          <p:cBhvr>
                                            <p:cTn id="51" dur="50" autoRev="1" fill="hold">
                                              <p:stCondLst>
                                                <p:cond delay="0"/>
                                              </p:stCondLst>
                                            </p:cTn>
                                            <p:tgtEl>
                                              <p:spTgt spid="11"/>
                                            </p:tgtEl>
                                            <p:attrNameLst>
                                              <p:attrName>ppt_x</p:attrName>
                                            </p:attrNameLst>
                                          </p:cBhvr>
                                        </p:anim>
                                        <p:anim by="(-#ppt_w*0.10)" calcmode="lin" valueType="num">
                                          <p:cBhvr>
                                            <p:cTn id="52" dur="50" autoRev="1" fill="hold">
                                              <p:stCondLst>
                                                <p:cond delay="0"/>
                                              </p:stCondLst>
                                            </p:cTn>
                                            <p:tgtEl>
                                              <p:spTgt spid="11"/>
                                            </p:tgtEl>
                                            <p:attrNameLst>
                                              <p:attrName>ppt_y</p:attrName>
                                            </p:attrNameLst>
                                          </p:cBhvr>
                                        </p:anim>
                                        <p:animRot by="-480000">
                                          <p:cBhvr>
                                            <p:cTn id="53" dur="50" autoRev="1" fill="hold">
                                              <p:stCondLst>
                                                <p:cond delay="0"/>
                                              </p:stCondLst>
                                            </p:cTn>
                                            <p:tgtEl>
                                              <p:spTgt spid="11"/>
                                            </p:tgtEl>
                                            <p:attrNameLst>
                                              <p:attrName>r</p:attrName>
                                            </p:attrNameLst>
                                          </p:cBhvr>
                                        </p:animRot>
                                      </p:childTnLst>
                                    </p:cTn>
                                  </p:par>
                                </p:childTnLst>
                              </p:cTn>
                            </p:par>
                            <p:par>
                              <p:cTn id="54" fill="hold">
                                <p:stCondLst>
                                  <p:cond delay="7220"/>
                                </p:stCondLst>
                                <p:childTnLst>
                                  <p:par>
                                    <p:cTn id="55" presetID="16" presetClass="entr" presetSubtype="37"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outVertical)">
                                          <p:cBhvr>
                                            <p:cTn id="57" dur="500"/>
                                            <p:tgtEl>
                                              <p:spTgt spid="13"/>
                                            </p:tgtEl>
                                          </p:cBhvr>
                                        </p:animEffect>
                                      </p:childTnLst>
                                    </p:cTn>
                                  </p:par>
                                </p:childTnLst>
                              </p:cTn>
                            </p:par>
                            <p:par>
                              <p:cTn id="58" fill="hold">
                                <p:stCondLst>
                                  <p:cond delay="772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14:bounceEnd="50000">
                                          <p:cBhvr additive="base">
                                            <p:cTn id="61"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62" dur="500" fill="hold"/>
                                            <p:tgtEl>
                                              <p:spTgt spid="12"/>
                                            </p:tgtEl>
                                            <p:attrNameLst>
                                              <p:attrName>ppt_y</p:attrName>
                                            </p:attrNameLst>
                                          </p:cBhvr>
                                          <p:tavLst>
                                            <p:tav tm="0">
                                              <p:val>
                                                <p:strVal val="0-#ppt_h/2"/>
                                              </p:val>
                                            </p:tav>
                                            <p:tav tm="100000">
                                              <p:val>
                                                <p:strVal val="#ppt_y"/>
                                              </p:val>
                                            </p:tav>
                                          </p:tavLst>
                                        </p:anim>
                                      </p:childTnLst>
                                    </p:cTn>
                                  </p:par>
                                </p:childTnLst>
                              </p:cTn>
                            </p:par>
                            <p:par>
                              <p:cTn id="63" fill="hold">
                                <p:stCondLst>
                                  <p:cond delay="82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4"/>
                                            </p:tgtEl>
                                            <p:attrNameLst>
                                              <p:attrName>style.visibility</p:attrName>
                                            </p:attrNameLst>
                                          </p:cBhvr>
                                          <p:to>
                                            <p:strVal val="visible"/>
                                          </p:to>
                                        </p:set>
                                        <p:animEffect transition="in" filter="wipe(left)">
                                          <p:cBhvr>
                                            <p:cTn id="66" dur="100"/>
                                            <p:tgtEl>
                                              <p:spTgt spid="14"/>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4"/>
                                            </p:tgtEl>
                                          </p:cBhvr>
                                          <p:to x="80000" y="100000"/>
                                        </p:animScale>
                                        <p:anim by="(#ppt_w*0.10)" calcmode="lin" valueType="num">
                                          <p:cBhvr>
                                            <p:cTn id="69" dur="50" autoRev="1" fill="hold">
                                              <p:stCondLst>
                                                <p:cond delay="0"/>
                                              </p:stCondLst>
                                            </p:cTn>
                                            <p:tgtEl>
                                              <p:spTgt spid="14"/>
                                            </p:tgtEl>
                                            <p:attrNameLst>
                                              <p:attrName>ppt_x</p:attrName>
                                            </p:attrNameLst>
                                          </p:cBhvr>
                                        </p:anim>
                                        <p:anim by="(-#ppt_w*0.10)" calcmode="lin" valueType="num">
                                          <p:cBhvr>
                                            <p:cTn id="70" dur="50" autoRev="1" fill="hold">
                                              <p:stCondLst>
                                                <p:cond delay="0"/>
                                              </p:stCondLst>
                                            </p:cTn>
                                            <p:tgtEl>
                                              <p:spTgt spid="14"/>
                                            </p:tgtEl>
                                            <p:attrNameLst>
                                              <p:attrName>ppt_y</p:attrName>
                                            </p:attrNameLst>
                                          </p:cBhvr>
                                        </p:anim>
                                        <p:animRot by="-480000">
                                          <p:cBhvr>
                                            <p:cTn id="71" dur="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p:bldP spid="8" grpId="1"/>
          <p:bldP spid="9" grpId="0" animBg="1"/>
          <p:bldP spid="10" grpId="0" animBg="1"/>
          <p:bldP spid="11" grpId="0"/>
          <p:bldP spid="11" grpId="1"/>
          <p:bldP spid="12" grpId="0" animBg="1"/>
          <p:bldP spid="13" grpId="0" animBg="1"/>
          <p:bldP spid="14" grpId="0"/>
          <p:bldP spid="1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8"/>
                                            </p:tgtEl>
                                            <p:attrNameLst>
                                              <p:attrName>style.visibility</p:attrName>
                                            </p:attrNameLst>
                                          </p:cBhvr>
                                          <p:to>
                                            <p:strVal val="visible"/>
                                          </p:to>
                                        </p:set>
                                        <p:animEffect transition="in" filter="wipe(left)">
                                          <p:cBhvr>
                                            <p:cTn id="30" dur="100"/>
                                            <p:tgtEl>
                                              <p:spTgt spid="8"/>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8"/>
                                            </p:tgtEl>
                                          </p:cBhvr>
                                          <p:to x="80000" y="100000"/>
                                        </p:animScale>
                                        <p:anim by="(#ppt_w*0.10)" calcmode="lin" valueType="num">
                                          <p:cBhvr>
                                            <p:cTn id="33" dur="50" autoRev="1" fill="hold">
                                              <p:stCondLst>
                                                <p:cond delay="0"/>
                                              </p:stCondLst>
                                            </p:cTn>
                                            <p:tgtEl>
                                              <p:spTgt spid="8"/>
                                            </p:tgtEl>
                                            <p:attrNameLst>
                                              <p:attrName>ppt_x</p:attrName>
                                            </p:attrNameLst>
                                          </p:cBhvr>
                                        </p:anim>
                                        <p:anim by="(-#ppt_w*0.10)" calcmode="lin" valueType="num">
                                          <p:cBhvr>
                                            <p:cTn id="34" dur="50" autoRev="1" fill="hold">
                                              <p:stCondLst>
                                                <p:cond delay="0"/>
                                              </p:stCondLst>
                                            </p:cTn>
                                            <p:tgtEl>
                                              <p:spTgt spid="8"/>
                                            </p:tgtEl>
                                            <p:attrNameLst>
                                              <p:attrName>ppt_y</p:attrName>
                                            </p:attrNameLst>
                                          </p:cBhvr>
                                        </p:anim>
                                        <p:animRot by="-480000">
                                          <p:cBhvr>
                                            <p:cTn id="35" dur="50" autoRev="1" fill="hold">
                                              <p:stCondLst>
                                                <p:cond delay="0"/>
                                              </p:stCondLst>
                                            </p:cTn>
                                            <p:tgtEl>
                                              <p:spTgt spid="8"/>
                                            </p:tgtEl>
                                            <p:attrNameLst>
                                              <p:attrName>r</p:attrName>
                                            </p:attrNameLst>
                                          </p:cBhvr>
                                        </p:animRot>
                                      </p:childTnLst>
                                    </p:cTn>
                                  </p:par>
                                </p:childTnLst>
                              </p:cTn>
                            </p:par>
                            <p:par>
                              <p:cTn id="36" fill="hold">
                                <p:stCondLst>
                                  <p:cond delay="4110"/>
                                </p:stCondLst>
                                <p:childTnLst>
                                  <p:par>
                                    <p:cTn id="37" presetID="16" presetClass="entr" presetSubtype="37"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outVertical)">
                                          <p:cBhvr>
                                            <p:cTn id="39" dur="500"/>
                                            <p:tgtEl>
                                              <p:spTgt spid="10"/>
                                            </p:tgtEl>
                                          </p:cBhvr>
                                        </p:animEffect>
                                      </p:childTnLst>
                                    </p:cTn>
                                  </p:par>
                                </p:childTnLst>
                              </p:cTn>
                            </p:par>
                            <p:par>
                              <p:cTn id="40" fill="hold">
                                <p:stCondLst>
                                  <p:cond delay="4610"/>
                                </p:stCondLst>
                                <p:childTnLst>
                                  <p:par>
                                    <p:cTn id="41" presetID="2" presetClass="entr" presetSubtype="1"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0-#ppt_h/2"/>
                                              </p:val>
                                            </p:tav>
                                            <p:tav tm="100000">
                                              <p:val>
                                                <p:strVal val="#ppt_y"/>
                                              </p:val>
                                            </p:tav>
                                          </p:tavLst>
                                        </p:anim>
                                      </p:childTnLst>
                                    </p:cTn>
                                  </p:par>
                                </p:childTnLst>
                              </p:cTn>
                            </p:par>
                            <p:par>
                              <p:cTn id="45" fill="hold">
                                <p:stCondLst>
                                  <p:cond delay="511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1"/>
                                            </p:tgtEl>
                                            <p:attrNameLst>
                                              <p:attrName>style.visibility</p:attrName>
                                            </p:attrNameLst>
                                          </p:cBhvr>
                                          <p:to>
                                            <p:strVal val="visible"/>
                                          </p:to>
                                        </p:set>
                                        <p:animEffect transition="in" filter="wipe(left)">
                                          <p:cBhvr>
                                            <p:cTn id="48" dur="100"/>
                                            <p:tgtEl>
                                              <p:spTgt spid="11"/>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1"/>
                                            </p:tgtEl>
                                          </p:cBhvr>
                                          <p:to x="80000" y="100000"/>
                                        </p:animScale>
                                        <p:anim by="(#ppt_w*0.10)" calcmode="lin" valueType="num">
                                          <p:cBhvr>
                                            <p:cTn id="51" dur="50" autoRev="1" fill="hold">
                                              <p:stCondLst>
                                                <p:cond delay="0"/>
                                              </p:stCondLst>
                                            </p:cTn>
                                            <p:tgtEl>
                                              <p:spTgt spid="11"/>
                                            </p:tgtEl>
                                            <p:attrNameLst>
                                              <p:attrName>ppt_x</p:attrName>
                                            </p:attrNameLst>
                                          </p:cBhvr>
                                        </p:anim>
                                        <p:anim by="(-#ppt_w*0.10)" calcmode="lin" valueType="num">
                                          <p:cBhvr>
                                            <p:cTn id="52" dur="50" autoRev="1" fill="hold">
                                              <p:stCondLst>
                                                <p:cond delay="0"/>
                                              </p:stCondLst>
                                            </p:cTn>
                                            <p:tgtEl>
                                              <p:spTgt spid="11"/>
                                            </p:tgtEl>
                                            <p:attrNameLst>
                                              <p:attrName>ppt_y</p:attrName>
                                            </p:attrNameLst>
                                          </p:cBhvr>
                                        </p:anim>
                                        <p:animRot by="-480000">
                                          <p:cBhvr>
                                            <p:cTn id="53" dur="50" autoRev="1" fill="hold">
                                              <p:stCondLst>
                                                <p:cond delay="0"/>
                                              </p:stCondLst>
                                            </p:cTn>
                                            <p:tgtEl>
                                              <p:spTgt spid="11"/>
                                            </p:tgtEl>
                                            <p:attrNameLst>
                                              <p:attrName>r</p:attrName>
                                            </p:attrNameLst>
                                          </p:cBhvr>
                                        </p:animRot>
                                      </p:childTnLst>
                                    </p:cTn>
                                  </p:par>
                                </p:childTnLst>
                              </p:cTn>
                            </p:par>
                            <p:par>
                              <p:cTn id="54" fill="hold">
                                <p:stCondLst>
                                  <p:cond delay="7220"/>
                                </p:stCondLst>
                                <p:childTnLst>
                                  <p:par>
                                    <p:cTn id="55" presetID="16" presetClass="entr" presetSubtype="37"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outVertical)">
                                          <p:cBhvr>
                                            <p:cTn id="57" dur="500"/>
                                            <p:tgtEl>
                                              <p:spTgt spid="13"/>
                                            </p:tgtEl>
                                          </p:cBhvr>
                                        </p:animEffect>
                                      </p:childTnLst>
                                    </p:cTn>
                                  </p:par>
                                </p:childTnLst>
                              </p:cTn>
                            </p:par>
                            <p:par>
                              <p:cTn id="58" fill="hold">
                                <p:stCondLst>
                                  <p:cond delay="7720"/>
                                </p:stCondLst>
                                <p:childTnLst>
                                  <p:par>
                                    <p:cTn id="59" presetID="2" presetClass="entr" presetSubtype="1"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0-#ppt_h/2"/>
                                              </p:val>
                                            </p:tav>
                                            <p:tav tm="100000">
                                              <p:val>
                                                <p:strVal val="#ppt_y"/>
                                              </p:val>
                                            </p:tav>
                                          </p:tavLst>
                                        </p:anim>
                                      </p:childTnLst>
                                    </p:cTn>
                                  </p:par>
                                </p:childTnLst>
                              </p:cTn>
                            </p:par>
                            <p:par>
                              <p:cTn id="63" fill="hold">
                                <p:stCondLst>
                                  <p:cond delay="82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4"/>
                                            </p:tgtEl>
                                            <p:attrNameLst>
                                              <p:attrName>style.visibility</p:attrName>
                                            </p:attrNameLst>
                                          </p:cBhvr>
                                          <p:to>
                                            <p:strVal val="visible"/>
                                          </p:to>
                                        </p:set>
                                        <p:animEffect transition="in" filter="wipe(left)">
                                          <p:cBhvr>
                                            <p:cTn id="66" dur="100"/>
                                            <p:tgtEl>
                                              <p:spTgt spid="14"/>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4"/>
                                            </p:tgtEl>
                                          </p:cBhvr>
                                          <p:to x="80000" y="100000"/>
                                        </p:animScale>
                                        <p:anim by="(#ppt_w*0.10)" calcmode="lin" valueType="num">
                                          <p:cBhvr>
                                            <p:cTn id="69" dur="50" autoRev="1" fill="hold">
                                              <p:stCondLst>
                                                <p:cond delay="0"/>
                                              </p:stCondLst>
                                            </p:cTn>
                                            <p:tgtEl>
                                              <p:spTgt spid="14"/>
                                            </p:tgtEl>
                                            <p:attrNameLst>
                                              <p:attrName>ppt_x</p:attrName>
                                            </p:attrNameLst>
                                          </p:cBhvr>
                                        </p:anim>
                                        <p:anim by="(-#ppt_w*0.10)" calcmode="lin" valueType="num">
                                          <p:cBhvr>
                                            <p:cTn id="70" dur="50" autoRev="1" fill="hold">
                                              <p:stCondLst>
                                                <p:cond delay="0"/>
                                              </p:stCondLst>
                                            </p:cTn>
                                            <p:tgtEl>
                                              <p:spTgt spid="14"/>
                                            </p:tgtEl>
                                            <p:attrNameLst>
                                              <p:attrName>ppt_y</p:attrName>
                                            </p:attrNameLst>
                                          </p:cBhvr>
                                        </p:anim>
                                        <p:animRot by="-480000">
                                          <p:cBhvr>
                                            <p:cTn id="71" dur="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p:bldP spid="8" grpId="1"/>
          <p:bldP spid="9" grpId="0" animBg="1"/>
          <p:bldP spid="10" grpId="0" animBg="1"/>
          <p:bldP spid="11" grpId="0"/>
          <p:bldP spid="11" grpId="1"/>
          <p:bldP spid="12" grpId="0" animBg="1"/>
          <p:bldP spid="13" grpId="0" animBg="1"/>
          <p:bldP spid="14" grpId="0"/>
          <p:bldP spid="14" grpId="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272272" y="1759340"/>
            <a:ext cx="1764946" cy="1521505"/>
            <a:chOff x="3203848" y="1194651"/>
            <a:chExt cx="1324054" cy="1141426"/>
          </a:xfrm>
        </p:grpSpPr>
        <p:sp>
          <p:nvSpPr>
            <p:cNvPr id="9" name="六边形 8"/>
            <p:cNvSpPr/>
            <p:nvPr/>
          </p:nvSpPr>
          <p:spPr>
            <a:xfrm>
              <a:off x="3203848" y="1194651"/>
              <a:ext cx="1324054" cy="1141426"/>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0" name="矩形 9"/>
            <p:cNvSpPr/>
            <p:nvPr/>
          </p:nvSpPr>
          <p:spPr>
            <a:xfrm>
              <a:off x="3469831" y="1472976"/>
              <a:ext cx="792088" cy="561743"/>
            </a:xfrm>
            <a:prstGeom prst="rect">
              <a:avLst/>
            </a:prstGeom>
          </p:spPr>
          <p:txBody>
            <a:bodyPr wrap="square">
              <a:spAutoFit/>
            </a:bodyPr>
            <a:lstStyle/>
            <a:p>
              <a:pPr lvl="0" algn="ctr"/>
              <a:r>
                <a:rPr lang="zh-CN" altLang="en-US" sz="2133" dirty="0">
                  <a:solidFill>
                    <a:schemeClr val="bg1"/>
                  </a:solidFill>
                  <a:latin typeface="微软雅黑" pitchFamily="34" charset="-122"/>
                  <a:ea typeface="微软雅黑" pitchFamily="34" charset="-122"/>
                </a:rPr>
                <a:t>添加文本</a:t>
              </a:r>
            </a:p>
          </p:txBody>
        </p:sp>
      </p:grpSp>
      <p:grpSp>
        <p:nvGrpSpPr>
          <p:cNvPr id="11" name="组合 10"/>
          <p:cNvGrpSpPr/>
          <p:nvPr/>
        </p:nvGrpSpPr>
        <p:grpSpPr>
          <a:xfrm>
            <a:off x="5974162" y="2706797"/>
            <a:ext cx="1764946" cy="1521505"/>
            <a:chOff x="4480598" y="1905429"/>
            <a:chExt cx="1324054" cy="1141426"/>
          </a:xfrm>
        </p:grpSpPr>
        <p:sp>
          <p:nvSpPr>
            <p:cNvPr id="12" name="六边形 11"/>
            <p:cNvSpPr/>
            <p:nvPr/>
          </p:nvSpPr>
          <p:spPr>
            <a:xfrm>
              <a:off x="4480598" y="1905429"/>
              <a:ext cx="1324054" cy="11414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3" name="矩形 12"/>
            <p:cNvSpPr/>
            <p:nvPr/>
          </p:nvSpPr>
          <p:spPr>
            <a:xfrm>
              <a:off x="4746581" y="2183754"/>
              <a:ext cx="792088" cy="561743"/>
            </a:xfrm>
            <a:prstGeom prst="rect">
              <a:avLst/>
            </a:prstGeom>
          </p:spPr>
          <p:txBody>
            <a:bodyPr wrap="square">
              <a:spAutoFit/>
            </a:bodyPr>
            <a:lstStyle/>
            <a:p>
              <a:pPr lvl="0" algn="ctr"/>
              <a:r>
                <a:rPr lang="zh-CN" altLang="en-US" sz="2133" dirty="0">
                  <a:solidFill>
                    <a:schemeClr val="bg1"/>
                  </a:solidFill>
                  <a:latin typeface="微软雅黑" pitchFamily="34" charset="-122"/>
                  <a:ea typeface="微软雅黑" pitchFamily="34" charset="-122"/>
                </a:rPr>
                <a:t>添加文本</a:t>
              </a:r>
            </a:p>
          </p:txBody>
        </p:sp>
      </p:grpSp>
      <p:grpSp>
        <p:nvGrpSpPr>
          <p:cNvPr id="14" name="组合 13"/>
          <p:cNvGrpSpPr/>
          <p:nvPr/>
        </p:nvGrpSpPr>
        <p:grpSpPr>
          <a:xfrm>
            <a:off x="4272272" y="3654254"/>
            <a:ext cx="1764946" cy="1521505"/>
            <a:chOff x="3203848" y="2616207"/>
            <a:chExt cx="1324054" cy="1141426"/>
          </a:xfrm>
        </p:grpSpPr>
        <p:sp>
          <p:nvSpPr>
            <p:cNvPr id="15" name="六边形 14"/>
            <p:cNvSpPr/>
            <p:nvPr/>
          </p:nvSpPr>
          <p:spPr>
            <a:xfrm>
              <a:off x="3203848" y="2616207"/>
              <a:ext cx="1324054" cy="114142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6" name="矩形 15"/>
            <p:cNvSpPr/>
            <p:nvPr/>
          </p:nvSpPr>
          <p:spPr>
            <a:xfrm>
              <a:off x="3469831" y="2894534"/>
              <a:ext cx="792088" cy="561743"/>
            </a:xfrm>
            <a:prstGeom prst="rect">
              <a:avLst/>
            </a:prstGeom>
          </p:spPr>
          <p:txBody>
            <a:bodyPr wrap="square">
              <a:spAutoFit/>
            </a:bodyPr>
            <a:lstStyle/>
            <a:p>
              <a:pPr lvl="0" algn="ctr"/>
              <a:r>
                <a:rPr lang="zh-CN" altLang="en-US" sz="2133" dirty="0">
                  <a:solidFill>
                    <a:schemeClr val="bg1"/>
                  </a:solidFill>
                  <a:latin typeface="微软雅黑" pitchFamily="34" charset="-122"/>
                  <a:ea typeface="微软雅黑" pitchFamily="34" charset="-122"/>
                </a:rPr>
                <a:t>添加文本</a:t>
              </a:r>
            </a:p>
          </p:txBody>
        </p:sp>
      </p:grpSp>
      <p:grpSp>
        <p:nvGrpSpPr>
          <p:cNvPr id="17" name="组合 16"/>
          <p:cNvGrpSpPr/>
          <p:nvPr/>
        </p:nvGrpSpPr>
        <p:grpSpPr>
          <a:xfrm>
            <a:off x="5974162" y="4601714"/>
            <a:ext cx="1764946" cy="1521505"/>
            <a:chOff x="4480598" y="3326987"/>
            <a:chExt cx="1324054" cy="1141426"/>
          </a:xfrm>
        </p:grpSpPr>
        <p:sp>
          <p:nvSpPr>
            <p:cNvPr id="18" name="六边形 17"/>
            <p:cNvSpPr/>
            <p:nvPr/>
          </p:nvSpPr>
          <p:spPr>
            <a:xfrm>
              <a:off x="4480598" y="3326987"/>
              <a:ext cx="1324054" cy="114142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9" name="矩形 18"/>
            <p:cNvSpPr/>
            <p:nvPr/>
          </p:nvSpPr>
          <p:spPr>
            <a:xfrm>
              <a:off x="4746581" y="3605312"/>
              <a:ext cx="792088" cy="561743"/>
            </a:xfrm>
            <a:prstGeom prst="rect">
              <a:avLst/>
            </a:prstGeom>
          </p:spPr>
          <p:txBody>
            <a:bodyPr wrap="square">
              <a:spAutoFit/>
            </a:bodyPr>
            <a:lstStyle/>
            <a:p>
              <a:pPr lvl="0" algn="ctr"/>
              <a:r>
                <a:rPr lang="zh-CN" altLang="en-US" sz="2133" dirty="0">
                  <a:solidFill>
                    <a:schemeClr val="bg1"/>
                  </a:solidFill>
                  <a:latin typeface="微软雅黑" pitchFamily="34" charset="-122"/>
                  <a:ea typeface="微软雅黑" pitchFamily="34" charset="-122"/>
                </a:rPr>
                <a:t>添加文本</a:t>
              </a:r>
            </a:p>
          </p:txBody>
        </p:sp>
      </p:grpSp>
      <p:sp>
        <p:nvSpPr>
          <p:cNvPr id="20" name="文本框 7"/>
          <p:cNvSpPr txBox="1">
            <a:spLocks noChangeArrowheads="1"/>
          </p:cNvSpPr>
          <p:nvPr/>
        </p:nvSpPr>
        <p:spPr bwMode="auto">
          <a:xfrm>
            <a:off x="7789893" y="2528063"/>
            <a:ext cx="3201377" cy="170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1866" b="1" dirty="0">
                <a:solidFill>
                  <a:schemeClr val="tx1">
                    <a:lumMod val="50000"/>
                    <a:lumOff val="50000"/>
                  </a:schemeClr>
                </a:solidFill>
                <a:latin typeface="微软雅黑" pitchFamily="34" charset="-122"/>
              </a:rPr>
              <a:t>添加文本信息</a:t>
            </a:r>
            <a:endParaRPr lang="en-US" altLang="zh-CN" sz="1866" b="1" dirty="0">
              <a:solidFill>
                <a:schemeClr val="tx1">
                  <a:lumMod val="50000"/>
                  <a:lumOff val="50000"/>
                </a:schemeClr>
              </a:solidFill>
              <a:latin typeface="微软雅黑" pitchFamily="34" charset="-122"/>
            </a:endParaRPr>
          </a:p>
          <a:p>
            <a:pPr>
              <a:lnSpc>
                <a:spcPct val="150000"/>
              </a:lnSpc>
              <a:spcBef>
                <a:spcPts val="400"/>
              </a:spcBef>
            </a:pPr>
            <a:r>
              <a:rPr lang="zh-CN" altLang="en-US" sz="1600" dirty="0">
                <a:solidFill>
                  <a:schemeClr val="tx1">
                    <a:lumMod val="50000"/>
                    <a:lumOff val="50000"/>
                  </a:schemeClr>
                </a:solidFill>
                <a:latin typeface="微软雅黑" pitchFamily="34" charset="-122"/>
              </a:rPr>
              <a:t>此处添加说明文字添加说明文字添加说明文字此处添加说明文字此处添加说明文字</a:t>
            </a:r>
          </a:p>
        </p:txBody>
      </p:sp>
      <p:sp>
        <p:nvSpPr>
          <p:cNvPr id="21" name="文本框 7"/>
          <p:cNvSpPr txBox="1">
            <a:spLocks noChangeArrowheads="1"/>
          </p:cNvSpPr>
          <p:nvPr/>
        </p:nvSpPr>
        <p:spPr bwMode="auto">
          <a:xfrm>
            <a:off x="912775" y="1579295"/>
            <a:ext cx="3155383" cy="160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r" eaLnBrk="1" hangingPunct="1"/>
            <a:r>
              <a:rPr lang="zh-CN" altLang="en-US" sz="1866" b="1" dirty="0">
                <a:solidFill>
                  <a:schemeClr val="tx1">
                    <a:lumMod val="50000"/>
                    <a:lumOff val="50000"/>
                  </a:schemeClr>
                </a:solidFill>
                <a:latin typeface="微软雅黑" pitchFamily="34" charset="-122"/>
              </a:rPr>
              <a:t>添加文本信息</a:t>
            </a:r>
            <a:endParaRPr lang="en-US" altLang="zh-CN" sz="1866" b="1" dirty="0">
              <a:solidFill>
                <a:schemeClr val="tx1">
                  <a:lumMod val="50000"/>
                  <a:lumOff val="50000"/>
                </a:schemeClr>
              </a:solidFill>
              <a:latin typeface="微软雅黑" pitchFamily="34" charset="-122"/>
            </a:endParaRPr>
          </a:p>
          <a:p>
            <a:pPr algn="r">
              <a:lnSpc>
                <a:spcPct val="150000"/>
              </a:lnSpc>
              <a:spcBef>
                <a:spcPts val="400"/>
              </a:spcBef>
            </a:pPr>
            <a:r>
              <a:rPr lang="zh-CN" altLang="en-US" sz="1600" dirty="0">
                <a:solidFill>
                  <a:schemeClr val="tx1">
                    <a:lumMod val="50000"/>
                    <a:lumOff val="50000"/>
                  </a:schemeClr>
                </a:solidFill>
                <a:latin typeface="微软雅黑" pitchFamily="34" charset="-122"/>
              </a:rPr>
              <a:t>此处添加说明文字添加说明文字添加说明文字此处添加说明文字此处添加说明文字</a:t>
            </a:r>
          </a:p>
        </p:txBody>
      </p:sp>
      <p:sp>
        <p:nvSpPr>
          <p:cNvPr id="22" name="文本框 7"/>
          <p:cNvSpPr txBox="1">
            <a:spLocks noChangeArrowheads="1"/>
          </p:cNvSpPr>
          <p:nvPr/>
        </p:nvSpPr>
        <p:spPr bwMode="auto">
          <a:xfrm>
            <a:off x="7819981" y="4512348"/>
            <a:ext cx="3201377" cy="170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1866" b="1" dirty="0">
                <a:solidFill>
                  <a:schemeClr val="tx1">
                    <a:lumMod val="50000"/>
                    <a:lumOff val="50000"/>
                  </a:schemeClr>
                </a:solidFill>
                <a:latin typeface="微软雅黑" pitchFamily="34" charset="-122"/>
              </a:rPr>
              <a:t>添加文本信息</a:t>
            </a:r>
            <a:endParaRPr lang="en-US" altLang="zh-CN" sz="1866" b="1" dirty="0">
              <a:solidFill>
                <a:schemeClr val="tx1">
                  <a:lumMod val="50000"/>
                  <a:lumOff val="50000"/>
                </a:schemeClr>
              </a:solidFill>
              <a:latin typeface="微软雅黑" pitchFamily="34" charset="-122"/>
            </a:endParaRPr>
          </a:p>
          <a:p>
            <a:pPr>
              <a:lnSpc>
                <a:spcPct val="150000"/>
              </a:lnSpc>
              <a:spcBef>
                <a:spcPts val="400"/>
              </a:spcBef>
            </a:pPr>
            <a:r>
              <a:rPr lang="zh-CN" altLang="en-US" sz="1600" dirty="0">
                <a:solidFill>
                  <a:schemeClr val="tx1">
                    <a:lumMod val="50000"/>
                    <a:lumOff val="50000"/>
                  </a:schemeClr>
                </a:solidFill>
                <a:latin typeface="微软雅黑" pitchFamily="34" charset="-122"/>
              </a:rPr>
              <a:t>此处添加说明文字添加说明文字添加说明文字此处添加说明文字此处添加说明文字</a:t>
            </a:r>
          </a:p>
        </p:txBody>
      </p:sp>
      <p:sp>
        <p:nvSpPr>
          <p:cNvPr id="23" name="文本框 7"/>
          <p:cNvSpPr txBox="1">
            <a:spLocks noChangeArrowheads="1"/>
          </p:cNvSpPr>
          <p:nvPr/>
        </p:nvSpPr>
        <p:spPr bwMode="auto">
          <a:xfrm>
            <a:off x="912775" y="3613827"/>
            <a:ext cx="3155383" cy="160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r" eaLnBrk="1" hangingPunct="1"/>
            <a:r>
              <a:rPr lang="zh-CN" altLang="en-US" sz="1866" b="1" dirty="0">
                <a:solidFill>
                  <a:schemeClr val="tx1">
                    <a:lumMod val="50000"/>
                    <a:lumOff val="50000"/>
                  </a:schemeClr>
                </a:solidFill>
                <a:latin typeface="微软雅黑" pitchFamily="34" charset="-122"/>
              </a:rPr>
              <a:t>添加文本信息</a:t>
            </a:r>
            <a:endParaRPr lang="en-US" altLang="zh-CN" sz="1866" b="1" dirty="0">
              <a:solidFill>
                <a:schemeClr val="tx1">
                  <a:lumMod val="50000"/>
                  <a:lumOff val="50000"/>
                </a:schemeClr>
              </a:solidFill>
              <a:latin typeface="微软雅黑" pitchFamily="34" charset="-122"/>
            </a:endParaRPr>
          </a:p>
          <a:p>
            <a:pPr algn="r">
              <a:lnSpc>
                <a:spcPct val="150000"/>
              </a:lnSpc>
              <a:spcBef>
                <a:spcPts val="400"/>
              </a:spcBef>
            </a:pPr>
            <a:r>
              <a:rPr lang="zh-CN" altLang="en-US" sz="1600" dirty="0">
                <a:solidFill>
                  <a:schemeClr val="tx1">
                    <a:lumMod val="50000"/>
                    <a:lumOff val="50000"/>
                  </a:schemeClr>
                </a:solidFill>
                <a:latin typeface="微软雅黑" pitchFamily="34" charset="-122"/>
              </a:rPr>
              <a:t>此处添加说明文字添加说明文字添加说明文字此处添加说明文字此处添加说明文字</a:t>
            </a:r>
          </a:p>
        </p:txBody>
      </p:sp>
      <p:sp>
        <p:nvSpPr>
          <p:cNvPr id="24" name="标题 23"/>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1205612976"/>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 fill="hold"/>
                                        <p:tgtEl>
                                          <p:spTgt spid="8"/>
                                        </p:tgtEl>
                                        <p:attrNameLst>
                                          <p:attrName>ppt_x</p:attrName>
                                        </p:attrNameLst>
                                      </p:cBhvr>
                                      <p:tavLst>
                                        <p:tav tm="0">
                                          <p:val>
                                            <p:strVal val="0-#ppt_w/2"/>
                                          </p:val>
                                        </p:tav>
                                        <p:tav tm="100000">
                                          <p:val>
                                            <p:strVal val="#ppt_x"/>
                                          </p:val>
                                        </p:tav>
                                      </p:tavLst>
                                    </p:anim>
                                    <p:anim calcmode="lin" valueType="num">
                                      <p:cBhvr additive="base">
                                        <p:cTn id="8" dur="3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300"/>
                            </p:stCondLst>
                            <p:childTnLst>
                              <p:par>
                                <p:cTn id="10" presetID="22" presetClass="entr" presetSubtype="2"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right)">
                                      <p:cBhvr>
                                        <p:cTn id="12" dur="500"/>
                                        <p:tgtEl>
                                          <p:spTgt spid="21"/>
                                        </p:tgtEl>
                                      </p:cBhvr>
                                    </p:animEffect>
                                  </p:childTnLst>
                                </p:cTn>
                              </p:par>
                            </p:childTnLst>
                          </p:cTn>
                        </p:par>
                        <p:par>
                          <p:cTn id="13" fill="hold">
                            <p:stCondLst>
                              <p:cond delay="800"/>
                            </p:stCondLst>
                            <p:childTnLst>
                              <p:par>
                                <p:cTn id="14" presetID="2" presetClass="entr" presetSubtype="3"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300" fill="hold"/>
                                        <p:tgtEl>
                                          <p:spTgt spid="11"/>
                                        </p:tgtEl>
                                        <p:attrNameLst>
                                          <p:attrName>ppt_x</p:attrName>
                                        </p:attrNameLst>
                                      </p:cBhvr>
                                      <p:tavLst>
                                        <p:tav tm="0">
                                          <p:val>
                                            <p:strVal val="1+#ppt_w/2"/>
                                          </p:val>
                                        </p:tav>
                                        <p:tav tm="100000">
                                          <p:val>
                                            <p:strVal val="#ppt_x"/>
                                          </p:val>
                                        </p:tav>
                                      </p:tavLst>
                                    </p:anim>
                                    <p:anim calcmode="lin" valueType="num">
                                      <p:cBhvr additive="base">
                                        <p:cTn id="17" dur="30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1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p:stCondLst>
                              <p:cond delay="1600"/>
                            </p:stCondLst>
                            <p:childTnLst>
                              <p:par>
                                <p:cTn id="23" presetID="2" presetClass="entr" presetSubtype="12"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300" fill="hold"/>
                                        <p:tgtEl>
                                          <p:spTgt spid="14"/>
                                        </p:tgtEl>
                                        <p:attrNameLst>
                                          <p:attrName>ppt_x</p:attrName>
                                        </p:attrNameLst>
                                      </p:cBhvr>
                                      <p:tavLst>
                                        <p:tav tm="0">
                                          <p:val>
                                            <p:strVal val="0-#ppt_w/2"/>
                                          </p:val>
                                        </p:tav>
                                        <p:tav tm="100000">
                                          <p:val>
                                            <p:strVal val="#ppt_x"/>
                                          </p:val>
                                        </p:tav>
                                      </p:tavLst>
                                    </p:anim>
                                    <p:anim calcmode="lin" valueType="num">
                                      <p:cBhvr additive="base">
                                        <p:cTn id="26" dur="300" fill="hold"/>
                                        <p:tgtEl>
                                          <p:spTgt spid="14"/>
                                        </p:tgtEl>
                                        <p:attrNameLst>
                                          <p:attrName>ppt_y</p:attrName>
                                        </p:attrNameLst>
                                      </p:cBhvr>
                                      <p:tavLst>
                                        <p:tav tm="0">
                                          <p:val>
                                            <p:strVal val="1+#ppt_h/2"/>
                                          </p:val>
                                        </p:tav>
                                        <p:tav tm="100000">
                                          <p:val>
                                            <p:strVal val="#ppt_y"/>
                                          </p:val>
                                        </p:tav>
                                      </p:tavLst>
                                    </p:anim>
                                  </p:childTnLst>
                                </p:cTn>
                              </p:par>
                            </p:childTnLst>
                          </p:cTn>
                        </p:par>
                        <p:par>
                          <p:cTn id="27" fill="hold">
                            <p:stCondLst>
                              <p:cond delay="1900"/>
                            </p:stCondLst>
                            <p:childTnLst>
                              <p:par>
                                <p:cTn id="28" presetID="22" presetClass="entr" presetSubtype="2"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right)">
                                      <p:cBhvr>
                                        <p:cTn id="30" dur="500"/>
                                        <p:tgtEl>
                                          <p:spTgt spid="23"/>
                                        </p:tgtEl>
                                      </p:cBhvr>
                                    </p:animEffect>
                                  </p:childTnLst>
                                </p:cTn>
                              </p:par>
                            </p:childTnLst>
                          </p:cTn>
                        </p:par>
                        <p:par>
                          <p:cTn id="31" fill="hold">
                            <p:stCondLst>
                              <p:cond delay="2400"/>
                            </p:stCondLst>
                            <p:childTnLst>
                              <p:par>
                                <p:cTn id="32" presetID="2" presetClass="entr" presetSubtype="6"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300" fill="hold"/>
                                        <p:tgtEl>
                                          <p:spTgt spid="17"/>
                                        </p:tgtEl>
                                        <p:attrNameLst>
                                          <p:attrName>ppt_x</p:attrName>
                                        </p:attrNameLst>
                                      </p:cBhvr>
                                      <p:tavLst>
                                        <p:tav tm="0">
                                          <p:val>
                                            <p:strVal val="1+#ppt_w/2"/>
                                          </p:val>
                                        </p:tav>
                                        <p:tav tm="100000">
                                          <p:val>
                                            <p:strVal val="#ppt_x"/>
                                          </p:val>
                                        </p:tav>
                                      </p:tavLst>
                                    </p:anim>
                                    <p:anim calcmode="lin" valueType="num">
                                      <p:cBhvr additive="base">
                                        <p:cTn id="35" dur="300" fill="hold"/>
                                        <p:tgtEl>
                                          <p:spTgt spid="17"/>
                                        </p:tgtEl>
                                        <p:attrNameLst>
                                          <p:attrName>ppt_y</p:attrName>
                                        </p:attrNameLst>
                                      </p:cBhvr>
                                      <p:tavLst>
                                        <p:tav tm="0">
                                          <p:val>
                                            <p:strVal val="1+#ppt_h/2"/>
                                          </p:val>
                                        </p:tav>
                                        <p:tav tm="100000">
                                          <p:val>
                                            <p:strVal val="#ppt_y"/>
                                          </p:val>
                                        </p:tav>
                                      </p:tavLst>
                                    </p:anim>
                                  </p:childTnLst>
                                </p:cTn>
                              </p:par>
                            </p:childTnLst>
                          </p:cTn>
                        </p:par>
                        <p:par>
                          <p:cTn id="36" fill="hold">
                            <p:stCondLst>
                              <p:cond delay="2700"/>
                            </p:stCondLst>
                            <p:childTnLst>
                              <p:par>
                                <p:cTn id="37" presetID="22" presetClass="entr" presetSubtype="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58"/>
          <p:cNvGrpSpPr>
            <a:grpSpLocks/>
          </p:cNvGrpSpPr>
          <p:nvPr/>
        </p:nvGrpSpPr>
        <p:grpSpPr bwMode="auto">
          <a:xfrm>
            <a:off x="892141" y="5513042"/>
            <a:ext cx="3592542" cy="673602"/>
            <a:chOff x="0" y="0"/>
            <a:chExt cx="928" cy="174"/>
          </a:xfrm>
        </p:grpSpPr>
        <p:sp>
          <p:nvSpPr>
            <p:cNvPr id="9" name="Line 55"/>
            <p:cNvSpPr>
              <a:spLocks noChangeShapeType="1"/>
            </p:cNvSpPr>
            <p:nvPr/>
          </p:nvSpPr>
          <p:spPr bwMode="auto">
            <a:xfrm rot="10800000" flipH="1">
              <a:off x="912" y="0"/>
              <a:ext cx="16" cy="2"/>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sz="3199" dirty="0">
                <a:solidFill>
                  <a:schemeClr val="tx1">
                    <a:lumMod val="50000"/>
                    <a:lumOff val="50000"/>
                  </a:schemeClr>
                </a:solidFill>
                <a:latin typeface="Roboto condensed"/>
                <a:cs typeface="Roboto condensed"/>
              </a:endParaRPr>
            </a:p>
          </p:txBody>
        </p:sp>
        <p:sp>
          <p:nvSpPr>
            <p:cNvPr id="10" name="Line 56"/>
            <p:cNvSpPr>
              <a:spLocks noChangeShapeType="1"/>
            </p:cNvSpPr>
            <p:nvPr/>
          </p:nvSpPr>
          <p:spPr bwMode="auto">
            <a:xfrm rot="10800000" flipH="1">
              <a:off x="31" y="8"/>
              <a:ext cx="850" cy="160"/>
            </a:xfrm>
            <a:prstGeom prst="line">
              <a:avLst/>
            </a:prstGeom>
            <a:noFill/>
            <a:ln w="6350">
              <a:solidFill>
                <a:srgbClr val="506C74"/>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endParaRPr lang="en-US" sz="3199" dirty="0">
                <a:solidFill>
                  <a:schemeClr val="tx1">
                    <a:lumMod val="50000"/>
                    <a:lumOff val="50000"/>
                  </a:schemeClr>
                </a:solidFill>
                <a:latin typeface="Roboto condensed"/>
                <a:cs typeface="Roboto condensed"/>
              </a:endParaRPr>
            </a:p>
          </p:txBody>
        </p:sp>
        <p:sp>
          <p:nvSpPr>
            <p:cNvPr id="11" name="Line 57"/>
            <p:cNvSpPr>
              <a:spLocks noChangeShapeType="1"/>
            </p:cNvSpPr>
            <p:nvPr/>
          </p:nvSpPr>
          <p:spPr bwMode="auto">
            <a:xfrm rot="10800000" flipH="1">
              <a:off x="0" y="171"/>
              <a:ext cx="15" cy="3"/>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sz="3199" dirty="0">
                <a:solidFill>
                  <a:schemeClr val="tx1">
                    <a:lumMod val="50000"/>
                    <a:lumOff val="50000"/>
                  </a:schemeClr>
                </a:solidFill>
                <a:latin typeface="Roboto condensed"/>
                <a:cs typeface="Roboto condensed"/>
              </a:endParaRPr>
            </a:p>
          </p:txBody>
        </p:sp>
      </p:grpSp>
      <p:grpSp>
        <p:nvGrpSpPr>
          <p:cNvPr id="12" name="Group 62"/>
          <p:cNvGrpSpPr>
            <a:grpSpLocks/>
          </p:cNvGrpSpPr>
          <p:nvPr/>
        </p:nvGrpSpPr>
        <p:grpSpPr bwMode="auto">
          <a:xfrm>
            <a:off x="896015" y="2385052"/>
            <a:ext cx="1792401" cy="3801590"/>
            <a:chOff x="0" y="0"/>
            <a:chExt cx="463" cy="982"/>
          </a:xfrm>
        </p:grpSpPr>
        <p:sp>
          <p:nvSpPr>
            <p:cNvPr id="13" name="Line 59"/>
            <p:cNvSpPr>
              <a:spLocks noChangeShapeType="1"/>
            </p:cNvSpPr>
            <p:nvPr/>
          </p:nvSpPr>
          <p:spPr bwMode="auto">
            <a:xfrm rot="10800000" flipH="1">
              <a:off x="456" y="0"/>
              <a:ext cx="7" cy="14"/>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sz="3199" dirty="0">
                <a:solidFill>
                  <a:schemeClr val="tx1">
                    <a:lumMod val="50000"/>
                    <a:lumOff val="50000"/>
                  </a:schemeClr>
                </a:solidFill>
                <a:latin typeface="Roboto condensed"/>
                <a:cs typeface="Roboto condensed"/>
              </a:endParaRPr>
            </a:p>
          </p:txBody>
        </p:sp>
        <p:sp>
          <p:nvSpPr>
            <p:cNvPr id="14" name="Line 60"/>
            <p:cNvSpPr>
              <a:spLocks noChangeShapeType="1"/>
            </p:cNvSpPr>
            <p:nvPr/>
          </p:nvSpPr>
          <p:spPr bwMode="auto">
            <a:xfrm rot="10800000" flipH="1">
              <a:off x="13" y="43"/>
              <a:ext cx="429" cy="910"/>
            </a:xfrm>
            <a:prstGeom prst="line">
              <a:avLst/>
            </a:prstGeom>
            <a:noFill/>
            <a:ln w="6350">
              <a:solidFill>
                <a:srgbClr val="506C74"/>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endParaRPr lang="en-US" sz="3199" dirty="0">
                <a:solidFill>
                  <a:schemeClr val="tx1">
                    <a:lumMod val="50000"/>
                    <a:lumOff val="50000"/>
                  </a:schemeClr>
                </a:solidFill>
                <a:latin typeface="Roboto condensed"/>
                <a:cs typeface="Roboto condensed"/>
              </a:endParaRPr>
            </a:p>
          </p:txBody>
        </p:sp>
        <p:sp>
          <p:nvSpPr>
            <p:cNvPr id="15" name="Line 61"/>
            <p:cNvSpPr>
              <a:spLocks noChangeShapeType="1"/>
            </p:cNvSpPr>
            <p:nvPr/>
          </p:nvSpPr>
          <p:spPr bwMode="auto">
            <a:xfrm rot="10800000" flipH="1">
              <a:off x="0" y="967"/>
              <a:ext cx="6" cy="15"/>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sz="3199" dirty="0">
                <a:solidFill>
                  <a:schemeClr val="tx1">
                    <a:lumMod val="50000"/>
                    <a:lumOff val="50000"/>
                  </a:schemeClr>
                </a:solidFill>
                <a:latin typeface="Roboto condensed"/>
                <a:cs typeface="Roboto condensed"/>
              </a:endParaRPr>
            </a:p>
          </p:txBody>
        </p:sp>
      </p:grpSp>
      <p:grpSp>
        <p:nvGrpSpPr>
          <p:cNvPr id="16" name="Group 66"/>
          <p:cNvGrpSpPr>
            <a:grpSpLocks/>
          </p:cNvGrpSpPr>
          <p:nvPr/>
        </p:nvGrpSpPr>
        <p:grpSpPr bwMode="auto">
          <a:xfrm>
            <a:off x="896015" y="4800724"/>
            <a:ext cx="1780785" cy="1385916"/>
            <a:chOff x="0" y="0"/>
            <a:chExt cx="460" cy="358"/>
          </a:xfrm>
        </p:grpSpPr>
        <p:sp>
          <p:nvSpPr>
            <p:cNvPr id="17" name="Line 63"/>
            <p:cNvSpPr>
              <a:spLocks noChangeShapeType="1"/>
            </p:cNvSpPr>
            <p:nvPr/>
          </p:nvSpPr>
          <p:spPr bwMode="auto">
            <a:xfrm rot="10800000" flipH="1">
              <a:off x="448" y="0"/>
              <a:ext cx="12" cy="9"/>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sz="3199" dirty="0">
                <a:solidFill>
                  <a:schemeClr val="tx1">
                    <a:lumMod val="50000"/>
                    <a:lumOff val="50000"/>
                  </a:schemeClr>
                </a:solidFill>
                <a:latin typeface="Roboto condensed"/>
                <a:cs typeface="Roboto condensed"/>
              </a:endParaRPr>
            </a:p>
          </p:txBody>
        </p:sp>
        <p:sp>
          <p:nvSpPr>
            <p:cNvPr id="18" name="Line 64"/>
            <p:cNvSpPr>
              <a:spLocks noChangeShapeType="1"/>
            </p:cNvSpPr>
            <p:nvPr/>
          </p:nvSpPr>
          <p:spPr bwMode="auto">
            <a:xfrm rot="10800000" flipH="1">
              <a:off x="25" y="174"/>
              <a:ext cx="211" cy="164"/>
            </a:xfrm>
            <a:prstGeom prst="line">
              <a:avLst/>
            </a:prstGeom>
            <a:noFill/>
            <a:ln w="6350">
              <a:solidFill>
                <a:srgbClr val="506C74"/>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endParaRPr lang="en-US" sz="3199" dirty="0">
                <a:solidFill>
                  <a:schemeClr val="tx1">
                    <a:lumMod val="50000"/>
                    <a:lumOff val="50000"/>
                  </a:schemeClr>
                </a:solidFill>
                <a:latin typeface="Roboto condensed"/>
                <a:cs typeface="Roboto condensed"/>
              </a:endParaRPr>
            </a:p>
          </p:txBody>
        </p:sp>
        <p:sp>
          <p:nvSpPr>
            <p:cNvPr id="19" name="Line 65"/>
            <p:cNvSpPr>
              <a:spLocks noChangeShapeType="1"/>
            </p:cNvSpPr>
            <p:nvPr/>
          </p:nvSpPr>
          <p:spPr bwMode="auto">
            <a:xfrm rot="10800000" flipH="1">
              <a:off x="0" y="348"/>
              <a:ext cx="12" cy="10"/>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sz="3199" dirty="0">
                <a:solidFill>
                  <a:schemeClr val="tx1">
                    <a:lumMod val="50000"/>
                    <a:lumOff val="50000"/>
                  </a:schemeClr>
                </a:solidFill>
                <a:latin typeface="Roboto condensed"/>
                <a:cs typeface="Roboto condensed"/>
              </a:endParaRPr>
            </a:p>
          </p:txBody>
        </p:sp>
      </p:grpSp>
      <p:sp>
        <p:nvSpPr>
          <p:cNvPr id="20" name="AutoShape 67"/>
          <p:cNvSpPr>
            <a:spLocks/>
          </p:cNvSpPr>
          <p:nvPr/>
        </p:nvSpPr>
        <p:spPr bwMode="auto">
          <a:xfrm>
            <a:off x="2684540" y="2396666"/>
            <a:ext cx="1804013" cy="3124118"/>
          </a:xfrm>
          <a:custGeom>
            <a:avLst/>
            <a:gdLst>
              <a:gd name="T0" fmla="*/ 739775 w 21540"/>
              <a:gd name="T1" fmla="*/ 1281113 h 21600"/>
              <a:gd name="T2" fmla="*/ 0 w 21540"/>
              <a:gd name="T3" fmla="*/ 990253 h 21600"/>
              <a:gd name="T4" fmla="*/ 3744 w 21540"/>
              <a:gd name="T5" fmla="*/ 0 h 21600"/>
              <a:gd name="T6" fmla="*/ 739775 w 21540"/>
              <a:gd name="T7" fmla="*/ 12811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6" y="2708"/>
                  <a:pt x="21600" y="12379"/>
                  <a:pt x="21540" y="21600"/>
                </a:cubicBezTo>
              </a:path>
            </a:pathLst>
          </a:custGeom>
          <a:solidFill>
            <a:schemeClr val="tx2"/>
          </a:solidFill>
          <a:ln>
            <a:noFill/>
          </a:ln>
          <a:extLst/>
        </p:spPr>
        <p:txBody>
          <a:bodyPr lIns="0" tIns="0" rIns="0" bIns="0"/>
          <a:lstStyle/>
          <a:p>
            <a:endParaRPr lang="en-US" sz="3199" dirty="0">
              <a:solidFill>
                <a:schemeClr val="tx1">
                  <a:lumMod val="50000"/>
                  <a:lumOff val="50000"/>
                </a:schemeClr>
              </a:solidFill>
              <a:latin typeface="Roboto condensed"/>
              <a:cs typeface="Roboto condensed"/>
            </a:endParaRPr>
          </a:p>
        </p:txBody>
      </p:sp>
      <p:sp>
        <p:nvSpPr>
          <p:cNvPr id="21" name="AutoShape 68"/>
          <p:cNvSpPr>
            <a:spLocks/>
          </p:cNvSpPr>
          <p:nvPr/>
        </p:nvSpPr>
        <p:spPr bwMode="auto">
          <a:xfrm>
            <a:off x="2374837" y="3016065"/>
            <a:ext cx="1502054" cy="2601496"/>
          </a:xfrm>
          <a:custGeom>
            <a:avLst/>
            <a:gdLst>
              <a:gd name="T0" fmla="*/ 615950 w 21540"/>
              <a:gd name="T1" fmla="*/ 1066800 h 21600"/>
              <a:gd name="T2" fmla="*/ 0 w 21540"/>
              <a:gd name="T3" fmla="*/ 824597 h 21600"/>
              <a:gd name="T4" fmla="*/ 3117 w 21540"/>
              <a:gd name="T5" fmla="*/ 0 h 21600"/>
              <a:gd name="T6" fmla="*/ 615950 w 21540"/>
              <a:gd name="T7" fmla="*/ 10668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4" y="2708"/>
                  <a:pt x="21600" y="12379"/>
                  <a:pt x="21540" y="21600"/>
                </a:cubicBezTo>
              </a:path>
            </a:pathLst>
          </a:custGeom>
          <a:solidFill>
            <a:schemeClr val="accent1"/>
          </a:solidFill>
          <a:ln w="25400" cap="flat">
            <a:solidFill>
              <a:schemeClr val="bg1"/>
            </a:solidFill>
            <a:miter lim="800000"/>
            <a:headEnd type="none" w="med" len="med"/>
            <a:tailEnd type="none" w="med" len="med"/>
          </a:ln>
          <a:extLst/>
        </p:spPr>
        <p:txBody>
          <a:bodyPr lIns="0" tIns="0" rIns="0" bIns="0"/>
          <a:lstStyle/>
          <a:p>
            <a:endParaRPr lang="en-US" sz="3199" dirty="0">
              <a:solidFill>
                <a:schemeClr val="tx1">
                  <a:lumMod val="50000"/>
                  <a:lumOff val="50000"/>
                </a:schemeClr>
              </a:solidFill>
              <a:latin typeface="Roboto condensed"/>
              <a:cs typeface="Roboto condensed"/>
            </a:endParaRPr>
          </a:p>
        </p:txBody>
      </p:sp>
      <p:sp>
        <p:nvSpPr>
          <p:cNvPr id="22" name="AutoShape 69"/>
          <p:cNvSpPr>
            <a:spLocks/>
          </p:cNvSpPr>
          <p:nvPr/>
        </p:nvSpPr>
        <p:spPr bwMode="auto">
          <a:xfrm>
            <a:off x="2096109" y="3666441"/>
            <a:ext cx="1203968" cy="2082745"/>
          </a:xfrm>
          <a:custGeom>
            <a:avLst/>
            <a:gdLst>
              <a:gd name="T0" fmla="*/ 493713 w 21540"/>
              <a:gd name="T1" fmla="*/ 854075 h 21600"/>
              <a:gd name="T2" fmla="*/ 0 w 21540"/>
              <a:gd name="T3" fmla="*/ 660168 h 21600"/>
              <a:gd name="T4" fmla="*/ 2498 w 21540"/>
              <a:gd name="T5" fmla="*/ 0 h 21600"/>
              <a:gd name="T6" fmla="*/ 493713 w 21540"/>
              <a:gd name="T7" fmla="*/ 8540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7" y="2709"/>
                  <a:pt x="21600" y="12378"/>
                  <a:pt x="21540" y="21600"/>
                </a:cubicBezTo>
              </a:path>
            </a:pathLst>
          </a:custGeom>
          <a:solidFill>
            <a:schemeClr val="accent2"/>
          </a:solidFill>
          <a:ln w="25400" cap="flat">
            <a:solidFill>
              <a:schemeClr val="bg1"/>
            </a:solidFill>
            <a:miter lim="800000"/>
            <a:headEnd type="none" w="med" len="med"/>
            <a:tailEnd type="none" w="med" len="med"/>
          </a:ln>
          <a:extLst/>
        </p:spPr>
        <p:txBody>
          <a:bodyPr lIns="0" tIns="0" rIns="0" bIns="0"/>
          <a:lstStyle/>
          <a:p>
            <a:endParaRPr lang="en-US" sz="3199" dirty="0">
              <a:solidFill>
                <a:schemeClr val="tx1">
                  <a:lumMod val="50000"/>
                  <a:lumOff val="50000"/>
                </a:schemeClr>
              </a:solidFill>
              <a:latin typeface="Roboto condensed"/>
              <a:cs typeface="Roboto condensed"/>
            </a:endParaRPr>
          </a:p>
        </p:txBody>
      </p:sp>
      <p:sp>
        <p:nvSpPr>
          <p:cNvPr id="23" name="AutoShape 70"/>
          <p:cNvSpPr>
            <a:spLocks/>
          </p:cNvSpPr>
          <p:nvPr/>
        </p:nvSpPr>
        <p:spPr bwMode="auto">
          <a:xfrm>
            <a:off x="1786404" y="4285844"/>
            <a:ext cx="902008" cy="1560124"/>
          </a:xfrm>
          <a:custGeom>
            <a:avLst/>
            <a:gdLst>
              <a:gd name="T0" fmla="*/ 369888 w 21540"/>
              <a:gd name="T1" fmla="*/ 639763 h 21600"/>
              <a:gd name="T2" fmla="*/ 0 w 21540"/>
              <a:gd name="T3" fmla="*/ 494483 h 21600"/>
              <a:gd name="T4" fmla="*/ 1872 w 21540"/>
              <a:gd name="T5" fmla="*/ 0 h 21600"/>
              <a:gd name="T6" fmla="*/ 369888 w 21540"/>
              <a:gd name="T7" fmla="*/ 6397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5"/>
                </a:lnTo>
                <a:lnTo>
                  <a:pt x="109" y="0"/>
                </a:lnTo>
                <a:cubicBezTo>
                  <a:pt x="12005" y="2709"/>
                  <a:pt x="21600" y="12380"/>
                  <a:pt x="21540" y="21600"/>
                </a:cubicBezTo>
              </a:path>
            </a:pathLst>
          </a:custGeom>
          <a:solidFill>
            <a:schemeClr val="accent3"/>
          </a:solidFill>
          <a:ln w="25400" cap="flat">
            <a:solidFill>
              <a:schemeClr val="bg1"/>
            </a:solidFill>
            <a:miter lim="800000"/>
            <a:headEnd type="none" w="med" len="med"/>
            <a:tailEnd type="none" w="med" len="med"/>
          </a:ln>
          <a:extLst/>
        </p:spPr>
        <p:txBody>
          <a:bodyPr lIns="0" tIns="0" rIns="0" bIns="0"/>
          <a:lstStyle/>
          <a:p>
            <a:endParaRPr lang="en-US" sz="3199" dirty="0">
              <a:solidFill>
                <a:schemeClr val="tx1">
                  <a:lumMod val="50000"/>
                  <a:lumOff val="50000"/>
                </a:schemeClr>
              </a:solidFill>
              <a:latin typeface="Roboto condensed"/>
              <a:cs typeface="Roboto condensed"/>
            </a:endParaRPr>
          </a:p>
        </p:txBody>
      </p:sp>
      <p:sp>
        <p:nvSpPr>
          <p:cNvPr id="24" name="AutoShape 71"/>
          <p:cNvSpPr>
            <a:spLocks/>
          </p:cNvSpPr>
          <p:nvPr/>
        </p:nvSpPr>
        <p:spPr bwMode="auto">
          <a:xfrm>
            <a:off x="857301" y="6144057"/>
            <a:ext cx="73556" cy="73556"/>
          </a:xfrm>
          <a:custGeom>
            <a:avLst/>
            <a:gdLst>
              <a:gd name="T0" fmla="*/ 30163 w 21598"/>
              <a:gd name="T1" fmla="*/ 15081 h 21598"/>
              <a:gd name="T2" fmla="*/ 29015 w 21598"/>
              <a:gd name="T3" fmla="*/ 9309 h 21598"/>
              <a:gd name="T4" fmla="*/ 25746 w 21598"/>
              <a:gd name="T5" fmla="*/ 4417 h 21598"/>
              <a:gd name="T6" fmla="*/ 20854 w 21598"/>
              <a:gd name="T7" fmla="*/ 1148 h 21598"/>
              <a:gd name="T8" fmla="*/ 15081 w 21598"/>
              <a:gd name="T9" fmla="*/ 0 h 21598"/>
              <a:gd name="T10" fmla="*/ 9309 w 21598"/>
              <a:gd name="T11" fmla="*/ 1148 h 21598"/>
              <a:gd name="T12" fmla="*/ 4417 w 21598"/>
              <a:gd name="T13" fmla="*/ 4417 h 21598"/>
              <a:gd name="T14" fmla="*/ 1148 w 21598"/>
              <a:gd name="T15" fmla="*/ 9309 h 21598"/>
              <a:gd name="T16" fmla="*/ 0 w 21598"/>
              <a:gd name="T17" fmla="*/ 15081 h 21598"/>
              <a:gd name="T18" fmla="*/ 1148 w 21598"/>
              <a:gd name="T19" fmla="*/ 20854 h 21598"/>
              <a:gd name="T20" fmla="*/ 4417 w 21598"/>
              <a:gd name="T21" fmla="*/ 25746 h 21598"/>
              <a:gd name="T22" fmla="*/ 9309 w 21598"/>
              <a:gd name="T23" fmla="*/ 29015 h 21598"/>
              <a:gd name="T24" fmla="*/ 15081 w 21598"/>
              <a:gd name="T25" fmla="*/ 30163 h 21598"/>
              <a:gd name="T26" fmla="*/ 20854 w 21598"/>
              <a:gd name="T27" fmla="*/ 29015 h 21598"/>
              <a:gd name="T28" fmla="*/ 25746 w 21598"/>
              <a:gd name="T29" fmla="*/ 25746 h 21598"/>
              <a:gd name="T30" fmla="*/ 29015 w 21598"/>
              <a:gd name="T31" fmla="*/ 20854 h 21598"/>
              <a:gd name="T32" fmla="*/ 30163 w 21598"/>
              <a:gd name="T33" fmla="*/ 15081 h 21598"/>
              <a:gd name="T34" fmla="*/ 30163 w 21598"/>
              <a:gd name="T35" fmla="*/ 15081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506C74"/>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199" dirty="0">
              <a:solidFill>
                <a:schemeClr val="tx1">
                  <a:lumMod val="50000"/>
                  <a:lumOff val="50000"/>
                </a:schemeClr>
              </a:solidFill>
              <a:latin typeface="Roboto condensed"/>
              <a:cs typeface="Roboto condensed"/>
            </a:endParaRPr>
          </a:p>
        </p:txBody>
      </p:sp>
      <p:cxnSp>
        <p:nvCxnSpPr>
          <p:cNvPr id="25" name="Elbow Connector 21"/>
          <p:cNvCxnSpPr/>
          <p:nvPr/>
        </p:nvCxnSpPr>
        <p:spPr>
          <a:xfrm flipV="1">
            <a:off x="3876895" y="1788106"/>
            <a:ext cx="3277166" cy="2070177"/>
          </a:xfrm>
          <a:prstGeom prst="bentConnector3">
            <a:avLst>
              <a:gd name="adj1" fmla="val 69630"/>
            </a:avLst>
          </a:prstGeom>
          <a:ln>
            <a:solidFill>
              <a:schemeClr val="bg1">
                <a:lumMod val="65000"/>
              </a:schemeClr>
            </a:solidFill>
            <a:prstDash val="dash"/>
            <a:headEnd type="oval"/>
            <a:tailEnd type="oval"/>
          </a:ln>
        </p:spPr>
        <p:style>
          <a:lnRef idx="1">
            <a:schemeClr val="dk1"/>
          </a:lnRef>
          <a:fillRef idx="0">
            <a:schemeClr val="dk1"/>
          </a:fillRef>
          <a:effectRef idx="0">
            <a:schemeClr val="dk1"/>
          </a:effectRef>
          <a:fontRef idx="minor">
            <a:schemeClr val="tx1"/>
          </a:fontRef>
        </p:style>
      </p:cxnSp>
      <p:cxnSp>
        <p:nvCxnSpPr>
          <p:cNvPr id="26" name="Elbow Connector 22"/>
          <p:cNvCxnSpPr/>
          <p:nvPr/>
        </p:nvCxnSpPr>
        <p:spPr>
          <a:xfrm flipV="1">
            <a:off x="3218084" y="2930804"/>
            <a:ext cx="3935975" cy="1381720"/>
          </a:xfrm>
          <a:prstGeom prst="bentConnector3">
            <a:avLst>
              <a:gd name="adj1" fmla="val 78387"/>
            </a:avLst>
          </a:prstGeom>
          <a:ln>
            <a:solidFill>
              <a:schemeClr val="bg1">
                <a:lumMod val="65000"/>
              </a:schemeClr>
            </a:solidFill>
            <a:prstDash val="dash"/>
            <a:headEnd type="oval"/>
            <a:tailEnd type="oval"/>
          </a:ln>
        </p:spPr>
        <p:style>
          <a:lnRef idx="1">
            <a:schemeClr val="dk1"/>
          </a:lnRef>
          <a:fillRef idx="0">
            <a:schemeClr val="dk1"/>
          </a:fillRef>
          <a:effectRef idx="0">
            <a:schemeClr val="dk1"/>
          </a:effectRef>
          <a:fontRef idx="minor">
            <a:schemeClr val="tx1"/>
          </a:fontRef>
        </p:style>
      </p:cxnSp>
      <p:cxnSp>
        <p:nvCxnSpPr>
          <p:cNvPr id="27" name="Elbow Connector 23"/>
          <p:cNvCxnSpPr/>
          <p:nvPr/>
        </p:nvCxnSpPr>
        <p:spPr>
          <a:xfrm flipV="1">
            <a:off x="2688415" y="4056578"/>
            <a:ext cx="4465646" cy="706112"/>
          </a:xfrm>
          <a:prstGeom prst="bentConnector3">
            <a:avLst>
              <a:gd name="adj1" fmla="val 83929"/>
            </a:avLst>
          </a:prstGeom>
          <a:ln>
            <a:solidFill>
              <a:schemeClr val="bg1">
                <a:lumMod val="65000"/>
              </a:schemeClr>
            </a:solidFill>
            <a:prstDash val="dash"/>
            <a:headEnd type="oval"/>
            <a:tailEnd type="oval"/>
          </a:ln>
        </p:spPr>
        <p:style>
          <a:lnRef idx="1">
            <a:schemeClr val="dk1"/>
          </a:lnRef>
          <a:fillRef idx="0">
            <a:schemeClr val="dk1"/>
          </a:fillRef>
          <a:effectRef idx="0">
            <a:schemeClr val="dk1"/>
          </a:effectRef>
          <a:fontRef idx="minor">
            <a:schemeClr val="tx1"/>
          </a:fontRef>
        </p:style>
      </p:cxnSp>
      <p:cxnSp>
        <p:nvCxnSpPr>
          <p:cNvPr id="28" name="Elbow Connector 24"/>
          <p:cNvCxnSpPr/>
          <p:nvPr/>
        </p:nvCxnSpPr>
        <p:spPr>
          <a:xfrm flipV="1">
            <a:off x="2096106" y="5212852"/>
            <a:ext cx="5057952" cy="3"/>
          </a:xfrm>
          <a:prstGeom prst="bentConnector3">
            <a:avLst>
              <a:gd name="adj1" fmla="val 50000"/>
            </a:avLst>
          </a:prstGeom>
          <a:ln>
            <a:solidFill>
              <a:schemeClr val="bg1">
                <a:lumMod val="65000"/>
              </a:schemeClr>
            </a:solidFill>
            <a:prstDash val="dash"/>
            <a:headEnd type="oval"/>
            <a:tailEnd type="oval"/>
          </a:ln>
        </p:spPr>
        <p:style>
          <a:lnRef idx="1">
            <a:schemeClr val="dk1"/>
          </a:lnRef>
          <a:fillRef idx="0">
            <a:schemeClr val="dk1"/>
          </a:fillRef>
          <a:effectRef idx="0">
            <a:schemeClr val="dk1"/>
          </a:effectRef>
          <a:fontRef idx="minor">
            <a:schemeClr val="tx1"/>
          </a:fontRef>
        </p:style>
      </p:cxnSp>
      <p:grpSp>
        <p:nvGrpSpPr>
          <p:cNvPr id="29" name="Group 31"/>
          <p:cNvGrpSpPr/>
          <p:nvPr/>
        </p:nvGrpSpPr>
        <p:grpSpPr>
          <a:xfrm>
            <a:off x="7411401" y="1298722"/>
            <a:ext cx="4072365" cy="906917"/>
            <a:chOff x="4826000" y="920370"/>
            <a:chExt cx="3055069" cy="680365"/>
          </a:xfrm>
        </p:grpSpPr>
        <p:sp>
          <p:nvSpPr>
            <p:cNvPr id="30" name="텍스트 개체 틀 2"/>
            <p:cNvSpPr txBox="1">
              <a:spLocks/>
            </p:cNvSpPr>
            <p:nvPr/>
          </p:nvSpPr>
          <p:spPr>
            <a:xfrm>
              <a:off x="4826000" y="1157478"/>
              <a:ext cx="3055069" cy="443257"/>
            </a:xfrm>
            <a:prstGeom prst="rect">
              <a:avLst/>
            </a:prstGeom>
          </p:spPr>
          <p:txBody>
            <a:bodyPr vert="horz" lIns="121888" tIns="60944" rIns="121888" bIns="60944"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defTabSz="1218895">
                <a:lnSpc>
                  <a:spcPct val="150000"/>
                </a:lnSpc>
                <a:spcBef>
                  <a:spcPts val="0"/>
                </a:spcBef>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根据自己的需要添加适当的文字，一页的文字最好不要超过</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字根据自己的需要添加适当的文字</a:t>
              </a:r>
              <a:endParaRPr lang="en-US" altLang="ko-KR" sz="267"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endParaRPr>
            </a:p>
          </p:txBody>
        </p:sp>
        <p:sp>
          <p:nvSpPr>
            <p:cNvPr id="31" name="텍스트 개체 틀 2"/>
            <p:cNvSpPr txBox="1">
              <a:spLocks/>
            </p:cNvSpPr>
            <p:nvPr/>
          </p:nvSpPr>
          <p:spPr>
            <a:xfrm>
              <a:off x="4826000" y="920370"/>
              <a:ext cx="3055069" cy="314465"/>
            </a:xfrm>
            <a:prstGeom prst="rect">
              <a:avLst/>
            </a:prstGeom>
          </p:spPr>
          <p:txBody>
            <a:bodyPr vert="horz" lIns="121888" tIns="60944" rIns="121888" bIns="60944"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en-US" altLang="ko-KR" sz="1600" b="1">
                  <a:solidFill>
                    <a:schemeClr val="tx1">
                      <a:lumMod val="50000"/>
                      <a:lumOff val="50000"/>
                    </a:schemeClr>
                  </a:solidFill>
                  <a:latin typeface="微软雅黑" panose="020B0503020204020204" pitchFamily="34" charset="-122"/>
                  <a:ea typeface="微软雅黑" panose="020B0503020204020204" pitchFamily="34" charset="-122"/>
                  <a:cs typeface="Roboto condensed"/>
                </a:rPr>
                <a:t> </a:t>
              </a:r>
              <a:r>
                <a:rPr lang="zh-CN" altLang="en-US" sz="1600" b="1">
                  <a:solidFill>
                    <a:schemeClr val="tx1">
                      <a:lumMod val="50000"/>
                      <a:lumOff val="50000"/>
                    </a:schemeClr>
                  </a:solidFill>
                  <a:latin typeface="微软雅黑" panose="020B0503020204020204" pitchFamily="34" charset="-122"/>
                  <a:ea typeface="微软雅黑" panose="020B0503020204020204" pitchFamily="34" charset="-122"/>
                  <a:cs typeface="Roboto condensed"/>
                </a:rPr>
                <a:t>项目资金短缺</a:t>
              </a:r>
              <a:endParaRPr lang="en-US" altLang="ko-KR" sz="1600" b="1"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endParaRPr>
            </a:p>
          </p:txBody>
        </p:sp>
      </p:grpSp>
      <p:grpSp>
        <p:nvGrpSpPr>
          <p:cNvPr id="32" name="Group 31"/>
          <p:cNvGrpSpPr/>
          <p:nvPr/>
        </p:nvGrpSpPr>
        <p:grpSpPr>
          <a:xfrm>
            <a:off x="7411401" y="2606740"/>
            <a:ext cx="4072365" cy="906917"/>
            <a:chOff x="4826000" y="920370"/>
            <a:chExt cx="3055069" cy="680365"/>
          </a:xfrm>
        </p:grpSpPr>
        <p:sp>
          <p:nvSpPr>
            <p:cNvPr id="33" name="텍스트 개체 틀 2"/>
            <p:cNvSpPr txBox="1">
              <a:spLocks/>
            </p:cNvSpPr>
            <p:nvPr/>
          </p:nvSpPr>
          <p:spPr>
            <a:xfrm>
              <a:off x="4826000" y="1157478"/>
              <a:ext cx="3055069" cy="443257"/>
            </a:xfrm>
            <a:prstGeom prst="rect">
              <a:avLst/>
            </a:prstGeom>
          </p:spPr>
          <p:txBody>
            <a:bodyPr vert="horz" lIns="121888" tIns="60944" rIns="121888" bIns="60944"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defTabSz="1218895">
                <a:lnSpc>
                  <a:spcPct val="150000"/>
                </a:lnSpc>
                <a:spcBef>
                  <a:spcPts val="0"/>
                </a:spcBef>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根据自己的需要添加适当的文字，一页的文字最好不要超过</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字根据自己的需要添加适当的文字</a:t>
              </a:r>
              <a:endParaRPr lang="en-US" altLang="ko-KR" sz="267"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endParaRPr>
            </a:p>
          </p:txBody>
        </p:sp>
        <p:sp>
          <p:nvSpPr>
            <p:cNvPr id="34" name="텍스트 개체 틀 2"/>
            <p:cNvSpPr txBox="1">
              <a:spLocks/>
            </p:cNvSpPr>
            <p:nvPr/>
          </p:nvSpPr>
          <p:spPr>
            <a:xfrm>
              <a:off x="4826000" y="920370"/>
              <a:ext cx="3055069" cy="314465"/>
            </a:xfrm>
            <a:prstGeom prst="rect">
              <a:avLst/>
            </a:prstGeom>
          </p:spPr>
          <p:txBody>
            <a:bodyPr vert="horz" lIns="121888" tIns="60944" rIns="121888" bIns="60944"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zh-CN" altLang="en-US" sz="1600" b="1">
                  <a:solidFill>
                    <a:schemeClr val="tx1">
                      <a:lumMod val="50000"/>
                      <a:lumOff val="50000"/>
                    </a:schemeClr>
                  </a:solidFill>
                  <a:latin typeface="微软雅黑" panose="020B0503020204020204" pitchFamily="34" charset="-122"/>
                  <a:ea typeface="微软雅黑" panose="020B0503020204020204" pitchFamily="34" charset="-122"/>
                  <a:cs typeface="Roboto condensed"/>
                </a:rPr>
                <a:t>缺乏相关专业技能人才</a:t>
              </a:r>
              <a:endParaRPr lang="en-US" altLang="ko-KR" sz="1600" b="1"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endParaRPr>
            </a:p>
          </p:txBody>
        </p:sp>
      </p:grpSp>
      <p:grpSp>
        <p:nvGrpSpPr>
          <p:cNvPr id="35" name="Group 31"/>
          <p:cNvGrpSpPr/>
          <p:nvPr/>
        </p:nvGrpSpPr>
        <p:grpSpPr>
          <a:xfrm>
            <a:off x="7411401" y="3789209"/>
            <a:ext cx="4072365" cy="906917"/>
            <a:chOff x="4826000" y="920370"/>
            <a:chExt cx="3055069" cy="680365"/>
          </a:xfrm>
        </p:grpSpPr>
        <p:sp>
          <p:nvSpPr>
            <p:cNvPr id="36" name="텍스트 개체 틀 2"/>
            <p:cNvSpPr txBox="1">
              <a:spLocks/>
            </p:cNvSpPr>
            <p:nvPr/>
          </p:nvSpPr>
          <p:spPr>
            <a:xfrm>
              <a:off x="4826000" y="1157478"/>
              <a:ext cx="3055069" cy="443257"/>
            </a:xfrm>
            <a:prstGeom prst="rect">
              <a:avLst/>
            </a:prstGeom>
          </p:spPr>
          <p:txBody>
            <a:bodyPr vert="horz" lIns="121888" tIns="60944" rIns="121888" bIns="60944"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defTabSz="1218895">
                <a:lnSpc>
                  <a:spcPct val="150000"/>
                </a:lnSpc>
                <a:spcBef>
                  <a:spcPts val="0"/>
                </a:spcBef>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根据自己的需要添加适当的文字，一页的文字最好不要超过</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字根据自己的需要添加适当的文字</a:t>
              </a:r>
              <a:endParaRPr lang="en-US" altLang="ko-KR" sz="267"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endParaRPr>
            </a:p>
          </p:txBody>
        </p:sp>
        <p:sp>
          <p:nvSpPr>
            <p:cNvPr id="37" name="텍스트 개체 틀 2"/>
            <p:cNvSpPr txBox="1">
              <a:spLocks/>
            </p:cNvSpPr>
            <p:nvPr/>
          </p:nvSpPr>
          <p:spPr>
            <a:xfrm>
              <a:off x="4826000" y="920370"/>
              <a:ext cx="3055069" cy="314465"/>
            </a:xfrm>
            <a:prstGeom prst="rect">
              <a:avLst/>
            </a:prstGeom>
          </p:spPr>
          <p:txBody>
            <a:bodyPr vert="horz" lIns="121888" tIns="60944" rIns="121888" bIns="60944"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zh-CN" altLang="en-US" sz="1600" b="1">
                  <a:solidFill>
                    <a:schemeClr val="tx1">
                      <a:lumMod val="50000"/>
                      <a:lumOff val="50000"/>
                    </a:schemeClr>
                  </a:solidFill>
                  <a:latin typeface="微软雅黑" panose="020B0503020204020204" pitchFamily="34" charset="-122"/>
                  <a:ea typeface="微软雅黑" panose="020B0503020204020204" pitchFamily="34" charset="-122"/>
                  <a:cs typeface="Roboto condensed"/>
                </a:rPr>
                <a:t>市场容量有限</a:t>
              </a:r>
              <a:endParaRPr lang="en-US" altLang="ko-KR" sz="1600" b="1"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endParaRPr>
            </a:p>
          </p:txBody>
        </p:sp>
      </p:grpSp>
      <p:grpSp>
        <p:nvGrpSpPr>
          <p:cNvPr id="38" name="Group 31"/>
          <p:cNvGrpSpPr/>
          <p:nvPr/>
        </p:nvGrpSpPr>
        <p:grpSpPr>
          <a:xfrm>
            <a:off x="7411401" y="4858475"/>
            <a:ext cx="4072365" cy="906917"/>
            <a:chOff x="4826000" y="920370"/>
            <a:chExt cx="3055069" cy="680365"/>
          </a:xfrm>
        </p:grpSpPr>
        <p:sp>
          <p:nvSpPr>
            <p:cNvPr id="39" name="텍스트 개체 틀 2"/>
            <p:cNvSpPr txBox="1">
              <a:spLocks/>
            </p:cNvSpPr>
            <p:nvPr/>
          </p:nvSpPr>
          <p:spPr>
            <a:xfrm>
              <a:off x="4826000" y="1157478"/>
              <a:ext cx="3055069" cy="443257"/>
            </a:xfrm>
            <a:prstGeom prst="rect">
              <a:avLst/>
            </a:prstGeom>
          </p:spPr>
          <p:txBody>
            <a:bodyPr vert="horz" lIns="121888" tIns="60944" rIns="121888" bIns="60944"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defTabSz="1218895">
                <a:lnSpc>
                  <a:spcPct val="150000"/>
                </a:lnSpc>
                <a:spcBef>
                  <a:spcPts val="0"/>
                </a:spcBef>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根据自己的需要添加适当的文字，一页的文字最好不要超过</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字根据自己的需要添加适当的文字</a:t>
              </a:r>
              <a:endParaRPr lang="en-US" altLang="ko-KR" sz="267"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endParaRPr>
            </a:p>
          </p:txBody>
        </p:sp>
        <p:sp>
          <p:nvSpPr>
            <p:cNvPr id="40" name="텍스트 개체 틀 2"/>
            <p:cNvSpPr txBox="1">
              <a:spLocks/>
            </p:cNvSpPr>
            <p:nvPr/>
          </p:nvSpPr>
          <p:spPr>
            <a:xfrm>
              <a:off x="4826000" y="920370"/>
              <a:ext cx="3055069" cy="314465"/>
            </a:xfrm>
            <a:prstGeom prst="rect">
              <a:avLst/>
            </a:prstGeom>
          </p:spPr>
          <p:txBody>
            <a:bodyPr vert="horz" lIns="121888" tIns="60944" rIns="121888" bIns="60944"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zh-CN" altLang="en-US" sz="1600" b="1">
                  <a:solidFill>
                    <a:schemeClr val="tx1">
                      <a:lumMod val="50000"/>
                      <a:lumOff val="50000"/>
                    </a:schemeClr>
                  </a:solidFill>
                  <a:latin typeface="微软雅黑" panose="020B0503020204020204" pitchFamily="34" charset="-122"/>
                  <a:ea typeface="微软雅黑" panose="020B0503020204020204" pitchFamily="34" charset="-122"/>
                  <a:cs typeface="Roboto condensed"/>
                </a:rPr>
                <a:t>竞争压力较大</a:t>
              </a:r>
              <a:endParaRPr lang="en-US" altLang="ko-KR" sz="1600" b="1"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endParaRPr>
            </a:p>
          </p:txBody>
        </p:sp>
      </p:grpSp>
      <p:sp>
        <p:nvSpPr>
          <p:cNvPr id="41" name="标题 40"/>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2240340715"/>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par>
                          <p:cTn id="14" fill="hold">
                            <p:stCondLst>
                              <p:cond delay="500"/>
                            </p:stCondLst>
                            <p:childTnLst>
                              <p:par>
                                <p:cTn id="15" presetID="2" presetClass="entr" presetSubtype="3"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250" fill="hold"/>
                                        <p:tgtEl>
                                          <p:spTgt spid="23"/>
                                        </p:tgtEl>
                                        <p:attrNameLst>
                                          <p:attrName>ppt_x</p:attrName>
                                        </p:attrNameLst>
                                      </p:cBhvr>
                                      <p:tavLst>
                                        <p:tav tm="0">
                                          <p:val>
                                            <p:strVal val="1+#ppt_w/2"/>
                                          </p:val>
                                        </p:tav>
                                        <p:tav tm="100000">
                                          <p:val>
                                            <p:strVal val="#ppt_x"/>
                                          </p:val>
                                        </p:tav>
                                      </p:tavLst>
                                    </p:anim>
                                    <p:anim calcmode="lin" valueType="num">
                                      <p:cBhvr additive="base">
                                        <p:cTn id="18" dur="250" fill="hold"/>
                                        <p:tgtEl>
                                          <p:spTgt spid="23"/>
                                        </p:tgtEl>
                                        <p:attrNameLst>
                                          <p:attrName>ppt_y</p:attrName>
                                        </p:attrNameLst>
                                      </p:cBhvr>
                                      <p:tavLst>
                                        <p:tav tm="0">
                                          <p:val>
                                            <p:strVal val="0-#ppt_h/2"/>
                                          </p:val>
                                        </p:tav>
                                        <p:tav tm="100000">
                                          <p:val>
                                            <p:strVal val="#ppt_y"/>
                                          </p:val>
                                        </p:tav>
                                      </p:tavLst>
                                    </p:anim>
                                  </p:childTnLst>
                                </p:cTn>
                              </p:par>
                            </p:childTnLst>
                          </p:cTn>
                        </p:par>
                        <p:par>
                          <p:cTn id="19" fill="hold">
                            <p:stCondLst>
                              <p:cond delay="750"/>
                            </p:stCondLst>
                            <p:childTnLst>
                              <p:par>
                                <p:cTn id="20" presetID="2" presetClass="entr" presetSubtype="3"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250" fill="hold"/>
                                        <p:tgtEl>
                                          <p:spTgt spid="22"/>
                                        </p:tgtEl>
                                        <p:attrNameLst>
                                          <p:attrName>ppt_x</p:attrName>
                                        </p:attrNameLst>
                                      </p:cBhvr>
                                      <p:tavLst>
                                        <p:tav tm="0">
                                          <p:val>
                                            <p:strVal val="1+#ppt_w/2"/>
                                          </p:val>
                                        </p:tav>
                                        <p:tav tm="100000">
                                          <p:val>
                                            <p:strVal val="#ppt_x"/>
                                          </p:val>
                                        </p:tav>
                                      </p:tavLst>
                                    </p:anim>
                                    <p:anim calcmode="lin" valueType="num">
                                      <p:cBhvr additive="base">
                                        <p:cTn id="23" dur="250" fill="hold"/>
                                        <p:tgtEl>
                                          <p:spTgt spid="22"/>
                                        </p:tgtEl>
                                        <p:attrNameLst>
                                          <p:attrName>ppt_y</p:attrName>
                                        </p:attrNameLst>
                                      </p:cBhvr>
                                      <p:tavLst>
                                        <p:tav tm="0">
                                          <p:val>
                                            <p:strVal val="0-#ppt_h/2"/>
                                          </p:val>
                                        </p:tav>
                                        <p:tav tm="100000">
                                          <p:val>
                                            <p:strVal val="#ppt_y"/>
                                          </p:val>
                                        </p:tav>
                                      </p:tavLst>
                                    </p:anim>
                                  </p:childTnLst>
                                </p:cTn>
                              </p:par>
                            </p:childTnLst>
                          </p:cTn>
                        </p:par>
                        <p:par>
                          <p:cTn id="24" fill="hold">
                            <p:stCondLst>
                              <p:cond delay="1000"/>
                            </p:stCondLst>
                            <p:childTnLst>
                              <p:par>
                                <p:cTn id="25" presetID="2" presetClass="entr" presetSubtype="3"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250" fill="hold"/>
                                        <p:tgtEl>
                                          <p:spTgt spid="21"/>
                                        </p:tgtEl>
                                        <p:attrNameLst>
                                          <p:attrName>ppt_x</p:attrName>
                                        </p:attrNameLst>
                                      </p:cBhvr>
                                      <p:tavLst>
                                        <p:tav tm="0">
                                          <p:val>
                                            <p:strVal val="1+#ppt_w/2"/>
                                          </p:val>
                                        </p:tav>
                                        <p:tav tm="100000">
                                          <p:val>
                                            <p:strVal val="#ppt_x"/>
                                          </p:val>
                                        </p:tav>
                                      </p:tavLst>
                                    </p:anim>
                                    <p:anim calcmode="lin" valueType="num">
                                      <p:cBhvr additive="base">
                                        <p:cTn id="28" dur="250" fill="hold"/>
                                        <p:tgtEl>
                                          <p:spTgt spid="21"/>
                                        </p:tgtEl>
                                        <p:attrNameLst>
                                          <p:attrName>ppt_y</p:attrName>
                                        </p:attrNameLst>
                                      </p:cBhvr>
                                      <p:tavLst>
                                        <p:tav tm="0">
                                          <p:val>
                                            <p:strVal val="0-#ppt_h/2"/>
                                          </p:val>
                                        </p:tav>
                                        <p:tav tm="100000">
                                          <p:val>
                                            <p:strVal val="#ppt_y"/>
                                          </p:val>
                                        </p:tav>
                                      </p:tavLst>
                                    </p:anim>
                                  </p:childTnLst>
                                </p:cTn>
                              </p:par>
                            </p:childTnLst>
                          </p:cTn>
                        </p:par>
                        <p:par>
                          <p:cTn id="29" fill="hold">
                            <p:stCondLst>
                              <p:cond delay="1250"/>
                            </p:stCondLst>
                            <p:childTnLst>
                              <p:par>
                                <p:cTn id="30" presetID="2" presetClass="entr" presetSubtype="3"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250" fill="hold"/>
                                        <p:tgtEl>
                                          <p:spTgt spid="20"/>
                                        </p:tgtEl>
                                        <p:attrNameLst>
                                          <p:attrName>ppt_x</p:attrName>
                                        </p:attrNameLst>
                                      </p:cBhvr>
                                      <p:tavLst>
                                        <p:tav tm="0">
                                          <p:val>
                                            <p:strVal val="1+#ppt_w/2"/>
                                          </p:val>
                                        </p:tav>
                                        <p:tav tm="100000">
                                          <p:val>
                                            <p:strVal val="#ppt_x"/>
                                          </p:val>
                                        </p:tav>
                                      </p:tavLst>
                                    </p:anim>
                                    <p:anim calcmode="lin" valueType="num">
                                      <p:cBhvr additive="base">
                                        <p:cTn id="33" dur="250" fill="hold"/>
                                        <p:tgtEl>
                                          <p:spTgt spid="20"/>
                                        </p:tgtEl>
                                        <p:attrNameLst>
                                          <p:attrName>ppt_y</p:attrName>
                                        </p:attrNameLst>
                                      </p:cBhvr>
                                      <p:tavLst>
                                        <p:tav tm="0">
                                          <p:val>
                                            <p:strVal val="0-#ppt_h/2"/>
                                          </p:val>
                                        </p:tav>
                                        <p:tav tm="100000">
                                          <p:val>
                                            <p:strVal val="#ppt_y"/>
                                          </p:val>
                                        </p:tav>
                                      </p:tavLst>
                                    </p:anim>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750"/>
                                        <p:tgtEl>
                                          <p:spTgt spid="25"/>
                                        </p:tgtEl>
                                      </p:cBhvr>
                                    </p:animEffect>
                                  </p:childTnLst>
                                </p:cTn>
                              </p:par>
                            </p:childTnLst>
                          </p:cTn>
                        </p:par>
                        <p:par>
                          <p:cTn id="38" fill="hold">
                            <p:stCondLst>
                              <p:cond delay="2250"/>
                            </p:stCondLst>
                            <p:childTnLst>
                              <p:par>
                                <p:cTn id="39" presetID="22" presetClass="entr" presetSubtype="8"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par>
                          <p:cTn id="42" fill="hold">
                            <p:stCondLst>
                              <p:cond delay="2750"/>
                            </p:stCondLst>
                            <p:childTnLst>
                              <p:par>
                                <p:cTn id="43" presetID="22" presetClass="entr" presetSubtype="8"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750"/>
                                        <p:tgtEl>
                                          <p:spTgt spid="26"/>
                                        </p:tgtEl>
                                      </p:cBhvr>
                                    </p:animEffect>
                                  </p:childTnLst>
                                </p:cTn>
                              </p:par>
                            </p:childTnLst>
                          </p:cTn>
                        </p:par>
                        <p:par>
                          <p:cTn id="46" fill="hold">
                            <p:stCondLst>
                              <p:cond delay="3500"/>
                            </p:stCondLst>
                            <p:childTnLst>
                              <p:par>
                                <p:cTn id="47" presetID="22" presetClass="entr" presetSubtype="8"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par>
                          <p:cTn id="50" fill="hold">
                            <p:stCondLst>
                              <p:cond delay="4000"/>
                            </p:stCondLst>
                            <p:childTnLst>
                              <p:par>
                                <p:cTn id="51" presetID="22" presetClass="entr" presetSubtype="8"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750"/>
                                        <p:tgtEl>
                                          <p:spTgt spid="27"/>
                                        </p:tgtEl>
                                      </p:cBhvr>
                                    </p:animEffect>
                                  </p:childTnLst>
                                </p:cTn>
                              </p:par>
                            </p:childTnLst>
                          </p:cTn>
                        </p:par>
                        <p:par>
                          <p:cTn id="54" fill="hold">
                            <p:stCondLst>
                              <p:cond delay="4750"/>
                            </p:stCondLst>
                            <p:childTnLst>
                              <p:par>
                                <p:cTn id="55" presetID="22" presetClass="entr" presetSubtype="8"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left)">
                                      <p:cBhvr>
                                        <p:cTn id="61" dur="750"/>
                                        <p:tgtEl>
                                          <p:spTgt spid="28"/>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ipe(left)">
                                      <p:cBhvr>
                                        <p:cTn id="6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右箭头 7"/>
          <p:cNvSpPr/>
          <p:nvPr/>
        </p:nvSpPr>
        <p:spPr bwMode="auto">
          <a:xfrm>
            <a:off x="8021789" y="3265811"/>
            <a:ext cx="3161455" cy="1481654"/>
          </a:xfrm>
          <a:prstGeom prst="rightArrow">
            <a:avLst>
              <a:gd name="adj1" fmla="val 67746"/>
              <a:gd name="adj2" fmla="val 40105"/>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733" b="1" dirty="0">
              <a:solidFill>
                <a:schemeClr val="tx1">
                  <a:lumMod val="50000"/>
                  <a:lumOff val="50000"/>
                </a:schemeClr>
              </a:solidFill>
              <a:effectLst>
                <a:reflection blurRad="6350" stA="55000" endA="300" endPos="45500" dir="5400000" sy="-100000" algn="bl" rotWithShape="0"/>
              </a:effectLst>
              <a:latin typeface="微软雅黑" pitchFamily="34" charset="-122"/>
              <a:ea typeface="微软雅黑" pitchFamily="34" charset="-122"/>
            </a:endParaRPr>
          </a:p>
        </p:txBody>
      </p:sp>
      <p:sp>
        <p:nvSpPr>
          <p:cNvPr id="9" name="矩形 4"/>
          <p:cNvSpPr/>
          <p:nvPr/>
        </p:nvSpPr>
        <p:spPr bwMode="auto">
          <a:xfrm>
            <a:off x="8001792" y="3499757"/>
            <a:ext cx="1233787" cy="1479655"/>
          </a:xfrm>
          <a:custGeom>
            <a:avLst/>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 fmla="*/ 377372 w 1224136"/>
              <a:gd name="connsiteY0" fmla="*/ 0 h 1025443"/>
              <a:gd name="connsiteX1" fmla="*/ 1224136 w 1224136"/>
              <a:gd name="connsiteY1" fmla="*/ 377371 h 1025443"/>
              <a:gd name="connsiteX2" fmla="*/ 1224136 w 1224136"/>
              <a:gd name="connsiteY2" fmla="*/ 1025443 h 1025443"/>
              <a:gd name="connsiteX3" fmla="*/ 0 w 1224136"/>
              <a:gd name="connsiteY3" fmla="*/ 1025443 h 1025443"/>
              <a:gd name="connsiteX4" fmla="*/ 377372 w 1224136"/>
              <a:gd name="connsiteY4" fmla="*/ 0 h 1025443"/>
              <a:gd name="connsiteX0" fmla="*/ 0 w 846764"/>
              <a:gd name="connsiteY0" fmla="*/ 0 h 1025443"/>
              <a:gd name="connsiteX1" fmla="*/ 846764 w 846764"/>
              <a:gd name="connsiteY1" fmla="*/ 377371 h 1025443"/>
              <a:gd name="connsiteX2" fmla="*/ 846764 w 846764"/>
              <a:gd name="connsiteY2" fmla="*/ 1025443 h 1025443"/>
              <a:gd name="connsiteX3" fmla="*/ 43542 w 846764"/>
              <a:gd name="connsiteY3" fmla="*/ 706129 h 1025443"/>
              <a:gd name="connsiteX4" fmla="*/ 0 w 846764"/>
              <a:gd name="connsiteY4" fmla="*/ 0 h 1025443"/>
              <a:gd name="connsiteX0" fmla="*/ 19886 w 866650"/>
              <a:gd name="connsiteY0" fmla="*/ 0 h 1025443"/>
              <a:gd name="connsiteX1" fmla="*/ 866650 w 866650"/>
              <a:gd name="connsiteY1" fmla="*/ 377371 h 1025443"/>
              <a:gd name="connsiteX2" fmla="*/ 866650 w 866650"/>
              <a:gd name="connsiteY2" fmla="*/ 1025443 h 1025443"/>
              <a:gd name="connsiteX3" fmla="*/ 0 w 866650"/>
              <a:gd name="connsiteY3" fmla="*/ 706130 h 1025443"/>
              <a:gd name="connsiteX4" fmla="*/ 19886 w 866650"/>
              <a:gd name="connsiteY4" fmla="*/ 0 h 1025443"/>
              <a:gd name="connsiteX0" fmla="*/ 0 w 846764"/>
              <a:gd name="connsiteY0" fmla="*/ 0 h 1025443"/>
              <a:gd name="connsiteX1" fmla="*/ 846764 w 846764"/>
              <a:gd name="connsiteY1" fmla="*/ 377371 h 1025443"/>
              <a:gd name="connsiteX2" fmla="*/ 846764 w 846764"/>
              <a:gd name="connsiteY2" fmla="*/ 1025443 h 1025443"/>
              <a:gd name="connsiteX3" fmla="*/ 18171 w 846764"/>
              <a:gd name="connsiteY3" fmla="*/ 706131 h 1025443"/>
              <a:gd name="connsiteX4" fmla="*/ 0 w 846764"/>
              <a:gd name="connsiteY4" fmla="*/ 0 h 1025443"/>
              <a:gd name="connsiteX0" fmla="*/ 0 w 846764"/>
              <a:gd name="connsiteY0" fmla="*/ 0 h 1025443"/>
              <a:gd name="connsiteX1" fmla="*/ 846764 w 846764"/>
              <a:gd name="connsiteY1" fmla="*/ 377371 h 1025443"/>
              <a:gd name="connsiteX2" fmla="*/ 846764 w 846764"/>
              <a:gd name="connsiteY2" fmla="*/ 1025443 h 1025443"/>
              <a:gd name="connsiteX3" fmla="*/ 18171 w 846764"/>
              <a:gd name="connsiteY3" fmla="*/ 706132 h 1025443"/>
              <a:gd name="connsiteX4" fmla="*/ 0 w 846764"/>
              <a:gd name="connsiteY4" fmla="*/ 0 h 1025443"/>
              <a:gd name="connsiteX0" fmla="*/ 0 w 846764"/>
              <a:gd name="connsiteY0" fmla="*/ 0 h 1025443"/>
              <a:gd name="connsiteX1" fmla="*/ 846764 w 846764"/>
              <a:gd name="connsiteY1" fmla="*/ 377371 h 1025443"/>
              <a:gd name="connsiteX2" fmla="*/ 846764 w 846764"/>
              <a:gd name="connsiteY2" fmla="*/ 1025443 h 1025443"/>
              <a:gd name="connsiteX3" fmla="*/ 5486 w 846764"/>
              <a:gd name="connsiteY3" fmla="*/ 706133 h 1025443"/>
              <a:gd name="connsiteX4" fmla="*/ 0 w 846764"/>
              <a:gd name="connsiteY4" fmla="*/ 0 h 1025443"/>
              <a:gd name="connsiteX0" fmla="*/ 7408 w 854172"/>
              <a:gd name="connsiteY0" fmla="*/ 0 h 1025443"/>
              <a:gd name="connsiteX1" fmla="*/ 854172 w 854172"/>
              <a:gd name="connsiteY1" fmla="*/ 377371 h 1025443"/>
              <a:gd name="connsiteX2" fmla="*/ 854172 w 854172"/>
              <a:gd name="connsiteY2" fmla="*/ 1025443 h 1025443"/>
              <a:gd name="connsiteX3" fmla="*/ 208 w 854172"/>
              <a:gd name="connsiteY3" fmla="*/ 706134 h 1025443"/>
              <a:gd name="connsiteX4" fmla="*/ 7408 w 854172"/>
              <a:gd name="connsiteY4" fmla="*/ 0 h 102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172" h="1025443">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066" dirty="0">
              <a:solidFill>
                <a:schemeClr val="tx1">
                  <a:lumMod val="50000"/>
                  <a:lumOff val="50000"/>
                </a:schemeClr>
              </a:solidFill>
              <a:effectLst>
                <a:reflection blurRad="6350" stA="55000" endA="300" endPos="45500" dir="5400000" sy="-100000" algn="bl" rotWithShape="0"/>
              </a:effectLst>
              <a:latin typeface="微软雅黑" pitchFamily="34" charset="-122"/>
              <a:ea typeface="微软雅黑" pitchFamily="34" charset="-122"/>
            </a:endParaRPr>
          </a:p>
        </p:txBody>
      </p:sp>
      <p:sp>
        <p:nvSpPr>
          <p:cNvPr id="10" name="矩形 9"/>
          <p:cNvSpPr/>
          <p:nvPr/>
        </p:nvSpPr>
        <p:spPr bwMode="auto">
          <a:xfrm>
            <a:off x="6638022" y="4059630"/>
            <a:ext cx="2597553" cy="93378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733" b="1" dirty="0">
              <a:solidFill>
                <a:schemeClr val="tx1">
                  <a:lumMod val="50000"/>
                  <a:lumOff val="50000"/>
                </a:schemeClr>
              </a:solidFill>
              <a:effectLst>
                <a:reflection blurRad="6350" stA="55000" endA="300" endPos="45500" dir="5400000" sy="-100000" algn="bl" rotWithShape="0"/>
              </a:effectLst>
              <a:latin typeface="微软雅黑" pitchFamily="34" charset="-122"/>
              <a:ea typeface="微软雅黑" pitchFamily="34" charset="-122"/>
            </a:endParaRPr>
          </a:p>
        </p:txBody>
      </p:sp>
      <p:sp>
        <p:nvSpPr>
          <p:cNvPr id="11" name="矩形 4"/>
          <p:cNvSpPr/>
          <p:nvPr/>
        </p:nvSpPr>
        <p:spPr bwMode="auto">
          <a:xfrm>
            <a:off x="6624025" y="4065626"/>
            <a:ext cx="1233788" cy="1479655"/>
          </a:xfrm>
          <a:custGeom>
            <a:avLst/>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 fmla="*/ 377372 w 1224136"/>
              <a:gd name="connsiteY0" fmla="*/ 0 h 1025443"/>
              <a:gd name="connsiteX1" fmla="*/ 1224136 w 1224136"/>
              <a:gd name="connsiteY1" fmla="*/ 377371 h 1025443"/>
              <a:gd name="connsiteX2" fmla="*/ 1224136 w 1224136"/>
              <a:gd name="connsiteY2" fmla="*/ 1025443 h 1025443"/>
              <a:gd name="connsiteX3" fmla="*/ 0 w 1224136"/>
              <a:gd name="connsiteY3" fmla="*/ 1025443 h 1025443"/>
              <a:gd name="connsiteX4" fmla="*/ 377372 w 1224136"/>
              <a:gd name="connsiteY4" fmla="*/ 0 h 1025443"/>
              <a:gd name="connsiteX0" fmla="*/ 0 w 846764"/>
              <a:gd name="connsiteY0" fmla="*/ 0 h 1025443"/>
              <a:gd name="connsiteX1" fmla="*/ 846764 w 846764"/>
              <a:gd name="connsiteY1" fmla="*/ 377371 h 1025443"/>
              <a:gd name="connsiteX2" fmla="*/ 846764 w 846764"/>
              <a:gd name="connsiteY2" fmla="*/ 1025443 h 1025443"/>
              <a:gd name="connsiteX3" fmla="*/ 43542 w 846764"/>
              <a:gd name="connsiteY3" fmla="*/ 706129 h 1025443"/>
              <a:gd name="connsiteX4" fmla="*/ 0 w 846764"/>
              <a:gd name="connsiteY4" fmla="*/ 0 h 1025443"/>
              <a:gd name="connsiteX0" fmla="*/ 19886 w 866650"/>
              <a:gd name="connsiteY0" fmla="*/ 0 h 1025443"/>
              <a:gd name="connsiteX1" fmla="*/ 866650 w 866650"/>
              <a:gd name="connsiteY1" fmla="*/ 377371 h 1025443"/>
              <a:gd name="connsiteX2" fmla="*/ 866650 w 866650"/>
              <a:gd name="connsiteY2" fmla="*/ 1025443 h 1025443"/>
              <a:gd name="connsiteX3" fmla="*/ 0 w 866650"/>
              <a:gd name="connsiteY3" fmla="*/ 706130 h 1025443"/>
              <a:gd name="connsiteX4" fmla="*/ 19886 w 866650"/>
              <a:gd name="connsiteY4" fmla="*/ 0 h 1025443"/>
              <a:gd name="connsiteX0" fmla="*/ 0 w 846764"/>
              <a:gd name="connsiteY0" fmla="*/ 0 h 1025443"/>
              <a:gd name="connsiteX1" fmla="*/ 846764 w 846764"/>
              <a:gd name="connsiteY1" fmla="*/ 377371 h 1025443"/>
              <a:gd name="connsiteX2" fmla="*/ 846764 w 846764"/>
              <a:gd name="connsiteY2" fmla="*/ 1025443 h 1025443"/>
              <a:gd name="connsiteX3" fmla="*/ 18171 w 846764"/>
              <a:gd name="connsiteY3" fmla="*/ 706131 h 1025443"/>
              <a:gd name="connsiteX4" fmla="*/ 0 w 846764"/>
              <a:gd name="connsiteY4" fmla="*/ 0 h 1025443"/>
              <a:gd name="connsiteX0" fmla="*/ 0 w 846764"/>
              <a:gd name="connsiteY0" fmla="*/ 0 h 1025443"/>
              <a:gd name="connsiteX1" fmla="*/ 846764 w 846764"/>
              <a:gd name="connsiteY1" fmla="*/ 377371 h 1025443"/>
              <a:gd name="connsiteX2" fmla="*/ 846764 w 846764"/>
              <a:gd name="connsiteY2" fmla="*/ 1025443 h 1025443"/>
              <a:gd name="connsiteX3" fmla="*/ 18171 w 846764"/>
              <a:gd name="connsiteY3" fmla="*/ 706132 h 1025443"/>
              <a:gd name="connsiteX4" fmla="*/ 0 w 846764"/>
              <a:gd name="connsiteY4" fmla="*/ 0 h 1025443"/>
              <a:gd name="connsiteX0" fmla="*/ 0 w 846764"/>
              <a:gd name="connsiteY0" fmla="*/ 0 h 1025443"/>
              <a:gd name="connsiteX1" fmla="*/ 846764 w 846764"/>
              <a:gd name="connsiteY1" fmla="*/ 377371 h 1025443"/>
              <a:gd name="connsiteX2" fmla="*/ 846764 w 846764"/>
              <a:gd name="connsiteY2" fmla="*/ 1025443 h 1025443"/>
              <a:gd name="connsiteX3" fmla="*/ 5486 w 846764"/>
              <a:gd name="connsiteY3" fmla="*/ 706133 h 1025443"/>
              <a:gd name="connsiteX4" fmla="*/ 0 w 846764"/>
              <a:gd name="connsiteY4" fmla="*/ 0 h 1025443"/>
              <a:gd name="connsiteX0" fmla="*/ 7408 w 854172"/>
              <a:gd name="connsiteY0" fmla="*/ 0 h 1025443"/>
              <a:gd name="connsiteX1" fmla="*/ 854172 w 854172"/>
              <a:gd name="connsiteY1" fmla="*/ 377371 h 1025443"/>
              <a:gd name="connsiteX2" fmla="*/ 854172 w 854172"/>
              <a:gd name="connsiteY2" fmla="*/ 1025443 h 1025443"/>
              <a:gd name="connsiteX3" fmla="*/ 208 w 854172"/>
              <a:gd name="connsiteY3" fmla="*/ 706134 h 1025443"/>
              <a:gd name="connsiteX4" fmla="*/ 7408 w 854172"/>
              <a:gd name="connsiteY4" fmla="*/ 0 h 102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172" h="1025443">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066" dirty="0">
              <a:solidFill>
                <a:schemeClr val="tx1">
                  <a:lumMod val="50000"/>
                  <a:lumOff val="50000"/>
                </a:schemeClr>
              </a:solidFill>
              <a:effectLst>
                <a:reflection blurRad="6350" stA="55000" endA="300" endPos="45500" dir="5400000" sy="-100000" algn="bl" rotWithShape="0"/>
              </a:effectLst>
              <a:latin typeface="微软雅黑" pitchFamily="34" charset="-122"/>
              <a:ea typeface="微软雅黑" pitchFamily="34" charset="-122"/>
            </a:endParaRPr>
          </a:p>
        </p:txBody>
      </p:sp>
      <p:sp>
        <p:nvSpPr>
          <p:cNvPr id="12" name="矩形 11"/>
          <p:cNvSpPr/>
          <p:nvPr/>
        </p:nvSpPr>
        <p:spPr bwMode="auto">
          <a:xfrm>
            <a:off x="5262261" y="4633496"/>
            <a:ext cx="2595553" cy="93378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733" b="1" dirty="0">
              <a:solidFill>
                <a:schemeClr val="tx1">
                  <a:lumMod val="50000"/>
                  <a:lumOff val="50000"/>
                </a:schemeClr>
              </a:solidFill>
              <a:effectLst>
                <a:reflection blurRad="6350" stA="55000" endA="300" endPos="45500" dir="5400000" sy="-100000" algn="bl" rotWithShape="0"/>
              </a:effectLst>
              <a:latin typeface="微软雅黑" pitchFamily="34" charset="-122"/>
              <a:ea typeface="微软雅黑" pitchFamily="34" charset="-122"/>
            </a:endParaRPr>
          </a:p>
        </p:txBody>
      </p:sp>
      <p:sp>
        <p:nvSpPr>
          <p:cNvPr id="13" name="矩形 4"/>
          <p:cNvSpPr/>
          <p:nvPr/>
        </p:nvSpPr>
        <p:spPr bwMode="auto">
          <a:xfrm>
            <a:off x="5234269" y="4647491"/>
            <a:ext cx="1233787" cy="1479655"/>
          </a:xfrm>
          <a:custGeom>
            <a:avLst/>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 fmla="*/ 377372 w 1224136"/>
              <a:gd name="connsiteY0" fmla="*/ 0 h 1025443"/>
              <a:gd name="connsiteX1" fmla="*/ 1224136 w 1224136"/>
              <a:gd name="connsiteY1" fmla="*/ 377371 h 1025443"/>
              <a:gd name="connsiteX2" fmla="*/ 1224136 w 1224136"/>
              <a:gd name="connsiteY2" fmla="*/ 1025443 h 1025443"/>
              <a:gd name="connsiteX3" fmla="*/ 0 w 1224136"/>
              <a:gd name="connsiteY3" fmla="*/ 1025443 h 1025443"/>
              <a:gd name="connsiteX4" fmla="*/ 377372 w 1224136"/>
              <a:gd name="connsiteY4" fmla="*/ 0 h 1025443"/>
              <a:gd name="connsiteX0" fmla="*/ 0 w 846764"/>
              <a:gd name="connsiteY0" fmla="*/ 0 h 1025443"/>
              <a:gd name="connsiteX1" fmla="*/ 846764 w 846764"/>
              <a:gd name="connsiteY1" fmla="*/ 377371 h 1025443"/>
              <a:gd name="connsiteX2" fmla="*/ 846764 w 846764"/>
              <a:gd name="connsiteY2" fmla="*/ 1025443 h 1025443"/>
              <a:gd name="connsiteX3" fmla="*/ 43542 w 846764"/>
              <a:gd name="connsiteY3" fmla="*/ 706129 h 1025443"/>
              <a:gd name="connsiteX4" fmla="*/ 0 w 846764"/>
              <a:gd name="connsiteY4" fmla="*/ 0 h 1025443"/>
              <a:gd name="connsiteX0" fmla="*/ 19886 w 866650"/>
              <a:gd name="connsiteY0" fmla="*/ 0 h 1025443"/>
              <a:gd name="connsiteX1" fmla="*/ 866650 w 866650"/>
              <a:gd name="connsiteY1" fmla="*/ 377371 h 1025443"/>
              <a:gd name="connsiteX2" fmla="*/ 866650 w 866650"/>
              <a:gd name="connsiteY2" fmla="*/ 1025443 h 1025443"/>
              <a:gd name="connsiteX3" fmla="*/ 0 w 866650"/>
              <a:gd name="connsiteY3" fmla="*/ 706130 h 1025443"/>
              <a:gd name="connsiteX4" fmla="*/ 19886 w 866650"/>
              <a:gd name="connsiteY4" fmla="*/ 0 h 1025443"/>
              <a:gd name="connsiteX0" fmla="*/ 0 w 846764"/>
              <a:gd name="connsiteY0" fmla="*/ 0 h 1025443"/>
              <a:gd name="connsiteX1" fmla="*/ 846764 w 846764"/>
              <a:gd name="connsiteY1" fmla="*/ 377371 h 1025443"/>
              <a:gd name="connsiteX2" fmla="*/ 846764 w 846764"/>
              <a:gd name="connsiteY2" fmla="*/ 1025443 h 1025443"/>
              <a:gd name="connsiteX3" fmla="*/ 18171 w 846764"/>
              <a:gd name="connsiteY3" fmla="*/ 706131 h 1025443"/>
              <a:gd name="connsiteX4" fmla="*/ 0 w 846764"/>
              <a:gd name="connsiteY4" fmla="*/ 0 h 1025443"/>
              <a:gd name="connsiteX0" fmla="*/ 0 w 846764"/>
              <a:gd name="connsiteY0" fmla="*/ 0 h 1025443"/>
              <a:gd name="connsiteX1" fmla="*/ 846764 w 846764"/>
              <a:gd name="connsiteY1" fmla="*/ 377371 h 1025443"/>
              <a:gd name="connsiteX2" fmla="*/ 846764 w 846764"/>
              <a:gd name="connsiteY2" fmla="*/ 1025443 h 1025443"/>
              <a:gd name="connsiteX3" fmla="*/ 18171 w 846764"/>
              <a:gd name="connsiteY3" fmla="*/ 706132 h 1025443"/>
              <a:gd name="connsiteX4" fmla="*/ 0 w 846764"/>
              <a:gd name="connsiteY4" fmla="*/ 0 h 1025443"/>
              <a:gd name="connsiteX0" fmla="*/ 0 w 846764"/>
              <a:gd name="connsiteY0" fmla="*/ 0 h 1025443"/>
              <a:gd name="connsiteX1" fmla="*/ 846764 w 846764"/>
              <a:gd name="connsiteY1" fmla="*/ 377371 h 1025443"/>
              <a:gd name="connsiteX2" fmla="*/ 846764 w 846764"/>
              <a:gd name="connsiteY2" fmla="*/ 1025443 h 1025443"/>
              <a:gd name="connsiteX3" fmla="*/ 5486 w 846764"/>
              <a:gd name="connsiteY3" fmla="*/ 706133 h 1025443"/>
              <a:gd name="connsiteX4" fmla="*/ 0 w 846764"/>
              <a:gd name="connsiteY4" fmla="*/ 0 h 1025443"/>
              <a:gd name="connsiteX0" fmla="*/ 7408 w 854172"/>
              <a:gd name="connsiteY0" fmla="*/ 0 h 1025443"/>
              <a:gd name="connsiteX1" fmla="*/ 854172 w 854172"/>
              <a:gd name="connsiteY1" fmla="*/ 377371 h 1025443"/>
              <a:gd name="connsiteX2" fmla="*/ 854172 w 854172"/>
              <a:gd name="connsiteY2" fmla="*/ 1025443 h 1025443"/>
              <a:gd name="connsiteX3" fmla="*/ 208 w 854172"/>
              <a:gd name="connsiteY3" fmla="*/ 706134 h 1025443"/>
              <a:gd name="connsiteX4" fmla="*/ 7408 w 854172"/>
              <a:gd name="connsiteY4" fmla="*/ 0 h 102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172" h="1025443">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066" dirty="0">
              <a:solidFill>
                <a:schemeClr val="tx1">
                  <a:lumMod val="50000"/>
                  <a:lumOff val="50000"/>
                </a:schemeClr>
              </a:solidFill>
              <a:effectLst>
                <a:reflection blurRad="6350" stA="55000" endA="300" endPos="45500" dir="5400000" sy="-100000" algn="bl" rotWithShape="0"/>
              </a:effectLst>
              <a:latin typeface="微软雅黑" pitchFamily="34" charset="-122"/>
              <a:ea typeface="微软雅黑" pitchFamily="34" charset="-122"/>
            </a:endParaRPr>
          </a:p>
        </p:txBody>
      </p:sp>
      <p:sp>
        <p:nvSpPr>
          <p:cNvPr id="14" name="矩形 13"/>
          <p:cNvSpPr/>
          <p:nvPr/>
        </p:nvSpPr>
        <p:spPr bwMode="auto">
          <a:xfrm>
            <a:off x="1136969" y="5193366"/>
            <a:ext cx="5331083" cy="93378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733" b="1" dirty="0">
              <a:solidFill>
                <a:schemeClr val="tx1">
                  <a:lumMod val="50000"/>
                  <a:lumOff val="50000"/>
                </a:schemeClr>
              </a:solidFill>
              <a:effectLst>
                <a:reflection blurRad="6350" stA="55000" endA="300" endPos="45500" dir="5400000" sy="-100000" algn="bl" rotWithShape="0"/>
              </a:effectLst>
              <a:latin typeface="微软雅黑" pitchFamily="34" charset="-122"/>
              <a:ea typeface="微软雅黑" pitchFamily="34" charset="-122"/>
            </a:endParaRPr>
          </a:p>
        </p:txBody>
      </p:sp>
      <p:sp>
        <p:nvSpPr>
          <p:cNvPr id="15" name="KSO_GT5"/>
          <p:cNvSpPr txBox="1">
            <a:spLocks noChangeArrowheads="1"/>
          </p:cNvSpPr>
          <p:nvPr/>
        </p:nvSpPr>
        <p:spPr bwMode="auto">
          <a:xfrm>
            <a:off x="8028942" y="3024682"/>
            <a:ext cx="1313774" cy="393890"/>
          </a:xfrm>
          <a:prstGeom prst="rect">
            <a:avLst/>
          </a:prstGeom>
          <a:noFill/>
          <a:ln w="9525">
            <a:noFill/>
            <a:miter lim="800000"/>
            <a:headEnd/>
            <a:tailEnd/>
          </a:ln>
        </p:spPr>
        <p:txBody>
          <a:bodyPr lIns="0" tIns="0" rIns="115175" bIns="0" anchor="ctr">
            <a:spAutoFit/>
          </a:bodyPr>
          <a:lstStyle/>
          <a:p>
            <a:pPr eaLnBrk="1" hangingPunct="1">
              <a:lnSpc>
                <a:spcPct val="120000"/>
              </a:lnSpc>
            </a:pPr>
            <a:r>
              <a:rPr lang="zh-CN" altLang="en-US" sz="2133" dirty="0">
                <a:solidFill>
                  <a:schemeClr val="tx1">
                    <a:lumMod val="50000"/>
                    <a:lumOff val="50000"/>
                  </a:schemeClr>
                </a:solidFill>
                <a:latin typeface="微软雅黑" pitchFamily="34" charset="-122"/>
                <a:ea typeface="微软雅黑" pitchFamily="34" charset="-122"/>
              </a:rPr>
              <a:t>后台维护</a:t>
            </a:r>
          </a:p>
        </p:txBody>
      </p:sp>
      <p:sp>
        <p:nvSpPr>
          <p:cNvPr id="16" name="KSO_GT4"/>
          <p:cNvSpPr txBox="1">
            <a:spLocks noChangeArrowheads="1"/>
          </p:cNvSpPr>
          <p:nvPr/>
        </p:nvSpPr>
        <p:spPr bwMode="auto">
          <a:xfrm>
            <a:off x="6638029" y="3642732"/>
            <a:ext cx="1315773" cy="393890"/>
          </a:xfrm>
          <a:prstGeom prst="rect">
            <a:avLst/>
          </a:prstGeom>
          <a:noFill/>
          <a:ln w="9525">
            <a:noFill/>
            <a:miter lim="800000"/>
            <a:headEnd/>
            <a:tailEnd/>
          </a:ln>
        </p:spPr>
        <p:txBody>
          <a:bodyPr lIns="0" tIns="0" rIns="115175" bIns="0" anchor="ctr">
            <a:spAutoFit/>
          </a:bodyPr>
          <a:lstStyle/>
          <a:p>
            <a:pPr eaLnBrk="1" hangingPunct="1">
              <a:lnSpc>
                <a:spcPct val="120000"/>
              </a:lnSpc>
            </a:pPr>
            <a:r>
              <a:rPr lang="zh-CN" altLang="en-US" sz="2133" dirty="0">
                <a:solidFill>
                  <a:schemeClr val="tx1">
                    <a:lumMod val="50000"/>
                    <a:lumOff val="50000"/>
                  </a:schemeClr>
                </a:solidFill>
                <a:latin typeface="微软雅黑" pitchFamily="34" charset="-122"/>
                <a:ea typeface="微软雅黑" pitchFamily="34" charset="-122"/>
              </a:rPr>
              <a:t>战略应用</a:t>
            </a:r>
          </a:p>
        </p:txBody>
      </p:sp>
      <p:sp>
        <p:nvSpPr>
          <p:cNvPr id="17" name="KSO_GT3"/>
          <p:cNvSpPr txBox="1">
            <a:spLocks noChangeArrowheads="1"/>
          </p:cNvSpPr>
          <p:nvPr/>
        </p:nvSpPr>
        <p:spPr bwMode="auto">
          <a:xfrm>
            <a:off x="5262259" y="4214599"/>
            <a:ext cx="1313772" cy="393890"/>
          </a:xfrm>
          <a:prstGeom prst="rect">
            <a:avLst/>
          </a:prstGeom>
          <a:noFill/>
          <a:ln w="9525">
            <a:noFill/>
            <a:miter lim="800000"/>
            <a:headEnd/>
            <a:tailEnd/>
          </a:ln>
        </p:spPr>
        <p:txBody>
          <a:bodyPr lIns="0" tIns="0" rIns="115175" bIns="0" anchor="ctr">
            <a:spAutoFit/>
          </a:bodyPr>
          <a:lstStyle/>
          <a:p>
            <a:pPr eaLnBrk="1" hangingPunct="1">
              <a:lnSpc>
                <a:spcPct val="120000"/>
              </a:lnSpc>
            </a:pPr>
            <a:r>
              <a:rPr lang="zh-CN" altLang="en-US" sz="2133" dirty="0">
                <a:solidFill>
                  <a:schemeClr val="tx1">
                    <a:lumMod val="50000"/>
                    <a:lumOff val="50000"/>
                  </a:schemeClr>
                </a:solidFill>
                <a:latin typeface="微软雅黑" pitchFamily="34" charset="-122"/>
                <a:ea typeface="微软雅黑" pitchFamily="34" charset="-122"/>
              </a:rPr>
              <a:t>优化升级</a:t>
            </a:r>
          </a:p>
        </p:txBody>
      </p:sp>
      <p:sp>
        <p:nvSpPr>
          <p:cNvPr id="18" name="KSO_GT2"/>
          <p:cNvSpPr txBox="1">
            <a:spLocks noChangeArrowheads="1"/>
          </p:cNvSpPr>
          <p:nvPr/>
        </p:nvSpPr>
        <p:spPr bwMode="auto">
          <a:xfrm>
            <a:off x="3872501" y="4789464"/>
            <a:ext cx="1313774" cy="393890"/>
          </a:xfrm>
          <a:prstGeom prst="rect">
            <a:avLst/>
          </a:prstGeom>
          <a:noFill/>
          <a:ln w="9525">
            <a:noFill/>
            <a:miter lim="800000"/>
            <a:headEnd/>
            <a:tailEnd/>
          </a:ln>
        </p:spPr>
        <p:txBody>
          <a:bodyPr lIns="0" tIns="0" rIns="115175" bIns="0" anchor="ctr">
            <a:spAutoFit/>
          </a:bodyPr>
          <a:lstStyle/>
          <a:p>
            <a:pPr eaLnBrk="1" hangingPunct="1">
              <a:lnSpc>
                <a:spcPct val="120000"/>
              </a:lnSpc>
            </a:pPr>
            <a:r>
              <a:rPr lang="zh-CN" altLang="en-US" sz="2133" dirty="0">
                <a:solidFill>
                  <a:schemeClr val="tx1">
                    <a:lumMod val="50000"/>
                    <a:lumOff val="50000"/>
                  </a:schemeClr>
                </a:solidFill>
                <a:latin typeface="微软雅黑" pitchFamily="34" charset="-122"/>
                <a:ea typeface="微软雅黑" pitchFamily="34" charset="-122"/>
              </a:rPr>
              <a:t>关键应用</a:t>
            </a:r>
          </a:p>
        </p:txBody>
      </p:sp>
      <p:sp>
        <p:nvSpPr>
          <p:cNvPr id="19" name="矩形 1"/>
          <p:cNvSpPr>
            <a:spLocks noChangeArrowheads="1"/>
          </p:cNvSpPr>
          <p:nvPr/>
        </p:nvSpPr>
        <p:spPr bwMode="auto">
          <a:xfrm>
            <a:off x="1104745" y="1640203"/>
            <a:ext cx="8638710" cy="1384418"/>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just">
              <a:lnSpc>
                <a:spcPct val="150000"/>
              </a:lnSpc>
            </a:pPr>
            <a:r>
              <a:rPr lang="zh-CN" altLang="en-US" sz="1866" dirty="0">
                <a:solidFill>
                  <a:schemeClr val="tx1">
                    <a:lumMod val="50000"/>
                    <a:lumOff val="50000"/>
                  </a:schemeClr>
                </a:solidFill>
                <a:latin typeface="微软雅黑" pitchFamily="34" charset="-122"/>
                <a:ea typeface="微软雅黑" pitchFamily="34" charset="-122"/>
              </a:rPr>
              <a:t>单击添加文字单击添加文字单击添加文字单击添加文字单击添加文字单击添加文字单击添加文字单击添加文字单击添加文字单击添加文字单击添加文字单击添加文字单击添加文字单击添加文本</a:t>
            </a:r>
          </a:p>
        </p:txBody>
      </p:sp>
      <p:sp>
        <p:nvSpPr>
          <p:cNvPr id="20" name="L 形 19"/>
          <p:cNvSpPr/>
          <p:nvPr/>
        </p:nvSpPr>
        <p:spPr>
          <a:xfrm rot="5400000">
            <a:off x="976450" y="1580291"/>
            <a:ext cx="458433" cy="393812"/>
          </a:xfrm>
          <a:prstGeom prst="corner">
            <a:avLst>
              <a:gd name="adj1" fmla="val 25014"/>
              <a:gd name="adj2" fmla="val 23544"/>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tx1">
                  <a:lumMod val="50000"/>
                  <a:lumOff val="50000"/>
                </a:schemeClr>
              </a:solidFill>
              <a:latin typeface="微软雅黑" pitchFamily="34" charset="-122"/>
              <a:ea typeface="微软雅黑" pitchFamily="34" charset="-122"/>
            </a:endParaRPr>
          </a:p>
        </p:txBody>
      </p:sp>
      <p:sp>
        <p:nvSpPr>
          <p:cNvPr id="21" name="标题 20"/>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1720041135"/>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22" presetClass="entr" presetSubtype="2"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22" presetClass="entr" presetSubtype="2"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500"/>
                                            <p:tgtEl>
                                              <p:spTgt spid="9"/>
                                            </p:tgtEl>
                                          </p:cBhvr>
                                        </p:animEffect>
                                      </p:childTnLst>
                                    </p:cTn>
                                  </p:par>
                                </p:childTnLst>
                              </p:cTn>
                            </p:par>
                            <p:par>
                              <p:cTn id="25" fill="hold">
                                <p:stCondLst>
                                  <p:cond delay="225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750"/>
                                </p:stCondLst>
                                <p:childTnLst>
                                  <p:par>
                                    <p:cTn id="30" presetID="2" presetClass="entr" presetSubtype="9"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0-#ppt_h/2"/>
                                              </p:val>
                                            </p:tav>
                                            <p:tav tm="100000">
                                              <p:val>
                                                <p:strVal val="#ppt_y"/>
                                              </p:val>
                                            </p:tav>
                                          </p:tavLst>
                                        </p:anim>
                                      </p:childTnLst>
                                    </p:cTn>
                                  </p:par>
                                  <p:par>
                                    <p:cTn id="34" presetID="2" presetClass="entr" presetSubtype="9" fill="hold" grpId="0" nodeType="withEffect">
                                      <p:stCondLst>
                                        <p:cond delay="25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0-#ppt_h/2"/>
                                              </p:val>
                                            </p:tav>
                                            <p:tav tm="100000">
                                              <p:val>
                                                <p:strVal val="#ppt_y"/>
                                              </p:val>
                                            </p:tav>
                                          </p:tavLst>
                                        </p:anim>
                                      </p:childTnLst>
                                    </p:cTn>
                                  </p:par>
                                  <p:par>
                                    <p:cTn id="38" presetID="2" presetClass="entr" presetSubtype="9" fill="hold" grpId="0" nodeType="withEffect">
                                      <p:stCondLst>
                                        <p:cond delay="50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0-#ppt_w/2"/>
                                              </p:val>
                                            </p:tav>
                                            <p:tav tm="100000">
                                              <p:val>
                                                <p:strVal val="#ppt_x"/>
                                              </p:val>
                                            </p:tav>
                                          </p:tavLst>
                                        </p:anim>
                                        <p:anim calcmode="lin" valueType="num">
                                          <p:cBhvr additive="base">
                                            <p:cTn id="41" dur="500" fill="hold"/>
                                            <p:tgtEl>
                                              <p:spTgt spid="16"/>
                                            </p:tgtEl>
                                            <p:attrNameLst>
                                              <p:attrName>ppt_y</p:attrName>
                                            </p:attrNameLst>
                                          </p:cBhvr>
                                          <p:tavLst>
                                            <p:tav tm="0">
                                              <p:val>
                                                <p:strVal val="0-#ppt_h/2"/>
                                              </p:val>
                                            </p:tav>
                                            <p:tav tm="100000">
                                              <p:val>
                                                <p:strVal val="#ppt_y"/>
                                              </p:val>
                                            </p:tav>
                                          </p:tavLst>
                                        </p:anim>
                                      </p:childTnLst>
                                    </p:cTn>
                                  </p:par>
                                  <p:par>
                                    <p:cTn id="42" presetID="2" presetClass="entr" presetSubtype="9" fill="hold" grpId="0" nodeType="withEffect">
                                      <p:stCondLst>
                                        <p:cond delay="75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0-#ppt_h/2"/>
                                              </p:val>
                                            </p:tav>
                                            <p:tav tm="100000">
                                              <p:val>
                                                <p:strVal val="#ppt_y"/>
                                              </p:val>
                                            </p:tav>
                                          </p:tavLst>
                                        </p:anim>
                                      </p:childTnLst>
                                    </p:cTn>
                                  </p:par>
                                </p:childTnLst>
                              </p:cTn>
                            </p:par>
                            <p:par>
                              <p:cTn id="46" fill="hold">
                                <p:stCondLst>
                                  <p:cond delay="4000"/>
                                </p:stCondLst>
                                <p:childTnLst>
                                  <p:par>
                                    <p:cTn id="47" presetID="2" presetClass="entr" presetSubtype="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2" fill="hold" grpId="0" nodeType="afterEffect" p14:presetBounceEnd="20000">
                                      <p:stCondLst>
                                        <p:cond delay="0"/>
                                      </p:stCondLst>
                                      <p:iterate type="lt">
                                        <p:tmPct val="10000"/>
                                      </p:iterate>
                                      <p:childTnLst>
                                        <p:set>
                                          <p:cBhvr>
                                            <p:cTn id="53" dur="1" fill="hold">
                                              <p:stCondLst>
                                                <p:cond delay="0"/>
                                              </p:stCondLst>
                                            </p:cTn>
                                            <p:tgtEl>
                                              <p:spTgt spid="19"/>
                                            </p:tgtEl>
                                            <p:attrNameLst>
                                              <p:attrName>style.visibility</p:attrName>
                                            </p:attrNameLst>
                                          </p:cBhvr>
                                          <p:to>
                                            <p:strVal val="visible"/>
                                          </p:to>
                                        </p:set>
                                        <p:anim calcmode="lin" valueType="num" p14:bounceEnd="20000">
                                          <p:cBhvr additive="base">
                                            <p:cTn id="54" dur="500" fill="hold"/>
                                            <p:tgtEl>
                                              <p:spTgt spid="19"/>
                                            </p:tgtEl>
                                            <p:attrNameLst>
                                              <p:attrName>ppt_x</p:attrName>
                                            </p:attrNameLst>
                                          </p:cBhvr>
                                          <p:tavLst>
                                            <p:tav tm="0">
                                              <p:val>
                                                <p:strVal val="1+#ppt_w/2"/>
                                              </p:val>
                                            </p:tav>
                                            <p:tav tm="100000">
                                              <p:val>
                                                <p:strVal val="#ppt_x"/>
                                              </p:val>
                                            </p:tav>
                                          </p:tavLst>
                                        </p:anim>
                                        <p:anim calcmode="lin" valueType="num" p14:bounceEnd="20000">
                                          <p:cBhvr additive="base">
                                            <p:cTn id="5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22" presetClass="entr" presetSubtype="2"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22" presetClass="entr" presetSubtype="2"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500"/>
                                            <p:tgtEl>
                                              <p:spTgt spid="9"/>
                                            </p:tgtEl>
                                          </p:cBhvr>
                                        </p:animEffect>
                                      </p:childTnLst>
                                    </p:cTn>
                                  </p:par>
                                </p:childTnLst>
                              </p:cTn>
                            </p:par>
                            <p:par>
                              <p:cTn id="25" fill="hold">
                                <p:stCondLst>
                                  <p:cond delay="225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750"/>
                                </p:stCondLst>
                                <p:childTnLst>
                                  <p:par>
                                    <p:cTn id="30" presetID="2" presetClass="entr" presetSubtype="9"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0-#ppt_h/2"/>
                                              </p:val>
                                            </p:tav>
                                            <p:tav tm="100000">
                                              <p:val>
                                                <p:strVal val="#ppt_y"/>
                                              </p:val>
                                            </p:tav>
                                          </p:tavLst>
                                        </p:anim>
                                      </p:childTnLst>
                                    </p:cTn>
                                  </p:par>
                                  <p:par>
                                    <p:cTn id="34" presetID="2" presetClass="entr" presetSubtype="9" fill="hold" grpId="0" nodeType="withEffect">
                                      <p:stCondLst>
                                        <p:cond delay="25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0-#ppt_h/2"/>
                                              </p:val>
                                            </p:tav>
                                            <p:tav tm="100000">
                                              <p:val>
                                                <p:strVal val="#ppt_y"/>
                                              </p:val>
                                            </p:tav>
                                          </p:tavLst>
                                        </p:anim>
                                      </p:childTnLst>
                                    </p:cTn>
                                  </p:par>
                                  <p:par>
                                    <p:cTn id="38" presetID="2" presetClass="entr" presetSubtype="9" fill="hold" grpId="0" nodeType="withEffect">
                                      <p:stCondLst>
                                        <p:cond delay="50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0-#ppt_w/2"/>
                                              </p:val>
                                            </p:tav>
                                            <p:tav tm="100000">
                                              <p:val>
                                                <p:strVal val="#ppt_x"/>
                                              </p:val>
                                            </p:tav>
                                          </p:tavLst>
                                        </p:anim>
                                        <p:anim calcmode="lin" valueType="num">
                                          <p:cBhvr additive="base">
                                            <p:cTn id="41" dur="500" fill="hold"/>
                                            <p:tgtEl>
                                              <p:spTgt spid="16"/>
                                            </p:tgtEl>
                                            <p:attrNameLst>
                                              <p:attrName>ppt_y</p:attrName>
                                            </p:attrNameLst>
                                          </p:cBhvr>
                                          <p:tavLst>
                                            <p:tav tm="0">
                                              <p:val>
                                                <p:strVal val="0-#ppt_h/2"/>
                                              </p:val>
                                            </p:tav>
                                            <p:tav tm="100000">
                                              <p:val>
                                                <p:strVal val="#ppt_y"/>
                                              </p:val>
                                            </p:tav>
                                          </p:tavLst>
                                        </p:anim>
                                      </p:childTnLst>
                                    </p:cTn>
                                  </p:par>
                                  <p:par>
                                    <p:cTn id="42" presetID="2" presetClass="entr" presetSubtype="9" fill="hold" grpId="0" nodeType="withEffect">
                                      <p:stCondLst>
                                        <p:cond delay="75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0-#ppt_h/2"/>
                                              </p:val>
                                            </p:tav>
                                            <p:tav tm="100000">
                                              <p:val>
                                                <p:strVal val="#ppt_y"/>
                                              </p:val>
                                            </p:tav>
                                          </p:tavLst>
                                        </p:anim>
                                      </p:childTnLst>
                                    </p:cTn>
                                  </p:par>
                                </p:childTnLst>
                              </p:cTn>
                            </p:par>
                            <p:par>
                              <p:cTn id="46" fill="hold">
                                <p:stCondLst>
                                  <p:cond delay="4000"/>
                                </p:stCondLst>
                                <p:childTnLst>
                                  <p:par>
                                    <p:cTn id="47" presetID="2" presetClass="entr" presetSubtype="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2" fill="hold" grpId="0" nodeType="afterEffect">
                                      <p:stCondLst>
                                        <p:cond delay="0"/>
                                      </p:stCondLst>
                                      <p:iterate type="lt">
                                        <p:tmPct val="10000"/>
                                      </p:iterate>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1+#ppt_w/2"/>
                                              </p:val>
                                            </p:tav>
                                            <p:tav tm="100000">
                                              <p:val>
                                                <p:strVal val="#ppt_x"/>
                                              </p:val>
                                            </p:tav>
                                          </p:tavLst>
                                        </p:anim>
                                        <p:anim calcmode="lin" valueType="num">
                                          <p:cBhvr additive="base">
                                            <p:cTn id="5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右箭头 7"/>
          <p:cNvSpPr/>
          <p:nvPr/>
        </p:nvSpPr>
        <p:spPr>
          <a:xfrm rot="5400000" flipH="1">
            <a:off x="5256447" y="1903708"/>
            <a:ext cx="1512082" cy="1221169"/>
          </a:xfrm>
          <a:prstGeom prst="rightArrow">
            <a:avLst>
              <a:gd name="adj1" fmla="val 69095"/>
              <a:gd name="adj2" fmla="val 44430"/>
            </a:avLst>
          </a:prstGeom>
          <a:solidFill>
            <a:schemeClr val="accent2"/>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vert="vert270" rtlCol="0" anchor="ctr"/>
          <a:lstStyle/>
          <a:p>
            <a:pPr algn="ctr">
              <a:lnSpc>
                <a:spcPct val="120000"/>
              </a:lnSpc>
              <a:defRPr/>
            </a:pPr>
            <a:r>
              <a:rPr lang="zh-CN" altLang="en-US" sz="3199" b="1" kern="0" dirty="0">
                <a:solidFill>
                  <a:prstClr val="white"/>
                </a:solidFill>
                <a:latin typeface="微软雅黑" pitchFamily="34" charset="-122"/>
                <a:ea typeface="微软雅黑" pitchFamily="34" charset="-122"/>
              </a:rPr>
              <a:t>标题</a:t>
            </a:r>
          </a:p>
        </p:txBody>
      </p:sp>
      <p:sp>
        <p:nvSpPr>
          <p:cNvPr id="9" name="右箭头 8"/>
          <p:cNvSpPr/>
          <p:nvPr/>
        </p:nvSpPr>
        <p:spPr>
          <a:xfrm rot="16200000" flipH="1" flipV="1">
            <a:off x="5247464" y="4288146"/>
            <a:ext cx="1512082" cy="1221169"/>
          </a:xfrm>
          <a:prstGeom prst="rightArrow">
            <a:avLst>
              <a:gd name="adj1" fmla="val 69095"/>
              <a:gd name="adj2" fmla="val 44430"/>
            </a:avLst>
          </a:prstGeom>
          <a:solidFill>
            <a:schemeClr val="tx2"/>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vert="vert270" rtlCol="0" anchor="ctr"/>
          <a:lstStyle/>
          <a:p>
            <a:pPr algn="ctr">
              <a:lnSpc>
                <a:spcPct val="120000"/>
              </a:lnSpc>
              <a:defRPr/>
            </a:pPr>
            <a:r>
              <a:rPr lang="zh-CN" altLang="en-US" sz="3199" b="1" kern="0" dirty="0">
                <a:solidFill>
                  <a:prstClr val="white"/>
                </a:solidFill>
                <a:latin typeface="微软雅黑" pitchFamily="34" charset="-122"/>
                <a:ea typeface="微软雅黑" pitchFamily="34" charset="-122"/>
              </a:rPr>
              <a:t>标题</a:t>
            </a:r>
          </a:p>
        </p:txBody>
      </p:sp>
      <p:sp>
        <p:nvSpPr>
          <p:cNvPr id="10" name="右箭头 9"/>
          <p:cNvSpPr/>
          <p:nvPr/>
        </p:nvSpPr>
        <p:spPr>
          <a:xfrm flipH="1">
            <a:off x="4064430" y="3095859"/>
            <a:ext cx="1511924" cy="1221298"/>
          </a:xfrm>
          <a:prstGeom prst="rightArrow">
            <a:avLst>
              <a:gd name="adj1" fmla="val 69095"/>
              <a:gd name="adj2" fmla="val 44430"/>
            </a:avLst>
          </a:prstGeom>
          <a:solidFill>
            <a:schemeClr val="accent3"/>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rtlCol="0" anchor="ctr"/>
          <a:lstStyle/>
          <a:p>
            <a:pPr algn="ctr">
              <a:lnSpc>
                <a:spcPct val="120000"/>
              </a:lnSpc>
              <a:defRPr/>
            </a:pPr>
            <a:r>
              <a:rPr lang="zh-CN" altLang="en-US" sz="3199" b="1" kern="0" dirty="0">
                <a:solidFill>
                  <a:prstClr val="white"/>
                </a:solidFill>
                <a:latin typeface="微软雅黑" pitchFamily="34" charset="-122"/>
                <a:ea typeface="微软雅黑" pitchFamily="34" charset="-122"/>
              </a:rPr>
              <a:t>标题</a:t>
            </a:r>
          </a:p>
        </p:txBody>
      </p:sp>
      <p:sp>
        <p:nvSpPr>
          <p:cNvPr id="11" name="右箭头 10"/>
          <p:cNvSpPr/>
          <p:nvPr/>
        </p:nvSpPr>
        <p:spPr>
          <a:xfrm>
            <a:off x="6448618" y="3105649"/>
            <a:ext cx="3723097" cy="1221298"/>
          </a:xfrm>
          <a:prstGeom prst="rightArrow">
            <a:avLst>
              <a:gd name="adj1" fmla="val 69095"/>
              <a:gd name="adj2" fmla="val 44430"/>
            </a:avLst>
          </a:prstGeom>
          <a:solidFill>
            <a:schemeClr val="accent1"/>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rtlCol="0" anchor="ctr"/>
          <a:lstStyle/>
          <a:p>
            <a:pPr algn="ctr">
              <a:lnSpc>
                <a:spcPct val="120000"/>
              </a:lnSpc>
              <a:defRPr/>
            </a:pPr>
            <a:r>
              <a:rPr lang="zh-CN" altLang="en-US" sz="3199" b="1" kern="0" dirty="0">
                <a:solidFill>
                  <a:prstClr val="white"/>
                </a:solidFill>
                <a:latin typeface="微软雅黑" pitchFamily="34" charset="-122"/>
                <a:ea typeface="微软雅黑" pitchFamily="34" charset="-122"/>
              </a:rPr>
              <a:t>标题</a:t>
            </a:r>
          </a:p>
        </p:txBody>
      </p:sp>
      <p:sp>
        <p:nvSpPr>
          <p:cNvPr id="12" name="TextBox 17"/>
          <p:cNvSpPr txBox="1"/>
          <p:nvPr/>
        </p:nvSpPr>
        <p:spPr>
          <a:xfrm>
            <a:off x="6767899" y="1405420"/>
            <a:ext cx="4078938" cy="1095945"/>
          </a:xfrm>
          <a:prstGeom prst="rect">
            <a:avLst/>
          </a:prstGeom>
          <a:noFill/>
        </p:spPr>
        <p:txBody>
          <a:bodyPr wrap="square" lIns="134369" tIns="67185" rIns="134369" bIns="67185" rtlCol="0">
            <a:spAutoFit/>
          </a:bodyPr>
          <a:lstStyle/>
          <a:p>
            <a:pPr>
              <a:lnSpc>
                <a:spcPct val="130000"/>
              </a:lnSpc>
            </a:pPr>
            <a:r>
              <a:rPr lang="zh-CN" altLang="en-US" sz="1600" dirty="0">
                <a:solidFill>
                  <a:schemeClr val="tx1">
                    <a:lumMod val="50000"/>
                    <a:lumOff val="50000"/>
                  </a:schemeClr>
                </a:solidFill>
                <a:latin typeface="微软雅黑" pitchFamily="34" charset="-122"/>
                <a:ea typeface="微软雅黑" pitchFamily="34" charset="-122"/>
              </a:rPr>
              <a:t>根据自己的需要添加适当的文字，据研究，在幻灯片中，一页的文字最好不要超过</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字</a:t>
            </a:r>
            <a:endParaRPr lang="zh-CN" altLang="en-US" dirty="0">
              <a:solidFill>
                <a:schemeClr val="tx1">
                  <a:lumMod val="50000"/>
                  <a:lumOff val="50000"/>
                </a:schemeClr>
              </a:solidFill>
              <a:latin typeface="微软雅黑" pitchFamily="34" charset="-122"/>
              <a:ea typeface="微软雅黑" pitchFamily="34" charset="-122"/>
            </a:endParaRPr>
          </a:p>
        </p:txBody>
      </p:sp>
      <p:sp>
        <p:nvSpPr>
          <p:cNvPr id="13" name="TextBox 17"/>
          <p:cNvSpPr txBox="1"/>
          <p:nvPr/>
        </p:nvSpPr>
        <p:spPr>
          <a:xfrm>
            <a:off x="1529060" y="5052875"/>
            <a:ext cx="3743025" cy="1095945"/>
          </a:xfrm>
          <a:prstGeom prst="rect">
            <a:avLst/>
          </a:prstGeom>
          <a:noFill/>
        </p:spPr>
        <p:txBody>
          <a:bodyPr wrap="square" lIns="134369" tIns="67185" rIns="134369" bIns="67185" rtlCol="0">
            <a:spAutoFit/>
          </a:bodyPr>
          <a:lstStyle/>
          <a:p>
            <a:pPr lvl="0">
              <a:lnSpc>
                <a:spcPct val="130000"/>
              </a:lnSpc>
            </a:pPr>
            <a:r>
              <a:rPr lang="zh-CN" altLang="en-US" sz="1600">
                <a:solidFill>
                  <a:schemeClr val="tx1">
                    <a:lumMod val="50000"/>
                    <a:lumOff val="50000"/>
                  </a:schemeClr>
                </a:solidFill>
                <a:latin typeface="微软雅黑" pitchFamily="34" charset="-122"/>
                <a:ea typeface="微软雅黑" pitchFamily="34" charset="-122"/>
              </a:rPr>
              <a:t>根据自己的需要添加适当的文字，据研究，在幻灯片中，一页的文字最好不要超过</a:t>
            </a:r>
            <a:r>
              <a:rPr lang="en-US" altLang="zh-CN" sz="1600">
                <a:solidFill>
                  <a:schemeClr val="tx1">
                    <a:lumMod val="50000"/>
                    <a:lumOff val="50000"/>
                  </a:schemeClr>
                </a:solidFill>
                <a:latin typeface="微软雅黑" pitchFamily="34" charset="-122"/>
                <a:ea typeface="微软雅黑" pitchFamily="34" charset="-122"/>
              </a:rPr>
              <a:t>200</a:t>
            </a:r>
            <a:r>
              <a:rPr lang="zh-CN" altLang="en-US" sz="1600">
                <a:solidFill>
                  <a:schemeClr val="tx1">
                    <a:lumMod val="50000"/>
                    <a:lumOff val="50000"/>
                  </a:schemeClr>
                </a:solidFill>
                <a:latin typeface="微软雅黑" pitchFamily="34" charset="-122"/>
                <a:ea typeface="微软雅黑" pitchFamily="34" charset="-122"/>
              </a:rPr>
              <a:t>字</a:t>
            </a:r>
            <a:endParaRPr lang="zh-CN" altLang="en-US" dirty="0">
              <a:solidFill>
                <a:schemeClr val="tx1">
                  <a:lumMod val="50000"/>
                  <a:lumOff val="50000"/>
                </a:schemeClr>
              </a:solidFill>
              <a:latin typeface="微软雅黑" pitchFamily="34" charset="-122"/>
              <a:ea typeface="微软雅黑" pitchFamily="34" charset="-122"/>
            </a:endParaRPr>
          </a:p>
        </p:txBody>
      </p:sp>
      <p:sp>
        <p:nvSpPr>
          <p:cNvPr id="14" name="TextBox 17"/>
          <p:cNvSpPr txBox="1"/>
          <p:nvPr/>
        </p:nvSpPr>
        <p:spPr>
          <a:xfrm>
            <a:off x="240876" y="3037176"/>
            <a:ext cx="3743025" cy="1095945"/>
          </a:xfrm>
          <a:prstGeom prst="rect">
            <a:avLst/>
          </a:prstGeom>
          <a:noFill/>
        </p:spPr>
        <p:txBody>
          <a:bodyPr wrap="square" lIns="134369" tIns="67185" rIns="134369" bIns="67185" rtlCol="0">
            <a:spAutoFit/>
          </a:bodyPr>
          <a:lstStyle/>
          <a:p>
            <a:pPr lvl="0">
              <a:lnSpc>
                <a:spcPct val="130000"/>
              </a:lnSpc>
            </a:pPr>
            <a:r>
              <a:rPr lang="zh-CN" altLang="en-US" sz="1600" dirty="0">
                <a:solidFill>
                  <a:schemeClr val="tx1">
                    <a:lumMod val="50000"/>
                    <a:lumOff val="50000"/>
                  </a:schemeClr>
                </a:solidFill>
                <a:latin typeface="微软雅黑" pitchFamily="34" charset="-122"/>
                <a:ea typeface="微软雅黑" pitchFamily="34" charset="-122"/>
              </a:rPr>
              <a:t>根据自己的需要添加适当的文字，据研究，在幻灯片中，一页的文字最好不要超过</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字</a:t>
            </a:r>
            <a:endParaRPr lang="zh-CN" altLang="en-US" dirty="0">
              <a:solidFill>
                <a:schemeClr val="tx1">
                  <a:lumMod val="50000"/>
                  <a:lumOff val="50000"/>
                </a:schemeClr>
              </a:solidFill>
              <a:latin typeface="微软雅黑" pitchFamily="34" charset="-122"/>
              <a:ea typeface="微软雅黑" pitchFamily="34" charset="-122"/>
            </a:endParaRPr>
          </a:p>
        </p:txBody>
      </p:sp>
      <p:sp>
        <p:nvSpPr>
          <p:cNvPr id="15" name="TextBox 17"/>
          <p:cNvSpPr txBox="1"/>
          <p:nvPr/>
        </p:nvSpPr>
        <p:spPr>
          <a:xfrm>
            <a:off x="7647641" y="4469078"/>
            <a:ext cx="4078938" cy="1095945"/>
          </a:xfrm>
          <a:prstGeom prst="rect">
            <a:avLst/>
          </a:prstGeom>
          <a:noFill/>
        </p:spPr>
        <p:txBody>
          <a:bodyPr wrap="square" lIns="134369" tIns="67185" rIns="134369" bIns="67185" rtlCol="0">
            <a:spAutoFit/>
          </a:bodyPr>
          <a:lstStyle/>
          <a:p>
            <a:pPr lvl="0">
              <a:lnSpc>
                <a:spcPct val="130000"/>
              </a:lnSpc>
            </a:pPr>
            <a:r>
              <a:rPr lang="zh-CN" altLang="en-US" sz="1600">
                <a:solidFill>
                  <a:schemeClr val="tx1">
                    <a:lumMod val="50000"/>
                    <a:lumOff val="50000"/>
                  </a:schemeClr>
                </a:solidFill>
                <a:latin typeface="微软雅黑" pitchFamily="34" charset="-122"/>
                <a:ea typeface="微软雅黑" pitchFamily="34" charset="-122"/>
              </a:rPr>
              <a:t>根据自己的需要添加适当的文字，据研究，在幻灯片中，一页的文字最好不要超过</a:t>
            </a:r>
            <a:r>
              <a:rPr lang="en-US" altLang="zh-CN" sz="1600">
                <a:solidFill>
                  <a:schemeClr val="tx1">
                    <a:lumMod val="50000"/>
                    <a:lumOff val="50000"/>
                  </a:schemeClr>
                </a:solidFill>
                <a:latin typeface="微软雅黑" pitchFamily="34" charset="-122"/>
                <a:ea typeface="微软雅黑" pitchFamily="34" charset="-122"/>
              </a:rPr>
              <a:t>200</a:t>
            </a:r>
            <a:r>
              <a:rPr lang="zh-CN" altLang="en-US" sz="1600">
                <a:solidFill>
                  <a:schemeClr val="tx1">
                    <a:lumMod val="50000"/>
                    <a:lumOff val="50000"/>
                  </a:schemeClr>
                </a:solidFill>
                <a:latin typeface="微软雅黑" pitchFamily="34" charset="-122"/>
                <a:ea typeface="微软雅黑" pitchFamily="34" charset="-122"/>
              </a:rPr>
              <a:t>字</a:t>
            </a:r>
            <a:endParaRPr lang="zh-CN" altLang="en-US" dirty="0">
              <a:solidFill>
                <a:schemeClr val="tx1">
                  <a:lumMod val="50000"/>
                  <a:lumOff val="50000"/>
                </a:schemeClr>
              </a:solidFill>
              <a:latin typeface="微软雅黑" pitchFamily="34" charset="-122"/>
              <a:ea typeface="微软雅黑" pitchFamily="34" charset="-122"/>
            </a:endParaRPr>
          </a:p>
        </p:txBody>
      </p:sp>
      <p:sp>
        <p:nvSpPr>
          <p:cNvPr id="16" name="标题 15"/>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3662355399"/>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3"/>
          <p:cNvSpPr/>
          <p:nvPr/>
        </p:nvSpPr>
        <p:spPr>
          <a:xfrm>
            <a:off x="2006471" y="2251268"/>
            <a:ext cx="8888813" cy="1576640"/>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2380271" tIns="68763" rIns="105790" bIns="68763" anchor="ctr"/>
          <a:lstStyle/>
          <a:p>
            <a:pPr>
              <a:lnSpc>
                <a:spcPct val="150000"/>
              </a:lnSpc>
              <a:spcBef>
                <a:spcPts val="881"/>
              </a:spcBef>
              <a:spcAft>
                <a:spcPts val="881"/>
              </a:spcAft>
              <a:defRPr/>
            </a:pPr>
            <a:r>
              <a:rPr lang="zh-CN" altLang="en-US" sz="1600" dirty="0">
                <a:solidFill>
                  <a:schemeClr val="tx1">
                    <a:lumMod val="50000"/>
                    <a:lumOff val="50000"/>
                  </a:schemeClr>
                </a:solidFill>
                <a:latin typeface="微软雅黑" pitchFamily="34" charset="-122"/>
                <a:ea typeface="微软雅黑" pitchFamily="34" charset="-122"/>
              </a:rPr>
              <a:t>根据自己的需要添加适当的文字，据研究，在幻灯片中，一页的文字最好不要超过</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字根据自己的需要添加适当的文字，据研究，在幻灯片中，一页的文字最好不要超过</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字</a:t>
            </a:r>
          </a:p>
        </p:txBody>
      </p:sp>
      <p:sp>
        <p:nvSpPr>
          <p:cNvPr id="9" name="直角三角形 2"/>
          <p:cNvSpPr/>
          <p:nvPr/>
        </p:nvSpPr>
        <p:spPr>
          <a:xfrm rot="17117050" flipH="1">
            <a:off x="2276349" y="2618647"/>
            <a:ext cx="1121424" cy="1609434"/>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34352" tIns="67177" rIns="134352" bIns="67177" anchor="ctr"/>
          <a:lstStyle/>
          <a:p>
            <a:pPr algn="ctr">
              <a:defRPr/>
            </a:pPr>
            <a:endParaRPr lang="zh-CN" altLang="en-US" sz="2000" kern="0">
              <a:solidFill>
                <a:sysClr val="window" lastClr="FFFFFF"/>
              </a:solidFill>
              <a:latin typeface="Calibri"/>
              <a:ea typeface="宋体"/>
            </a:endParaRPr>
          </a:p>
        </p:txBody>
      </p:sp>
      <p:sp>
        <p:nvSpPr>
          <p:cNvPr id="10" name="任意多边形 9"/>
          <p:cNvSpPr/>
          <p:nvPr/>
        </p:nvSpPr>
        <p:spPr>
          <a:xfrm>
            <a:off x="1104750" y="1649678"/>
            <a:ext cx="2694092" cy="1433763"/>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tx2"/>
          </a:solidFill>
          <a:ln w="25400" cap="flat" cmpd="sng" algn="ctr">
            <a:noFill/>
            <a:prstDash val="solid"/>
          </a:ln>
          <a:effectLst/>
        </p:spPr>
        <p:txBody>
          <a:bodyPr lIns="0" tIns="0" rIns="0" bIns="0" anchor="ctr"/>
          <a:lstStyle/>
          <a:p>
            <a:pPr algn="ctr">
              <a:defRPr/>
            </a:pPr>
            <a:r>
              <a:rPr lang="zh-CN" altLang="en-US" sz="2933" kern="0">
                <a:solidFill>
                  <a:schemeClr val="bg1"/>
                </a:solidFill>
                <a:latin typeface="Arial Black" pitchFamily="34" charset="0"/>
                <a:ea typeface="微软雅黑" pitchFamily="34" charset="-122"/>
              </a:rPr>
              <a:t>添加文本</a:t>
            </a:r>
            <a:endParaRPr lang="zh-CN" altLang="en-US" sz="2933" kern="0" dirty="0">
              <a:solidFill>
                <a:schemeClr val="bg1"/>
              </a:solidFill>
              <a:latin typeface="Arial Black" pitchFamily="34" charset="0"/>
              <a:ea typeface="微软雅黑" pitchFamily="34" charset="-122"/>
            </a:endParaRPr>
          </a:p>
        </p:txBody>
      </p:sp>
      <p:sp>
        <p:nvSpPr>
          <p:cNvPr id="11" name="矩形 3"/>
          <p:cNvSpPr/>
          <p:nvPr/>
        </p:nvSpPr>
        <p:spPr>
          <a:xfrm>
            <a:off x="2006471" y="4575436"/>
            <a:ext cx="8888813" cy="1576640"/>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2380271" tIns="68763" rIns="105790" bIns="68763" anchor="ctr"/>
          <a:lstStyle/>
          <a:p>
            <a:pPr>
              <a:lnSpc>
                <a:spcPct val="150000"/>
              </a:lnSpc>
              <a:spcBef>
                <a:spcPts val="881"/>
              </a:spcBef>
              <a:spcAft>
                <a:spcPts val="881"/>
              </a:spcAft>
              <a:defRPr/>
            </a:pPr>
            <a:r>
              <a:rPr lang="zh-CN" altLang="en-US" sz="1600">
                <a:solidFill>
                  <a:schemeClr val="tx1">
                    <a:lumMod val="50000"/>
                    <a:lumOff val="50000"/>
                  </a:schemeClr>
                </a:solidFill>
                <a:latin typeface="微软雅黑" pitchFamily="34" charset="-122"/>
                <a:ea typeface="微软雅黑" pitchFamily="34" charset="-122"/>
              </a:rPr>
              <a:t>根据自己的需要添加适当的文字，据研究，在幻灯片中，一页的文字最好不要超过</a:t>
            </a:r>
            <a:r>
              <a:rPr lang="en-US" altLang="zh-CN" sz="1600">
                <a:solidFill>
                  <a:schemeClr val="tx1">
                    <a:lumMod val="50000"/>
                    <a:lumOff val="50000"/>
                  </a:schemeClr>
                </a:solidFill>
                <a:latin typeface="微软雅黑" pitchFamily="34" charset="-122"/>
                <a:ea typeface="微软雅黑" pitchFamily="34" charset="-122"/>
              </a:rPr>
              <a:t>200</a:t>
            </a:r>
            <a:r>
              <a:rPr lang="zh-CN" altLang="en-US" sz="1600">
                <a:solidFill>
                  <a:schemeClr val="tx1">
                    <a:lumMod val="50000"/>
                    <a:lumOff val="50000"/>
                  </a:schemeClr>
                </a:solidFill>
                <a:latin typeface="微软雅黑" pitchFamily="34" charset="-122"/>
                <a:ea typeface="微软雅黑" pitchFamily="34" charset="-122"/>
              </a:rPr>
              <a:t>字根据自己的需要添加适当的文字，据研究，在幻灯片中，一页的文字最好不要超过</a:t>
            </a:r>
            <a:r>
              <a:rPr lang="en-US" altLang="zh-CN" sz="1600">
                <a:solidFill>
                  <a:schemeClr val="tx1">
                    <a:lumMod val="50000"/>
                    <a:lumOff val="50000"/>
                  </a:schemeClr>
                </a:solidFill>
                <a:latin typeface="微软雅黑" pitchFamily="34" charset="-122"/>
                <a:ea typeface="微软雅黑" pitchFamily="34" charset="-122"/>
              </a:rPr>
              <a:t>200</a:t>
            </a:r>
            <a:r>
              <a:rPr lang="zh-CN" altLang="en-US" sz="1600">
                <a:solidFill>
                  <a:schemeClr val="tx1">
                    <a:lumMod val="50000"/>
                    <a:lumOff val="50000"/>
                  </a:schemeClr>
                </a:solidFill>
                <a:latin typeface="微软雅黑" pitchFamily="34" charset="-122"/>
                <a:ea typeface="微软雅黑" pitchFamily="34" charset="-122"/>
              </a:rPr>
              <a:t>字</a:t>
            </a:r>
            <a:endParaRPr lang="zh-CN" altLang="en-US" sz="1600" dirty="0">
              <a:solidFill>
                <a:schemeClr val="tx1">
                  <a:lumMod val="50000"/>
                  <a:lumOff val="50000"/>
                </a:schemeClr>
              </a:solidFill>
              <a:latin typeface="微软雅黑" pitchFamily="34" charset="-122"/>
              <a:ea typeface="微软雅黑" pitchFamily="34" charset="-122"/>
            </a:endParaRPr>
          </a:p>
        </p:txBody>
      </p:sp>
      <p:sp>
        <p:nvSpPr>
          <p:cNvPr id="12" name="直角三角形 2"/>
          <p:cNvSpPr/>
          <p:nvPr/>
        </p:nvSpPr>
        <p:spPr>
          <a:xfrm rot="17117050" flipH="1">
            <a:off x="2276349" y="4942815"/>
            <a:ext cx="1121424" cy="1609434"/>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34352" tIns="67177" rIns="134352" bIns="67177" anchor="ctr"/>
          <a:lstStyle/>
          <a:p>
            <a:pPr algn="ctr">
              <a:defRPr/>
            </a:pPr>
            <a:endParaRPr lang="zh-CN" altLang="en-US" sz="2000" kern="0">
              <a:solidFill>
                <a:sysClr val="window" lastClr="FFFFFF"/>
              </a:solidFill>
              <a:latin typeface="Calibri"/>
              <a:ea typeface="宋体"/>
            </a:endParaRPr>
          </a:p>
        </p:txBody>
      </p:sp>
      <p:sp>
        <p:nvSpPr>
          <p:cNvPr id="13" name="任意多边形 12"/>
          <p:cNvSpPr/>
          <p:nvPr/>
        </p:nvSpPr>
        <p:spPr>
          <a:xfrm>
            <a:off x="1104750" y="3973846"/>
            <a:ext cx="2694092" cy="1433763"/>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accent1"/>
          </a:solidFill>
          <a:ln w="25400" cap="flat" cmpd="sng" algn="ctr">
            <a:noFill/>
            <a:prstDash val="solid"/>
          </a:ln>
          <a:effectLst/>
        </p:spPr>
        <p:txBody>
          <a:bodyPr lIns="0" tIns="0" rIns="0" bIns="0" anchor="ctr"/>
          <a:lstStyle/>
          <a:p>
            <a:pPr algn="ctr">
              <a:defRPr/>
            </a:pPr>
            <a:r>
              <a:rPr lang="zh-CN" altLang="en-US" sz="2933" kern="0">
                <a:solidFill>
                  <a:schemeClr val="bg1"/>
                </a:solidFill>
                <a:latin typeface="Arial Black" pitchFamily="34" charset="0"/>
                <a:ea typeface="微软雅黑" pitchFamily="34" charset="-122"/>
              </a:rPr>
              <a:t>添加文本</a:t>
            </a:r>
            <a:endParaRPr lang="zh-CN" altLang="en-US" sz="2933" kern="0" dirty="0">
              <a:solidFill>
                <a:schemeClr val="bg1"/>
              </a:solidFill>
              <a:latin typeface="Arial Black" pitchFamily="34" charset="0"/>
              <a:ea typeface="微软雅黑" pitchFamily="34" charset="-122"/>
            </a:endParaRPr>
          </a:p>
        </p:txBody>
      </p:sp>
      <p:sp>
        <p:nvSpPr>
          <p:cNvPr id="14" name="标题 13"/>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2623000764"/>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500"/>
                            </p:stCondLst>
                            <p:childTnLst>
                              <p:par>
                                <p:cTn id="21" presetID="22" presetClass="entr" presetSubtype="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500"/>
                                        <p:tgtEl>
                                          <p:spTgt spid="12"/>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柱形 7"/>
          <p:cNvSpPr/>
          <p:nvPr/>
        </p:nvSpPr>
        <p:spPr>
          <a:xfrm>
            <a:off x="4464245" y="5000160"/>
            <a:ext cx="3263513" cy="773890"/>
          </a:xfrm>
          <a:prstGeom prst="ca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3" dirty="0">
                <a:latin typeface="微软雅黑" panose="020B0503020204020204" pitchFamily="34" charset="-122"/>
                <a:ea typeface="微软雅黑" panose="020B0503020204020204" pitchFamily="34" charset="-122"/>
              </a:rPr>
              <a:t>添加文本</a:t>
            </a:r>
          </a:p>
        </p:txBody>
      </p:sp>
      <p:sp>
        <p:nvSpPr>
          <p:cNvPr id="9" name="圆柱形 8"/>
          <p:cNvSpPr/>
          <p:nvPr/>
        </p:nvSpPr>
        <p:spPr>
          <a:xfrm>
            <a:off x="4656215" y="4040303"/>
            <a:ext cx="2879570" cy="773890"/>
          </a:xfrm>
          <a:prstGeom prst="ca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3" dirty="0">
                <a:latin typeface="微软雅黑" panose="020B0503020204020204" pitchFamily="34" charset="-122"/>
                <a:ea typeface="微软雅黑" panose="020B0503020204020204" pitchFamily="34" charset="-122"/>
              </a:rPr>
              <a:t>添加文本</a:t>
            </a:r>
          </a:p>
        </p:txBody>
      </p:sp>
      <p:sp>
        <p:nvSpPr>
          <p:cNvPr id="10" name="圆柱形 9"/>
          <p:cNvSpPr/>
          <p:nvPr/>
        </p:nvSpPr>
        <p:spPr>
          <a:xfrm>
            <a:off x="4848188" y="3080446"/>
            <a:ext cx="2495627" cy="773890"/>
          </a:xfrm>
          <a:prstGeom prst="ca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3" dirty="0">
                <a:latin typeface="微软雅黑" panose="020B0503020204020204" pitchFamily="34" charset="-122"/>
                <a:ea typeface="微软雅黑" panose="020B0503020204020204" pitchFamily="34" charset="-122"/>
              </a:rPr>
              <a:t>添加文本</a:t>
            </a:r>
          </a:p>
        </p:txBody>
      </p:sp>
      <p:sp>
        <p:nvSpPr>
          <p:cNvPr id="11" name="圆柱形 10"/>
          <p:cNvSpPr/>
          <p:nvPr/>
        </p:nvSpPr>
        <p:spPr>
          <a:xfrm>
            <a:off x="5079934" y="2120590"/>
            <a:ext cx="2032132" cy="773890"/>
          </a:xfrm>
          <a:prstGeom prst="ca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3" dirty="0">
                <a:latin typeface="微软雅黑" panose="020B0503020204020204" pitchFamily="34" charset="-122"/>
                <a:ea typeface="微软雅黑" panose="020B0503020204020204" pitchFamily="34" charset="-122"/>
              </a:rPr>
              <a:t>添加文本</a:t>
            </a:r>
          </a:p>
        </p:txBody>
      </p:sp>
      <p:cxnSp>
        <p:nvCxnSpPr>
          <p:cNvPr id="12" name="直接连接符 11"/>
          <p:cNvCxnSpPr/>
          <p:nvPr/>
        </p:nvCxnSpPr>
        <p:spPr>
          <a:xfrm>
            <a:off x="7535785" y="5486089"/>
            <a:ext cx="7678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112066" y="3467387"/>
            <a:ext cx="7678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984230" y="4427244"/>
            <a:ext cx="7678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368343" y="2510534"/>
            <a:ext cx="7678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文本框 7"/>
          <p:cNvSpPr txBox="1">
            <a:spLocks noChangeArrowheads="1"/>
          </p:cNvSpPr>
          <p:nvPr/>
        </p:nvSpPr>
        <p:spPr bwMode="auto">
          <a:xfrm>
            <a:off x="8060288" y="2894476"/>
            <a:ext cx="3625168" cy="126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lnSpc>
                <a:spcPct val="150000"/>
              </a:lnSpc>
            </a:pPr>
            <a:r>
              <a:rPr lang="zh-CN" altLang="en-US" sz="1600" dirty="0">
                <a:solidFill>
                  <a:schemeClr val="tx1">
                    <a:lumMod val="50000"/>
                    <a:lumOff val="50000"/>
                  </a:schemeClr>
                </a:solidFill>
                <a:latin typeface="微软雅黑" pitchFamily="34" charset="-122"/>
              </a:rPr>
              <a:t>添加文本信息</a:t>
            </a:r>
            <a:endParaRPr lang="en-US" altLang="zh-CN" sz="1600" dirty="0">
              <a:solidFill>
                <a:schemeClr val="tx1">
                  <a:lumMod val="50000"/>
                  <a:lumOff val="50000"/>
                </a:schemeClr>
              </a:solidFill>
              <a:latin typeface="微软雅黑" pitchFamily="34" charset="-122"/>
            </a:endParaRPr>
          </a:p>
          <a:p>
            <a:pPr>
              <a:lnSpc>
                <a:spcPct val="150000"/>
              </a:lnSpc>
              <a:spcBef>
                <a:spcPts val="400"/>
              </a:spcBef>
            </a:pPr>
            <a:r>
              <a:rPr lang="zh-CN" altLang="en-US" sz="1600" dirty="0">
                <a:solidFill>
                  <a:schemeClr val="tx1">
                    <a:lumMod val="50000"/>
                    <a:lumOff val="50000"/>
                  </a:schemeClr>
                </a:solidFill>
                <a:latin typeface="微软雅黑" pitchFamily="34" charset="-122"/>
              </a:rPr>
              <a:t>此处添加说明文字添加说明文字添加说明文字此处添加说明文字</a:t>
            </a:r>
          </a:p>
        </p:txBody>
      </p:sp>
      <p:sp>
        <p:nvSpPr>
          <p:cNvPr id="17" name="文本框 7"/>
          <p:cNvSpPr txBox="1">
            <a:spLocks noChangeArrowheads="1"/>
          </p:cNvSpPr>
          <p:nvPr/>
        </p:nvSpPr>
        <p:spPr bwMode="auto">
          <a:xfrm>
            <a:off x="8517929" y="4853893"/>
            <a:ext cx="3625168" cy="126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lnSpc>
                <a:spcPct val="150000"/>
              </a:lnSpc>
            </a:pPr>
            <a:r>
              <a:rPr lang="zh-CN" altLang="en-US" sz="1600" dirty="0">
                <a:solidFill>
                  <a:schemeClr val="tx1">
                    <a:lumMod val="50000"/>
                    <a:lumOff val="50000"/>
                  </a:schemeClr>
                </a:solidFill>
                <a:latin typeface="微软雅黑" pitchFamily="34" charset="-122"/>
              </a:rPr>
              <a:t>添加文本信息</a:t>
            </a:r>
            <a:endParaRPr lang="en-US" altLang="zh-CN" sz="1600" dirty="0">
              <a:solidFill>
                <a:schemeClr val="tx1">
                  <a:lumMod val="50000"/>
                  <a:lumOff val="50000"/>
                </a:schemeClr>
              </a:solidFill>
              <a:latin typeface="微软雅黑" pitchFamily="34" charset="-122"/>
            </a:endParaRPr>
          </a:p>
          <a:p>
            <a:pPr>
              <a:lnSpc>
                <a:spcPct val="150000"/>
              </a:lnSpc>
              <a:spcBef>
                <a:spcPts val="400"/>
              </a:spcBef>
            </a:pPr>
            <a:r>
              <a:rPr lang="zh-CN" altLang="en-US" sz="1600" dirty="0">
                <a:solidFill>
                  <a:schemeClr val="tx1">
                    <a:lumMod val="50000"/>
                    <a:lumOff val="50000"/>
                  </a:schemeClr>
                </a:solidFill>
                <a:latin typeface="微软雅黑" pitchFamily="34" charset="-122"/>
              </a:rPr>
              <a:t>此处添加说明文字添加说明文字添加说明文字此处添加说明文字</a:t>
            </a:r>
          </a:p>
        </p:txBody>
      </p:sp>
      <p:sp>
        <p:nvSpPr>
          <p:cNvPr id="18" name="文本框 7"/>
          <p:cNvSpPr txBox="1">
            <a:spLocks noChangeArrowheads="1"/>
          </p:cNvSpPr>
          <p:nvPr/>
        </p:nvSpPr>
        <p:spPr bwMode="auto">
          <a:xfrm>
            <a:off x="624817" y="1838634"/>
            <a:ext cx="3625168" cy="126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r" eaLnBrk="1" hangingPunct="1">
              <a:lnSpc>
                <a:spcPct val="150000"/>
              </a:lnSpc>
            </a:pPr>
            <a:r>
              <a:rPr lang="zh-CN" altLang="en-US" sz="1600" dirty="0">
                <a:solidFill>
                  <a:schemeClr val="tx1">
                    <a:lumMod val="50000"/>
                    <a:lumOff val="50000"/>
                  </a:schemeClr>
                </a:solidFill>
                <a:latin typeface="微软雅黑" pitchFamily="34" charset="-122"/>
              </a:rPr>
              <a:t>添加文本信息</a:t>
            </a:r>
            <a:endParaRPr lang="en-US" altLang="zh-CN" sz="1600" dirty="0">
              <a:solidFill>
                <a:schemeClr val="tx1">
                  <a:lumMod val="50000"/>
                  <a:lumOff val="50000"/>
                </a:schemeClr>
              </a:solidFill>
              <a:latin typeface="微软雅黑" pitchFamily="34" charset="-122"/>
            </a:endParaRPr>
          </a:p>
          <a:p>
            <a:pPr algn="r">
              <a:lnSpc>
                <a:spcPct val="150000"/>
              </a:lnSpc>
              <a:spcBef>
                <a:spcPts val="400"/>
              </a:spcBef>
            </a:pPr>
            <a:r>
              <a:rPr lang="zh-CN" altLang="en-US" sz="1600" dirty="0">
                <a:solidFill>
                  <a:schemeClr val="tx1">
                    <a:lumMod val="50000"/>
                    <a:lumOff val="50000"/>
                  </a:schemeClr>
                </a:solidFill>
                <a:latin typeface="微软雅黑" pitchFamily="34" charset="-122"/>
              </a:rPr>
              <a:t>此处添加说明文字添加说明文字添加说明文字此处添加说明文字</a:t>
            </a:r>
          </a:p>
        </p:txBody>
      </p:sp>
      <p:sp>
        <p:nvSpPr>
          <p:cNvPr id="19" name="文本框 7"/>
          <p:cNvSpPr txBox="1">
            <a:spLocks noChangeArrowheads="1"/>
          </p:cNvSpPr>
          <p:nvPr/>
        </p:nvSpPr>
        <p:spPr bwMode="auto">
          <a:xfrm>
            <a:off x="144889" y="3758347"/>
            <a:ext cx="3625168" cy="126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r" eaLnBrk="1" hangingPunct="1">
              <a:lnSpc>
                <a:spcPct val="150000"/>
              </a:lnSpc>
            </a:pPr>
            <a:r>
              <a:rPr lang="zh-CN" altLang="en-US" sz="1600" dirty="0">
                <a:solidFill>
                  <a:schemeClr val="tx1">
                    <a:lumMod val="50000"/>
                    <a:lumOff val="50000"/>
                  </a:schemeClr>
                </a:solidFill>
                <a:latin typeface="微软雅黑" pitchFamily="34" charset="-122"/>
              </a:rPr>
              <a:t>添加文本信息</a:t>
            </a:r>
            <a:endParaRPr lang="en-US" altLang="zh-CN" sz="1600" dirty="0">
              <a:solidFill>
                <a:schemeClr val="tx1">
                  <a:lumMod val="50000"/>
                  <a:lumOff val="50000"/>
                </a:schemeClr>
              </a:solidFill>
              <a:latin typeface="微软雅黑" pitchFamily="34" charset="-122"/>
            </a:endParaRPr>
          </a:p>
          <a:p>
            <a:pPr algn="r">
              <a:lnSpc>
                <a:spcPct val="150000"/>
              </a:lnSpc>
              <a:spcBef>
                <a:spcPts val="400"/>
              </a:spcBef>
            </a:pPr>
            <a:r>
              <a:rPr lang="zh-CN" altLang="en-US" sz="1600" dirty="0">
                <a:solidFill>
                  <a:schemeClr val="tx1">
                    <a:lumMod val="50000"/>
                    <a:lumOff val="50000"/>
                  </a:schemeClr>
                </a:solidFill>
                <a:latin typeface="微软雅黑" pitchFamily="34" charset="-122"/>
              </a:rPr>
              <a:t>此处添加说明文字添加说明文字添加说明文字此处添加说明文字</a:t>
            </a:r>
          </a:p>
        </p:txBody>
      </p:sp>
      <p:sp>
        <p:nvSpPr>
          <p:cNvPr id="20" name="标题 19"/>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3050761984"/>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0000">
                                          <p:cBhvr additive="base">
                                            <p:cTn id="7" dur="5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14:presetBounceEnd="60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60000">
                                          <p:cBhvr additive="base">
                                            <p:cTn id="12" dur="5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14:presetBounceEnd="60000">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14:bounceEnd="60000">
                                          <p:cBhvr additive="base">
                                            <p:cTn id="17" dur="5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8" dur="500" fill="hold"/>
                                            <p:tgtEl>
                                              <p:spTgt spid="1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14:presetBounceEnd="60000">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14:bounceEnd="60000">
                                          <p:cBhvr additive="base">
                                            <p:cTn id="22" dur="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23" dur="50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3000"/>
                                </p:stCondLst>
                                <p:childTnLst>
                                  <p:par>
                                    <p:cTn id="33" presetID="22" presetClass="entr" presetSubtype="2"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500"/>
                                            <p:tgtEl>
                                              <p:spTgt spid="14"/>
                                            </p:tgtEl>
                                          </p:cBhvr>
                                        </p:animEffect>
                                      </p:childTnLst>
                                    </p:cTn>
                                  </p:par>
                                </p:childTnLst>
                              </p:cTn>
                            </p:par>
                            <p:par>
                              <p:cTn id="36" fill="hold">
                                <p:stCondLst>
                                  <p:cond delay="3500"/>
                                </p:stCondLst>
                                <p:childTnLst>
                                  <p:par>
                                    <p:cTn id="37" presetID="22" presetClass="entr" presetSubtype="2"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right)">
                                          <p:cBhvr>
                                            <p:cTn id="39" dur="500"/>
                                            <p:tgtEl>
                                              <p:spTgt spid="19"/>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par>
                              <p:cTn id="48" fill="hold">
                                <p:stCondLst>
                                  <p:cond delay="5000"/>
                                </p:stCondLst>
                                <p:childTnLst>
                                  <p:par>
                                    <p:cTn id="49" presetID="22" presetClass="entr" presetSubtype="2"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right)">
                                          <p:cBhvr>
                                            <p:cTn id="51" dur="500"/>
                                            <p:tgtEl>
                                              <p:spTgt spid="15"/>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6" grpId="0"/>
          <p:bldP spid="17" grpId="0"/>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3000"/>
                                </p:stCondLst>
                                <p:childTnLst>
                                  <p:par>
                                    <p:cTn id="33" presetID="22" presetClass="entr" presetSubtype="2"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500"/>
                                            <p:tgtEl>
                                              <p:spTgt spid="14"/>
                                            </p:tgtEl>
                                          </p:cBhvr>
                                        </p:animEffect>
                                      </p:childTnLst>
                                    </p:cTn>
                                  </p:par>
                                </p:childTnLst>
                              </p:cTn>
                            </p:par>
                            <p:par>
                              <p:cTn id="36" fill="hold">
                                <p:stCondLst>
                                  <p:cond delay="3500"/>
                                </p:stCondLst>
                                <p:childTnLst>
                                  <p:par>
                                    <p:cTn id="37" presetID="22" presetClass="entr" presetSubtype="2"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right)">
                                          <p:cBhvr>
                                            <p:cTn id="39" dur="500"/>
                                            <p:tgtEl>
                                              <p:spTgt spid="19"/>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par>
                              <p:cTn id="48" fill="hold">
                                <p:stCondLst>
                                  <p:cond delay="5000"/>
                                </p:stCondLst>
                                <p:childTnLst>
                                  <p:par>
                                    <p:cTn id="49" presetID="22" presetClass="entr" presetSubtype="2"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right)">
                                          <p:cBhvr>
                                            <p:cTn id="51" dur="500"/>
                                            <p:tgtEl>
                                              <p:spTgt spid="15"/>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6" grpId="0"/>
          <p:bldP spid="17" grpId="0"/>
          <p:bldP spid="18" grpId="0"/>
          <p:bldP spid="19"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平行四边形 23"/>
          <p:cNvSpPr/>
          <p:nvPr/>
        </p:nvSpPr>
        <p:spPr>
          <a:xfrm>
            <a:off x="5936545" y="2057305"/>
            <a:ext cx="2734604" cy="2751390"/>
          </a:xfrm>
          <a:prstGeom prst="parallelogram">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lvl="0">
              <a:lnSpc>
                <a:spcPct val="150000"/>
              </a:lnSpc>
            </a:pPr>
            <a:endParaRPr lang="zh-CN" altLang="en-US" sz="3199" dirty="0">
              <a:solidFill>
                <a:prstClr val="white"/>
              </a:solidFill>
              <a:latin typeface="微软雅黑" pitchFamily="34" charset="-122"/>
              <a:ea typeface="微软雅黑" pitchFamily="34" charset="-122"/>
            </a:endParaRPr>
          </a:p>
        </p:txBody>
      </p:sp>
      <p:sp>
        <p:nvSpPr>
          <p:cNvPr id="25" name="平行四边形 4"/>
          <p:cNvSpPr/>
          <p:nvPr/>
        </p:nvSpPr>
        <p:spPr>
          <a:xfrm>
            <a:off x="8349811" y="2057305"/>
            <a:ext cx="2734604" cy="2751390"/>
          </a:xfrm>
          <a:prstGeom prst="parallelogram">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lvl="0">
              <a:lnSpc>
                <a:spcPct val="150000"/>
              </a:lnSpc>
            </a:pPr>
            <a:endParaRPr lang="zh-CN" altLang="en-US" sz="3199" dirty="0">
              <a:solidFill>
                <a:prstClr val="white"/>
              </a:solidFill>
              <a:latin typeface="微软雅黑" pitchFamily="34" charset="-122"/>
              <a:ea typeface="微软雅黑" pitchFamily="34" charset="-122"/>
            </a:endParaRPr>
          </a:p>
        </p:txBody>
      </p:sp>
      <p:sp>
        <p:nvSpPr>
          <p:cNvPr id="26" name="平行四边形 2"/>
          <p:cNvSpPr/>
          <p:nvPr/>
        </p:nvSpPr>
        <p:spPr>
          <a:xfrm>
            <a:off x="1107593" y="2057305"/>
            <a:ext cx="2734604" cy="2751390"/>
          </a:xfrm>
          <a:prstGeom prst="parallelogram">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lvl="0">
              <a:lnSpc>
                <a:spcPct val="150000"/>
              </a:lnSpc>
            </a:pPr>
            <a:endParaRPr lang="zh-CN" altLang="en-US" sz="3199" dirty="0">
              <a:solidFill>
                <a:prstClr val="white"/>
              </a:solidFill>
              <a:latin typeface="微软雅黑" pitchFamily="34" charset="-122"/>
              <a:ea typeface="微软雅黑" pitchFamily="34" charset="-122"/>
            </a:endParaRPr>
          </a:p>
        </p:txBody>
      </p:sp>
      <p:sp>
        <p:nvSpPr>
          <p:cNvPr id="27" name="平行四边形 3"/>
          <p:cNvSpPr/>
          <p:nvPr/>
        </p:nvSpPr>
        <p:spPr>
          <a:xfrm>
            <a:off x="3520855" y="2057305"/>
            <a:ext cx="2737026" cy="2751390"/>
          </a:xfrm>
          <a:prstGeom prst="parallelogram">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lvl="0">
              <a:lnSpc>
                <a:spcPct val="150000"/>
              </a:lnSpc>
            </a:pPr>
            <a:endParaRPr lang="zh-CN" altLang="en-US" sz="3199" dirty="0">
              <a:solidFill>
                <a:prstClr val="white"/>
              </a:solidFill>
              <a:latin typeface="微软雅黑" pitchFamily="34" charset="-122"/>
              <a:ea typeface="微软雅黑" pitchFamily="34" charset="-122"/>
            </a:endParaRPr>
          </a:p>
        </p:txBody>
      </p:sp>
      <p:sp>
        <p:nvSpPr>
          <p:cNvPr id="28" name="矩形 27"/>
          <p:cNvSpPr/>
          <p:nvPr/>
        </p:nvSpPr>
        <p:spPr>
          <a:xfrm>
            <a:off x="1107591" y="4990879"/>
            <a:ext cx="1871513" cy="1163665"/>
          </a:xfrm>
          <a:prstGeom prst="rect">
            <a:avLst/>
          </a:prstGeom>
        </p:spPr>
        <p:txBody>
          <a:bodyPr wrap="square" lIns="0" tIns="0" rIns="0" bIns="0">
            <a:noAutofit/>
          </a:bodyPr>
          <a:lstStyle/>
          <a:p>
            <a:pPr algn="ctr">
              <a:lnSpc>
                <a:spcPct val="130000"/>
              </a:lnSpc>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29" name="矩形 28"/>
          <p:cNvSpPr/>
          <p:nvPr/>
        </p:nvSpPr>
        <p:spPr>
          <a:xfrm>
            <a:off x="3520856" y="4990879"/>
            <a:ext cx="1871513" cy="1163665"/>
          </a:xfrm>
          <a:prstGeom prst="rect">
            <a:avLst/>
          </a:prstGeom>
        </p:spPr>
        <p:txBody>
          <a:bodyPr wrap="square" lIns="0" tIns="0" rIns="0" bIns="0">
            <a:noAutofit/>
          </a:bodyPr>
          <a:lstStyle/>
          <a:p>
            <a:pPr algn="ctr">
              <a:lnSpc>
                <a:spcPct val="130000"/>
              </a:lnSpc>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30" name="矩形 29"/>
          <p:cNvSpPr/>
          <p:nvPr/>
        </p:nvSpPr>
        <p:spPr>
          <a:xfrm>
            <a:off x="6016508" y="4990879"/>
            <a:ext cx="1871513" cy="1163665"/>
          </a:xfrm>
          <a:prstGeom prst="rect">
            <a:avLst/>
          </a:prstGeom>
        </p:spPr>
        <p:txBody>
          <a:bodyPr wrap="square" lIns="0" tIns="0" rIns="0" bIns="0">
            <a:noAutofit/>
          </a:bodyPr>
          <a:lstStyle/>
          <a:p>
            <a:pPr algn="ctr">
              <a:lnSpc>
                <a:spcPct val="130000"/>
              </a:lnSpc>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31" name="矩形 30"/>
          <p:cNvSpPr/>
          <p:nvPr/>
        </p:nvSpPr>
        <p:spPr>
          <a:xfrm>
            <a:off x="8349808" y="4990879"/>
            <a:ext cx="1871513" cy="1163665"/>
          </a:xfrm>
          <a:prstGeom prst="rect">
            <a:avLst/>
          </a:prstGeom>
        </p:spPr>
        <p:txBody>
          <a:bodyPr wrap="square" lIns="0" tIns="0" rIns="0" bIns="0">
            <a:noAutofit/>
          </a:bodyPr>
          <a:lstStyle/>
          <a:p>
            <a:pPr algn="ctr">
              <a:lnSpc>
                <a:spcPct val="130000"/>
              </a:lnSpc>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8" name="标题 7"/>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3877182592"/>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500"/>
                                        <p:tgtEl>
                                          <p:spTgt spid="28"/>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up)">
                                      <p:cBhvr>
                                        <p:cTn id="21" dur="500"/>
                                        <p:tgtEl>
                                          <p:spTgt spid="29"/>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3000"/>
                            </p:stCondLst>
                            <p:childTnLst>
                              <p:par>
                                <p:cTn id="32" presetID="2" presetClass="entr" presetSubtype="4"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ppt_x"/>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up)">
                                      <p:cBhvr>
                                        <p:cTn id="3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p:bldP spid="29" grpId="0"/>
      <p:bldP spid="30"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7"/>
          <p:cNvSpPr txBox="1"/>
          <p:nvPr/>
        </p:nvSpPr>
        <p:spPr>
          <a:xfrm>
            <a:off x="4146497" y="1290402"/>
            <a:ext cx="3897647" cy="1107996"/>
          </a:xfrm>
          <a:prstGeom prst="rect">
            <a:avLst/>
          </a:prstGeom>
          <a:noFill/>
        </p:spPr>
        <p:txBody>
          <a:bodyPr wrap="square" lIns="0" rIns="0" rtlCol="0">
            <a:spAutoFit/>
          </a:bodyPr>
          <a:lstStyle/>
          <a:p>
            <a:pPr algn="ctr"/>
            <a:r>
              <a:rPr lang="zh-CN" altLang="en-US" sz="6600" b="1" dirty="0">
                <a:solidFill>
                  <a:schemeClr val="tx2"/>
                </a:solidFill>
                <a:latin typeface="+mj-ea"/>
                <a:cs typeface="方正静蕾简体" panose="03000509000000000000" pitchFamily="65" charset="-122"/>
              </a:rPr>
              <a:t>教学反思</a:t>
            </a:r>
          </a:p>
        </p:txBody>
      </p:sp>
      <p:sp>
        <p:nvSpPr>
          <p:cNvPr id="5" name="文本框 11"/>
          <p:cNvSpPr txBox="1"/>
          <p:nvPr/>
        </p:nvSpPr>
        <p:spPr bwMode="auto">
          <a:xfrm>
            <a:off x="5328576" y="4118564"/>
            <a:ext cx="15334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6000">
                <a:solidFill>
                  <a:schemeClr val="bg2"/>
                </a:solidFill>
                <a:latin typeface="华文琥珀" panose="02010800040101010101" pitchFamily="2" charset="-122"/>
                <a:ea typeface="华文琥珀" panose="02010800040101010101"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r>
              <a:rPr lang="en-US" altLang="zh-CN" sz="8000" dirty="0">
                <a:solidFill>
                  <a:schemeClr val="tx2"/>
                </a:solidFill>
              </a:rPr>
              <a:t>04</a:t>
            </a:r>
            <a:endParaRPr lang="zh-CN" altLang="en-US" sz="8000" dirty="0">
              <a:solidFill>
                <a:schemeClr val="tx2"/>
              </a:solidFill>
            </a:endParaRPr>
          </a:p>
        </p:txBody>
      </p:sp>
      <p:sp>
        <p:nvSpPr>
          <p:cNvPr id="6" name="TextBox 13"/>
          <p:cNvSpPr txBox="1">
            <a:spLocks noChangeArrowheads="1"/>
          </p:cNvSpPr>
          <p:nvPr/>
        </p:nvSpPr>
        <p:spPr bwMode="auto">
          <a:xfrm>
            <a:off x="3919136" y="2548025"/>
            <a:ext cx="43523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pPr>
            <a:r>
              <a:rPr lang="zh-CN" altLang="en-US" sz="1400" dirty="0">
                <a:solidFill>
                  <a:schemeClr val="tx1">
                    <a:lumMod val="50000"/>
                    <a:lumOff val="50000"/>
                  </a:schemeClr>
                </a:solidFill>
                <a:latin typeface="微软雅黑" pitchFamily="34" charset="-122"/>
                <a:ea typeface="微软雅黑" pitchFamily="34" charset="-122"/>
                <a:cs typeface="Arial" pitchFamily="34" charset="0"/>
              </a:rPr>
              <a:t>保留文字的格式和动画效果不变，请不要删除文本框，直接把文本框中的文字替换即可</a:t>
            </a:r>
            <a:endParaRPr lang="zh-CN" altLang="en-US" sz="1400" dirty="0">
              <a:solidFill>
                <a:schemeClr val="tx1">
                  <a:lumMod val="50000"/>
                  <a:lumOff val="50000"/>
                </a:schemeClr>
              </a:solidFill>
              <a:latin typeface="微软雅黑" pitchFamily="34" charset="-122"/>
              <a:ea typeface="微软雅黑" pitchFamily="34" charset="-122"/>
              <a:sym typeface="Arial" pitchFamily="34" charset="0"/>
            </a:endParaRPr>
          </a:p>
        </p:txBody>
      </p:sp>
    </p:spTree>
    <p:extLst>
      <p:ext uri="{BB962C8B-B14F-4D97-AF65-F5344CB8AC3E}">
        <p14:creationId xmlns:p14="http://schemas.microsoft.com/office/powerpoint/2010/main" val="2766476305"/>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750"/>
                                        <p:tgtEl>
                                          <p:spTgt spid="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7"/>
          <p:cNvSpPr txBox="1"/>
          <p:nvPr/>
        </p:nvSpPr>
        <p:spPr>
          <a:xfrm>
            <a:off x="4146497" y="1290402"/>
            <a:ext cx="3897647" cy="1107996"/>
          </a:xfrm>
          <a:prstGeom prst="rect">
            <a:avLst/>
          </a:prstGeom>
          <a:noFill/>
        </p:spPr>
        <p:txBody>
          <a:bodyPr wrap="square" lIns="0" rIns="0" rtlCol="0">
            <a:spAutoFit/>
          </a:bodyPr>
          <a:lstStyle/>
          <a:p>
            <a:pPr algn="ctr"/>
            <a:r>
              <a:rPr lang="zh-CN" altLang="en-US" sz="6600" b="1" dirty="0">
                <a:solidFill>
                  <a:schemeClr val="tx2"/>
                </a:solidFill>
                <a:latin typeface="+mj-ea"/>
                <a:ea typeface="+mj-ea"/>
                <a:cs typeface="方正静蕾简体" panose="03000509000000000000" pitchFamily="65" charset="-122"/>
              </a:rPr>
              <a:t>教学分析</a:t>
            </a:r>
          </a:p>
        </p:txBody>
      </p:sp>
      <p:sp>
        <p:nvSpPr>
          <p:cNvPr id="5" name="文本框 11"/>
          <p:cNvSpPr txBox="1"/>
          <p:nvPr/>
        </p:nvSpPr>
        <p:spPr bwMode="auto">
          <a:xfrm>
            <a:off x="5328576" y="4118564"/>
            <a:ext cx="15334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6000">
                <a:solidFill>
                  <a:schemeClr val="bg2"/>
                </a:solidFill>
                <a:latin typeface="华文琥珀" panose="02010800040101010101" pitchFamily="2" charset="-122"/>
                <a:ea typeface="华文琥珀" panose="02010800040101010101"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r>
              <a:rPr lang="en-US" altLang="zh-CN" sz="8000" dirty="0">
                <a:solidFill>
                  <a:schemeClr val="tx2"/>
                </a:solidFill>
              </a:rPr>
              <a:t>01</a:t>
            </a:r>
            <a:endParaRPr lang="zh-CN" altLang="en-US" sz="8000" dirty="0">
              <a:solidFill>
                <a:schemeClr val="tx2"/>
              </a:solidFill>
            </a:endParaRPr>
          </a:p>
        </p:txBody>
      </p:sp>
      <p:sp>
        <p:nvSpPr>
          <p:cNvPr id="6" name="TextBox 13"/>
          <p:cNvSpPr txBox="1">
            <a:spLocks noChangeArrowheads="1"/>
          </p:cNvSpPr>
          <p:nvPr/>
        </p:nvSpPr>
        <p:spPr bwMode="auto">
          <a:xfrm>
            <a:off x="3919136" y="2548025"/>
            <a:ext cx="43523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pPr>
            <a:r>
              <a:rPr lang="zh-CN" altLang="en-US" sz="1400" dirty="0">
                <a:solidFill>
                  <a:schemeClr val="tx1">
                    <a:lumMod val="50000"/>
                    <a:lumOff val="50000"/>
                  </a:schemeClr>
                </a:solidFill>
                <a:latin typeface="微软雅黑" pitchFamily="34" charset="-122"/>
                <a:ea typeface="微软雅黑" pitchFamily="34" charset="-122"/>
                <a:cs typeface="Arial" pitchFamily="34" charset="0"/>
              </a:rPr>
              <a:t>保留文字的格式和动画效果不变，请不要删除文本框，直接把文本框中的文字替换即可</a:t>
            </a:r>
            <a:endParaRPr lang="zh-CN" altLang="en-US" sz="1400" dirty="0">
              <a:solidFill>
                <a:schemeClr val="tx1">
                  <a:lumMod val="50000"/>
                  <a:lumOff val="50000"/>
                </a:schemeClr>
              </a:solidFill>
              <a:latin typeface="微软雅黑" pitchFamily="34" charset="-122"/>
              <a:ea typeface="微软雅黑" pitchFamily="34" charset="-122"/>
              <a:sym typeface="Arial" pitchFamily="34" charset="0"/>
            </a:endParaRPr>
          </a:p>
        </p:txBody>
      </p:sp>
    </p:spTree>
    <p:extLst>
      <p:ext uri="{BB962C8B-B14F-4D97-AF65-F5344CB8AC3E}">
        <p14:creationId xmlns:p14="http://schemas.microsoft.com/office/powerpoint/2010/main" val="2824394572"/>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750"/>
                                        <p:tgtEl>
                                          <p:spTgt spid="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61587" y="1509288"/>
            <a:ext cx="9868829" cy="1439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zh-CN" altLang="en-US" sz="3199">
              <a:solidFill>
                <a:schemeClr val="bg1"/>
              </a:solidFill>
            </a:endParaRPr>
          </a:p>
        </p:txBody>
      </p:sp>
      <p:sp>
        <p:nvSpPr>
          <p:cNvPr id="9" name="矩形 8"/>
          <p:cNvSpPr/>
          <p:nvPr/>
        </p:nvSpPr>
        <p:spPr>
          <a:xfrm>
            <a:off x="1161587" y="3064171"/>
            <a:ext cx="9868829" cy="1439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zh-CN" altLang="en-US" sz="3199">
              <a:solidFill>
                <a:schemeClr val="bg1"/>
              </a:solidFill>
            </a:endParaRPr>
          </a:p>
        </p:txBody>
      </p:sp>
      <p:sp>
        <p:nvSpPr>
          <p:cNvPr id="10" name="矩形 9"/>
          <p:cNvSpPr/>
          <p:nvPr/>
        </p:nvSpPr>
        <p:spPr>
          <a:xfrm>
            <a:off x="1161587" y="4619054"/>
            <a:ext cx="9868829" cy="1439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zh-CN" altLang="en-US" sz="3199">
              <a:solidFill>
                <a:schemeClr val="bg1"/>
              </a:solidFill>
            </a:endParaRPr>
          </a:p>
        </p:txBody>
      </p:sp>
      <p:sp>
        <p:nvSpPr>
          <p:cNvPr id="11" name="矩形 10"/>
          <p:cNvSpPr>
            <a:spLocks/>
          </p:cNvSpPr>
          <p:nvPr/>
        </p:nvSpPr>
        <p:spPr>
          <a:xfrm>
            <a:off x="1372518" y="1595292"/>
            <a:ext cx="1765940" cy="126687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2" name="矩形 11"/>
          <p:cNvSpPr>
            <a:spLocks/>
          </p:cNvSpPr>
          <p:nvPr/>
        </p:nvSpPr>
        <p:spPr>
          <a:xfrm>
            <a:off x="1372518" y="3156555"/>
            <a:ext cx="1765940" cy="126687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3" name="矩形 12"/>
          <p:cNvSpPr>
            <a:spLocks/>
          </p:cNvSpPr>
          <p:nvPr/>
        </p:nvSpPr>
        <p:spPr>
          <a:xfrm>
            <a:off x="1372518" y="4711438"/>
            <a:ext cx="1765940" cy="126687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4" name="矩形 13"/>
          <p:cNvSpPr/>
          <p:nvPr/>
        </p:nvSpPr>
        <p:spPr>
          <a:xfrm>
            <a:off x="3271507" y="2059657"/>
            <a:ext cx="7527791" cy="666593"/>
          </a:xfrm>
          <a:prstGeom prst="rect">
            <a:avLst/>
          </a:prstGeom>
        </p:spPr>
        <p:txBody>
          <a:bodyPr wrap="square">
            <a:spAutoFit/>
          </a:bodyPr>
          <a:lstStyle/>
          <a:p>
            <a:pPr lvl="0"/>
            <a:r>
              <a:rPr lang="zh-CN" altLang="en-US" sz="1866" dirty="0">
                <a:solidFill>
                  <a:schemeClr val="bg1"/>
                </a:solidFill>
                <a:latin typeface="微软雅黑" pitchFamily="34" charset="-122"/>
                <a:ea typeface="微软雅黑" pitchFamily="34" charset="-122"/>
              </a:rPr>
              <a:t>添加适当文字，一页最好不要超过</a:t>
            </a:r>
            <a:r>
              <a:rPr lang="en-US" altLang="zh-CN" sz="1866" dirty="0">
                <a:solidFill>
                  <a:schemeClr val="bg1"/>
                </a:solidFill>
                <a:latin typeface="微软雅黑" pitchFamily="34" charset="-122"/>
                <a:ea typeface="微软雅黑" pitchFamily="34" charset="-122"/>
              </a:rPr>
              <a:t>200,</a:t>
            </a:r>
            <a:r>
              <a:rPr lang="zh-CN" altLang="en-US" sz="1866" dirty="0">
                <a:solidFill>
                  <a:schemeClr val="bg1"/>
                </a:solidFill>
                <a:latin typeface="微软雅黑" pitchFamily="34" charset="-122"/>
                <a:ea typeface="微软雅黑" pitchFamily="34" charset="-122"/>
              </a:rPr>
              <a:t>添加适当文字，一页最好不要超过</a:t>
            </a:r>
            <a:r>
              <a:rPr lang="en-US" altLang="zh-CN" sz="1866" dirty="0">
                <a:solidFill>
                  <a:schemeClr val="bg1"/>
                </a:solidFill>
                <a:latin typeface="微软雅黑" pitchFamily="34" charset="-122"/>
                <a:ea typeface="微软雅黑" pitchFamily="34" charset="-122"/>
              </a:rPr>
              <a:t>200</a:t>
            </a:r>
            <a:r>
              <a:rPr lang="en-US" altLang="zh-CN" sz="1866" dirty="0">
                <a:solidFill>
                  <a:schemeClr val="bg1"/>
                </a:solidFill>
              </a:rPr>
              <a:t>,</a:t>
            </a:r>
            <a:r>
              <a:rPr lang="zh-CN" altLang="en-US" sz="1866" dirty="0">
                <a:solidFill>
                  <a:schemeClr val="bg1"/>
                </a:solidFill>
                <a:latin typeface="微软雅黑" pitchFamily="34" charset="-122"/>
                <a:ea typeface="微软雅黑" pitchFamily="34" charset="-122"/>
              </a:rPr>
              <a:t>添加适当文字，一页最好不要超过</a:t>
            </a:r>
            <a:r>
              <a:rPr lang="en-US" altLang="zh-CN" sz="1866" dirty="0">
                <a:solidFill>
                  <a:schemeClr val="bg1"/>
                </a:solidFill>
                <a:latin typeface="微软雅黑" pitchFamily="34" charset="-122"/>
                <a:ea typeface="微软雅黑" pitchFamily="34" charset="-122"/>
              </a:rPr>
              <a:t>200</a:t>
            </a:r>
            <a:endParaRPr lang="zh-CN" altLang="en-US" sz="1866" dirty="0">
              <a:solidFill>
                <a:schemeClr val="bg1"/>
              </a:solidFill>
            </a:endParaRPr>
          </a:p>
        </p:txBody>
      </p:sp>
      <p:sp>
        <p:nvSpPr>
          <p:cNvPr id="15" name="矩形 14"/>
          <p:cNvSpPr/>
          <p:nvPr/>
        </p:nvSpPr>
        <p:spPr>
          <a:xfrm>
            <a:off x="3271506" y="1531348"/>
            <a:ext cx="2824494" cy="523028"/>
          </a:xfrm>
          <a:prstGeom prst="rect">
            <a:avLst/>
          </a:prstGeom>
        </p:spPr>
        <p:txBody>
          <a:bodyPr wrap="square">
            <a:spAutoFit/>
          </a:bodyPr>
          <a:lstStyle/>
          <a:p>
            <a:pPr lvl="0">
              <a:lnSpc>
                <a:spcPct val="150000"/>
              </a:lnSpc>
            </a:pPr>
            <a:r>
              <a:rPr lang="zh-CN" altLang="en-US" sz="1866" b="1" dirty="0">
                <a:solidFill>
                  <a:schemeClr val="bg1"/>
                </a:solidFill>
                <a:latin typeface="微软雅黑" panose="020B0503020204020204" pitchFamily="34" charset="-122"/>
                <a:ea typeface="微软雅黑" panose="020B0503020204020204" pitchFamily="34" charset="-122"/>
              </a:rPr>
              <a:t>此处输入文本标题</a:t>
            </a:r>
          </a:p>
        </p:txBody>
      </p:sp>
      <p:sp>
        <p:nvSpPr>
          <p:cNvPr id="16" name="矩形 15"/>
          <p:cNvSpPr/>
          <p:nvPr/>
        </p:nvSpPr>
        <p:spPr>
          <a:xfrm>
            <a:off x="3271507" y="3595427"/>
            <a:ext cx="7527791" cy="666593"/>
          </a:xfrm>
          <a:prstGeom prst="rect">
            <a:avLst/>
          </a:prstGeom>
        </p:spPr>
        <p:txBody>
          <a:bodyPr wrap="square">
            <a:spAutoFit/>
          </a:bodyPr>
          <a:lstStyle/>
          <a:p>
            <a:pPr lvl="0"/>
            <a:r>
              <a:rPr lang="zh-CN" altLang="en-US" sz="1866" dirty="0">
                <a:solidFill>
                  <a:schemeClr val="bg1"/>
                </a:solidFill>
                <a:latin typeface="微软雅黑" pitchFamily="34" charset="-122"/>
                <a:ea typeface="微软雅黑" pitchFamily="34" charset="-122"/>
              </a:rPr>
              <a:t>添加适当文字，一页最好不要超过</a:t>
            </a:r>
            <a:r>
              <a:rPr lang="en-US" altLang="zh-CN" sz="1866" dirty="0">
                <a:solidFill>
                  <a:schemeClr val="bg1"/>
                </a:solidFill>
                <a:latin typeface="微软雅黑" pitchFamily="34" charset="-122"/>
                <a:ea typeface="微软雅黑" pitchFamily="34" charset="-122"/>
              </a:rPr>
              <a:t>200,</a:t>
            </a:r>
            <a:r>
              <a:rPr lang="zh-CN" altLang="en-US" sz="1866" dirty="0">
                <a:solidFill>
                  <a:schemeClr val="bg1"/>
                </a:solidFill>
                <a:latin typeface="微软雅黑" pitchFamily="34" charset="-122"/>
                <a:ea typeface="微软雅黑" pitchFamily="34" charset="-122"/>
              </a:rPr>
              <a:t>添加适当文字，一页最好不要超过</a:t>
            </a:r>
            <a:r>
              <a:rPr lang="en-US" altLang="zh-CN" sz="1866" dirty="0">
                <a:solidFill>
                  <a:schemeClr val="bg1"/>
                </a:solidFill>
                <a:latin typeface="微软雅黑" pitchFamily="34" charset="-122"/>
                <a:ea typeface="微软雅黑" pitchFamily="34" charset="-122"/>
              </a:rPr>
              <a:t>200</a:t>
            </a:r>
            <a:r>
              <a:rPr lang="en-US" altLang="zh-CN" sz="1866" dirty="0">
                <a:solidFill>
                  <a:schemeClr val="bg1"/>
                </a:solidFill>
              </a:rPr>
              <a:t>,</a:t>
            </a:r>
            <a:r>
              <a:rPr lang="zh-CN" altLang="en-US" sz="1866" dirty="0">
                <a:solidFill>
                  <a:schemeClr val="bg1"/>
                </a:solidFill>
                <a:latin typeface="微软雅黑" pitchFamily="34" charset="-122"/>
                <a:ea typeface="微软雅黑" pitchFamily="34" charset="-122"/>
              </a:rPr>
              <a:t>添加适当文字，一页最好不要超过</a:t>
            </a:r>
            <a:r>
              <a:rPr lang="en-US" altLang="zh-CN" sz="1866" dirty="0">
                <a:solidFill>
                  <a:schemeClr val="bg1"/>
                </a:solidFill>
                <a:latin typeface="微软雅黑" pitchFamily="34" charset="-122"/>
                <a:ea typeface="微软雅黑" pitchFamily="34" charset="-122"/>
              </a:rPr>
              <a:t>200</a:t>
            </a:r>
            <a:endParaRPr lang="zh-CN" altLang="en-US" sz="1866" dirty="0">
              <a:solidFill>
                <a:schemeClr val="bg1"/>
              </a:solidFill>
            </a:endParaRPr>
          </a:p>
        </p:txBody>
      </p:sp>
      <p:sp>
        <p:nvSpPr>
          <p:cNvPr id="17" name="矩形 16"/>
          <p:cNvSpPr/>
          <p:nvPr/>
        </p:nvSpPr>
        <p:spPr>
          <a:xfrm>
            <a:off x="3271506" y="3067118"/>
            <a:ext cx="2824494" cy="523028"/>
          </a:xfrm>
          <a:prstGeom prst="rect">
            <a:avLst/>
          </a:prstGeom>
        </p:spPr>
        <p:txBody>
          <a:bodyPr wrap="square">
            <a:spAutoFit/>
          </a:bodyPr>
          <a:lstStyle/>
          <a:p>
            <a:pPr lvl="0">
              <a:lnSpc>
                <a:spcPct val="150000"/>
              </a:lnSpc>
            </a:pPr>
            <a:r>
              <a:rPr lang="zh-CN" altLang="en-US" sz="1866" b="1" dirty="0">
                <a:solidFill>
                  <a:schemeClr val="bg1"/>
                </a:solidFill>
                <a:latin typeface="微软雅黑" panose="020B0503020204020204" pitchFamily="34" charset="-122"/>
                <a:ea typeface="微软雅黑" panose="020B0503020204020204" pitchFamily="34" charset="-122"/>
              </a:rPr>
              <a:t>此处输入文本标题</a:t>
            </a:r>
          </a:p>
        </p:txBody>
      </p:sp>
      <p:sp>
        <p:nvSpPr>
          <p:cNvPr id="18" name="矩形 17"/>
          <p:cNvSpPr/>
          <p:nvPr/>
        </p:nvSpPr>
        <p:spPr>
          <a:xfrm>
            <a:off x="3271507" y="5131198"/>
            <a:ext cx="7527791" cy="666593"/>
          </a:xfrm>
          <a:prstGeom prst="rect">
            <a:avLst/>
          </a:prstGeom>
        </p:spPr>
        <p:txBody>
          <a:bodyPr wrap="square">
            <a:spAutoFit/>
          </a:bodyPr>
          <a:lstStyle/>
          <a:p>
            <a:pPr lvl="0"/>
            <a:r>
              <a:rPr lang="zh-CN" altLang="en-US" sz="1866" dirty="0">
                <a:solidFill>
                  <a:schemeClr val="bg1"/>
                </a:solidFill>
                <a:latin typeface="微软雅黑" pitchFamily="34" charset="-122"/>
                <a:ea typeface="微软雅黑" pitchFamily="34" charset="-122"/>
              </a:rPr>
              <a:t>添加适当文字，一页最好不要超过</a:t>
            </a:r>
            <a:r>
              <a:rPr lang="en-US" altLang="zh-CN" sz="1866" dirty="0">
                <a:solidFill>
                  <a:schemeClr val="bg1"/>
                </a:solidFill>
                <a:latin typeface="微软雅黑" pitchFamily="34" charset="-122"/>
                <a:ea typeface="微软雅黑" pitchFamily="34" charset="-122"/>
              </a:rPr>
              <a:t>200,</a:t>
            </a:r>
            <a:r>
              <a:rPr lang="zh-CN" altLang="en-US" sz="1866" dirty="0">
                <a:solidFill>
                  <a:schemeClr val="bg1"/>
                </a:solidFill>
                <a:latin typeface="微软雅黑" pitchFamily="34" charset="-122"/>
                <a:ea typeface="微软雅黑" pitchFamily="34" charset="-122"/>
              </a:rPr>
              <a:t>添加适当文字，一页最好不要超过</a:t>
            </a:r>
            <a:r>
              <a:rPr lang="en-US" altLang="zh-CN" sz="1866" dirty="0">
                <a:solidFill>
                  <a:schemeClr val="bg1"/>
                </a:solidFill>
                <a:latin typeface="微软雅黑" pitchFamily="34" charset="-122"/>
                <a:ea typeface="微软雅黑" pitchFamily="34" charset="-122"/>
              </a:rPr>
              <a:t>200</a:t>
            </a:r>
            <a:r>
              <a:rPr lang="en-US" altLang="zh-CN" sz="1866" dirty="0">
                <a:solidFill>
                  <a:schemeClr val="bg1"/>
                </a:solidFill>
              </a:rPr>
              <a:t>,</a:t>
            </a:r>
            <a:r>
              <a:rPr lang="zh-CN" altLang="en-US" sz="1866" dirty="0">
                <a:solidFill>
                  <a:schemeClr val="bg1"/>
                </a:solidFill>
                <a:latin typeface="微软雅黑" pitchFamily="34" charset="-122"/>
                <a:ea typeface="微软雅黑" pitchFamily="34" charset="-122"/>
              </a:rPr>
              <a:t>添加适当文字，一页最好不要超过</a:t>
            </a:r>
            <a:r>
              <a:rPr lang="en-US" altLang="zh-CN" sz="1866" dirty="0">
                <a:solidFill>
                  <a:schemeClr val="bg1"/>
                </a:solidFill>
                <a:latin typeface="微软雅黑" pitchFamily="34" charset="-122"/>
                <a:ea typeface="微软雅黑" pitchFamily="34" charset="-122"/>
              </a:rPr>
              <a:t>200</a:t>
            </a:r>
            <a:endParaRPr lang="zh-CN" altLang="en-US" sz="1866" dirty="0">
              <a:solidFill>
                <a:schemeClr val="bg1"/>
              </a:solidFill>
            </a:endParaRPr>
          </a:p>
        </p:txBody>
      </p:sp>
      <p:sp>
        <p:nvSpPr>
          <p:cNvPr id="19" name="矩形 18"/>
          <p:cNvSpPr/>
          <p:nvPr/>
        </p:nvSpPr>
        <p:spPr>
          <a:xfrm>
            <a:off x="3271506" y="4602889"/>
            <a:ext cx="2824494" cy="523028"/>
          </a:xfrm>
          <a:prstGeom prst="rect">
            <a:avLst/>
          </a:prstGeom>
        </p:spPr>
        <p:txBody>
          <a:bodyPr wrap="square">
            <a:spAutoFit/>
          </a:bodyPr>
          <a:lstStyle/>
          <a:p>
            <a:pPr lvl="0">
              <a:lnSpc>
                <a:spcPct val="150000"/>
              </a:lnSpc>
            </a:pPr>
            <a:r>
              <a:rPr lang="zh-CN" altLang="en-US" sz="1866" b="1" dirty="0">
                <a:solidFill>
                  <a:schemeClr val="bg1"/>
                </a:solidFill>
                <a:latin typeface="微软雅黑" panose="020B0503020204020204" pitchFamily="34" charset="-122"/>
                <a:ea typeface="微软雅黑" panose="020B0503020204020204" pitchFamily="34" charset="-122"/>
              </a:rPr>
              <a:t>此处输入文本标题</a:t>
            </a:r>
          </a:p>
        </p:txBody>
      </p:sp>
      <p:sp>
        <p:nvSpPr>
          <p:cNvPr id="20" name="标题 19"/>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2002381975"/>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000"/>
                            </p:stCondLst>
                            <p:childTnLst>
                              <p:par>
                                <p:cTn id="28" presetID="31"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500"/>
                                        <p:tgtEl>
                                          <p:spTgt spid="16"/>
                                        </p:tgtEl>
                                      </p:cBhvr>
                                    </p:animEffect>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par>
                          <p:cTn id="46" fill="hold">
                            <p:stCondLst>
                              <p:cond delay="5500"/>
                            </p:stCondLst>
                            <p:childTnLst>
                              <p:par>
                                <p:cTn id="47" presetID="31"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childTnLst>
                          </p:cTn>
                        </p:par>
                        <p:par>
                          <p:cTn id="53" fill="hold">
                            <p:stCondLst>
                              <p:cond delay="6500"/>
                            </p:stCondLst>
                            <p:childTnLst>
                              <p:par>
                                <p:cTn id="54" presetID="22" presetClass="entr" presetSubtype="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left)">
                                      <p:cBhvr>
                                        <p:cTn id="56" dur="500"/>
                                        <p:tgtEl>
                                          <p:spTgt spid="19"/>
                                        </p:tgtEl>
                                      </p:cBhvr>
                                    </p:animEffect>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1">
            <a:hlinkClick r:id="rId3"/>
          </p:cNvPr>
          <p:cNvSpPr>
            <a:spLocks noChangeArrowheads="1"/>
          </p:cNvSpPr>
          <p:nvPr/>
        </p:nvSpPr>
        <p:spPr bwMode="auto">
          <a:xfrm>
            <a:off x="5621993" y="3380559"/>
            <a:ext cx="1282366" cy="789312"/>
          </a:xfrm>
          <a:prstGeom prst="rightArrow">
            <a:avLst>
              <a:gd name="adj1" fmla="val 50000"/>
              <a:gd name="adj2" fmla="val 40617"/>
            </a:avLst>
          </a:prstGeom>
          <a:solidFill>
            <a:schemeClr val="accent1"/>
          </a:solidFill>
          <a:ln>
            <a:noFill/>
          </a:ln>
          <a:effectLst>
            <a:outerShdw dist="35921" dir="2700000" algn="ctr" rotWithShape="0">
              <a:srgbClr val="5F5F5F">
                <a:alpha val="50000"/>
              </a:srgbClr>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4799">
              <a:solidFill>
                <a:schemeClr val="tx1">
                  <a:lumMod val="50000"/>
                  <a:lumOff val="50000"/>
                </a:schemeClr>
              </a:solidFill>
            </a:endParaRPr>
          </a:p>
        </p:txBody>
      </p:sp>
      <p:sp>
        <p:nvSpPr>
          <p:cNvPr id="9" name="AutoShape 12">
            <a:hlinkClick r:id="rId3"/>
          </p:cNvPr>
          <p:cNvSpPr>
            <a:spLocks noChangeArrowheads="1"/>
          </p:cNvSpPr>
          <p:nvPr/>
        </p:nvSpPr>
        <p:spPr bwMode="auto">
          <a:xfrm flipH="1">
            <a:off x="5621993" y="4760266"/>
            <a:ext cx="1282366" cy="789312"/>
          </a:xfrm>
          <a:prstGeom prst="rightArrow">
            <a:avLst>
              <a:gd name="adj1" fmla="val 50000"/>
              <a:gd name="adj2" fmla="val 40617"/>
            </a:avLst>
          </a:prstGeom>
          <a:solidFill>
            <a:schemeClr val="tx2"/>
          </a:solidFill>
          <a:ln>
            <a:noFill/>
          </a:ln>
          <a:effectLst>
            <a:outerShdw dist="35921" dir="2700000" algn="ctr" rotWithShape="0">
              <a:schemeClr val="bg2"/>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4799">
              <a:solidFill>
                <a:schemeClr val="tx1">
                  <a:lumMod val="50000"/>
                  <a:lumOff val="50000"/>
                </a:schemeClr>
              </a:solidFill>
            </a:endParaRPr>
          </a:p>
        </p:txBody>
      </p:sp>
      <p:sp>
        <p:nvSpPr>
          <p:cNvPr id="10" name="Rectangle 6">
            <a:hlinkClick r:id="rId3"/>
          </p:cNvPr>
          <p:cNvSpPr>
            <a:spLocks noChangeArrowheads="1"/>
          </p:cNvSpPr>
          <p:nvPr/>
        </p:nvSpPr>
        <p:spPr bwMode="auto">
          <a:xfrm>
            <a:off x="1085042" y="1748807"/>
            <a:ext cx="4238580" cy="691970"/>
          </a:xfrm>
          <a:prstGeom prst="rect">
            <a:avLst/>
          </a:prstGeom>
          <a:solidFill>
            <a:schemeClr val="accent1"/>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algn="ctr" eaLnBrk="1" hangingPunct="1">
              <a:lnSpc>
                <a:spcPct val="120000"/>
              </a:lnSpc>
              <a:defRPr/>
            </a:pPr>
            <a:r>
              <a:rPr lang="zh-CN" altLang="en-US" sz="2666" b="1" dirty="0">
                <a:solidFill>
                  <a:prstClr val="white"/>
                </a:solidFill>
                <a:latin typeface="微软雅黑" panose="020B0503020204020204" pitchFamily="34" charset="-122"/>
                <a:ea typeface="微软雅黑" panose="020B0503020204020204" pitchFamily="34" charset="-122"/>
              </a:rPr>
              <a:t>输入文本</a:t>
            </a:r>
          </a:p>
        </p:txBody>
      </p:sp>
      <p:sp>
        <p:nvSpPr>
          <p:cNvPr id="11" name="Rectangle 7">
            <a:hlinkClick r:id="rId3"/>
          </p:cNvPr>
          <p:cNvSpPr>
            <a:spLocks noChangeArrowheads="1"/>
          </p:cNvSpPr>
          <p:nvPr/>
        </p:nvSpPr>
        <p:spPr bwMode="auto">
          <a:xfrm>
            <a:off x="1085042" y="2440775"/>
            <a:ext cx="4238580" cy="3771810"/>
          </a:xfrm>
          <a:prstGeom prst="rect">
            <a:avLst/>
          </a:prstGeom>
          <a:solidFill>
            <a:schemeClr val="bg1">
              <a:lumMod val="85000"/>
            </a:schemeClr>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4799">
              <a:solidFill>
                <a:schemeClr val="tx1">
                  <a:lumMod val="50000"/>
                  <a:lumOff val="50000"/>
                </a:schemeClr>
              </a:solidFill>
            </a:endParaRPr>
          </a:p>
        </p:txBody>
      </p:sp>
      <p:sp>
        <p:nvSpPr>
          <p:cNvPr id="12" name="Rectangle 5">
            <a:hlinkClick r:id="rId3"/>
          </p:cNvPr>
          <p:cNvSpPr>
            <a:spLocks noChangeArrowheads="1"/>
          </p:cNvSpPr>
          <p:nvPr/>
        </p:nvSpPr>
        <p:spPr bwMode="gray">
          <a:xfrm>
            <a:off x="1200732" y="2708660"/>
            <a:ext cx="4054477" cy="316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lnSpc>
                <a:spcPct val="150000"/>
              </a:lnSpc>
              <a:spcBef>
                <a:spcPct val="0"/>
              </a:spcBef>
              <a:spcAft>
                <a:spcPct val="40000"/>
              </a:spcAft>
              <a:buClr>
                <a:schemeClr val="tx1"/>
              </a:buClr>
              <a:buFont typeface="Wingdings" pitchFamily="2" charset="2"/>
              <a:buChar char="§"/>
            </a:pPr>
            <a:r>
              <a:rPr lang="zh-CN" altLang="en-US" sz="1866" dirty="0">
                <a:solidFill>
                  <a:schemeClr val="tx1">
                    <a:lumMod val="50000"/>
                    <a:lumOff val="50000"/>
                  </a:schemeClr>
                </a:solidFill>
                <a:latin typeface="微软雅黑" pitchFamily="34" charset="-122"/>
                <a:ea typeface="微软雅黑" pitchFamily="34" charset="-122"/>
              </a:rPr>
              <a:t>根据需要添加适当的文字，一页的文字最好不要超过</a:t>
            </a:r>
            <a:r>
              <a:rPr lang="en-US" altLang="zh-CN" sz="1866" dirty="0">
                <a:solidFill>
                  <a:schemeClr val="tx1">
                    <a:lumMod val="50000"/>
                    <a:lumOff val="50000"/>
                  </a:schemeClr>
                </a:solidFill>
                <a:latin typeface="微软雅黑" pitchFamily="34" charset="-122"/>
                <a:ea typeface="微软雅黑" pitchFamily="34" charset="-122"/>
              </a:rPr>
              <a:t>200</a:t>
            </a:r>
            <a:r>
              <a:rPr lang="zh-CN" altLang="en-US" sz="1866" dirty="0">
                <a:solidFill>
                  <a:schemeClr val="tx1">
                    <a:lumMod val="50000"/>
                    <a:lumOff val="50000"/>
                  </a:schemeClr>
                </a:solidFill>
                <a:latin typeface="微软雅黑" pitchFamily="34" charset="-122"/>
                <a:ea typeface="微软雅黑" pitchFamily="34" charset="-122"/>
              </a:rPr>
              <a:t>字根据需要添加适当的文字，一页的文字最好不要超过</a:t>
            </a:r>
            <a:r>
              <a:rPr lang="en-US" altLang="zh-CN" sz="1866" dirty="0">
                <a:solidFill>
                  <a:schemeClr val="tx1">
                    <a:lumMod val="50000"/>
                    <a:lumOff val="50000"/>
                  </a:schemeClr>
                </a:solidFill>
                <a:latin typeface="微软雅黑" pitchFamily="34" charset="-122"/>
                <a:ea typeface="微软雅黑" pitchFamily="34" charset="-122"/>
              </a:rPr>
              <a:t>200</a:t>
            </a:r>
            <a:r>
              <a:rPr lang="zh-CN" altLang="en-US" sz="1866" dirty="0">
                <a:solidFill>
                  <a:schemeClr val="tx1">
                    <a:lumMod val="50000"/>
                    <a:lumOff val="50000"/>
                  </a:schemeClr>
                </a:solidFill>
                <a:latin typeface="微软雅黑" pitchFamily="34" charset="-122"/>
                <a:ea typeface="微软雅黑" pitchFamily="34" charset="-122"/>
              </a:rPr>
              <a:t>字</a:t>
            </a:r>
            <a:r>
              <a:rPr lang="en-US" altLang="zh-CN" sz="1866" dirty="0">
                <a:solidFill>
                  <a:schemeClr val="tx1">
                    <a:lumMod val="50000"/>
                    <a:lumOff val="50000"/>
                  </a:schemeClr>
                </a:solidFill>
                <a:latin typeface="微软雅黑" pitchFamily="34" charset="-122"/>
                <a:ea typeface="微软雅黑" pitchFamily="34" charset="-122"/>
              </a:rPr>
              <a:t>,</a:t>
            </a:r>
            <a:r>
              <a:rPr lang="zh-CN" altLang="en-US" sz="1866" dirty="0">
                <a:solidFill>
                  <a:schemeClr val="tx1">
                    <a:lumMod val="50000"/>
                    <a:lumOff val="50000"/>
                  </a:schemeClr>
                </a:solidFill>
                <a:latin typeface="微软雅黑" pitchFamily="34" charset="-122"/>
                <a:ea typeface="微软雅黑" pitchFamily="34" charset="-122"/>
              </a:rPr>
              <a:t>根据需要添加适当的文字根据需要添加适当的文字，一页的文字最好不要超过</a:t>
            </a:r>
            <a:r>
              <a:rPr lang="en-US" altLang="zh-CN" sz="1866" dirty="0">
                <a:solidFill>
                  <a:schemeClr val="tx1">
                    <a:lumMod val="50000"/>
                    <a:lumOff val="50000"/>
                  </a:schemeClr>
                </a:solidFill>
                <a:latin typeface="微软雅黑" pitchFamily="34" charset="-122"/>
                <a:ea typeface="微软雅黑" pitchFamily="34" charset="-122"/>
              </a:rPr>
              <a:t>200</a:t>
            </a:r>
            <a:endParaRPr lang="en-US" altLang="zh-CN" sz="1866" noProof="1">
              <a:solidFill>
                <a:schemeClr val="tx1">
                  <a:lumMod val="50000"/>
                  <a:lumOff val="50000"/>
                </a:schemeClr>
              </a:solidFill>
              <a:cs typeface="Arial" charset="0"/>
            </a:endParaRPr>
          </a:p>
        </p:txBody>
      </p:sp>
      <p:sp>
        <p:nvSpPr>
          <p:cNvPr id="13" name="Rectangle 8">
            <a:hlinkClick r:id="rId3"/>
          </p:cNvPr>
          <p:cNvSpPr>
            <a:spLocks noChangeArrowheads="1"/>
          </p:cNvSpPr>
          <p:nvPr/>
        </p:nvSpPr>
        <p:spPr bwMode="auto">
          <a:xfrm>
            <a:off x="7101156" y="1748807"/>
            <a:ext cx="4238579" cy="691970"/>
          </a:xfrm>
          <a:prstGeom prst="rect">
            <a:avLst/>
          </a:prstGeom>
          <a:solidFill>
            <a:schemeClr val="tx2"/>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lnSpc>
                <a:spcPct val="120000"/>
              </a:lnSpc>
              <a:defRPr/>
            </a:pPr>
            <a:r>
              <a:rPr lang="zh-CN" altLang="en-US" sz="2666" b="1" dirty="0">
                <a:solidFill>
                  <a:schemeClr val="bg1"/>
                </a:solidFill>
                <a:latin typeface="微软雅黑" panose="020B0503020204020204" pitchFamily="34" charset="-122"/>
                <a:ea typeface="微软雅黑" panose="020B0503020204020204" pitchFamily="34" charset="-122"/>
              </a:rPr>
              <a:t>输入文本</a:t>
            </a:r>
          </a:p>
        </p:txBody>
      </p:sp>
      <p:sp>
        <p:nvSpPr>
          <p:cNvPr id="14" name="Rectangle 9">
            <a:hlinkClick r:id="rId3"/>
          </p:cNvPr>
          <p:cNvSpPr>
            <a:spLocks noChangeArrowheads="1"/>
          </p:cNvSpPr>
          <p:nvPr/>
        </p:nvSpPr>
        <p:spPr bwMode="auto">
          <a:xfrm>
            <a:off x="7101156" y="2440775"/>
            <a:ext cx="4238579" cy="3771810"/>
          </a:xfrm>
          <a:prstGeom prst="rect">
            <a:avLst/>
          </a:prstGeom>
          <a:solidFill>
            <a:schemeClr val="bg1">
              <a:lumMod val="85000"/>
            </a:schemeClr>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4799">
              <a:solidFill>
                <a:schemeClr val="tx1">
                  <a:lumMod val="50000"/>
                  <a:lumOff val="50000"/>
                </a:schemeClr>
              </a:solidFill>
            </a:endParaRPr>
          </a:p>
        </p:txBody>
      </p:sp>
      <p:sp>
        <p:nvSpPr>
          <p:cNvPr id="15" name="Rectangle 5"/>
          <p:cNvSpPr>
            <a:spLocks noChangeArrowheads="1"/>
          </p:cNvSpPr>
          <p:nvPr/>
        </p:nvSpPr>
        <p:spPr bwMode="gray">
          <a:xfrm>
            <a:off x="7245052" y="2708660"/>
            <a:ext cx="4052360" cy="316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lnSpc>
                <a:spcPct val="150000"/>
              </a:lnSpc>
              <a:spcBef>
                <a:spcPct val="0"/>
              </a:spcBef>
              <a:spcAft>
                <a:spcPct val="40000"/>
              </a:spcAft>
              <a:buClr>
                <a:schemeClr val="tx1"/>
              </a:buClr>
              <a:buFont typeface="Wingdings" pitchFamily="2" charset="2"/>
              <a:buChar char="§"/>
            </a:pPr>
            <a:r>
              <a:rPr lang="zh-CN" altLang="en-US" sz="1866" dirty="0">
                <a:solidFill>
                  <a:schemeClr val="tx1">
                    <a:lumMod val="50000"/>
                    <a:lumOff val="50000"/>
                  </a:schemeClr>
                </a:solidFill>
                <a:latin typeface="微软雅黑" pitchFamily="34" charset="-122"/>
                <a:ea typeface="微软雅黑" pitchFamily="34" charset="-122"/>
              </a:rPr>
              <a:t>根据需要添加适当的文字，一页的文字最好不要超过</a:t>
            </a:r>
            <a:r>
              <a:rPr lang="en-US" altLang="zh-CN" sz="1866" dirty="0">
                <a:solidFill>
                  <a:schemeClr val="tx1">
                    <a:lumMod val="50000"/>
                    <a:lumOff val="50000"/>
                  </a:schemeClr>
                </a:solidFill>
                <a:latin typeface="微软雅黑" pitchFamily="34" charset="-122"/>
                <a:ea typeface="微软雅黑" pitchFamily="34" charset="-122"/>
              </a:rPr>
              <a:t>200</a:t>
            </a:r>
            <a:r>
              <a:rPr lang="zh-CN" altLang="en-US" sz="1866" dirty="0">
                <a:solidFill>
                  <a:schemeClr val="tx1">
                    <a:lumMod val="50000"/>
                    <a:lumOff val="50000"/>
                  </a:schemeClr>
                </a:solidFill>
                <a:latin typeface="微软雅黑" pitchFamily="34" charset="-122"/>
                <a:ea typeface="微软雅黑" pitchFamily="34" charset="-122"/>
              </a:rPr>
              <a:t>字根据需要添加适当的文字，一页的文字最好不要超过</a:t>
            </a:r>
            <a:r>
              <a:rPr lang="en-US" altLang="zh-CN" sz="1866" dirty="0">
                <a:solidFill>
                  <a:schemeClr val="tx1">
                    <a:lumMod val="50000"/>
                    <a:lumOff val="50000"/>
                  </a:schemeClr>
                </a:solidFill>
                <a:latin typeface="微软雅黑" pitchFamily="34" charset="-122"/>
                <a:ea typeface="微软雅黑" pitchFamily="34" charset="-122"/>
              </a:rPr>
              <a:t>200</a:t>
            </a:r>
            <a:r>
              <a:rPr lang="zh-CN" altLang="en-US" sz="1866" dirty="0">
                <a:solidFill>
                  <a:schemeClr val="tx1">
                    <a:lumMod val="50000"/>
                    <a:lumOff val="50000"/>
                  </a:schemeClr>
                </a:solidFill>
                <a:latin typeface="微软雅黑" pitchFamily="34" charset="-122"/>
                <a:ea typeface="微软雅黑" pitchFamily="34" charset="-122"/>
              </a:rPr>
              <a:t>字</a:t>
            </a:r>
            <a:r>
              <a:rPr lang="en-US" altLang="zh-CN" sz="1866" dirty="0">
                <a:solidFill>
                  <a:schemeClr val="tx1">
                    <a:lumMod val="50000"/>
                    <a:lumOff val="50000"/>
                  </a:schemeClr>
                </a:solidFill>
                <a:latin typeface="微软雅黑" pitchFamily="34" charset="-122"/>
                <a:ea typeface="微软雅黑" pitchFamily="34" charset="-122"/>
              </a:rPr>
              <a:t>,</a:t>
            </a:r>
            <a:r>
              <a:rPr lang="zh-CN" altLang="en-US" sz="1866" dirty="0">
                <a:solidFill>
                  <a:schemeClr val="tx1">
                    <a:lumMod val="50000"/>
                    <a:lumOff val="50000"/>
                  </a:schemeClr>
                </a:solidFill>
                <a:latin typeface="微软雅黑" pitchFamily="34" charset="-122"/>
                <a:ea typeface="微软雅黑" pitchFamily="34" charset="-122"/>
              </a:rPr>
              <a:t>根据需要添加适当的文字根据需要添加适当的文字，一页的文字最好不要超过</a:t>
            </a:r>
            <a:r>
              <a:rPr lang="en-US" altLang="zh-CN" sz="1866" dirty="0">
                <a:solidFill>
                  <a:schemeClr val="tx1">
                    <a:lumMod val="50000"/>
                    <a:lumOff val="50000"/>
                  </a:schemeClr>
                </a:solidFill>
                <a:latin typeface="微软雅黑" pitchFamily="34" charset="-122"/>
                <a:ea typeface="微软雅黑" pitchFamily="34" charset="-122"/>
              </a:rPr>
              <a:t>200</a:t>
            </a:r>
            <a:endParaRPr lang="en-US" altLang="zh-CN" sz="1866" noProof="1">
              <a:solidFill>
                <a:schemeClr val="tx1">
                  <a:lumMod val="50000"/>
                  <a:lumOff val="50000"/>
                </a:schemeClr>
              </a:solidFill>
              <a:cs typeface="Arial" charset="0"/>
            </a:endParaRPr>
          </a:p>
        </p:txBody>
      </p:sp>
      <p:sp>
        <p:nvSpPr>
          <p:cNvPr id="16" name="标题 15"/>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3864442355"/>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outVertical)">
                                      <p:cBhvr>
                                        <p:cTn id="19" dur="500"/>
                                        <p:tgtEl>
                                          <p:spTgt spid="13"/>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animBg="1"/>
      <p:bldP spid="14" grpId="0" animBg="1"/>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0094" y="1769725"/>
            <a:ext cx="1757998" cy="17655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3"/>
          </a:p>
        </p:txBody>
      </p:sp>
      <p:sp>
        <p:nvSpPr>
          <p:cNvPr id="3" name="矩形 2"/>
          <p:cNvSpPr/>
          <p:nvPr/>
        </p:nvSpPr>
        <p:spPr>
          <a:xfrm>
            <a:off x="1200094" y="3535309"/>
            <a:ext cx="1757998" cy="10593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1600" dirty="0">
                <a:solidFill>
                  <a:schemeClr val="bg1"/>
                </a:solidFill>
                <a:latin typeface="微软雅黑" pitchFamily="34" charset="-122"/>
                <a:ea typeface="微软雅黑" pitchFamily="34" charset="-122"/>
                <a:cs typeface="华文黑体" pitchFamily="2" charset="-122"/>
              </a:rPr>
              <a:t>点击添加标题</a:t>
            </a:r>
          </a:p>
          <a:p>
            <a:pPr algn="ctr"/>
            <a:r>
              <a:rPr lang="zh-CN" altLang="en-US" sz="1600" dirty="0">
                <a:solidFill>
                  <a:schemeClr val="bg1"/>
                </a:solidFill>
                <a:latin typeface="微软雅黑" pitchFamily="34" charset="-122"/>
                <a:ea typeface="微软雅黑" pitchFamily="34" charset="-122"/>
                <a:cs typeface="华文黑体" pitchFamily="2" charset="-122"/>
              </a:rPr>
              <a:t>点击添加标题</a:t>
            </a:r>
          </a:p>
        </p:txBody>
      </p:sp>
      <p:sp>
        <p:nvSpPr>
          <p:cNvPr id="4" name="矩形 3"/>
          <p:cNvSpPr/>
          <p:nvPr/>
        </p:nvSpPr>
        <p:spPr>
          <a:xfrm>
            <a:off x="3186631" y="1769725"/>
            <a:ext cx="1757998" cy="1765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3"/>
          </a:p>
        </p:txBody>
      </p:sp>
      <p:sp>
        <p:nvSpPr>
          <p:cNvPr id="5" name="矩形 4"/>
          <p:cNvSpPr/>
          <p:nvPr/>
        </p:nvSpPr>
        <p:spPr>
          <a:xfrm>
            <a:off x="3186631" y="3535309"/>
            <a:ext cx="1757998" cy="10593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1600" dirty="0">
                <a:solidFill>
                  <a:schemeClr val="bg1"/>
                </a:solidFill>
                <a:latin typeface="微软雅黑" pitchFamily="34" charset="-122"/>
                <a:ea typeface="微软雅黑" pitchFamily="34" charset="-122"/>
                <a:cs typeface="华文黑体" pitchFamily="2" charset="-122"/>
              </a:rPr>
              <a:t>点击添加标题</a:t>
            </a:r>
          </a:p>
          <a:p>
            <a:pPr algn="ctr"/>
            <a:r>
              <a:rPr lang="zh-CN" altLang="en-US" sz="1600" dirty="0">
                <a:solidFill>
                  <a:schemeClr val="bg1"/>
                </a:solidFill>
                <a:latin typeface="微软雅黑" pitchFamily="34" charset="-122"/>
                <a:ea typeface="微软雅黑" pitchFamily="34" charset="-122"/>
                <a:cs typeface="华文黑体" pitchFamily="2" charset="-122"/>
              </a:rPr>
              <a:t>点击添加标题</a:t>
            </a:r>
          </a:p>
        </p:txBody>
      </p:sp>
      <p:sp>
        <p:nvSpPr>
          <p:cNvPr id="6" name="矩形 5"/>
          <p:cNvSpPr/>
          <p:nvPr/>
        </p:nvSpPr>
        <p:spPr>
          <a:xfrm>
            <a:off x="5173170" y="1769725"/>
            <a:ext cx="1757998" cy="1765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3"/>
          </a:p>
        </p:txBody>
      </p:sp>
      <p:sp>
        <p:nvSpPr>
          <p:cNvPr id="7" name="矩形 6"/>
          <p:cNvSpPr/>
          <p:nvPr/>
        </p:nvSpPr>
        <p:spPr>
          <a:xfrm>
            <a:off x="5173170" y="3535309"/>
            <a:ext cx="1757998" cy="10593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1600" dirty="0">
                <a:solidFill>
                  <a:schemeClr val="bg1"/>
                </a:solidFill>
                <a:latin typeface="微软雅黑" pitchFamily="34" charset="-122"/>
                <a:ea typeface="微软雅黑" pitchFamily="34" charset="-122"/>
                <a:cs typeface="华文黑体" pitchFamily="2" charset="-122"/>
              </a:rPr>
              <a:t>点击添加标题</a:t>
            </a:r>
          </a:p>
          <a:p>
            <a:pPr algn="ctr"/>
            <a:r>
              <a:rPr lang="zh-CN" altLang="en-US" sz="1600" dirty="0">
                <a:solidFill>
                  <a:schemeClr val="bg1"/>
                </a:solidFill>
                <a:latin typeface="微软雅黑" pitchFamily="34" charset="-122"/>
                <a:ea typeface="微软雅黑" pitchFamily="34" charset="-122"/>
                <a:cs typeface="华文黑体" pitchFamily="2" charset="-122"/>
              </a:rPr>
              <a:t>点击添加标题</a:t>
            </a:r>
          </a:p>
        </p:txBody>
      </p:sp>
      <p:sp>
        <p:nvSpPr>
          <p:cNvPr id="8" name="矩形 7"/>
          <p:cNvSpPr/>
          <p:nvPr/>
        </p:nvSpPr>
        <p:spPr>
          <a:xfrm>
            <a:off x="7159710" y="1769725"/>
            <a:ext cx="1757998" cy="1765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3"/>
          </a:p>
        </p:txBody>
      </p:sp>
      <p:sp>
        <p:nvSpPr>
          <p:cNvPr id="9" name="矩形 8"/>
          <p:cNvSpPr/>
          <p:nvPr/>
        </p:nvSpPr>
        <p:spPr>
          <a:xfrm>
            <a:off x="7159710" y="3535309"/>
            <a:ext cx="1757998" cy="10593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1600" dirty="0">
                <a:solidFill>
                  <a:schemeClr val="bg1"/>
                </a:solidFill>
                <a:latin typeface="微软雅黑" pitchFamily="34" charset="-122"/>
                <a:ea typeface="微软雅黑" pitchFamily="34" charset="-122"/>
                <a:cs typeface="华文黑体" pitchFamily="2" charset="-122"/>
              </a:rPr>
              <a:t>点击添加标题</a:t>
            </a:r>
          </a:p>
          <a:p>
            <a:pPr algn="ctr"/>
            <a:r>
              <a:rPr lang="zh-CN" altLang="en-US" sz="1600" dirty="0">
                <a:solidFill>
                  <a:schemeClr val="bg1"/>
                </a:solidFill>
                <a:latin typeface="微软雅黑" pitchFamily="34" charset="-122"/>
                <a:ea typeface="微软雅黑" pitchFamily="34" charset="-122"/>
                <a:cs typeface="华文黑体" pitchFamily="2" charset="-122"/>
              </a:rPr>
              <a:t>点击添加标题</a:t>
            </a:r>
          </a:p>
        </p:txBody>
      </p:sp>
      <p:sp>
        <p:nvSpPr>
          <p:cNvPr id="10" name="矩形 9"/>
          <p:cNvSpPr/>
          <p:nvPr/>
        </p:nvSpPr>
        <p:spPr>
          <a:xfrm>
            <a:off x="9146247" y="1769725"/>
            <a:ext cx="1757998" cy="1765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3"/>
          </a:p>
        </p:txBody>
      </p:sp>
      <p:sp>
        <p:nvSpPr>
          <p:cNvPr id="11" name="矩形 10"/>
          <p:cNvSpPr/>
          <p:nvPr/>
        </p:nvSpPr>
        <p:spPr>
          <a:xfrm>
            <a:off x="9146247" y="3535309"/>
            <a:ext cx="1757998" cy="10593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1600" dirty="0">
                <a:solidFill>
                  <a:schemeClr val="bg1"/>
                </a:solidFill>
                <a:latin typeface="微软雅黑" pitchFamily="34" charset="-122"/>
                <a:ea typeface="微软雅黑" pitchFamily="34" charset="-122"/>
                <a:cs typeface="华文黑体" pitchFamily="2" charset="-122"/>
              </a:rPr>
              <a:t>点击添加标题</a:t>
            </a:r>
          </a:p>
          <a:p>
            <a:pPr algn="ctr"/>
            <a:r>
              <a:rPr lang="zh-CN" altLang="en-US" sz="1600" dirty="0">
                <a:solidFill>
                  <a:schemeClr val="bg1"/>
                </a:solidFill>
                <a:latin typeface="微软雅黑" pitchFamily="34" charset="-122"/>
                <a:ea typeface="微软雅黑" pitchFamily="34" charset="-122"/>
                <a:cs typeface="华文黑体" pitchFamily="2" charset="-122"/>
              </a:rPr>
              <a:t>点击添加标题</a:t>
            </a:r>
          </a:p>
        </p:txBody>
      </p:sp>
      <p:grpSp>
        <p:nvGrpSpPr>
          <p:cNvPr id="12" name="组合 11"/>
          <p:cNvGrpSpPr/>
          <p:nvPr/>
        </p:nvGrpSpPr>
        <p:grpSpPr>
          <a:xfrm>
            <a:off x="1762914" y="1981593"/>
            <a:ext cx="632363" cy="816374"/>
            <a:chOff x="3095876" y="2479873"/>
            <a:chExt cx="366231" cy="470769"/>
          </a:xfrm>
        </p:grpSpPr>
        <p:sp>
          <p:nvSpPr>
            <p:cNvPr id="13" name="Freeform 108"/>
            <p:cNvSpPr>
              <a:spLocks/>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sp>
          <p:nvSpPr>
            <p:cNvPr id="14"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sp>
          <p:nvSpPr>
            <p:cNvPr id="15"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sp>
          <p:nvSpPr>
            <p:cNvPr id="16"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grpSp>
      <p:sp>
        <p:nvSpPr>
          <p:cNvPr id="17" name="Freeform 64"/>
          <p:cNvSpPr>
            <a:spLocks noEditPoints="1"/>
          </p:cNvSpPr>
          <p:nvPr/>
        </p:nvSpPr>
        <p:spPr bwMode="auto">
          <a:xfrm flipH="1">
            <a:off x="3630367" y="2027377"/>
            <a:ext cx="870531" cy="724809"/>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442" tIns="44720" rIns="89442" bIns="44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grpSp>
        <p:nvGrpSpPr>
          <p:cNvPr id="18" name="组合 17"/>
          <p:cNvGrpSpPr/>
          <p:nvPr/>
        </p:nvGrpSpPr>
        <p:grpSpPr>
          <a:xfrm>
            <a:off x="5780451" y="1992614"/>
            <a:ext cx="543437" cy="794334"/>
            <a:chOff x="5690315" y="3674507"/>
            <a:chExt cx="314729" cy="458061"/>
          </a:xfrm>
        </p:grpSpPr>
        <p:sp>
          <p:nvSpPr>
            <p:cNvPr id="19" name="Freeform 36"/>
            <p:cNvSpPr>
              <a:spLocks/>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sp>
          <p:nvSpPr>
            <p:cNvPr id="20"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grpSp>
      <p:sp>
        <p:nvSpPr>
          <p:cNvPr id="21" name="Freeform 9"/>
          <p:cNvSpPr>
            <a:spLocks/>
          </p:cNvSpPr>
          <p:nvPr/>
        </p:nvSpPr>
        <p:spPr bwMode="auto">
          <a:xfrm flipH="1">
            <a:off x="7587004" y="2105593"/>
            <a:ext cx="903413" cy="568376"/>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442" tIns="44720" rIns="89442" bIns="44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grpSp>
        <p:nvGrpSpPr>
          <p:cNvPr id="22" name="组合 21"/>
          <p:cNvGrpSpPr/>
          <p:nvPr/>
        </p:nvGrpSpPr>
        <p:grpSpPr>
          <a:xfrm>
            <a:off x="9640174" y="2026508"/>
            <a:ext cx="770153" cy="726549"/>
            <a:chOff x="1784487" y="2486066"/>
            <a:chExt cx="446032" cy="418971"/>
          </a:xfrm>
          <a:solidFill>
            <a:schemeClr val="bg1"/>
          </a:solidFill>
        </p:grpSpPr>
        <p:sp>
          <p:nvSpPr>
            <p:cNvPr id="23" name="Freeform 68"/>
            <p:cNvSpPr>
              <a:spLocks/>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sp>
          <p:nvSpPr>
            <p:cNvPr id="24" name="Freeform 69"/>
            <p:cNvSpPr>
              <a:spLocks/>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sp>
          <p:nvSpPr>
            <p:cNvPr id="25" name="Freeform 70"/>
            <p:cNvSpPr>
              <a:spLocks/>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sp>
          <p:nvSpPr>
            <p:cNvPr id="26" name="Freeform 71"/>
            <p:cNvSpPr>
              <a:spLocks/>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sp>
          <p:nvSpPr>
            <p:cNvPr id="27" name="Freeform 72"/>
            <p:cNvSpPr>
              <a:spLocks/>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sp>
          <p:nvSpPr>
            <p:cNvPr id="28"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grpSp>
      <p:grpSp>
        <p:nvGrpSpPr>
          <p:cNvPr id="29" name="组合 28"/>
          <p:cNvGrpSpPr/>
          <p:nvPr/>
        </p:nvGrpSpPr>
        <p:grpSpPr>
          <a:xfrm>
            <a:off x="1973616" y="3040942"/>
            <a:ext cx="8157113" cy="211870"/>
            <a:chOff x="1918742" y="3212976"/>
            <a:chExt cx="8352927" cy="216024"/>
          </a:xfrm>
        </p:grpSpPr>
        <p:sp>
          <p:nvSpPr>
            <p:cNvPr id="30" name="椭圆 29"/>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chemeClr val="bg1"/>
                </a:solidFill>
              </a:endParaRPr>
            </a:p>
          </p:txBody>
        </p:sp>
        <p:sp>
          <p:nvSpPr>
            <p:cNvPr id="31" name="椭圆 30"/>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chemeClr val="bg1"/>
                </a:solidFill>
              </a:endParaRPr>
            </a:p>
          </p:txBody>
        </p:sp>
        <p:sp>
          <p:nvSpPr>
            <p:cNvPr id="32" name="椭圆 31"/>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chemeClr val="bg1"/>
                </a:solidFill>
              </a:endParaRPr>
            </a:p>
          </p:txBody>
        </p:sp>
        <p:sp>
          <p:nvSpPr>
            <p:cNvPr id="33" name="椭圆 32"/>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chemeClr val="bg1"/>
                </a:solidFill>
              </a:endParaRPr>
            </a:p>
          </p:txBody>
        </p:sp>
        <p:sp>
          <p:nvSpPr>
            <p:cNvPr id="34" name="椭圆 33"/>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chemeClr val="bg1"/>
                </a:solidFill>
              </a:endParaRPr>
            </a:p>
          </p:txBody>
        </p:sp>
        <p:sp>
          <p:nvSpPr>
            <p:cNvPr id="35" name="矩形 34"/>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chemeClr val="bg1"/>
                </a:solidFill>
              </a:endParaRPr>
            </a:p>
          </p:txBody>
        </p:sp>
      </p:grpSp>
      <p:sp>
        <p:nvSpPr>
          <p:cNvPr id="36" name="等腰三角形 35"/>
          <p:cNvSpPr/>
          <p:nvPr/>
        </p:nvSpPr>
        <p:spPr>
          <a:xfrm flipV="1">
            <a:off x="1956737" y="4594654"/>
            <a:ext cx="244714" cy="21187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3">
              <a:solidFill>
                <a:schemeClr val="bg1"/>
              </a:solidFill>
            </a:endParaRPr>
          </a:p>
        </p:txBody>
      </p:sp>
      <p:sp>
        <p:nvSpPr>
          <p:cNvPr id="37" name="等腰三角形 36"/>
          <p:cNvSpPr/>
          <p:nvPr/>
        </p:nvSpPr>
        <p:spPr>
          <a:xfrm flipV="1">
            <a:off x="3943276" y="4594654"/>
            <a:ext cx="244714" cy="21187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3">
              <a:solidFill>
                <a:schemeClr val="bg1"/>
              </a:solidFill>
            </a:endParaRPr>
          </a:p>
        </p:txBody>
      </p:sp>
      <p:sp>
        <p:nvSpPr>
          <p:cNvPr id="38" name="等腰三角形 37"/>
          <p:cNvSpPr/>
          <p:nvPr/>
        </p:nvSpPr>
        <p:spPr>
          <a:xfrm flipV="1">
            <a:off x="5929814" y="4594654"/>
            <a:ext cx="244714" cy="21187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3">
              <a:solidFill>
                <a:schemeClr val="bg1"/>
              </a:solidFill>
            </a:endParaRPr>
          </a:p>
        </p:txBody>
      </p:sp>
      <p:sp>
        <p:nvSpPr>
          <p:cNvPr id="39" name="等腰三角形 38"/>
          <p:cNvSpPr/>
          <p:nvPr/>
        </p:nvSpPr>
        <p:spPr>
          <a:xfrm flipV="1">
            <a:off x="7916352" y="4594654"/>
            <a:ext cx="244714" cy="21187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3">
              <a:solidFill>
                <a:schemeClr val="bg1"/>
              </a:solidFill>
            </a:endParaRPr>
          </a:p>
        </p:txBody>
      </p:sp>
      <p:sp>
        <p:nvSpPr>
          <p:cNvPr id="40" name="等腰三角形 39"/>
          <p:cNvSpPr/>
          <p:nvPr/>
        </p:nvSpPr>
        <p:spPr>
          <a:xfrm flipV="1">
            <a:off x="9902893" y="4594654"/>
            <a:ext cx="244714" cy="21187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3">
              <a:solidFill>
                <a:schemeClr val="bg1"/>
              </a:solidFill>
            </a:endParaRPr>
          </a:p>
        </p:txBody>
      </p:sp>
      <p:sp>
        <p:nvSpPr>
          <p:cNvPr id="41" name="TextBox 40"/>
          <p:cNvSpPr txBox="1"/>
          <p:nvPr/>
        </p:nvSpPr>
        <p:spPr>
          <a:xfrm>
            <a:off x="1440553" y="4938659"/>
            <a:ext cx="1277085" cy="418545"/>
          </a:xfrm>
          <a:prstGeom prst="rect">
            <a:avLst/>
          </a:prstGeom>
          <a:noFill/>
        </p:spPr>
        <p:txBody>
          <a:bodyPr wrap="none" lIns="89442" tIns="44720" rIns="89442" bIns="44720" rtlCol="0">
            <a:spAutoFit/>
          </a:bodyPr>
          <a:lstStyle/>
          <a:p>
            <a:pPr algn="ctr"/>
            <a:r>
              <a:rPr lang="zh-CN" altLang="en-US" sz="2133">
                <a:solidFill>
                  <a:schemeClr val="tx1">
                    <a:lumMod val="50000"/>
                    <a:lumOff val="50000"/>
                  </a:schemeClr>
                </a:solidFill>
                <a:latin typeface="微软雅黑" pitchFamily="34" charset="-122"/>
                <a:ea typeface="微软雅黑" pitchFamily="34" charset="-122"/>
              </a:rPr>
              <a:t>添加文字</a:t>
            </a:r>
          </a:p>
        </p:txBody>
      </p:sp>
      <p:sp>
        <p:nvSpPr>
          <p:cNvPr id="42" name="TextBox 41"/>
          <p:cNvSpPr txBox="1"/>
          <p:nvPr/>
        </p:nvSpPr>
        <p:spPr>
          <a:xfrm>
            <a:off x="3427091" y="4938659"/>
            <a:ext cx="1277085" cy="418545"/>
          </a:xfrm>
          <a:prstGeom prst="rect">
            <a:avLst/>
          </a:prstGeom>
          <a:noFill/>
        </p:spPr>
        <p:txBody>
          <a:bodyPr wrap="none" lIns="89442" tIns="44720" rIns="89442" bIns="44720" rtlCol="0">
            <a:spAutoFit/>
          </a:bodyPr>
          <a:lstStyle/>
          <a:p>
            <a:pPr algn="ctr"/>
            <a:r>
              <a:rPr lang="zh-CN" altLang="en-US" sz="2133">
                <a:solidFill>
                  <a:schemeClr val="tx1">
                    <a:lumMod val="50000"/>
                    <a:lumOff val="50000"/>
                  </a:schemeClr>
                </a:solidFill>
                <a:latin typeface="微软雅黑" pitchFamily="34" charset="-122"/>
                <a:ea typeface="微软雅黑" pitchFamily="34" charset="-122"/>
              </a:rPr>
              <a:t>添加文字</a:t>
            </a:r>
          </a:p>
        </p:txBody>
      </p:sp>
      <p:sp>
        <p:nvSpPr>
          <p:cNvPr id="43" name="TextBox 42"/>
          <p:cNvSpPr txBox="1"/>
          <p:nvPr/>
        </p:nvSpPr>
        <p:spPr>
          <a:xfrm>
            <a:off x="5413631" y="4938659"/>
            <a:ext cx="1277085" cy="418545"/>
          </a:xfrm>
          <a:prstGeom prst="rect">
            <a:avLst/>
          </a:prstGeom>
          <a:noFill/>
        </p:spPr>
        <p:txBody>
          <a:bodyPr wrap="none" lIns="89442" tIns="44720" rIns="89442" bIns="44720" rtlCol="0">
            <a:spAutoFit/>
          </a:bodyPr>
          <a:lstStyle/>
          <a:p>
            <a:pPr algn="ctr"/>
            <a:r>
              <a:rPr lang="zh-CN" altLang="en-US" sz="2133">
                <a:solidFill>
                  <a:schemeClr val="tx1">
                    <a:lumMod val="50000"/>
                    <a:lumOff val="50000"/>
                  </a:schemeClr>
                </a:solidFill>
                <a:latin typeface="微软雅黑" pitchFamily="34" charset="-122"/>
                <a:ea typeface="微软雅黑" pitchFamily="34" charset="-122"/>
              </a:rPr>
              <a:t>添加文字</a:t>
            </a:r>
          </a:p>
        </p:txBody>
      </p:sp>
      <p:sp>
        <p:nvSpPr>
          <p:cNvPr id="44" name="TextBox 43"/>
          <p:cNvSpPr txBox="1"/>
          <p:nvPr/>
        </p:nvSpPr>
        <p:spPr>
          <a:xfrm>
            <a:off x="7400170" y="4938659"/>
            <a:ext cx="1277085" cy="418545"/>
          </a:xfrm>
          <a:prstGeom prst="rect">
            <a:avLst/>
          </a:prstGeom>
          <a:noFill/>
        </p:spPr>
        <p:txBody>
          <a:bodyPr wrap="none" lIns="89442" tIns="44720" rIns="89442" bIns="44720" rtlCol="0">
            <a:spAutoFit/>
          </a:bodyPr>
          <a:lstStyle/>
          <a:p>
            <a:pPr algn="ctr"/>
            <a:r>
              <a:rPr lang="zh-CN" altLang="en-US" sz="2133">
                <a:solidFill>
                  <a:schemeClr val="tx1">
                    <a:lumMod val="50000"/>
                    <a:lumOff val="50000"/>
                  </a:schemeClr>
                </a:solidFill>
                <a:latin typeface="微软雅黑" pitchFamily="34" charset="-122"/>
                <a:ea typeface="微软雅黑" pitchFamily="34" charset="-122"/>
              </a:rPr>
              <a:t>添加文字</a:t>
            </a:r>
          </a:p>
        </p:txBody>
      </p:sp>
      <p:sp>
        <p:nvSpPr>
          <p:cNvPr id="45" name="TextBox 44"/>
          <p:cNvSpPr txBox="1"/>
          <p:nvPr/>
        </p:nvSpPr>
        <p:spPr>
          <a:xfrm>
            <a:off x="9386707" y="4938659"/>
            <a:ext cx="1277085" cy="418545"/>
          </a:xfrm>
          <a:prstGeom prst="rect">
            <a:avLst/>
          </a:prstGeom>
          <a:noFill/>
        </p:spPr>
        <p:txBody>
          <a:bodyPr wrap="none" lIns="89442" tIns="44720" rIns="89442" bIns="44720" rtlCol="0">
            <a:spAutoFit/>
          </a:bodyPr>
          <a:lstStyle/>
          <a:p>
            <a:pPr algn="ctr"/>
            <a:r>
              <a:rPr lang="zh-CN" altLang="en-US" sz="2133">
                <a:solidFill>
                  <a:schemeClr val="tx1">
                    <a:lumMod val="50000"/>
                    <a:lumOff val="50000"/>
                  </a:schemeClr>
                </a:solidFill>
                <a:latin typeface="微软雅黑" pitchFamily="34" charset="-122"/>
                <a:ea typeface="微软雅黑" pitchFamily="34" charset="-122"/>
              </a:rPr>
              <a:t>添加文字</a:t>
            </a:r>
          </a:p>
        </p:txBody>
      </p:sp>
      <p:sp>
        <p:nvSpPr>
          <p:cNvPr id="46" name="矩形 45"/>
          <p:cNvSpPr/>
          <p:nvPr/>
        </p:nvSpPr>
        <p:spPr>
          <a:xfrm>
            <a:off x="1200095" y="5442138"/>
            <a:ext cx="9704152" cy="577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3199" dirty="0">
                <a:latin typeface="微软雅黑" pitchFamily="34" charset="-122"/>
                <a:ea typeface="微软雅黑" pitchFamily="34" charset="-122"/>
              </a:rPr>
              <a:t>点击添加标题</a:t>
            </a:r>
          </a:p>
        </p:txBody>
      </p:sp>
      <p:sp>
        <p:nvSpPr>
          <p:cNvPr id="54" name="标题 53"/>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1277944891"/>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10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5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200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0-#ppt_h/2"/>
                                          </p:val>
                                        </p:tav>
                                        <p:tav tm="100000">
                                          <p:val>
                                            <p:strVal val="#ppt_y"/>
                                          </p:val>
                                        </p:tav>
                                      </p:tavLst>
                                    </p:anim>
                                  </p:childTnLst>
                                </p:cTn>
                              </p:par>
                              <p:par>
                                <p:cTn id="45" presetID="42" presetClass="entr" presetSubtype="0" fill="hold" nodeType="withEffect">
                                  <p:stCondLst>
                                    <p:cond delay="250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50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50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50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par>
                                <p:cTn id="70" presetID="22" presetClass="entr" presetSubtype="8" fill="hold" nodeType="withEffect">
                                  <p:stCondLst>
                                    <p:cond delay="300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500"/>
                                        <p:tgtEl>
                                          <p:spTgt spid="29"/>
                                        </p:tgtEl>
                                      </p:cBhvr>
                                    </p:animEffect>
                                  </p:childTnLst>
                                </p:cTn>
                              </p:par>
                              <p:par>
                                <p:cTn id="73" presetID="10" presetClass="entr" presetSubtype="0" fill="hold" grpId="0" nodeType="withEffect">
                                  <p:stCondLst>
                                    <p:cond delay="250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par>
                                <p:cTn id="76" presetID="42" presetClass="entr" presetSubtype="0" fill="hold" grpId="0" nodeType="withEffect">
                                  <p:stCondLst>
                                    <p:cond delay="250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anim calcmode="lin" valueType="num">
                                      <p:cBhvr>
                                        <p:cTn id="79" dur="500" fill="hold"/>
                                        <p:tgtEl>
                                          <p:spTgt spid="41"/>
                                        </p:tgtEl>
                                        <p:attrNameLst>
                                          <p:attrName>ppt_x</p:attrName>
                                        </p:attrNameLst>
                                      </p:cBhvr>
                                      <p:tavLst>
                                        <p:tav tm="0">
                                          <p:val>
                                            <p:strVal val="#ppt_x"/>
                                          </p:val>
                                        </p:tav>
                                        <p:tav tm="100000">
                                          <p:val>
                                            <p:strVal val="#ppt_x"/>
                                          </p:val>
                                        </p:tav>
                                      </p:tavLst>
                                    </p:anim>
                                    <p:anim calcmode="lin" valueType="num">
                                      <p:cBhvr>
                                        <p:cTn id="80" dur="500" fill="hold"/>
                                        <p:tgtEl>
                                          <p:spTgt spid="41"/>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300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par>
                                <p:cTn id="84" presetID="10" presetClass="entr" presetSubtype="0" fill="hold" grpId="0" nodeType="withEffect">
                                  <p:stCondLst>
                                    <p:cond delay="350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par>
                                <p:cTn id="87" presetID="10" presetClass="entr" presetSubtype="0" fill="hold" grpId="0" nodeType="withEffect">
                                  <p:stCondLst>
                                    <p:cond delay="400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500"/>
                                        <p:tgtEl>
                                          <p:spTgt spid="39"/>
                                        </p:tgtEl>
                                      </p:cBhvr>
                                    </p:animEffect>
                                  </p:childTnLst>
                                </p:cTn>
                              </p:par>
                              <p:par>
                                <p:cTn id="90" presetID="10" presetClass="entr" presetSubtype="0" fill="hold" grpId="0" nodeType="withEffect">
                                  <p:stCondLst>
                                    <p:cond delay="450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par>
                                <p:cTn id="93" presetID="42" presetClass="entr" presetSubtype="0" fill="hold" grpId="0" nodeType="withEffect">
                                  <p:stCondLst>
                                    <p:cond delay="300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500"/>
                                        <p:tgtEl>
                                          <p:spTgt spid="42"/>
                                        </p:tgtEl>
                                      </p:cBhvr>
                                    </p:animEffect>
                                    <p:anim calcmode="lin" valueType="num">
                                      <p:cBhvr>
                                        <p:cTn id="96" dur="500" fill="hold"/>
                                        <p:tgtEl>
                                          <p:spTgt spid="42"/>
                                        </p:tgtEl>
                                        <p:attrNameLst>
                                          <p:attrName>ppt_x</p:attrName>
                                        </p:attrNameLst>
                                      </p:cBhvr>
                                      <p:tavLst>
                                        <p:tav tm="0">
                                          <p:val>
                                            <p:strVal val="#ppt_x"/>
                                          </p:val>
                                        </p:tav>
                                        <p:tav tm="100000">
                                          <p:val>
                                            <p:strVal val="#ppt_x"/>
                                          </p:val>
                                        </p:tav>
                                      </p:tavLst>
                                    </p:anim>
                                    <p:anim calcmode="lin" valueType="num">
                                      <p:cBhvr>
                                        <p:cTn id="97" dur="500" fill="hold"/>
                                        <p:tgtEl>
                                          <p:spTgt spid="42"/>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50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500"/>
                                        <p:tgtEl>
                                          <p:spTgt spid="43"/>
                                        </p:tgtEl>
                                      </p:cBhvr>
                                    </p:animEffect>
                                    <p:anim calcmode="lin" valueType="num">
                                      <p:cBhvr>
                                        <p:cTn id="101" dur="500" fill="hold"/>
                                        <p:tgtEl>
                                          <p:spTgt spid="43"/>
                                        </p:tgtEl>
                                        <p:attrNameLst>
                                          <p:attrName>ppt_x</p:attrName>
                                        </p:attrNameLst>
                                      </p:cBhvr>
                                      <p:tavLst>
                                        <p:tav tm="0">
                                          <p:val>
                                            <p:strVal val="#ppt_x"/>
                                          </p:val>
                                        </p:tav>
                                        <p:tav tm="100000">
                                          <p:val>
                                            <p:strVal val="#ppt_x"/>
                                          </p:val>
                                        </p:tav>
                                      </p:tavLst>
                                    </p:anim>
                                    <p:anim calcmode="lin" valueType="num">
                                      <p:cBhvr>
                                        <p:cTn id="102" dur="500" fill="hold"/>
                                        <p:tgtEl>
                                          <p:spTgt spid="43"/>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strVal val="#ppt_x"/>
                                          </p:val>
                                        </p:tav>
                                        <p:tav tm="100000">
                                          <p:val>
                                            <p:strVal val="#ppt_x"/>
                                          </p:val>
                                        </p:tav>
                                      </p:tavLst>
                                    </p:anim>
                                    <p:anim calcmode="lin" valueType="num">
                                      <p:cBhvr>
                                        <p:cTn id="107" dur="500" fill="hold"/>
                                        <p:tgtEl>
                                          <p:spTgt spid="44"/>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500"/>
                                        <p:tgtEl>
                                          <p:spTgt spid="45"/>
                                        </p:tgtEl>
                                      </p:cBhvr>
                                    </p:animEffect>
                                    <p:anim calcmode="lin" valueType="num">
                                      <p:cBhvr>
                                        <p:cTn id="111" dur="500" fill="hold"/>
                                        <p:tgtEl>
                                          <p:spTgt spid="45"/>
                                        </p:tgtEl>
                                        <p:attrNameLst>
                                          <p:attrName>ppt_x</p:attrName>
                                        </p:attrNameLst>
                                      </p:cBhvr>
                                      <p:tavLst>
                                        <p:tav tm="0">
                                          <p:val>
                                            <p:strVal val="#ppt_x"/>
                                          </p:val>
                                        </p:tav>
                                        <p:tav tm="100000">
                                          <p:val>
                                            <p:strVal val="#ppt_x"/>
                                          </p:val>
                                        </p:tav>
                                      </p:tavLst>
                                    </p:anim>
                                    <p:anim calcmode="lin" valueType="num">
                                      <p:cBhvr>
                                        <p:cTn id="112" dur="500" fill="hold"/>
                                        <p:tgtEl>
                                          <p:spTgt spid="45"/>
                                        </p:tgtEl>
                                        <p:attrNameLst>
                                          <p:attrName>ppt_y</p:attrName>
                                        </p:attrNameLst>
                                      </p:cBhvr>
                                      <p:tavLst>
                                        <p:tav tm="0">
                                          <p:val>
                                            <p:strVal val="#ppt_y+.1"/>
                                          </p:val>
                                        </p:tav>
                                        <p:tav tm="100000">
                                          <p:val>
                                            <p:strVal val="#ppt_y"/>
                                          </p:val>
                                        </p:tav>
                                      </p:tavLst>
                                    </p:anim>
                                  </p:childTnLst>
                                </p:cTn>
                              </p:par>
                            </p:childTnLst>
                          </p:cTn>
                        </p:par>
                        <p:par>
                          <p:cTn id="113" fill="hold">
                            <p:stCondLst>
                              <p:cond delay="5000"/>
                            </p:stCondLst>
                            <p:childTnLst>
                              <p:par>
                                <p:cTn id="114" presetID="42" presetClass="entr" presetSubtype="0" fill="hold" grpId="0" nodeType="after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fade">
                                      <p:cBhvr>
                                        <p:cTn id="116" dur="1000"/>
                                        <p:tgtEl>
                                          <p:spTgt spid="46"/>
                                        </p:tgtEl>
                                      </p:cBhvr>
                                    </p:animEffect>
                                    <p:anim calcmode="lin" valueType="num">
                                      <p:cBhvr>
                                        <p:cTn id="117" dur="1000" fill="hold"/>
                                        <p:tgtEl>
                                          <p:spTgt spid="46"/>
                                        </p:tgtEl>
                                        <p:attrNameLst>
                                          <p:attrName>ppt_x</p:attrName>
                                        </p:attrNameLst>
                                      </p:cBhvr>
                                      <p:tavLst>
                                        <p:tav tm="0">
                                          <p:val>
                                            <p:strVal val="#ppt_x"/>
                                          </p:val>
                                        </p:tav>
                                        <p:tav tm="100000">
                                          <p:val>
                                            <p:strVal val="#ppt_x"/>
                                          </p:val>
                                        </p:tav>
                                      </p:tavLst>
                                    </p:anim>
                                    <p:anim calcmode="lin" valueType="num">
                                      <p:cBhvr>
                                        <p:cTn id="11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7" grpId="0" animBg="1"/>
      <p:bldP spid="21" grpId="0" animBg="1"/>
      <p:bldP spid="36" grpId="0" animBg="1"/>
      <p:bldP spid="37" grpId="0" animBg="1"/>
      <p:bldP spid="38" grpId="0" animBg="1"/>
      <p:bldP spid="39" grpId="0" animBg="1"/>
      <p:bldP spid="40" grpId="0" animBg="1"/>
      <p:bldP spid="41" grpId="0"/>
      <p:bldP spid="42" grpId="0"/>
      <p:bldP spid="43" grpId="0"/>
      <p:bldP spid="44" grpId="0"/>
      <p:bldP spid="45" grpId="0"/>
      <p:bldP spid="4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5609" y="3957217"/>
            <a:ext cx="10935678" cy="437929"/>
            <a:chOff x="534438" y="3368953"/>
            <a:chExt cx="10944224" cy="438144"/>
          </a:xfrm>
          <a:solidFill>
            <a:schemeClr val="bg1">
              <a:lumMod val="65000"/>
            </a:schemeClr>
          </a:solidFill>
        </p:grpSpPr>
        <p:sp>
          <p:nvSpPr>
            <p:cNvPr id="3" name="矩形 2"/>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4" name="组合 3"/>
            <p:cNvGrpSpPr/>
            <p:nvPr/>
          </p:nvGrpSpPr>
          <p:grpSpPr>
            <a:xfrm>
              <a:off x="534438" y="3368953"/>
              <a:ext cx="10944224" cy="438144"/>
              <a:chOff x="623889" y="3209929"/>
              <a:chExt cx="10944224" cy="438144"/>
            </a:xfrm>
            <a:grpFill/>
          </p:grpSpPr>
          <p:sp>
            <p:nvSpPr>
              <p:cNvPr id="5" name="矩形 4"/>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 name="矩形 5"/>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7" name="矩形 6"/>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矩形 7"/>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 name="矩形 8"/>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0" name="矩形 9"/>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1" name="等腰三角形 10"/>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cxnSp>
        <p:nvCxnSpPr>
          <p:cNvPr id="12" name="肘形连接符 11"/>
          <p:cNvCxnSpPr>
            <a:stCxn id="14" idx="3"/>
          </p:cNvCxnSpPr>
          <p:nvPr/>
        </p:nvCxnSpPr>
        <p:spPr>
          <a:xfrm rot="5400000" flipH="1" flipV="1">
            <a:off x="1081806" y="3318370"/>
            <a:ext cx="752547"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937362" y="3840305"/>
            <a:ext cx="750306" cy="676060"/>
            <a:chOff x="1025957" y="3090803"/>
            <a:chExt cx="750892" cy="676392"/>
          </a:xfrm>
          <a:solidFill>
            <a:srgbClr val="005DA2"/>
          </a:solidFill>
        </p:grpSpPr>
        <p:sp>
          <p:nvSpPr>
            <p:cNvPr id="14" name="六边形 13"/>
            <p:cNvSpPr/>
            <p:nvPr/>
          </p:nvSpPr>
          <p:spPr>
            <a:xfrm rot="5400000">
              <a:off x="1063108" y="3137451"/>
              <a:ext cx="676392" cy="58309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5" name="文本框 64"/>
            <p:cNvSpPr txBox="1"/>
            <p:nvPr/>
          </p:nvSpPr>
          <p:spPr>
            <a:xfrm>
              <a:off x="1025957" y="3262659"/>
              <a:ext cx="750892" cy="277135"/>
            </a:xfrm>
            <a:prstGeom prst="rect">
              <a:avLst/>
            </a:prstGeom>
            <a:noFill/>
          </p:spPr>
          <p:txBody>
            <a:bodyPr wrap="square"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4</a:t>
              </a:r>
              <a:r>
                <a:rPr lang="zh-CN" altLang="en-US" sz="1200" dirty="0">
                  <a:solidFill>
                    <a:schemeClr val="bg1"/>
                  </a:solidFill>
                  <a:latin typeface="微软雅黑" panose="020B0503020204020204" pitchFamily="34" charset="-122"/>
                  <a:ea typeface="微软雅黑" panose="020B0503020204020204" pitchFamily="34" charset="-122"/>
                </a:rPr>
                <a:t>月份</a:t>
              </a:r>
            </a:p>
          </p:txBody>
        </p:sp>
      </p:grpSp>
      <p:cxnSp>
        <p:nvCxnSpPr>
          <p:cNvPr id="16" name="肘形连接符 15"/>
          <p:cNvCxnSpPr>
            <a:stCxn id="18" idx="3"/>
          </p:cNvCxnSpPr>
          <p:nvPr/>
        </p:nvCxnSpPr>
        <p:spPr>
          <a:xfrm rot="5400000" flipH="1" flipV="1">
            <a:off x="3660183" y="3318370"/>
            <a:ext cx="752547"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3488145" y="3840303"/>
            <a:ext cx="812675" cy="676060"/>
            <a:chOff x="998340" y="3090803"/>
            <a:chExt cx="813309" cy="676392"/>
          </a:xfrm>
          <a:solidFill>
            <a:srgbClr val="005DA2"/>
          </a:solidFill>
        </p:grpSpPr>
        <p:sp>
          <p:nvSpPr>
            <p:cNvPr id="18" name="六边形 17"/>
            <p:cNvSpPr/>
            <p:nvPr/>
          </p:nvSpPr>
          <p:spPr>
            <a:xfrm rot="5400000">
              <a:off x="1063108" y="3137451"/>
              <a:ext cx="676392" cy="58309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9" name="文本框 72"/>
            <p:cNvSpPr txBox="1"/>
            <p:nvPr/>
          </p:nvSpPr>
          <p:spPr>
            <a:xfrm>
              <a:off x="998340" y="3253274"/>
              <a:ext cx="813309" cy="277135"/>
            </a:xfrm>
            <a:prstGeom prst="rect">
              <a:avLst/>
            </a:prstGeom>
            <a:noFill/>
          </p:spPr>
          <p:txBody>
            <a:bodyPr wrap="square"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6</a:t>
              </a:r>
              <a:r>
                <a:rPr lang="zh-CN" altLang="en-US" sz="1200" dirty="0">
                  <a:solidFill>
                    <a:schemeClr val="bg1"/>
                  </a:solidFill>
                  <a:latin typeface="微软雅黑" panose="020B0503020204020204" pitchFamily="34" charset="-122"/>
                  <a:ea typeface="微软雅黑" panose="020B0503020204020204" pitchFamily="34" charset="-122"/>
                </a:rPr>
                <a:t>月份</a:t>
              </a:r>
            </a:p>
          </p:txBody>
        </p:sp>
      </p:grpSp>
      <p:cxnSp>
        <p:nvCxnSpPr>
          <p:cNvPr id="20" name="肘形连接符 19"/>
          <p:cNvCxnSpPr>
            <a:stCxn id="22" idx="3"/>
          </p:cNvCxnSpPr>
          <p:nvPr/>
        </p:nvCxnSpPr>
        <p:spPr>
          <a:xfrm rot="5400000" flipH="1" flipV="1">
            <a:off x="6238560" y="3318370"/>
            <a:ext cx="752547"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6093831" y="3840303"/>
            <a:ext cx="776780" cy="676060"/>
            <a:chOff x="1025672" y="3090803"/>
            <a:chExt cx="777387" cy="676392"/>
          </a:xfrm>
          <a:solidFill>
            <a:srgbClr val="005DA2"/>
          </a:solidFill>
        </p:grpSpPr>
        <p:sp>
          <p:nvSpPr>
            <p:cNvPr id="22" name="六边形 21"/>
            <p:cNvSpPr/>
            <p:nvPr/>
          </p:nvSpPr>
          <p:spPr>
            <a:xfrm rot="5400000">
              <a:off x="1063108" y="3137451"/>
              <a:ext cx="676392" cy="583096"/>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23" name="文本框 79"/>
            <p:cNvSpPr txBox="1"/>
            <p:nvPr/>
          </p:nvSpPr>
          <p:spPr>
            <a:xfrm>
              <a:off x="1025672" y="3270652"/>
              <a:ext cx="777387" cy="277135"/>
            </a:xfrm>
            <a:prstGeom prst="rect">
              <a:avLst/>
            </a:prstGeom>
            <a:noFill/>
          </p:spPr>
          <p:txBody>
            <a:bodyPr wrap="square"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8</a:t>
              </a:r>
              <a:r>
                <a:rPr lang="zh-CN" altLang="en-US" sz="1200" dirty="0">
                  <a:solidFill>
                    <a:schemeClr val="bg1"/>
                  </a:solidFill>
                  <a:latin typeface="微软雅黑" panose="020B0503020204020204" pitchFamily="34" charset="-122"/>
                  <a:ea typeface="微软雅黑" panose="020B0503020204020204" pitchFamily="34" charset="-122"/>
                </a:rPr>
                <a:t>月份</a:t>
              </a:r>
            </a:p>
          </p:txBody>
        </p:sp>
      </p:grpSp>
      <p:cxnSp>
        <p:nvCxnSpPr>
          <p:cNvPr id="24" name="肘形连接符 23"/>
          <p:cNvCxnSpPr>
            <a:stCxn id="26" idx="3"/>
          </p:cNvCxnSpPr>
          <p:nvPr/>
        </p:nvCxnSpPr>
        <p:spPr>
          <a:xfrm rot="5400000" flipH="1" flipV="1">
            <a:off x="8816937" y="3318370"/>
            <a:ext cx="752547"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8614939" y="3840300"/>
            <a:ext cx="865220" cy="676059"/>
            <a:chOff x="968357" y="3090803"/>
            <a:chExt cx="865896" cy="676392"/>
          </a:xfrm>
          <a:solidFill>
            <a:srgbClr val="005DA2"/>
          </a:solidFill>
        </p:grpSpPr>
        <p:sp>
          <p:nvSpPr>
            <p:cNvPr id="26" name="六边形 25"/>
            <p:cNvSpPr/>
            <p:nvPr/>
          </p:nvSpPr>
          <p:spPr>
            <a:xfrm rot="5400000">
              <a:off x="1063108" y="3137451"/>
              <a:ext cx="676392" cy="58309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27" name="文本框 86"/>
            <p:cNvSpPr txBox="1"/>
            <p:nvPr/>
          </p:nvSpPr>
          <p:spPr>
            <a:xfrm>
              <a:off x="968357" y="3281788"/>
              <a:ext cx="865896" cy="277135"/>
            </a:xfrm>
            <a:prstGeom prst="rect">
              <a:avLst/>
            </a:prstGeom>
            <a:noFill/>
          </p:spPr>
          <p:txBody>
            <a:bodyPr wrap="square"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10</a:t>
              </a:r>
              <a:r>
                <a:rPr lang="zh-CN" altLang="en-US" sz="1200" dirty="0">
                  <a:solidFill>
                    <a:schemeClr val="bg1"/>
                  </a:solidFill>
                  <a:latin typeface="微软雅黑" panose="020B0503020204020204" pitchFamily="34" charset="-122"/>
                  <a:ea typeface="微软雅黑" panose="020B0503020204020204" pitchFamily="34" charset="-122"/>
                </a:rPr>
                <a:t>月份</a:t>
              </a:r>
            </a:p>
          </p:txBody>
        </p:sp>
      </p:grpSp>
      <p:cxnSp>
        <p:nvCxnSpPr>
          <p:cNvPr id="28" name="肘形连接符 27"/>
          <p:cNvCxnSpPr>
            <a:stCxn id="30" idx="0"/>
          </p:cNvCxnSpPr>
          <p:nvPr/>
        </p:nvCxnSpPr>
        <p:spPr>
          <a:xfrm rot="16200000" flipH="1">
            <a:off x="2346265" y="4771704"/>
            <a:ext cx="802003"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2247138" y="3840301"/>
            <a:ext cx="708934" cy="676060"/>
            <a:chOff x="1046561" y="3090803"/>
            <a:chExt cx="709487" cy="676392"/>
          </a:xfrm>
          <a:solidFill>
            <a:srgbClr val="005DA2"/>
          </a:solidFill>
        </p:grpSpPr>
        <p:sp>
          <p:nvSpPr>
            <p:cNvPr id="30" name="六边形 29"/>
            <p:cNvSpPr/>
            <p:nvPr/>
          </p:nvSpPr>
          <p:spPr>
            <a:xfrm rot="5400000">
              <a:off x="1063108" y="3137451"/>
              <a:ext cx="676392" cy="58309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31" name="文本框 93"/>
            <p:cNvSpPr txBox="1"/>
            <p:nvPr/>
          </p:nvSpPr>
          <p:spPr>
            <a:xfrm>
              <a:off x="1046561" y="3264812"/>
              <a:ext cx="709487" cy="277135"/>
            </a:xfrm>
            <a:prstGeom prst="rect">
              <a:avLst/>
            </a:prstGeom>
            <a:noFill/>
          </p:spPr>
          <p:txBody>
            <a:bodyPr wrap="square"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5</a:t>
              </a:r>
              <a:r>
                <a:rPr lang="zh-CN" altLang="en-US" sz="1200" dirty="0">
                  <a:solidFill>
                    <a:schemeClr val="bg1"/>
                  </a:solidFill>
                  <a:latin typeface="微软雅黑" panose="020B0503020204020204" pitchFamily="34" charset="-122"/>
                  <a:ea typeface="微软雅黑" panose="020B0503020204020204" pitchFamily="34" charset="-122"/>
                </a:rPr>
                <a:t>月份</a:t>
              </a:r>
            </a:p>
          </p:txBody>
        </p:sp>
      </p:grpSp>
      <p:cxnSp>
        <p:nvCxnSpPr>
          <p:cNvPr id="32" name="肘形连接符 31"/>
          <p:cNvCxnSpPr>
            <a:stCxn id="34" idx="0"/>
          </p:cNvCxnSpPr>
          <p:nvPr/>
        </p:nvCxnSpPr>
        <p:spPr>
          <a:xfrm rot="16200000" flipH="1">
            <a:off x="4924641" y="4771704"/>
            <a:ext cx="802003"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4818897" y="3840307"/>
            <a:ext cx="722168" cy="676061"/>
            <a:chOff x="1039939" y="3090803"/>
            <a:chExt cx="722732" cy="676392"/>
          </a:xfrm>
          <a:solidFill>
            <a:srgbClr val="005DA2"/>
          </a:solidFill>
        </p:grpSpPr>
        <p:sp>
          <p:nvSpPr>
            <p:cNvPr id="34" name="六边形 33"/>
            <p:cNvSpPr/>
            <p:nvPr/>
          </p:nvSpPr>
          <p:spPr>
            <a:xfrm rot="5400000">
              <a:off x="1063108" y="3137451"/>
              <a:ext cx="676392" cy="583096"/>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35" name="文本框 101"/>
            <p:cNvSpPr txBox="1"/>
            <p:nvPr/>
          </p:nvSpPr>
          <p:spPr>
            <a:xfrm>
              <a:off x="1039939" y="3297680"/>
              <a:ext cx="722732" cy="277135"/>
            </a:xfrm>
            <a:prstGeom prst="rect">
              <a:avLst/>
            </a:prstGeom>
            <a:noFill/>
          </p:spPr>
          <p:txBody>
            <a:bodyPr wrap="square"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7</a:t>
              </a:r>
              <a:r>
                <a:rPr lang="zh-CN" altLang="en-US" sz="1200" dirty="0">
                  <a:solidFill>
                    <a:schemeClr val="bg1"/>
                  </a:solidFill>
                  <a:latin typeface="微软雅黑" panose="020B0503020204020204" pitchFamily="34" charset="-122"/>
                  <a:ea typeface="微软雅黑" panose="020B0503020204020204" pitchFamily="34" charset="-122"/>
                </a:rPr>
                <a:t>月份</a:t>
              </a:r>
            </a:p>
          </p:txBody>
        </p:sp>
      </p:grpSp>
      <p:cxnSp>
        <p:nvCxnSpPr>
          <p:cNvPr id="36" name="肘形连接符 35"/>
          <p:cNvCxnSpPr>
            <a:stCxn id="38" idx="0"/>
          </p:cNvCxnSpPr>
          <p:nvPr/>
        </p:nvCxnSpPr>
        <p:spPr>
          <a:xfrm rot="16200000" flipH="1">
            <a:off x="7503019" y="4771704"/>
            <a:ext cx="802003"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7342663" y="3840303"/>
            <a:ext cx="831390" cy="676060"/>
            <a:chOff x="985283" y="3090803"/>
            <a:chExt cx="832039" cy="676392"/>
          </a:xfrm>
          <a:solidFill>
            <a:srgbClr val="005DA2"/>
          </a:solidFill>
        </p:grpSpPr>
        <p:sp>
          <p:nvSpPr>
            <p:cNvPr id="38" name="六边形 37"/>
            <p:cNvSpPr/>
            <p:nvPr/>
          </p:nvSpPr>
          <p:spPr>
            <a:xfrm rot="5400000">
              <a:off x="1063108" y="3137451"/>
              <a:ext cx="676392" cy="58309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39" name="文本框 108"/>
            <p:cNvSpPr txBox="1"/>
            <p:nvPr/>
          </p:nvSpPr>
          <p:spPr>
            <a:xfrm>
              <a:off x="985283" y="3259926"/>
              <a:ext cx="832039" cy="277135"/>
            </a:xfrm>
            <a:prstGeom prst="rect">
              <a:avLst/>
            </a:prstGeom>
            <a:noFill/>
          </p:spPr>
          <p:txBody>
            <a:bodyPr wrap="square"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9</a:t>
              </a:r>
              <a:r>
                <a:rPr lang="zh-CN" altLang="en-US" sz="1200" dirty="0">
                  <a:solidFill>
                    <a:schemeClr val="bg1"/>
                  </a:solidFill>
                  <a:latin typeface="微软雅黑" panose="020B0503020204020204" pitchFamily="34" charset="-122"/>
                  <a:ea typeface="微软雅黑" panose="020B0503020204020204" pitchFamily="34" charset="-122"/>
                </a:rPr>
                <a:t>月份</a:t>
              </a:r>
            </a:p>
          </p:txBody>
        </p:sp>
      </p:grpSp>
      <p:grpSp>
        <p:nvGrpSpPr>
          <p:cNvPr id="40" name="组合 39"/>
          <p:cNvGrpSpPr/>
          <p:nvPr/>
        </p:nvGrpSpPr>
        <p:grpSpPr>
          <a:xfrm>
            <a:off x="9878170" y="3840303"/>
            <a:ext cx="917128" cy="676060"/>
            <a:chOff x="942381" y="3090803"/>
            <a:chExt cx="917844" cy="676392"/>
          </a:xfrm>
          <a:solidFill>
            <a:srgbClr val="005DA2"/>
          </a:solidFill>
        </p:grpSpPr>
        <p:sp>
          <p:nvSpPr>
            <p:cNvPr id="41" name="六边形 40"/>
            <p:cNvSpPr/>
            <p:nvPr/>
          </p:nvSpPr>
          <p:spPr>
            <a:xfrm rot="5400000">
              <a:off x="1063108" y="3137451"/>
              <a:ext cx="676392" cy="58309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42" name="文本框 114"/>
            <p:cNvSpPr txBox="1"/>
            <p:nvPr/>
          </p:nvSpPr>
          <p:spPr>
            <a:xfrm>
              <a:off x="942381" y="3281788"/>
              <a:ext cx="917844" cy="277135"/>
            </a:xfrm>
            <a:prstGeom prst="rect">
              <a:avLst/>
            </a:prstGeom>
            <a:noFill/>
          </p:spPr>
          <p:txBody>
            <a:bodyPr wrap="square"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11</a:t>
              </a:r>
              <a:r>
                <a:rPr lang="zh-CN" altLang="en-US" sz="1200" dirty="0">
                  <a:solidFill>
                    <a:schemeClr val="bg1"/>
                  </a:solidFill>
                  <a:latin typeface="微软雅黑" panose="020B0503020204020204" pitchFamily="34" charset="-122"/>
                  <a:ea typeface="微软雅黑" panose="020B0503020204020204" pitchFamily="34" charset="-122"/>
                </a:rPr>
                <a:t>月份</a:t>
              </a:r>
            </a:p>
          </p:txBody>
        </p:sp>
      </p:grpSp>
      <p:sp>
        <p:nvSpPr>
          <p:cNvPr id="43" name="矩形 42"/>
          <p:cNvSpPr/>
          <p:nvPr/>
        </p:nvSpPr>
        <p:spPr>
          <a:xfrm>
            <a:off x="4153305" y="1437926"/>
            <a:ext cx="3839401" cy="4634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zh-CN" altLang="en-US" sz="3199" dirty="0">
                <a:latin typeface="微软雅黑" pitchFamily="34" charset="-122"/>
                <a:ea typeface="微软雅黑" pitchFamily="34" charset="-122"/>
              </a:rPr>
              <a:t>点击添加小标题</a:t>
            </a:r>
          </a:p>
        </p:txBody>
      </p:sp>
      <p:grpSp>
        <p:nvGrpSpPr>
          <p:cNvPr id="44" name="组合 43"/>
          <p:cNvGrpSpPr/>
          <p:nvPr/>
        </p:nvGrpSpPr>
        <p:grpSpPr>
          <a:xfrm>
            <a:off x="1584674" y="2613379"/>
            <a:ext cx="1900648" cy="983725"/>
            <a:chOff x="1187624" y="1833764"/>
            <a:chExt cx="1425857" cy="737986"/>
          </a:xfrm>
        </p:grpSpPr>
        <p:sp>
          <p:nvSpPr>
            <p:cNvPr id="45" name="矩形 44"/>
            <p:cNvSpPr/>
            <p:nvPr/>
          </p:nvSpPr>
          <p:spPr>
            <a:xfrm>
              <a:off x="1201926" y="1833764"/>
              <a:ext cx="1353850" cy="7285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46" name="Text Placeholder 2"/>
            <p:cNvSpPr txBox="1">
              <a:spLocks/>
            </p:cNvSpPr>
            <p:nvPr/>
          </p:nvSpPr>
          <p:spPr bwMode="auto">
            <a:xfrm>
              <a:off x="1187624" y="1843184"/>
              <a:ext cx="1425857" cy="728566"/>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nSpc>
                  <a:spcPct val="150000"/>
                </a:lnSpc>
                <a:buNone/>
              </a:pPr>
              <a:r>
                <a:rPr lang="zh-CN" altLang="en-US" sz="1066" dirty="0">
                  <a:solidFill>
                    <a:schemeClr val="tx1">
                      <a:lumMod val="65000"/>
                      <a:lumOff val="35000"/>
                    </a:schemeClr>
                  </a:solidFill>
                  <a:latin typeface="微软雅黑" pitchFamily="34" charset="-122"/>
                  <a:ea typeface="微软雅黑" pitchFamily="34" charset="-122"/>
                </a:rPr>
                <a:t>点击输入简要文字内容文字</a:t>
              </a:r>
              <a:endParaRPr lang="en-US" altLang="zh-CN" sz="1066" dirty="0">
                <a:solidFill>
                  <a:schemeClr val="tx1">
                    <a:lumMod val="65000"/>
                    <a:lumOff val="35000"/>
                  </a:schemeClr>
                </a:solidFill>
                <a:latin typeface="微软雅黑" pitchFamily="34" charset="-122"/>
                <a:ea typeface="微软雅黑" pitchFamily="34" charset="-122"/>
              </a:endParaRPr>
            </a:p>
            <a:p>
              <a:pPr>
                <a:lnSpc>
                  <a:spcPct val="150000"/>
                </a:lnSpc>
                <a:buNone/>
              </a:pPr>
              <a:r>
                <a:rPr lang="zh-CN" altLang="en-US" sz="1066" dirty="0">
                  <a:solidFill>
                    <a:schemeClr val="tx1">
                      <a:lumMod val="65000"/>
                      <a:lumOff val="35000"/>
                    </a:schemeClr>
                  </a:solidFill>
                  <a:latin typeface="微软雅黑" pitchFamily="34" charset="-122"/>
                  <a:ea typeface="微软雅黑" pitchFamily="34" charset="-122"/>
                </a:rPr>
                <a:t>内容需概括精炼不用多余的文字修饰</a:t>
              </a:r>
              <a:r>
                <a:rPr lang="en-US" altLang="zh-CN" sz="1066" dirty="0">
                  <a:solidFill>
                    <a:schemeClr val="tx1">
                      <a:lumMod val="65000"/>
                      <a:lumOff val="35000"/>
                    </a:schemeClr>
                  </a:solidFill>
                  <a:latin typeface="微软雅黑" pitchFamily="34" charset="-122"/>
                  <a:ea typeface="微软雅黑" pitchFamily="34" charset="-122"/>
                </a:rPr>
                <a:t>,</a:t>
              </a:r>
              <a:r>
                <a:rPr lang="zh-CN" altLang="en-US" sz="1066" dirty="0">
                  <a:solidFill>
                    <a:schemeClr val="tx1">
                      <a:lumMod val="65000"/>
                      <a:lumOff val="35000"/>
                    </a:schemeClr>
                  </a:solidFill>
                  <a:latin typeface="微软雅黑" pitchFamily="34" charset="-122"/>
                  <a:ea typeface="微软雅黑" pitchFamily="34" charset="-122"/>
                </a:rPr>
                <a:t>点击输入文字。</a:t>
              </a:r>
              <a:endParaRPr lang="en-US" altLang="zh-CN" sz="1066" dirty="0">
                <a:solidFill>
                  <a:schemeClr val="tx1">
                    <a:lumMod val="65000"/>
                    <a:lumOff val="35000"/>
                  </a:schemeClr>
                </a:solidFill>
                <a:latin typeface="微软雅黑" pitchFamily="34" charset="-122"/>
                <a:ea typeface="微软雅黑" pitchFamily="34" charset="-122"/>
              </a:endParaRPr>
            </a:p>
          </p:txBody>
        </p:sp>
      </p:grpSp>
      <p:grpSp>
        <p:nvGrpSpPr>
          <p:cNvPr id="47" name="组合 46"/>
          <p:cNvGrpSpPr/>
          <p:nvPr/>
        </p:nvGrpSpPr>
        <p:grpSpPr>
          <a:xfrm>
            <a:off x="4172356" y="2613379"/>
            <a:ext cx="1900648" cy="983725"/>
            <a:chOff x="1187624" y="1833764"/>
            <a:chExt cx="1425857" cy="737986"/>
          </a:xfrm>
        </p:grpSpPr>
        <p:sp>
          <p:nvSpPr>
            <p:cNvPr id="48" name="矩形 47"/>
            <p:cNvSpPr/>
            <p:nvPr/>
          </p:nvSpPr>
          <p:spPr>
            <a:xfrm>
              <a:off x="1201926" y="1833764"/>
              <a:ext cx="1353850" cy="7285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49" name="Text Placeholder 2"/>
            <p:cNvSpPr txBox="1">
              <a:spLocks/>
            </p:cNvSpPr>
            <p:nvPr/>
          </p:nvSpPr>
          <p:spPr bwMode="auto">
            <a:xfrm>
              <a:off x="1187624" y="1843184"/>
              <a:ext cx="1425857" cy="728566"/>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nSpc>
                  <a:spcPct val="150000"/>
                </a:lnSpc>
                <a:buNone/>
              </a:pPr>
              <a:r>
                <a:rPr lang="zh-CN" altLang="en-US" sz="1066" dirty="0">
                  <a:solidFill>
                    <a:schemeClr val="tx1">
                      <a:lumMod val="65000"/>
                      <a:lumOff val="35000"/>
                    </a:schemeClr>
                  </a:solidFill>
                  <a:latin typeface="微软雅黑" pitchFamily="34" charset="-122"/>
                  <a:ea typeface="微软雅黑" pitchFamily="34" charset="-122"/>
                </a:rPr>
                <a:t>点击输入简要文字内容文字</a:t>
              </a:r>
              <a:endParaRPr lang="en-US" altLang="zh-CN" sz="1066" dirty="0">
                <a:solidFill>
                  <a:schemeClr val="tx1">
                    <a:lumMod val="65000"/>
                    <a:lumOff val="35000"/>
                  </a:schemeClr>
                </a:solidFill>
                <a:latin typeface="微软雅黑" pitchFamily="34" charset="-122"/>
                <a:ea typeface="微软雅黑" pitchFamily="34" charset="-122"/>
              </a:endParaRPr>
            </a:p>
            <a:p>
              <a:pPr>
                <a:lnSpc>
                  <a:spcPct val="150000"/>
                </a:lnSpc>
                <a:buNone/>
              </a:pPr>
              <a:r>
                <a:rPr lang="zh-CN" altLang="en-US" sz="1066" dirty="0">
                  <a:solidFill>
                    <a:schemeClr val="tx1">
                      <a:lumMod val="65000"/>
                      <a:lumOff val="35000"/>
                    </a:schemeClr>
                  </a:solidFill>
                  <a:latin typeface="微软雅黑" pitchFamily="34" charset="-122"/>
                  <a:ea typeface="微软雅黑" pitchFamily="34" charset="-122"/>
                </a:rPr>
                <a:t>内容需概括精炼不用多余的文字修饰</a:t>
              </a:r>
              <a:r>
                <a:rPr lang="en-US" altLang="zh-CN" sz="1066" dirty="0">
                  <a:solidFill>
                    <a:schemeClr val="tx1">
                      <a:lumMod val="65000"/>
                      <a:lumOff val="35000"/>
                    </a:schemeClr>
                  </a:solidFill>
                  <a:latin typeface="微软雅黑" pitchFamily="34" charset="-122"/>
                  <a:ea typeface="微软雅黑" pitchFamily="34" charset="-122"/>
                </a:rPr>
                <a:t>,</a:t>
              </a:r>
              <a:r>
                <a:rPr lang="zh-CN" altLang="en-US" sz="1066" dirty="0">
                  <a:solidFill>
                    <a:schemeClr val="tx1">
                      <a:lumMod val="65000"/>
                      <a:lumOff val="35000"/>
                    </a:schemeClr>
                  </a:solidFill>
                  <a:latin typeface="微软雅黑" pitchFamily="34" charset="-122"/>
                  <a:ea typeface="微软雅黑" pitchFamily="34" charset="-122"/>
                </a:rPr>
                <a:t>点击输入文字。</a:t>
              </a:r>
              <a:endParaRPr lang="en-US" altLang="zh-CN" sz="1066" dirty="0">
                <a:solidFill>
                  <a:schemeClr val="tx1">
                    <a:lumMod val="65000"/>
                    <a:lumOff val="35000"/>
                  </a:schemeClr>
                </a:solidFill>
                <a:latin typeface="微软雅黑" pitchFamily="34" charset="-122"/>
                <a:ea typeface="微软雅黑" pitchFamily="34" charset="-122"/>
              </a:endParaRPr>
            </a:p>
          </p:txBody>
        </p:sp>
      </p:grpSp>
      <p:grpSp>
        <p:nvGrpSpPr>
          <p:cNvPr id="50" name="组合 49"/>
          <p:cNvGrpSpPr/>
          <p:nvPr/>
        </p:nvGrpSpPr>
        <p:grpSpPr>
          <a:xfrm>
            <a:off x="6760493" y="2613379"/>
            <a:ext cx="1900648" cy="983725"/>
            <a:chOff x="1187624" y="1833764"/>
            <a:chExt cx="1425857" cy="737986"/>
          </a:xfrm>
        </p:grpSpPr>
        <p:sp>
          <p:nvSpPr>
            <p:cNvPr id="51" name="矩形 50"/>
            <p:cNvSpPr/>
            <p:nvPr/>
          </p:nvSpPr>
          <p:spPr>
            <a:xfrm>
              <a:off x="1201926" y="1833764"/>
              <a:ext cx="1353850" cy="7285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52" name="Text Placeholder 2"/>
            <p:cNvSpPr txBox="1">
              <a:spLocks/>
            </p:cNvSpPr>
            <p:nvPr/>
          </p:nvSpPr>
          <p:spPr bwMode="auto">
            <a:xfrm>
              <a:off x="1187624" y="1843184"/>
              <a:ext cx="1425857" cy="728566"/>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nSpc>
                  <a:spcPct val="150000"/>
                </a:lnSpc>
                <a:buNone/>
              </a:pPr>
              <a:r>
                <a:rPr lang="zh-CN" altLang="en-US" sz="1066" dirty="0">
                  <a:solidFill>
                    <a:schemeClr val="tx1">
                      <a:lumMod val="65000"/>
                      <a:lumOff val="35000"/>
                    </a:schemeClr>
                  </a:solidFill>
                  <a:latin typeface="微软雅黑" pitchFamily="34" charset="-122"/>
                  <a:ea typeface="微软雅黑" pitchFamily="34" charset="-122"/>
                </a:rPr>
                <a:t>点击输入简要文字内容文字</a:t>
              </a:r>
              <a:endParaRPr lang="en-US" altLang="zh-CN" sz="1066" dirty="0">
                <a:solidFill>
                  <a:schemeClr val="tx1">
                    <a:lumMod val="65000"/>
                    <a:lumOff val="35000"/>
                  </a:schemeClr>
                </a:solidFill>
                <a:latin typeface="微软雅黑" pitchFamily="34" charset="-122"/>
                <a:ea typeface="微软雅黑" pitchFamily="34" charset="-122"/>
              </a:endParaRPr>
            </a:p>
            <a:p>
              <a:pPr>
                <a:lnSpc>
                  <a:spcPct val="150000"/>
                </a:lnSpc>
                <a:buNone/>
              </a:pPr>
              <a:r>
                <a:rPr lang="zh-CN" altLang="en-US" sz="1066" dirty="0">
                  <a:solidFill>
                    <a:schemeClr val="tx1">
                      <a:lumMod val="65000"/>
                      <a:lumOff val="35000"/>
                    </a:schemeClr>
                  </a:solidFill>
                  <a:latin typeface="微软雅黑" pitchFamily="34" charset="-122"/>
                  <a:ea typeface="微软雅黑" pitchFamily="34" charset="-122"/>
                </a:rPr>
                <a:t>内容需概括精炼不用多余的文字修饰</a:t>
              </a:r>
              <a:r>
                <a:rPr lang="en-US" altLang="zh-CN" sz="1066" dirty="0">
                  <a:solidFill>
                    <a:schemeClr val="tx1">
                      <a:lumMod val="65000"/>
                      <a:lumOff val="35000"/>
                    </a:schemeClr>
                  </a:solidFill>
                  <a:latin typeface="微软雅黑" pitchFamily="34" charset="-122"/>
                  <a:ea typeface="微软雅黑" pitchFamily="34" charset="-122"/>
                </a:rPr>
                <a:t>,</a:t>
              </a:r>
              <a:r>
                <a:rPr lang="zh-CN" altLang="en-US" sz="1066" dirty="0">
                  <a:solidFill>
                    <a:schemeClr val="tx1">
                      <a:lumMod val="65000"/>
                      <a:lumOff val="35000"/>
                    </a:schemeClr>
                  </a:solidFill>
                  <a:latin typeface="微软雅黑" pitchFamily="34" charset="-122"/>
                  <a:ea typeface="微软雅黑" pitchFamily="34" charset="-122"/>
                </a:rPr>
                <a:t>点击输入文字。</a:t>
              </a:r>
              <a:endParaRPr lang="en-US" altLang="zh-CN" sz="1066" dirty="0">
                <a:solidFill>
                  <a:schemeClr val="tx1">
                    <a:lumMod val="65000"/>
                    <a:lumOff val="35000"/>
                  </a:schemeClr>
                </a:solidFill>
                <a:latin typeface="微软雅黑" pitchFamily="34" charset="-122"/>
                <a:ea typeface="微软雅黑" pitchFamily="34" charset="-122"/>
              </a:endParaRPr>
            </a:p>
          </p:txBody>
        </p:sp>
      </p:grpSp>
      <p:grpSp>
        <p:nvGrpSpPr>
          <p:cNvPr id="53" name="组合 52"/>
          <p:cNvGrpSpPr/>
          <p:nvPr/>
        </p:nvGrpSpPr>
        <p:grpSpPr>
          <a:xfrm>
            <a:off x="9338869" y="2613379"/>
            <a:ext cx="1900648" cy="983725"/>
            <a:chOff x="1187624" y="1833764"/>
            <a:chExt cx="1425857" cy="737986"/>
          </a:xfrm>
        </p:grpSpPr>
        <p:sp>
          <p:nvSpPr>
            <p:cNvPr id="54" name="矩形 53"/>
            <p:cNvSpPr/>
            <p:nvPr/>
          </p:nvSpPr>
          <p:spPr>
            <a:xfrm>
              <a:off x="1201926" y="1833764"/>
              <a:ext cx="1353850" cy="7285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55" name="Text Placeholder 2"/>
            <p:cNvSpPr txBox="1">
              <a:spLocks/>
            </p:cNvSpPr>
            <p:nvPr/>
          </p:nvSpPr>
          <p:spPr bwMode="auto">
            <a:xfrm>
              <a:off x="1187624" y="1843184"/>
              <a:ext cx="1425857" cy="728566"/>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nSpc>
                  <a:spcPct val="150000"/>
                </a:lnSpc>
                <a:buNone/>
              </a:pPr>
              <a:r>
                <a:rPr lang="zh-CN" altLang="en-US" sz="1066" dirty="0">
                  <a:solidFill>
                    <a:schemeClr val="tx1">
                      <a:lumMod val="65000"/>
                      <a:lumOff val="35000"/>
                    </a:schemeClr>
                  </a:solidFill>
                  <a:latin typeface="微软雅黑" pitchFamily="34" charset="-122"/>
                  <a:ea typeface="微软雅黑" pitchFamily="34" charset="-122"/>
                </a:rPr>
                <a:t>点击输入简要文字内容文字</a:t>
              </a:r>
              <a:endParaRPr lang="en-US" altLang="zh-CN" sz="1066" dirty="0">
                <a:solidFill>
                  <a:schemeClr val="tx1">
                    <a:lumMod val="65000"/>
                    <a:lumOff val="35000"/>
                  </a:schemeClr>
                </a:solidFill>
                <a:latin typeface="微软雅黑" pitchFamily="34" charset="-122"/>
                <a:ea typeface="微软雅黑" pitchFamily="34" charset="-122"/>
              </a:endParaRPr>
            </a:p>
            <a:p>
              <a:pPr>
                <a:lnSpc>
                  <a:spcPct val="150000"/>
                </a:lnSpc>
                <a:buNone/>
              </a:pPr>
              <a:r>
                <a:rPr lang="zh-CN" altLang="en-US" sz="1066" dirty="0">
                  <a:solidFill>
                    <a:schemeClr val="tx1">
                      <a:lumMod val="65000"/>
                      <a:lumOff val="35000"/>
                    </a:schemeClr>
                  </a:solidFill>
                  <a:latin typeface="微软雅黑" pitchFamily="34" charset="-122"/>
                  <a:ea typeface="微软雅黑" pitchFamily="34" charset="-122"/>
                </a:rPr>
                <a:t>内容需概括精炼不用多余的文字修饰</a:t>
              </a:r>
              <a:r>
                <a:rPr lang="en-US" altLang="zh-CN" sz="1066" dirty="0">
                  <a:solidFill>
                    <a:schemeClr val="tx1">
                      <a:lumMod val="65000"/>
                      <a:lumOff val="35000"/>
                    </a:schemeClr>
                  </a:solidFill>
                  <a:latin typeface="微软雅黑" pitchFamily="34" charset="-122"/>
                  <a:ea typeface="微软雅黑" pitchFamily="34" charset="-122"/>
                </a:rPr>
                <a:t>,</a:t>
              </a:r>
              <a:r>
                <a:rPr lang="zh-CN" altLang="en-US" sz="1066" dirty="0">
                  <a:solidFill>
                    <a:schemeClr val="tx1">
                      <a:lumMod val="65000"/>
                      <a:lumOff val="35000"/>
                    </a:schemeClr>
                  </a:solidFill>
                  <a:latin typeface="微软雅黑" pitchFamily="34" charset="-122"/>
                  <a:ea typeface="微软雅黑" pitchFamily="34" charset="-122"/>
                </a:rPr>
                <a:t>点击输入文字。</a:t>
              </a:r>
              <a:endParaRPr lang="en-US" altLang="zh-CN" sz="1066" dirty="0">
                <a:solidFill>
                  <a:schemeClr val="tx1">
                    <a:lumMod val="65000"/>
                    <a:lumOff val="35000"/>
                  </a:schemeClr>
                </a:solidFill>
                <a:latin typeface="微软雅黑" pitchFamily="34" charset="-122"/>
                <a:ea typeface="微软雅黑" pitchFamily="34" charset="-122"/>
              </a:endParaRPr>
            </a:p>
          </p:txBody>
        </p:sp>
      </p:grpSp>
      <p:grpSp>
        <p:nvGrpSpPr>
          <p:cNvPr id="56" name="组合 55"/>
          <p:cNvGrpSpPr/>
          <p:nvPr/>
        </p:nvGrpSpPr>
        <p:grpSpPr>
          <a:xfrm>
            <a:off x="2832488" y="4844918"/>
            <a:ext cx="1900648" cy="983725"/>
            <a:chOff x="1187624" y="1833764"/>
            <a:chExt cx="1425857" cy="737986"/>
          </a:xfrm>
        </p:grpSpPr>
        <p:sp>
          <p:nvSpPr>
            <p:cNvPr id="57" name="矩形 56"/>
            <p:cNvSpPr/>
            <p:nvPr/>
          </p:nvSpPr>
          <p:spPr>
            <a:xfrm>
              <a:off x="1201926" y="1833764"/>
              <a:ext cx="1353850" cy="7285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58" name="Text Placeholder 2"/>
            <p:cNvSpPr txBox="1">
              <a:spLocks/>
            </p:cNvSpPr>
            <p:nvPr/>
          </p:nvSpPr>
          <p:spPr bwMode="auto">
            <a:xfrm>
              <a:off x="1187624" y="1843184"/>
              <a:ext cx="1425857" cy="728566"/>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nSpc>
                  <a:spcPct val="150000"/>
                </a:lnSpc>
                <a:buNone/>
              </a:pPr>
              <a:r>
                <a:rPr lang="zh-CN" altLang="en-US" sz="1066" dirty="0">
                  <a:solidFill>
                    <a:schemeClr val="tx1">
                      <a:lumMod val="65000"/>
                      <a:lumOff val="35000"/>
                    </a:schemeClr>
                  </a:solidFill>
                  <a:latin typeface="微软雅黑" pitchFamily="34" charset="-122"/>
                  <a:ea typeface="微软雅黑" pitchFamily="34" charset="-122"/>
                </a:rPr>
                <a:t>点击输入简要文字内容文字</a:t>
              </a:r>
              <a:endParaRPr lang="en-US" altLang="zh-CN" sz="1066" dirty="0">
                <a:solidFill>
                  <a:schemeClr val="tx1">
                    <a:lumMod val="65000"/>
                    <a:lumOff val="35000"/>
                  </a:schemeClr>
                </a:solidFill>
                <a:latin typeface="微软雅黑" pitchFamily="34" charset="-122"/>
                <a:ea typeface="微软雅黑" pitchFamily="34" charset="-122"/>
              </a:endParaRPr>
            </a:p>
            <a:p>
              <a:pPr>
                <a:lnSpc>
                  <a:spcPct val="150000"/>
                </a:lnSpc>
                <a:buNone/>
              </a:pPr>
              <a:r>
                <a:rPr lang="zh-CN" altLang="en-US" sz="1066" dirty="0">
                  <a:solidFill>
                    <a:schemeClr val="tx1">
                      <a:lumMod val="65000"/>
                      <a:lumOff val="35000"/>
                    </a:schemeClr>
                  </a:solidFill>
                  <a:latin typeface="微软雅黑" pitchFamily="34" charset="-122"/>
                  <a:ea typeface="微软雅黑" pitchFamily="34" charset="-122"/>
                </a:rPr>
                <a:t>内容需概括精炼不用多余的文字修饰</a:t>
              </a:r>
              <a:r>
                <a:rPr lang="en-US" altLang="zh-CN" sz="1066" dirty="0">
                  <a:solidFill>
                    <a:schemeClr val="tx1">
                      <a:lumMod val="65000"/>
                      <a:lumOff val="35000"/>
                    </a:schemeClr>
                  </a:solidFill>
                  <a:latin typeface="微软雅黑" pitchFamily="34" charset="-122"/>
                  <a:ea typeface="微软雅黑" pitchFamily="34" charset="-122"/>
                </a:rPr>
                <a:t>,</a:t>
              </a:r>
              <a:r>
                <a:rPr lang="zh-CN" altLang="en-US" sz="1066" dirty="0">
                  <a:solidFill>
                    <a:schemeClr val="tx1">
                      <a:lumMod val="65000"/>
                      <a:lumOff val="35000"/>
                    </a:schemeClr>
                  </a:solidFill>
                  <a:latin typeface="微软雅黑" pitchFamily="34" charset="-122"/>
                  <a:ea typeface="微软雅黑" pitchFamily="34" charset="-122"/>
                </a:rPr>
                <a:t>点击输入文字。</a:t>
              </a:r>
              <a:endParaRPr lang="en-US" altLang="zh-CN" sz="1066" dirty="0">
                <a:solidFill>
                  <a:schemeClr val="tx1">
                    <a:lumMod val="65000"/>
                    <a:lumOff val="35000"/>
                  </a:schemeClr>
                </a:solidFill>
                <a:latin typeface="微软雅黑" pitchFamily="34" charset="-122"/>
                <a:ea typeface="微软雅黑" pitchFamily="34" charset="-122"/>
              </a:endParaRPr>
            </a:p>
          </p:txBody>
        </p:sp>
      </p:grpSp>
      <p:grpSp>
        <p:nvGrpSpPr>
          <p:cNvPr id="59" name="组合 58"/>
          <p:cNvGrpSpPr/>
          <p:nvPr/>
        </p:nvGrpSpPr>
        <p:grpSpPr>
          <a:xfrm>
            <a:off x="5420170" y="4844918"/>
            <a:ext cx="1900648" cy="983725"/>
            <a:chOff x="1187624" y="1833764"/>
            <a:chExt cx="1425857" cy="737986"/>
          </a:xfrm>
        </p:grpSpPr>
        <p:sp>
          <p:nvSpPr>
            <p:cNvPr id="60" name="矩形 59"/>
            <p:cNvSpPr/>
            <p:nvPr/>
          </p:nvSpPr>
          <p:spPr>
            <a:xfrm>
              <a:off x="1201926" y="1833764"/>
              <a:ext cx="1353850" cy="7285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61" name="Text Placeholder 2"/>
            <p:cNvSpPr txBox="1">
              <a:spLocks/>
            </p:cNvSpPr>
            <p:nvPr/>
          </p:nvSpPr>
          <p:spPr bwMode="auto">
            <a:xfrm>
              <a:off x="1187624" y="1843184"/>
              <a:ext cx="1425857" cy="728566"/>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nSpc>
                  <a:spcPct val="150000"/>
                </a:lnSpc>
                <a:buNone/>
              </a:pPr>
              <a:r>
                <a:rPr lang="zh-CN" altLang="en-US" sz="1066" dirty="0">
                  <a:solidFill>
                    <a:schemeClr val="tx1">
                      <a:lumMod val="65000"/>
                      <a:lumOff val="35000"/>
                    </a:schemeClr>
                  </a:solidFill>
                  <a:latin typeface="微软雅黑" pitchFamily="34" charset="-122"/>
                  <a:ea typeface="微软雅黑" pitchFamily="34" charset="-122"/>
                </a:rPr>
                <a:t>点击输入简要文字内容文字</a:t>
              </a:r>
              <a:endParaRPr lang="en-US" altLang="zh-CN" sz="1066" dirty="0">
                <a:solidFill>
                  <a:schemeClr val="tx1">
                    <a:lumMod val="65000"/>
                    <a:lumOff val="35000"/>
                  </a:schemeClr>
                </a:solidFill>
                <a:latin typeface="微软雅黑" pitchFamily="34" charset="-122"/>
                <a:ea typeface="微软雅黑" pitchFamily="34" charset="-122"/>
              </a:endParaRPr>
            </a:p>
            <a:p>
              <a:pPr>
                <a:lnSpc>
                  <a:spcPct val="150000"/>
                </a:lnSpc>
                <a:buNone/>
              </a:pPr>
              <a:r>
                <a:rPr lang="zh-CN" altLang="en-US" sz="1066" dirty="0">
                  <a:solidFill>
                    <a:schemeClr val="tx1">
                      <a:lumMod val="65000"/>
                      <a:lumOff val="35000"/>
                    </a:schemeClr>
                  </a:solidFill>
                  <a:latin typeface="微软雅黑" pitchFamily="34" charset="-122"/>
                  <a:ea typeface="微软雅黑" pitchFamily="34" charset="-122"/>
                </a:rPr>
                <a:t>内容需概括精炼不用多余的文字修饰</a:t>
              </a:r>
              <a:r>
                <a:rPr lang="en-US" altLang="zh-CN" sz="1066" dirty="0">
                  <a:solidFill>
                    <a:schemeClr val="tx1">
                      <a:lumMod val="65000"/>
                      <a:lumOff val="35000"/>
                    </a:schemeClr>
                  </a:solidFill>
                  <a:latin typeface="微软雅黑" pitchFamily="34" charset="-122"/>
                  <a:ea typeface="微软雅黑" pitchFamily="34" charset="-122"/>
                </a:rPr>
                <a:t>,</a:t>
              </a:r>
              <a:r>
                <a:rPr lang="zh-CN" altLang="en-US" sz="1066" dirty="0">
                  <a:solidFill>
                    <a:schemeClr val="tx1">
                      <a:lumMod val="65000"/>
                      <a:lumOff val="35000"/>
                    </a:schemeClr>
                  </a:solidFill>
                  <a:latin typeface="微软雅黑" pitchFamily="34" charset="-122"/>
                  <a:ea typeface="微软雅黑" pitchFamily="34" charset="-122"/>
                </a:rPr>
                <a:t>点击输入文字。</a:t>
              </a:r>
              <a:endParaRPr lang="en-US" altLang="zh-CN" sz="1066" dirty="0">
                <a:solidFill>
                  <a:schemeClr val="tx1">
                    <a:lumMod val="65000"/>
                    <a:lumOff val="35000"/>
                  </a:schemeClr>
                </a:solidFill>
                <a:latin typeface="微软雅黑" pitchFamily="34" charset="-122"/>
                <a:ea typeface="微软雅黑" pitchFamily="34" charset="-122"/>
              </a:endParaRPr>
            </a:p>
          </p:txBody>
        </p:sp>
      </p:grpSp>
      <p:grpSp>
        <p:nvGrpSpPr>
          <p:cNvPr id="62" name="组合 61"/>
          <p:cNvGrpSpPr/>
          <p:nvPr/>
        </p:nvGrpSpPr>
        <p:grpSpPr>
          <a:xfrm>
            <a:off x="8008306" y="4844918"/>
            <a:ext cx="1900648" cy="983725"/>
            <a:chOff x="1187624" y="1833764"/>
            <a:chExt cx="1425857" cy="737986"/>
          </a:xfrm>
        </p:grpSpPr>
        <p:sp>
          <p:nvSpPr>
            <p:cNvPr id="63" name="矩形 62"/>
            <p:cNvSpPr/>
            <p:nvPr/>
          </p:nvSpPr>
          <p:spPr>
            <a:xfrm>
              <a:off x="1201926" y="1833764"/>
              <a:ext cx="1353850" cy="7285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64" name="Text Placeholder 2"/>
            <p:cNvSpPr txBox="1">
              <a:spLocks/>
            </p:cNvSpPr>
            <p:nvPr/>
          </p:nvSpPr>
          <p:spPr bwMode="auto">
            <a:xfrm>
              <a:off x="1187624" y="1843184"/>
              <a:ext cx="1425857" cy="728566"/>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nSpc>
                  <a:spcPct val="150000"/>
                </a:lnSpc>
                <a:buNone/>
              </a:pPr>
              <a:r>
                <a:rPr lang="zh-CN" altLang="en-US" sz="1066" dirty="0">
                  <a:solidFill>
                    <a:schemeClr val="tx1">
                      <a:lumMod val="65000"/>
                      <a:lumOff val="35000"/>
                    </a:schemeClr>
                  </a:solidFill>
                  <a:latin typeface="微软雅黑" pitchFamily="34" charset="-122"/>
                  <a:ea typeface="微软雅黑" pitchFamily="34" charset="-122"/>
                </a:rPr>
                <a:t>点击输入简要文字内容文字</a:t>
              </a:r>
              <a:endParaRPr lang="en-US" altLang="zh-CN" sz="1066" dirty="0">
                <a:solidFill>
                  <a:schemeClr val="tx1">
                    <a:lumMod val="65000"/>
                    <a:lumOff val="35000"/>
                  </a:schemeClr>
                </a:solidFill>
                <a:latin typeface="微软雅黑" pitchFamily="34" charset="-122"/>
                <a:ea typeface="微软雅黑" pitchFamily="34" charset="-122"/>
              </a:endParaRPr>
            </a:p>
            <a:p>
              <a:pPr>
                <a:lnSpc>
                  <a:spcPct val="150000"/>
                </a:lnSpc>
                <a:buNone/>
              </a:pPr>
              <a:r>
                <a:rPr lang="zh-CN" altLang="en-US" sz="1066" dirty="0">
                  <a:solidFill>
                    <a:schemeClr val="tx1">
                      <a:lumMod val="65000"/>
                      <a:lumOff val="35000"/>
                    </a:schemeClr>
                  </a:solidFill>
                  <a:latin typeface="微软雅黑" pitchFamily="34" charset="-122"/>
                  <a:ea typeface="微软雅黑" pitchFamily="34" charset="-122"/>
                </a:rPr>
                <a:t>内容需概括精炼不用多余的文字修饰</a:t>
              </a:r>
              <a:r>
                <a:rPr lang="en-US" altLang="zh-CN" sz="1066" dirty="0">
                  <a:solidFill>
                    <a:schemeClr val="tx1">
                      <a:lumMod val="65000"/>
                      <a:lumOff val="35000"/>
                    </a:schemeClr>
                  </a:solidFill>
                  <a:latin typeface="微软雅黑" pitchFamily="34" charset="-122"/>
                  <a:ea typeface="微软雅黑" pitchFamily="34" charset="-122"/>
                </a:rPr>
                <a:t>,</a:t>
              </a:r>
              <a:r>
                <a:rPr lang="zh-CN" altLang="en-US" sz="1066" dirty="0">
                  <a:solidFill>
                    <a:schemeClr val="tx1">
                      <a:lumMod val="65000"/>
                      <a:lumOff val="35000"/>
                    </a:schemeClr>
                  </a:solidFill>
                  <a:latin typeface="微软雅黑" pitchFamily="34" charset="-122"/>
                  <a:ea typeface="微软雅黑" pitchFamily="34" charset="-122"/>
                </a:rPr>
                <a:t>点击输入文字。</a:t>
              </a:r>
              <a:endParaRPr lang="en-US" altLang="zh-CN" sz="1066" dirty="0">
                <a:solidFill>
                  <a:schemeClr val="tx1">
                    <a:lumMod val="65000"/>
                    <a:lumOff val="35000"/>
                  </a:schemeClr>
                </a:solidFill>
                <a:latin typeface="微软雅黑" pitchFamily="34" charset="-122"/>
                <a:ea typeface="微软雅黑" pitchFamily="34" charset="-122"/>
              </a:endParaRPr>
            </a:p>
          </p:txBody>
        </p:sp>
      </p:grpSp>
      <p:sp>
        <p:nvSpPr>
          <p:cNvPr id="72" name="标题 71"/>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3339839647"/>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outVertical)">
                                      <p:cBhvr>
                                        <p:cTn id="7" dur="500"/>
                                        <p:tgtEl>
                                          <p:spTgt spid="4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500"/>
                                        <p:tgtEl>
                                          <p:spTgt spid="28"/>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left)">
                                      <p:cBhvr>
                                        <p:cTn id="35" dur="500"/>
                                        <p:tgtEl>
                                          <p:spTgt spid="5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left)">
                                      <p:cBhvr>
                                        <p:cTn id="47" dur="500"/>
                                        <p:tgtEl>
                                          <p:spTgt spid="4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up)">
                                      <p:cBhvr>
                                        <p:cTn id="55" dur="500"/>
                                        <p:tgtEl>
                                          <p:spTgt spid="32"/>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ipe(left)">
                                      <p:cBhvr>
                                        <p:cTn id="59" dur="500"/>
                                        <p:tgtEl>
                                          <p:spTgt spid="5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down)">
                                      <p:cBhvr>
                                        <p:cTn id="67" dur="500"/>
                                        <p:tgtEl>
                                          <p:spTgt spid="20"/>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up)">
                                      <p:cBhvr>
                                        <p:cTn id="79" dur="500"/>
                                        <p:tgtEl>
                                          <p:spTgt spid="36"/>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wipe(left)">
                                      <p:cBhvr>
                                        <p:cTn id="83" dur="500"/>
                                        <p:tgtEl>
                                          <p:spTgt spid="62"/>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wipe(down)">
                                      <p:cBhvr>
                                        <p:cTn id="91" dur="500"/>
                                        <p:tgtEl>
                                          <p:spTgt spid="24"/>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wipe(left)">
                                      <p:cBhvr>
                                        <p:cTn id="95" dur="500"/>
                                        <p:tgtEl>
                                          <p:spTgt spid="53"/>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fade">
                                      <p:cBhvr>
                                        <p:cTn id="99" dur="500"/>
                                        <p:tgtEl>
                                          <p:spTgt spid="40"/>
                                        </p:tgtEl>
                                      </p:cBhvr>
                                    </p:animEffect>
                                  </p:childTnLst>
                                </p:cTn>
                              </p:par>
                            </p:childTnLst>
                          </p:cTn>
                        </p:par>
                        <p:par>
                          <p:cTn id="100" fill="hold">
                            <p:stCondLst>
                              <p:cond delay="12000"/>
                            </p:stCondLst>
                            <p:childTnLst>
                              <p:par>
                                <p:cTn id="101" presetID="26" presetClass="emph" presetSubtype="0" fill="hold" nodeType="afterEffect">
                                  <p:stCondLst>
                                    <p:cond delay="0"/>
                                  </p:stCondLst>
                                  <p:childTnLst>
                                    <p:animEffect transition="out" filter="fade">
                                      <p:cBhvr>
                                        <p:cTn id="102" dur="500" tmFilter="0, 0; .2, .5; .8, .5; 1, 0"/>
                                        <p:tgtEl>
                                          <p:spTgt spid="40"/>
                                        </p:tgtEl>
                                      </p:cBhvr>
                                    </p:animEffect>
                                    <p:animScale>
                                      <p:cBhvr>
                                        <p:cTn id="103" dur="250" autoRev="1" fill="hold"/>
                                        <p:tgtEl>
                                          <p:spTgt spid="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rot="10800000">
            <a:off x="1315118" y="4039856"/>
            <a:ext cx="3585057" cy="100566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4"/>
          </a:solidFill>
          <a:ln>
            <a:noFill/>
          </a:ln>
          <a:extLst/>
        </p:spPr>
        <p:style>
          <a:lnRef idx="2">
            <a:schemeClr val="accent6">
              <a:shade val="50000"/>
            </a:schemeClr>
          </a:lnRef>
          <a:fillRef idx="1">
            <a:schemeClr val="accent6"/>
          </a:fillRef>
          <a:effectRef idx="0">
            <a:schemeClr val="accent6"/>
          </a:effectRef>
          <a:fontRef idx="minor">
            <a:schemeClr val="lt1"/>
          </a:fontRef>
        </p:style>
        <p:txBody>
          <a:bodyPr lIns="96210" tIns="48106" rIns="96210" bIns="48106" rtlCol="0" anchor="ctr"/>
          <a:lstStyle/>
          <a:p>
            <a:pPr algn="ctr"/>
            <a:endParaRPr lang="zh-CN" altLang="en-US" sz="3199" dirty="0"/>
          </a:p>
        </p:txBody>
      </p:sp>
      <p:sp>
        <p:nvSpPr>
          <p:cNvPr id="3" name="AutoShape 3"/>
          <p:cNvSpPr>
            <a:spLocks noChangeArrowheads="1"/>
          </p:cNvSpPr>
          <p:nvPr/>
        </p:nvSpPr>
        <p:spPr bwMode="auto">
          <a:xfrm rot="10800000">
            <a:off x="2378119" y="2665937"/>
            <a:ext cx="1459057" cy="407215"/>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2"/>
          </a:solidFill>
          <a:ln>
            <a:noFill/>
          </a:ln>
          <a:extLst/>
        </p:spPr>
        <p:style>
          <a:lnRef idx="2">
            <a:schemeClr val="accent5">
              <a:shade val="50000"/>
            </a:schemeClr>
          </a:lnRef>
          <a:fillRef idx="1">
            <a:schemeClr val="accent5"/>
          </a:fillRef>
          <a:effectRef idx="0">
            <a:schemeClr val="accent5"/>
          </a:effectRef>
          <a:fontRef idx="minor">
            <a:schemeClr val="lt1"/>
          </a:fontRef>
        </p:style>
        <p:txBody>
          <a:bodyPr lIns="96210" tIns="48106" rIns="96210" bIns="48106" rtlCol="0" anchor="ctr"/>
          <a:lstStyle/>
          <a:p>
            <a:pPr algn="ctr"/>
            <a:endParaRPr lang="zh-CN" altLang="en-US" sz="3199" dirty="0"/>
          </a:p>
        </p:txBody>
      </p:sp>
      <p:sp>
        <p:nvSpPr>
          <p:cNvPr id="4" name="AutoShape 6"/>
          <p:cNvSpPr>
            <a:spLocks noChangeArrowheads="1"/>
          </p:cNvSpPr>
          <p:nvPr/>
        </p:nvSpPr>
        <p:spPr bwMode="auto">
          <a:xfrm>
            <a:off x="2650881" y="1769711"/>
            <a:ext cx="913531" cy="777913"/>
          </a:xfrm>
          <a:prstGeom prst="triangle">
            <a:avLst>
              <a:gd name="adj" fmla="val 50000"/>
            </a:avLst>
          </a:prstGeom>
          <a:solidFill>
            <a:schemeClr val="accent1"/>
          </a:solidFill>
          <a:ln>
            <a:noFill/>
          </a:ln>
          <a:extLst/>
        </p:spPr>
        <p:style>
          <a:lnRef idx="2">
            <a:schemeClr val="dk1">
              <a:shade val="50000"/>
            </a:schemeClr>
          </a:lnRef>
          <a:fillRef idx="1">
            <a:schemeClr val="dk1"/>
          </a:fillRef>
          <a:effectRef idx="0">
            <a:schemeClr val="dk1"/>
          </a:effectRef>
          <a:fontRef idx="minor">
            <a:schemeClr val="lt1"/>
          </a:fontRef>
        </p:style>
        <p:txBody>
          <a:bodyPr lIns="96210" tIns="48106" rIns="96210" bIns="48106" rtlCol="0" anchor="ctr"/>
          <a:lstStyle/>
          <a:p>
            <a:pPr algn="ctr"/>
            <a:endParaRPr lang="zh-CN" altLang="en-US" sz="3199" dirty="0"/>
          </a:p>
        </p:txBody>
      </p:sp>
      <p:sp>
        <p:nvSpPr>
          <p:cNvPr id="5" name="AutoShape 4"/>
          <p:cNvSpPr>
            <a:spLocks noChangeArrowheads="1"/>
          </p:cNvSpPr>
          <p:nvPr/>
        </p:nvSpPr>
        <p:spPr bwMode="auto">
          <a:xfrm rot="10800000">
            <a:off x="1941950" y="3235323"/>
            <a:ext cx="2331395" cy="655161"/>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3"/>
          </a:solidFill>
          <a:ln>
            <a:noFill/>
          </a:ln>
          <a:extLst/>
        </p:spPr>
        <p:style>
          <a:lnRef idx="2">
            <a:schemeClr val="dk1">
              <a:shade val="50000"/>
            </a:schemeClr>
          </a:lnRef>
          <a:fillRef idx="1">
            <a:schemeClr val="dk1"/>
          </a:fillRef>
          <a:effectRef idx="0">
            <a:schemeClr val="dk1"/>
          </a:effectRef>
          <a:fontRef idx="minor">
            <a:schemeClr val="lt1"/>
          </a:fontRef>
        </p:style>
        <p:txBody>
          <a:bodyPr lIns="96210" tIns="48106" rIns="96210" bIns="48106" rtlCol="0" anchor="ctr"/>
          <a:lstStyle/>
          <a:p>
            <a:pPr algn="ctr"/>
            <a:endParaRPr lang="zh-CN" altLang="en-US" sz="3199" dirty="0"/>
          </a:p>
        </p:txBody>
      </p:sp>
      <p:sp>
        <p:nvSpPr>
          <p:cNvPr id="6" name="AutoShape 5"/>
          <p:cNvSpPr>
            <a:spLocks noChangeArrowheads="1"/>
          </p:cNvSpPr>
          <p:nvPr/>
        </p:nvSpPr>
        <p:spPr bwMode="auto">
          <a:xfrm rot="10800000">
            <a:off x="726369" y="5173727"/>
            <a:ext cx="4762554" cy="942873"/>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 fmla="*/ 0 w 19214"/>
              <a:gd name="connsiteY0" fmla="*/ 306 h 21295"/>
              <a:gd name="connsiteX1" fmla="*/ 2378 w 19214"/>
              <a:gd name="connsiteY1" fmla="*/ 21295 h 21295"/>
              <a:gd name="connsiteX2" fmla="*/ 17122 w 19214"/>
              <a:gd name="connsiteY2" fmla="*/ 21295 h 21295"/>
              <a:gd name="connsiteX3" fmla="*/ 19214 w 19214"/>
              <a:gd name="connsiteY3" fmla="*/ 0 h 21295"/>
              <a:gd name="connsiteX4" fmla="*/ 0 w 19214"/>
              <a:gd name="connsiteY4" fmla="*/ 306 h 21295"/>
              <a:gd name="connsiteX0" fmla="*/ 0 w 19071"/>
              <a:gd name="connsiteY0" fmla="*/ 1 h 21295"/>
              <a:gd name="connsiteX1" fmla="*/ 2235 w 19071"/>
              <a:gd name="connsiteY1" fmla="*/ 21295 h 21295"/>
              <a:gd name="connsiteX2" fmla="*/ 16979 w 19071"/>
              <a:gd name="connsiteY2" fmla="*/ 21295 h 21295"/>
              <a:gd name="connsiteX3" fmla="*/ 19071 w 19071"/>
              <a:gd name="connsiteY3" fmla="*/ 0 h 21295"/>
              <a:gd name="connsiteX4" fmla="*/ 0 w 19071"/>
              <a:gd name="connsiteY4" fmla="*/ 1 h 21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1" h="21295">
                <a:moveTo>
                  <a:pt x="0" y="1"/>
                </a:moveTo>
                <a:lnTo>
                  <a:pt x="2235" y="21295"/>
                </a:lnTo>
                <a:lnTo>
                  <a:pt x="16979" y="21295"/>
                </a:lnTo>
                <a:lnTo>
                  <a:pt x="19071" y="0"/>
                </a:lnTo>
                <a:lnTo>
                  <a:pt x="0" y="1"/>
                </a:lnTo>
                <a:close/>
              </a:path>
            </a:pathLst>
          </a:custGeom>
          <a:solidFill>
            <a:schemeClr val="accent5"/>
          </a:solidFill>
          <a:ln>
            <a:noFill/>
          </a:ln>
          <a:extLst/>
        </p:spPr>
        <p:style>
          <a:lnRef idx="2">
            <a:schemeClr val="dk1">
              <a:shade val="50000"/>
            </a:schemeClr>
          </a:lnRef>
          <a:fillRef idx="1">
            <a:schemeClr val="dk1"/>
          </a:fillRef>
          <a:effectRef idx="0">
            <a:schemeClr val="dk1"/>
          </a:effectRef>
          <a:fontRef idx="minor">
            <a:schemeClr val="lt1"/>
          </a:fontRef>
        </p:style>
        <p:txBody>
          <a:bodyPr lIns="96210" tIns="48106" rIns="96210" bIns="48106" rtlCol="0" anchor="ctr"/>
          <a:lstStyle/>
          <a:p>
            <a:pPr algn="ctr"/>
            <a:endParaRPr lang="zh-CN" altLang="en-US" sz="3199" dirty="0"/>
          </a:p>
        </p:txBody>
      </p:sp>
      <p:cxnSp>
        <p:nvCxnSpPr>
          <p:cNvPr id="7" name="直接连接符 6"/>
          <p:cNvCxnSpPr/>
          <p:nvPr/>
        </p:nvCxnSpPr>
        <p:spPr>
          <a:xfrm>
            <a:off x="3142169" y="2196685"/>
            <a:ext cx="3764774"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8" name="直接连接符 7"/>
          <p:cNvCxnSpPr/>
          <p:nvPr/>
        </p:nvCxnSpPr>
        <p:spPr>
          <a:xfrm>
            <a:off x="3127610" y="2868165"/>
            <a:ext cx="377933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a:off x="3142169" y="3564830"/>
            <a:ext cx="3764774"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a:off x="3107647" y="4584351"/>
            <a:ext cx="3799300"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a:off x="3107647" y="5593716"/>
            <a:ext cx="3799300"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2" name="TextBox 11"/>
          <p:cNvSpPr txBox="1"/>
          <p:nvPr/>
        </p:nvSpPr>
        <p:spPr>
          <a:xfrm>
            <a:off x="7055857" y="5433373"/>
            <a:ext cx="3903778" cy="976816"/>
          </a:xfrm>
          <a:prstGeom prst="rect">
            <a:avLst/>
          </a:prstGeom>
          <a:noFill/>
        </p:spPr>
        <p:txBody>
          <a:bodyPr wrap="square" lIns="96210" tIns="48106" rIns="96210" bIns="48106" rtlCol="0">
            <a:spAutoFit/>
          </a:bodyPr>
          <a:lstStyle/>
          <a:p>
            <a:pPr>
              <a:lnSpc>
                <a:spcPct val="130000"/>
              </a:lnSpc>
            </a:pPr>
            <a:r>
              <a:rPr lang="zh-CN" altLang="en-US" sz="1466"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3" name="TextBox 12"/>
          <p:cNvSpPr txBox="1"/>
          <p:nvPr/>
        </p:nvSpPr>
        <p:spPr>
          <a:xfrm>
            <a:off x="5388703" y="5151899"/>
            <a:ext cx="1290753" cy="425383"/>
          </a:xfrm>
          <a:prstGeom prst="rect">
            <a:avLst/>
          </a:prstGeom>
          <a:noFill/>
        </p:spPr>
        <p:txBody>
          <a:bodyPr wrap="none" lIns="96210" tIns="48106" rIns="96210" bIns="48106" rtlCol="0">
            <a:spAutoFit/>
          </a:bodyPr>
          <a:lstStyle/>
          <a:p>
            <a:pPr algn="ctr"/>
            <a:r>
              <a:rPr lang="zh-CN" altLang="en-US" sz="2133">
                <a:solidFill>
                  <a:schemeClr val="tx1">
                    <a:lumMod val="50000"/>
                    <a:lumOff val="50000"/>
                  </a:schemeClr>
                </a:solidFill>
                <a:latin typeface="微软雅黑" pitchFamily="34" charset="-122"/>
                <a:ea typeface="微软雅黑" pitchFamily="34" charset="-122"/>
              </a:rPr>
              <a:t>添加标题</a:t>
            </a:r>
          </a:p>
        </p:txBody>
      </p:sp>
      <p:sp>
        <p:nvSpPr>
          <p:cNvPr id="14" name="TextBox 13"/>
          <p:cNvSpPr txBox="1"/>
          <p:nvPr/>
        </p:nvSpPr>
        <p:spPr>
          <a:xfrm>
            <a:off x="7055857" y="4430131"/>
            <a:ext cx="3903778" cy="976816"/>
          </a:xfrm>
          <a:prstGeom prst="rect">
            <a:avLst/>
          </a:prstGeom>
          <a:noFill/>
        </p:spPr>
        <p:txBody>
          <a:bodyPr wrap="square" lIns="96210" tIns="48106" rIns="96210" bIns="48106" rtlCol="0">
            <a:spAutoFit/>
          </a:bodyPr>
          <a:lstStyle/>
          <a:p>
            <a:pPr>
              <a:lnSpc>
                <a:spcPct val="130000"/>
              </a:lnSpc>
            </a:pPr>
            <a:r>
              <a:rPr lang="zh-CN" altLang="en-US" sz="1466"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5" name="TextBox 14"/>
          <p:cNvSpPr txBox="1"/>
          <p:nvPr/>
        </p:nvSpPr>
        <p:spPr>
          <a:xfrm>
            <a:off x="5388703" y="4157739"/>
            <a:ext cx="1290753" cy="425383"/>
          </a:xfrm>
          <a:prstGeom prst="rect">
            <a:avLst/>
          </a:prstGeom>
          <a:noFill/>
        </p:spPr>
        <p:txBody>
          <a:bodyPr wrap="none" lIns="96210" tIns="48106" rIns="96210" bIns="48106" rtlCol="0">
            <a:spAutoFit/>
          </a:bodyPr>
          <a:lstStyle/>
          <a:p>
            <a:pPr algn="ctr"/>
            <a:r>
              <a:rPr lang="zh-CN" altLang="en-US" sz="2133">
                <a:solidFill>
                  <a:schemeClr val="tx1">
                    <a:lumMod val="50000"/>
                    <a:lumOff val="50000"/>
                  </a:schemeClr>
                </a:solidFill>
                <a:latin typeface="微软雅黑" pitchFamily="34" charset="-122"/>
                <a:ea typeface="微软雅黑" pitchFamily="34" charset="-122"/>
              </a:rPr>
              <a:t>添加标题</a:t>
            </a:r>
          </a:p>
        </p:txBody>
      </p:sp>
      <p:sp>
        <p:nvSpPr>
          <p:cNvPr id="16" name="TextBox 15"/>
          <p:cNvSpPr txBox="1"/>
          <p:nvPr/>
        </p:nvSpPr>
        <p:spPr>
          <a:xfrm>
            <a:off x="7055857" y="3450962"/>
            <a:ext cx="3903778" cy="976816"/>
          </a:xfrm>
          <a:prstGeom prst="rect">
            <a:avLst/>
          </a:prstGeom>
          <a:noFill/>
        </p:spPr>
        <p:txBody>
          <a:bodyPr wrap="square" lIns="96210" tIns="48106" rIns="96210" bIns="48106" rtlCol="0">
            <a:spAutoFit/>
          </a:bodyPr>
          <a:lstStyle/>
          <a:p>
            <a:pPr>
              <a:lnSpc>
                <a:spcPct val="130000"/>
              </a:lnSpc>
            </a:pPr>
            <a:r>
              <a:rPr lang="zh-CN" altLang="en-US" sz="1466"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7" name="TextBox 16"/>
          <p:cNvSpPr txBox="1"/>
          <p:nvPr/>
        </p:nvSpPr>
        <p:spPr>
          <a:xfrm>
            <a:off x="5388703" y="3148220"/>
            <a:ext cx="1290753" cy="425383"/>
          </a:xfrm>
          <a:prstGeom prst="rect">
            <a:avLst/>
          </a:prstGeom>
          <a:noFill/>
        </p:spPr>
        <p:txBody>
          <a:bodyPr wrap="none" lIns="96210" tIns="48106" rIns="96210" bIns="48106" rtlCol="0">
            <a:spAutoFit/>
          </a:bodyPr>
          <a:lstStyle/>
          <a:p>
            <a:pPr algn="ctr"/>
            <a:r>
              <a:rPr lang="zh-CN" altLang="en-US" sz="2133">
                <a:solidFill>
                  <a:schemeClr val="tx1">
                    <a:lumMod val="50000"/>
                    <a:lumOff val="50000"/>
                  </a:schemeClr>
                </a:solidFill>
                <a:latin typeface="微软雅黑" pitchFamily="34" charset="-122"/>
                <a:ea typeface="微软雅黑" pitchFamily="34" charset="-122"/>
              </a:rPr>
              <a:t>添加标题</a:t>
            </a:r>
          </a:p>
        </p:txBody>
      </p:sp>
      <p:sp>
        <p:nvSpPr>
          <p:cNvPr id="18" name="TextBox 17"/>
          <p:cNvSpPr txBox="1"/>
          <p:nvPr/>
        </p:nvSpPr>
        <p:spPr>
          <a:xfrm>
            <a:off x="7055857" y="2709211"/>
            <a:ext cx="3903778" cy="976816"/>
          </a:xfrm>
          <a:prstGeom prst="rect">
            <a:avLst/>
          </a:prstGeom>
          <a:noFill/>
        </p:spPr>
        <p:txBody>
          <a:bodyPr wrap="square" lIns="96210" tIns="48106" rIns="96210" bIns="48106" rtlCol="0">
            <a:spAutoFit/>
          </a:bodyPr>
          <a:lstStyle/>
          <a:p>
            <a:pPr>
              <a:lnSpc>
                <a:spcPct val="130000"/>
              </a:lnSpc>
            </a:pPr>
            <a:r>
              <a:rPr lang="zh-CN" altLang="en-US" sz="1466"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9" name="TextBox 18"/>
          <p:cNvSpPr txBox="1"/>
          <p:nvPr/>
        </p:nvSpPr>
        <p:spPr>
          <a:xfrm>
            <a:off x="5388703" y="2462316"/>
            <a:ext cx="1290753" cy="425383"/>
          </a:xfrm>
          <a:prstGeom prst="rect">
            <a:avLst/>
          </a:prstGeom>
          <a:noFill/>
        </p:spPr>
        <p:txBody>
          <a:bodyPr wrap="none" lIns="96210" tIns="48106" rIns="96210" bIns="48106" rtlCol="0">
            <a:spAutoFit/>
          </a:bodyPr>
          <a:lstStyle/>
          <a:p>
            <a:pPr algn="ctr"/>
            <a:r>
              <a:rPr lang="zh-CN" altLang="en-US" sz="2133">
                <a:solidFill>
                  <a:schemeClr val="tx1">
                    <a:lumMod val="50000"/>
                    <a:lumOff val="50000"/>
                  </a:schemeClr>
                </a:solidFill>
                <a:latin typeface="微软雅黑" pitchFamily="34" charset="-122"/>
                <a:ea typeface="微软雅黑" pitchFamily="34" charset="-122"/>
              </a:rPr>
              <a:t>添加标题</a:t>
            </a:r>
          </a:p>
        </p:txBody>
      </p:sp>
      <p:sp>
        <p:nvSpPr>
          <p:cNvPr id="20" name="TextBox 19"/>
          <p:cNvSpPr txBox="1"/>
          <p:nvPr/>
        </p:nvSpPr>
        <p:spPr>
          <a:xfrm>
            <a:off x="7055857" y="2016259"/>
            <a:ext cx="3903778" cy="976816"/>
          </a:xfrm>
          <a:prstGeom prst="rect">
            <a:avLst/>
          </a:prstGeom>
          <a:noFill/>
        </p:spPr>
        <p:txBody>
          <a:bodyPr wrap="square" lIns="96210" tIns="48106" rIns="96210" bIns="48106" rtlCol="0">
            <a:spAutoFit/>
          </a:bodyPr>
          <a:lstStyle/>
          <a:p>
            <a:pPr>
              <a:lnSpc>
                <a:spcPct val="130000"/>
              </a:lnSpc>
            </a:pPr>
            <a:r>
              <a:rPr lang="zh-CN" altLang="en-US" sz="1466"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21" name="TextBox 20"/>
          <p:cNvSpPr txBox="1"/>
          <p:nvPr/>
        </p:nvSpPr>
        <p:spPr>
          <a:xfrm>
            <a:off x="5388703" y="1769363"/>
            <a:ext cx="1290753" cy="425383"/>
          </a:xfrm>
          <a:prstGeom prst="rect">
            <a:avLst/>
          </a:prstGeom>
          <a:noFill/>
        </p:spPr>
        <p:txBody>
          <a:bodyPr wrap="none" lIns="96210" tIns="48106" rIns="96210" bIns="48106" rtlCol="0">
            <a:spAutoFit/>
          </a:bodyPr>
          <a:lstStyle/>
          <a:p>
            <a:pPr algn="ctr"/>
            <a:r>
              <a:rPr lang="zh-CN" altLang="en-US" sz="2133" dirty="0">
                <a:solidFill>
                  <a:schemeClr val="tx1">
                    <a:lumMod val="50000"/>
                    <a:lumOff val="50000"/>
                  </a:schemeClr>
                </a:solidFill>
                <a:latin typeface="微软雅黑" pitchFamily="34" charset="-122"/>
                <a:ea typeface="微软雅黑" pitchFamily="34" charset="-122"/>
              </a:rPr>
              <a:t>添加标题</a:t>
            </a:r>
          </a:p>
        </p:txBody>
      </p:sp>
      <p:sp>
        <p:nvSpPr>
          <p:cNvPr id="29" name="标题 28"/>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3605895521"/>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4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4000">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4000">
                                      <p:stCondLst>
                                        <p:cond delay="200"/>
                                      </p:stCondLst>
                                      <p:childTnLst>
                                        <p:set>
                                          <p:cBhvr>
                                            <p:cTn id="10" dur="1" fill="hold">
                                              <p:stCondLst>
                                                <p:cond delay="0"/>
                                              </p:stCondLst>
                                            </p:cTn>
                                            <p:tgtEl>
                                              <p:spTgt spid="2"/>
                                            </p:tgtEl>
                                            <p:attrNameLst>
                                              <p:attrName>style.visibility</p:attrName>
                                            </p:attrNameLst>
                                          </p:cBhvr>
                                          <p:to>
                                            <p:strVal val="visible"/>
                                          </p:to>
                                        </p:set>
                                        <p:anim calcmode="lin" valueType="num" p14:bounceEnd="64000">
                                          <p:cBhvr additive="base">
                                            <p:cTn id="11" dur="100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14:bounceEnd="64000">
                                          <p:cBhvr additive="base">
                                            <p:cTn id="15" dur="1000" fill="hold"/>
                                            <p:tgtEl>
                                              <p:spTgt spid="5"/>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600"/>
                                      </p:stCondLst>
                                      <p:childTnLst>
                                        <p:set>
                                          <p:cBhvr>
                                            <p:cTn id="18" dur="1" fill="hold">
                                              <p:stCondLst>
                                                <p:cond delay="0"/>
                                              </p:stCondLst>
                                            </p:cTn>
                                            <p:tgtEl>
                                              <p:spTgt spid="3"/>
                                            </p:tgtEl>
                                            <p:attrNameLst>
                                              <p:attrName>style.visibility</p:attrName>
                                            </p:attrNameLst>
                                          </p:cBhvr>
                                          <p:to>
                                            <p:strVal val="visible"/>
                                          </p:to>
                                        </p:set>
                                        <p:anim calcmode="lin" valueType="num" p14:bounceEnd="64000">
                                          <p:cBhvr additive="base">
                                            <p:cTn id="19" dur="1000" fill="hold"/>
                                            <p:tgtEl>
                                              <p:spTgt spid="3"/>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800"/>
                                      </p:stCondLst>
                                      <p:childTnLst>
                                        <p:set>
                                          <p:cBhvr>
                                            <p:cTn id="22" dur="1" fill="hold">
                                              <p:stCondLst>
                                                <p:cond delay="0"/>
                                              </p:stCondLst>
                                            </p:cTn>
                                            <p:tgtEl>
                                              <p:spTgt spid="4"/>
                                            </p:tgtEl>
                                            <p:attrNameLst>
                                              <p:attrName>style.visibility</p:attrName>
                                            </p:attrNameLst>
                                          </p:cBhvr>
                                          <p:to>
                                            <p:strVal val="visible"/>
                                          </p:to>
                                        </p:set>
                                        <p:anim calcmode="lin" valueType="num" p14:bounceEnd="64000">
                                          <p:cBhvr additive="base">
                                            <p:cTn id="23" dur="1000" fill="hold"/>
                                            <p:tgtEl>
                                              <p:spTgt spid="4"/>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4"/>
                                            </p:tgtEl>
                                            <p:attrNameLst>
                                              <p:attrName>ppt_y</p:attrName>
                                            </p:attrNameLst>
                                          </p:cBhvr>
                                          <p:tavLst>
                                            <p:tav tm="0">
                                              <p:val>
                                                <p:strVal val="0-#ppt_h/2"/>
                                              </p:val>
                                            </p:tav>
                                            <p:tav tm="100000">
                                              <p:val>
                                                <p:strVal val="#ppt_y"/>
                                              </p:val>
                                            </p:tav>
                                          </p:tavLst>
                                        </p:anim>
                                      </p:childTnLst>
                                    </p:cTn>
                                  </p:par>
                                </p:childTnLst>
                              </p:cTn>
                            </p:par>
                            <p:par>
                              <p:cTn id="25" fill="hold">
                                <p:stCondLst>
                                  <p:cond delay="18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2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par>
                                    <p:cTn id="35" presetID="22" presetClass="entr" presetSubtype="8"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22" presetClass="entr" presetSubtype="8"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par>
                              <p:cTn id="41" fill="hold">
                                <p:stCondLst>
                                  <p:cond delay="23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21"/>
                                            </p:tgtEl>
                                            <p:attrNameLst>
                                              <p:attrName>style.visibility</p:attrName>
                                            </p:attrNameLst>
                                          </p:cBhvr>
                                          <p:to>
                                            <p:strVal val="visible"/>
                                          </p:to>
                                        </p:set>
                                        <p:anim calcmode="lin" valueType="num">
                                          <p:cBhvr>
                                            <p:cTn id="44" dur="250" fill="hold"/>
                                            <p:tgtEl>
                                              <p:spTgt spid="21"/>
                                            </p:tgtEl>
                                            <p:attrNameLst>
                                              <p:attrName>ppt_x</p:attrName>
                                            </p:attrNameLst>
                                          </p:cBhvr>
                                          <p:tavLst>
                                            <p:tav tm="0">
                                              <p:val>
                                                <p:strVal val="#ppt_x"/>
                                              </p:val>
                                            </p:tav>
                                            <p:tav tm="100000">
                                              <p:val>
                                                <p:strVal val="#ppt_x"/>
                                              </p:val>
                                            </p:tav>
                                          </p:tavLst>
                                        </p:anim>
                                        <p:anim calcmode="lin" valueType="num">
                                          <p:cBhvr>
                                            <p:cTn id="45" dur="250" fill="hold"/>
                                            <p:tgtEl>
                                              <p:spTgt spid="21"/>
                                            </p:tgtEl>
                                            <p:attrNameLst>
                                              <p:attrName>ppt_y</p:attrName>
                                            </p:attrNameLst>
                                          </p:cBhvr>
                                          <p:tavLst>
                                            <p:tav tm="0">
                                              <p:val>
                                                <p:strVal val="#ppt_y-#ppt_h/2"/>
                                              </p:val>
                                            </p:tav>
                                            <p:tav tm="100000">
                                              <p:val>
                                                <p:strVal val="#ppt_y"/>
                                              </p:val>
                                            </p:tav>
                                          </p:tavLst>
                                        </p:anim>
                                        <p:anim calcmode="lin" valueType="num">
                                          <p:cBhvr>
                                            <p:cTn id="46" dur="250" fill="hold"/>
                                            <p:tgtEl>
                                              <p:spTgt spid="21"/>
                                            </p:tgtEl>
                                            <p:attrNameLst>
                                              <p:attrName>ppt_w</p:attrName>
                                            </p:attrNameLst>
                                          </p:cBhvr>
                                          <p:tavLst>
                                            <p:tav tm="0">
                                              <p:val>
                                                <p:strVal val="#ppt_w"/>
                                              </p:val>
                                            </p:tav>
                                            <p:tav tm="100000">
                                              <p:val>
                                                <p:strVal val="#ppt_w"/>
                                              </p:val>
                                            </p:tav>
                                          </p:tavLst>
                                        </p:anim>
                                        <p:anim calcmode="lin" valueType="num">
                                          <p:cBhvr>
                                            <p:cTn id="47" dur="250" fill="hold"/>
                                            <p:tgtEl>
                                              <p:spTgt spid="21"/>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19"/>
                                            </p:tgtEl>
                                            <p:attrNameLst>
                                              <p:attrName>style.visibility</p:attrName>
                                            </p:attrNameLst>
                                          </p:cBhvr>
                                          <p:to>
                                            <p:strVal val="visible"/>
                                          </p:to>
                                        </p:set>
                                        <p:anim calcmode="lin" valueType="num">
                                          <p:cBhvr>
                                            <p:cTn id="50" dur="250" fill="hold"/>
                                            <p:tgtEl>
                                              <p:spTgt spid="19"/>
                                            </p:tgtEl>
                                            <p:attrNameLst>
                                              <p:attrName>ppt_x</p:attrName>
                                            </p:attrNameLst>
                                          </p:cBhvr>
                                          <p:tavLst>
                                            <p:tav tm="0">
                                              <p:val>
                                                <p:strVal val="#ppt_x"/>
                                              </p:val>
                                            </p:tav>
                                            <p:tav tm="100000">
                                              <p:val>
                                                <p:strVal val="#ppt_x"/>
                                              </p:val>
                                            </p:tav>
                                          </p:tavLst>
                                        </p:anim>
                                        <p:anim calcmode="lin" valueType="num">
                                          <p:cBhvr>
                                            <p:cTn id="51" dur="250" fill="hold"/>
                                            <p:tgtEl>
                                              <p:spTgt spid="19"/>
                                            </p:tgtEl>
                                            <p:attrNameLst>
                                              <p:attrName>ppt_y</p:attrName>
                                            </p:attrNameLst>
                                          </p:cBhvr>
                                          <p:tavLst>
                                            <p:tav tm="0">
                                              <p:val>
                                                <p:strVal val="#ppt_y-#ppt_h/2"/>
                                              </p:val>
                                            </p:tav>
                                            <p:tav tm="100000">
                                              <p:val>
                                                <p:strVal val="#ppt_y"/>
                                              </p:val>
                                            </p:tav>
                                          </p:tavLst>
                                        </p:anim>
                                        <p:anim calcmode="lin" valueType="num">
                                          <p:cBhvr>
                                            <p:cTn id="52" dur="250" fill="hold"/>
                                            <p:tgtEl>
                                              <p:spTgt spid="19"/>
                                            </p:tgtEl>
                                            <p:attrNameLst>
                                              <p:attrName>ppt_w</p:attrName>
                                            </p:attrNameLst>
                                          </p:cBhvr>
                                          <p:tavLst>
                                            <p:tav tm="0">
                                              <p:val>
                                                <p:strVal val="#ppt_w"/>
                                              </p:val>
                                            </p:tav>
                                            <p:tav tm="100000">
                                              <p:val>
                                                <p:strVal val="#ppt_w"/>
                                              </p:val>
                                            </p:tav>
                                          </p:tavLst>
                                        </p:anim>
                                        <p:anim calcmode="lin" valueType="num">
                                          <p:cBhvr>
                                            <p:cTn id="53" dur="250" fill="hold"/>
                                            <p:tgtEl>
                                              <p:spTgt spid="19"/>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17"/>
                                            </p:tgtEl>
                                            <p:attrNameLst>
                                              <p:attrName>style.visibility</p:attrName>
                                            </p:attrNameLst>
                                          </p:cBhvr>
                                          <p:to>
                                            <p:strVal val="visible"/>
                                          </p:to>
                                        </p:set>
                                        <p:anim calcmode="lin" valueType="num">
                                          <p:cBhvr>
                                            <p:cTn id="56" dur="250" fill="hold"/>
                                            <p:tgtEl>
                                              <p:spTgt spid="17"/>
                                            </p:tgtEl>
                                            <p:attrNameLst>
                                              <p:attrName>ppt_x</p:attrName>
                                            </p:attrNameLst>
                                          </p:cBhvr>
                                          <p:tavLst>
                                            <p:tav tm="0">
                                              <p:val>
                                                <p:strVal val="#ppt_x"/>
                                              </p:val>
                                            </p:tav>
                                            <p:tav tm="100000">
                                              <p:val>
                                                <p:strVal val="#ppt_x"/>
                                              </p:val>
                                            </p:tav>
                                          </p:tavLst>
                                        </p:anim>
                                        <p:anim calcmode="lin" valueType="num">
                                          <p:cBhvr>
                                            <p:cTn id="57" dur="250" fill="hold"/>
                                            <p:tgtEl>
                                              <p:spTgt spid="17"/>
                                            </p:tgtEl>
                                            <p:attrNameLst>
                                              <p:attrName>ppt_y</p:attrName>
                                            </p:attrNameLst>
                                          </p:cBhvr>
                                          <p:tavLst>
                                            <p:tav tm="0">
                                              <p:val>
                                                <p:strVal val="#ppt_y-#ppt_h/2"/>
                                              </p:val>
                                            </p:tav>
                                            <p:tav tm="100000">
                                              <p:val>
                                                <p:strVal val="#ppt_y"/>
                                              </p:val>
                                            </p:tav>
                                          </p:tavLst>
                                        </p:anim>
                                        <p:anim calcmode="lin" valueType="num">
                                          <p:cBhvr>
                                            <p:cTn id="58" dur="250" fill="hold"/>
                                            <p:tgtEl>
                                              <p:spTgt spid="17"/>
                                            </p:tgtEl>
                                            <p:attrNameLst>
                                              <p:attrName>ppt_w</p:attrName>
                                            </p:attrNameLst>
                                          </p:cBhvr>
                                          <p:tavLst>
                                            <p:tav tm="0">
                                              <p:val>
                                                <p:strVal val="#ppt_w"/>
                                              </p:val>
                                            </p:tav>
                                            <p:tav tm="100000">
                                              <p:val>
                                                <p:strVal val="#ppt_w"/>
                                              </p:val>
                                            </p:tav>
                                          </p:tavLst>
                                        </p:anim>
                                        <p:anim calcmode="lin" valueType="num">
                                          <p:cBhvr>
                                            <p:cTn id="59" dur="250" fill="hold"/>
                                            <p:tgtEl>
                                              <p:spTgt spid="17"/>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15"/>
                                            </p:tgtEl>
                                            <p:attrNameLst>
                                              <p:attrName>style.visibility</p:attrName>
                                            </p:attrNameLst>
                                          </p:cBhvr>
                                          <p:to>
                                            <p:strVal val="visible"/>
                                          </p:to>
                                        </p:set>
                                        <p:anim calcmode="lin" valueType="num">
                                          <p:cBhvr>
                                            <p:cTn id="62" dur="250" fill="hold"/>
                                            <p:tgtEl>
                                              <p:spTgt spid="15"/>
                                            </p:tgtEl>
                                            <p:attrNameLst>
                                              <p:attrName>ppt_x</p:attrName>
                                            </p:attrNameLst>
                                          </p:cBhvr>
                                          <p:tavLst>
                                            <p:tav tm="0">
                                              <p:val>
                                                <p:strVal val="#ppt_x"/>
                                              </p:val>
                                            </p:tav>
                                            <p:tav tm="100000">
                                              <p:val>
                                                <p:strVal val="#ppt_x"/>
                                              </p:val>
                                            </p:tav>
                                          </p:tavLst>
                                        </p:anim>
                                        <p:anim calcmode="lin" valueType="num">
                                          <p:cBhvr>
                                            <p:cTn id="63" dur="250" fill="hold"/>
                                            <p:tgtEl>
                                              <p:spTgt spid="15"/>
                                            </p:tgtEl>
                                            <p:attrNameLst>
                                              <p:attrName>ppt_y</p:attrName>
                                            </p:attrNameLst>
                                          </p:cBhvr>
                                          <p:tavLst>
                                            <p:tav tm="0">
                                              <p:val>
                                                <p:strVal val="#ppt_y-#ppt_h/2"/>
                                              </p:val>
                                            </p:tav>
                                            <p:tav tm="100000">
                                              <p:val>
                                                <p:strVal val="#ppt_y"/>
                                              </p:val>
                                            </p:tav>
                                          </p:tavLst>
                                        </p:anim>
                                        <p:anim calcmode="lin" valueType="num">
                                          <p:cBhvr>
                                            <p:cTn id="64" dur="250" fill="hold"/>
                                            <p:tgtEl>
                                              <p:spTgt spid="15"/>
                                            </p:tgtEl>
                                            <p:attrNameLst>
                                              <p:attrName>ppt_w</p:attrName>
                                            </p:attrNameLst>
                                          </p:cBhvr>
                                          <p:tavLst>
                                            <p:tav tm="0">
                                              <p:val>
                                                <p:strVal val="#ppt_w"/>
                                              </p:val>
                                            </p:tav>
                                            <p:tav tm="100000">
                                              <p:val>
                                                <p:strVal val="#ppt_w"/>
                                              </p:val>
                                            </p:tav>
                                          </p:tavLst>
                                        </p:anim>
                                        <p:anim calcmode="lin" valueType="num">
                                          <p:cBhvr>
                                            <p:cTn id="65" dur="250" fill="hold"/>
                                            <p:tgtEl>
                                              <p:spTgt spid="15"/>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13"/>
                                            </p:tgtEl>
                                            <p:attrNameLst>
                                              <p:attrName>style.visibility</p:attrName>
                                            </p:attrNameLst>
                                          </p:cBhvr>
                                          <p:to>
                                            <p:strVal val="visible"/>
                                          </p:to>
                                        </p:set>
                                        <p:anim calcmode="lin" valueType="num">
                                          <p:cBhvr>
                                            <p:cTn id="68" dur="250" fill="hold"/>
                                            <p:tgtEl>
                                              <p:spTgt spid="13"/>
                                            </p:tgtEl>
                                            <p:attrNameLst>
                                              <p:attrName>ppt_x</p:attrName>
                                            </p:attrNameLst>
                                          </p:cBhvr>
                                          <p:tavLst>
                                            <p:tav tm="0">
                                              <p:val>
                                                <p:strVal val="#ppt_x"/>
                                              </p:val>
                                            </p:tav>
                                            <p:tav tm="100000">
                                              <p:val>
                                                <p:strVal val="#ppt_x"/>
                                              </p:val>
                                            </p:tav>
                                          </p:tavLst>
                                        </p:anim>
                                        <p:anim calcmode="lin" valueType="num">
                                          <p:cBhvr>
                                            <p:cTn id="69" dur="250" fill="hold"/>
                                            <p:tgtEl>
                                              <p:spTgt spid="13"/>
                                            </p:tgtEl>
                                            <p:attrNameLst>
                                              <p:attrName>ppt_y</p:attrName>
                                            </p:attrNameLst>
                                          </p:cBhvr>
                                          <p:tavLst>
                                            <p:tav tm="0">
                                              <p:val>
                                                <p:strVal val="#ppt_y-#ppt_h/2"/>
                                              </p:val>
                                            </p:tav>
                                            <p:tav tm="100000">
                                              <p:val>
                                                <p:strVal val="#ppt_y"/>
                                              </p:val>
                                            </p:tav>
                                          </p:tavLst>
                                        </p:anim>
                                        <p:anim calcmode="lin" valueType="num">
                                          <p:cBhvr>
                                            <p:cTn id="70" dur="250" fill="hold"/>
                                            <p:tgtEl>
                                              <p:spTgt spid="13"/>
                                            </p:tgtEl>
                                            <p:attrNameLst>
                                              <p:attrName>ppt_w</p:attrName>
                                            </p:attrNameLst>
                                          </p:cBhvr>
                                          <p:tavLst>
                                            <p:tav tm="0">
                                              <p:val>
                                                <p:strVal val="#ppt_w"/>
                                              </p:val>
                                            </p:tav>
                                            <p:tav tm="100000">
                                              <p:val>
                                                <p:strVal val="#ppt_w"/>
                                              </p:val>
                                            </p:tav>
                                          </p:tavLst>
                                        </p:anim>
                                        <p:anim calcmode="lin" valueType="num">
                                          <p:cBhvr>
                                            <p:cTn id="71" dur="250" fill="hold"/>
                                            <p:tgtEl>
                                              <p:spTgt spid="13"/>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500"/>
                                            <p:tgtEl>
                                              <p:spTgt spid="18"/>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16"/>
                                            </p:tgtEl>
                                            <p:attrNameLst>
                                              <p:attrName>style.visibility</p:attrName>
                                            </p:attrNameLst>
                                          </p:cBhvr>
                                          <p:to>
                                            <p:strVal val="visible"/>
                                          </p:to>
                                        </p:set>
                                        <p:animEffect transition="in" filter="wipe(left)">
                                          <p:cBhvr>
                                            <p:cTn id="81" dur="500"/>
                                            <p:tgtEl>
                                              <p:spTgt spid="16"/>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14"/>
                                            </p:tgtEl>
                                            <p:attrNameLst>
                                              <p:attrName>style.visibility</p:attrName>
                                            </p:attrNameLst>
                                          </p:cBhvr>
                                          <p:to>
                                            <p:strVal val="visible"/>
                                          </p:to>
                                        </p:set>
                                        <p:animEffect transition="in" filter="wipe(left)">
                                          <p:cBhvr>
                                            <p:cTn id="84" dur="500"/>
                                            <p:tgtEl>
                                              <p:spTgt spid="14"/>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12"/>
                                            </p:tgtEl>
                                            <p:attrNameLst>
                                              <p:attrName>style.visibility</p:attrName>
                                            </p:attrNameLst>
                                          </p:cBhvr>
                                          <p:to>
                                            <p:strVal val="visible"/>
                                          </p:to>
                                        </p:set>
                                        <p:animEffect transition="in" filter="wipe(left)">
                                          <p:cBhvr>
                                            <p:cTn id="8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13" grpId="0"/>
          <p:bldP spid="14" grpId="0"/>
          <p:bldP spid="15" grpId="0"/>
          <p:bldP spid="16" grpId="0"/>
          <p:bldP spid="17" grpId="0"/>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ppt_x"/>
                                              </p:val>
                                            </p:tav>
                                            <p:tav tm="100000">
                                              <p:val>
                                                <p:strVal val="#ppt_x"/>
                                              </p:val>
                                            </p:tav>
                                          </p:tavLst>
                                        </p:anim>
                                        <p:anim calcmode="lin" valueType="num">
                                          <p:cBhvr additive="base">
                                            <p:cTn id="20" dur="1000" fill="hold"/>
                                            <p:tgtEl>
                                              <p:spTgt spid="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8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ppt_x"/>
                                              </p:val>
                                            </p:tav>
                                            <p:tav tm="100000">
                                              <p:val>
                                                <p:strVal val="#ppt_x"/>
                                              </p:val>
                                            </p:tav>
                                          </p:tavLst>
                                        </p:anim>
                                        <p:anim calcmode="lin" valueType="num">
                                          <p:cBhvr additive="base">
                                            <p:cTn id="24" dur="1000" fill="hold"/>
                                            <p:tgtEl>
                                              <p:spTgt spid="4"/>
                                            </p:tgtEl>
                                            <p:attrNameLst>
                                              <p:attrName>ppt_y</p:attrName>
                                            </p:attrNameLst>
                                          </p:cBhvr>
                                          <p:tavLst>
                                            <p:tav tm="0">
                                              <p:val>
                                                <p:strVal val="0-#ppt_h/2"/>
                                              </p:val>
                                            </p:tav>
                                            <p:tav tm="100000">
                                              <p:val>
                                                <p:strVal val="#ppt_y"/>
                                              </p:val>
                                            </p:tav>
                                          </p:tavLst>
                                        </p:anim>
                                      </p:childTnLst>
                                    </p:cTn>
                                  </p:par>
                                </p:childTnLst>
                              </p:cTn>
                            </p:par>
                            <p:par>
                              <p:cTn id="25" fill="hold">
                                <p:stCondLst>
                                  <p:cond delay="18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2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par>
                                    <p:cTn id="35" presetID="22" presetClass="entr" presetSubtype="8"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22" presetClass="entr" presetSubtype="8"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par>
                              <p:cTn id="41" fill="hold">
                                <p:stCondLst>
                                  <p:cond delay="23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21"/>
                                            </p:tgtEl>
                                            <p:attrNameLst>
                                              <p:attrName>style.visibility</p:attrName>
                                            </p:attrNameLst>
                                          </p:cBhvr>
                                          <p:to>
                                            <p:strVal val="visible"/>
                                          </p:to>
                                        </p:set>
                                        <p:anim calcmode="lin" valueType="num">
                                          <p:cBhvr>
                                            <p:cTn id="44" dur="250" fill="hold"/>
                                            <p:tgtEl>
                                              <p:spTgt spid="21"/>
                                            </p:tgtEl>
                                            <p:attrNameLst>
                                              <p:attrName>ppt_x</p:attrName>
                                            </p:attrNameLst>
                                          </p:cBhvr>
                                          <p:tavLst>
                                            <p:tav tm="0">
                                              <p:val>
                                                <p:strVal val="#ppt_x"/>
                                              </p:val>
                                            </p:tav>
                                            <p:tav tm="100000">
                                              <p:val>
                                                <p:strVal val="#ppt_x"/>
                                              </p:val>
                                            </p:tav>
                                          </p:tavLst>
                                        </p:anim>
                                        <p:anim calcmode="lin" valueType="num">
                                          <p:cBhvr>
                                            <p:cTn id="45" dur="250" fill="hold"/>
                                            <p:tgtEl>
                                              <p:spTgt spid="21"/>
                                            </p:tgtEl>
                                            <p:attrNameLst>
                                              <p:attrName>ppt_y</p:attrName>
                                            </p:attrNameLst>
                                          </p:cBhvr>
                                          <p:tavLst>
                                            <p:tav tm="0">
                                              <p:val>
                                                <p:strVal val="#ppt_y-#ppt_h/2"/>
                                              </p:val>
                                            </p:tav>
                                            <p:tav tm="100000">
                                              <p:val>
                                                <p:strVal val="#ppt_y"/>
                                              </p:val>
                                            </p:tav>
                                          </p:tavLst>
                                        </p:anim>
                                        <p:anim calcmode="lin" valueType="num">
                                          <p:cBhvr>
                                            <p:cTn id="46" dur="250" fill="hold"/>
                                            <p:tgtEl>
                                              <p:spTgt spid="21"/>
                                            </p:tgtEl>
                                            <p:attrNameLst>
                                              <p:attrName>ppt_w</p:attrName>
                                            </p:attrNameLst>
                                          </p:cBhvr>
                                          <p:tavLst>
                                            <p:tav tm="0">
                                              <p:val>
                                                <p:strVal val="#ppt_w"/>
                                              </p:val>
                                            </p:tav>
                                            <p:tav tm="100000">
                                              <p:val>
                                                <p:strVal val="#ppt_w"/>
                                              </p:val>
                                            </p:tav>
                                          </p:tavLst>
                                        </p:anim>
                                        <p:anim calcmode="lin" valueType="num">
                                          <p:cBhvr>
                                            <p:cTn id="47" dur="250" fill="hold"/>
                                            <p:tgtEl>
                                              <p:spTgt spid="21"/>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19"/>
                                            </p:tgtEl>
                                            <p:attrNameLst>
                                              <p:attrName>style.visibility</p:attrName>
                                            </p:attrNameLst>
                                          </p:cBhvr>
                                          <p:to>
                                            <p:strVal val="visible"/>
                                          </p:to>
                                        </p:set>
                                        <p:anim calcmode="lin" valueType="num">
                                          <p:cBhvr>
                                            <p:cTn id="50" dur="250" fill="hold"/>
                                            <p:tgtEl>
                                              <p:spTgt spid="19"/>
                                            </p:tgtEl>
                                            <p:attrNameLst>
                                              <p:attrName>ppt_x</p:attrName>
                                            </p:attrNameLst>
                                          </p:cBhvr>
                                          <p:tavLst>
                                            <p:tav tm="0">
                                              <p:val>
                                                <p:strVal val="#ppt_x"/>
                                              </p:val>
                                            </p:tav>
                                            <p:tav tm="100000">
                                              <p:val>
                                                <p:strVal val="#ppt_x"/>
                                              </p:val>
                                            </p:tav>
                                          </p:tavLst>
                                        </p:anim>
                                        <p:anim calcmode="lin" valueType="num">
                                          <p:cBhvr>
                                            <p:cTn id="51" dur="250" fill="hold"/>
                                            <p:tgtEl>
                                              <p:spTgt spid="19"/>
                                            </p:tgtEl>
                                            <p:attrNameLst>
                                              <p:attrName>ppt_y</p:attrName>
                                            </p:attrNameLst>
                                          </p:cBhvr>
                                          <p:tavLst>
                                            <p:tav tm="0">
                                              <p:val>
                                                <p:strVal val="#ppt_y-#ppt_h/2"/>
                                              </p:val>
                                            </p:tav>
                                            <p:tav tm="100000">
                                              <p:val>
                                                <p:strVal val="#ppt_y"/>
                                              </p:val>
                                            </p:tav>
                                          </p:tavLst>
                                        </p:anim>
                                        <p:anim calcmode="lin" valueType="num">
                                          <p:cBhvr>
                                            <p:cTn id="52" dur="250" fill="hold"/>
                                            <p:tgtEl>
                                              <p:spTgt spid="19"/>
                                            </p:tgtEl>
                                            <p:attrNameLst>
                                              <p:attrName>ppt_w</p:attrName>
                                            </p:attrNameLst>
                                          </p:cBhvr>
                                          <p:tavLst>
                                            <p:tav tm="0">
                                              <p:val>
                                                <p:strVal val="#ppt_w"/>
                                              </p:val>
                                            </p:tav>
                                            <p:tav tm="100000">
                                              <p:val>
                                                <p:strVal val="#ppt_w"/>
                                              </p:val>
                                            </p:tav>
                                          </p:tavLst>
                                        </p:anim>
                                        <p:anim calcmode="lin" valueType="num">
                                          <p:cBhvr>
                                            <p:cTn id="53" dur="250" fill="hold"/>
                                            <p:tgtEl>
                                              <p:spTgt spid="19"/>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17"/>
                                            </p:tgtEl>
                                            <p:attrNameLst>
                                              <p:attrName>style.visibility</p:attrName>
                                            </p:attrNameLst>
                                          </p:cBhvr>
                                          <p:to>
                                            <p:strVal val="visible"/>
                                          </p:to>
                                        </p:set>
                                        <p:anim calcmode="lin" valueType="num">
                                          <p:cBhvr>
                                            <p:cTn id="56" dur="250" fill="hold"/>
                                            <p:tgtEl>
                                              <p:spTgt spid="17"/>
                                            </p:tgtEl>
                                            <p:attrNameLst>
                                              <p:attrName>ppt_x</p:attrName>
                                            </p:attrNameLst>
                                          </p:cBhvr>
                                          <p:tavLst>
                                            <p:tav tm="0">
                                              <p:val>
                                                <p:strVal val="#ppt_x"/>
                                              </p:val>
                                            </p:tav>
                                            <p:tav tm="100000">
                                              <p:val>
                                                <p:strVal val="#ppt_x"/>
                                              </p:val>
                                            </p:tav>
                                          </p:tavLst>
                                        </p:anim>
                                        <p:anim calcmode="lin" valueType="num">
                                          <p:cBhvr>
                                            <p:cTn id="57" dur="250" fill="hold"/>
                                            <p:tgtEl>
                                              <p:spTgt spid="17"/>
                                            </p:tgtEl>
                                            <p:attrNameLst>
                                              <p:attrName>ppt_y</p:attrName>
                                            </p:attrNameLst>
                                          </p:cBhvr>
                                          <p:tavLst>
                                            <p:tav tm="0">
                                              <p:val>
                                                <p:strVal val="#ppt_y-#ppt_h/2"/>
                                              </p:val>
                                            </p:tav>
                                            <p:tav tm="100000">
                                              <p:val>
                                                <p:strVal val="#ppt_y"/>
                                              </p:val>
                                            </p:tav>
                                          </p:tavLst>
                                        </p:anim>
                                        <p:anim calcmode="lin" valueType="num">
                                          <p:cBhvr>
                                            <p:cTn id="58" dur="250" fill="hold"/>
                                            <p:tgtEl>
                                              <p:spTgt spid="17"/>
                                            </p:tgtEl>
                                            <p:attrNameLst>
                                              <p:attrName>ppt_w</p:attrName>
                                            </p:attrNameLst>
                                          </p:cBhvr>
                                          <p:tavLst>
                                            <p:tav tm="0">
                                              <p:val>
                                                <p:strVal val="#ppt_w"/>
                                              </p:val>
                                            </p:tav>
                                            <p:tav tm="100000">
                                              <p:val>
                                                <p:strVal val="#ppt_w"/>
                                              </p:val>
                                            </p:tav>
                                          </p:tavLst>
                                        </p:anim>
                                        <p:anim calcmode="lin" valueType="num">
                                          <p:cBhvr>
                                            <p:cTn id="59" dur="250" fill="hold"/>
                                            <p:tgtEl>
                                              <p:spTgt spid="17"/>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15"/>
                                            </p:tgtEl>
                                            <p:attrNameLst>
                                              <p:attrName>style.visibility</p:attrName>
                                            </p:attrNameLst>
                                          </p:cBhvr>
                                          <p:to>
                                            <p:strVal val="visible"/>
                                          </p:to>
                                        </p:set>
                                        <p:anim calcmode="lin" valueType="num">
                                          <p:cBhvr>
                                            <p:cTn id="62" dur="250" fill="hold"/>
                                            <p:tgtEl>
                                              <p:spTgt spid="15"/>
                                            </p:tgtEl>
                                            <p:attrNameLst>
                                              <p:attrName>ppt_x</p:attrName>
                                            </p:attrNameLst>
                                          </p:cBhvr>
                                          <p:tavLst>
                                            <p:tav tm="0">
                                              <p:val>
                                                <p:strVal val="#ppt_x"/>
                                              </p:val>
                                            </p:tav>
                                            <p:tav tm="100000">
                                              <p:val>
                                                <p:strVal val="#ppt_x"/>
                                              </p:val>
                                            </p:tav>
                                          </p:tavLst>
                                        </p:anim>
                                        <p:anim calcmode="lin" valueType="num">
                                          <p:cBhvr>
                                            <p:cTn id="63" dur="250" fill="hold"/>
                                            <p:tgtEl>
                                              <p:spTgt spid="15"/>
                                            </p:tgtEl>
                                            <p:attrNameLst>
                                              <p:attrName>ppt_y</p:attrName>
                                            </p:attrNameLst>
                                          </p:cBhvr>
                                          <p:tavLst>
                                            <p:tav tm="0">
                                              <p:val>
                                                <p:strVal val="#ppt_y-#ppt_h/2"/>
                                              </p:val>
                                            </p:tav>
                                            <p:tav tm="100000">
                                              <p:val>
                                                <p:strVal val="#ppt_y"/>
                                              </p:val>
                                            </p:tav>
                                          </p:tavLst>
                                        </p:anim>
                                        <p:anim calcmode="lin" valueType="num">
                                          <p:cBhvr>
                                            <p:cTn id="64" dur="250" fill="hold"/>
                                            <p:tgtEl>
                                              <p:spTgt spid="15"/>
                                            </p:tgtEl>
                                            <p:attrNameLst>
                                              <p:attrName>ppt_w</p:attrName>
                                            </p:attrNameLst>
                                          </p:cBhvr>
                                          <p:tavLst>
                                            <p:tav tm="0">
                                              <p:val>
                                                <p:strVal val="#ppt_w"/>
                                              </p:val>
                                            </p:tav>
                                            <p:tav tm="100000">
                                              <p:val>
                                                <p:strVal val="#ppt_w"/>
                                              </p:val>
                                            </p:tav>
                                          </p:tavLst>
                                        </p:anim>
                                        <p:anim calcmode="lin" valueType="num">
                                          <p:cBhvr>
                                            <p:cTn id="65" dur="250" fill="hold"/>
                                            <p:tgtEl>
                                              <p:spTgt spid="15"/>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13"/>
                                            </p:tgtEl>
                                            <p:attrNameLst>
                                              <p:attrName>style.visibility</p:attrName>
                                            </p:attrNameLst>
                                          </p:cBhvr>
                                          <p:to>
                                            <p:strVal val="visible"/>
                                          </p:to>
                                        </p:set>
                                        <p:anim calcmode="lin" valueType="num">
                                          <p:cBhvr>
                                            <p:cTn id="68" dur="250" fill="hold"/>
                                            <p:tgtEl>
                                              <p:spTgt spid="13"/>
                                            </p:tgtEl>
                                            <p:attrNameLst>
                                              <p:attrName>ppt_x</p:attrName>
                                            </p:attrNameLst>
                                          </p:cBhvr>
                                          <p:tavLst>
                                            <p:tav tm="0">
                                              <p:val>
                                                <p:strVal val="#ppt_x"/>
                                              </p:val>
                                            </p:tav>
                                            <p:tav tm="100000">
                                              <p:val>
                                                <p:strVal val="#ppt_x"/>
                                              </p:val>
                                            </p:tav>
                                          </p:tavLst>
                                        </p:anim>
                                        <p:anim calcmode="lin" valueType="num">
                                          <p:cBhvr>
                                            <p:cTn id="69" dur="250" fill="hold"/>
                                            <p:tgtEl>
                                              <p:spTgt spid="13"/>
                                            </p:tgtEl>
                                            <p:attrNameLst>
                                              <p:attrName>ppt_y</p:attrName>
                                            </p:attrNameLst>
                                          </p:cBhvr>
                                          <p:tavLst>
                                            <p:tav tm="0">
                                              <p:val>
                                                <p:strVal val="#ppt_y-#ppt_h/2"/>
                                              </p:val>
                                            </p:tav>
                                            <p:tav tm="100000">
                                              <p:val>
                                                <p:strVal val="#ppt_y"/>
                                              </p:val>
                                            </p:tav>
                                          </p:tavLst>
                                        </p:anim>
                                        <p:anim calcmode="lin" valueType="num">
                                          <p:cBhvr>
                                            <p:cTn id="70" dur="250" fill="hold"/>
                                            <p:tgtEl>
                                              <p:spTgt spid="13"/>
                                            </p:tgtEl>
                                            <p:attrNameLst>
                                              <p:attrName>ppt_w</p:attrName>
                                            </p:attrNameLst>
                                          </p:cBhvr>
                                          <p:tavLst>
                                            <p:tav tm="0">
                                              <p:val>
                                                <p:strVal val="#ppt_w"/>
                                              </p:val>
                                            </p:tav>
                                            <p:tav tm="100000">
                                              <p:val>
                                                <p:strVal val="#ppt_w"/>
                                              </p:val>
                                            </p:tav>
                                          </p:tavLst>
                                        </p:anim>
                                        <p:anim calcmode="lin" valueType="num">
                                          <p:cBhvr>
                                            <p:cTn id="71" dur="250" fill="hold"/>
                                            <p:tgtEl>
                                              <p:spTgt spid="13"/>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500"/>
                                            <p:tgtEl>
                                              <p:spTgt spid="18"/>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16"/>
                                            </p:tgtEl>
                                            <p:attrNameLst>
                                              <p:attrName>style.visibility</p:attrName>
                                            </p:attrNameLst>
                                          </p:cBhvr>
                                          <p:to>
                                            <p:strVal val="visible"/>
                                          </p:to>
                                        </p:set>
                                        <p:animEffect transition="in" filter="wipe(left)">
                                          <p:cBhvr>
                                            <p:cTn id="81" dur="500"/>
                                            <p:tgtEl>
                                              <p:spTgt spid="16"/>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14"/>
                                            </p:tgtEl>
                                            <p:attrNameLst>
                                              <p:attrName>style.visibility</p:attrName>
                                            </p:attrNameLst>
                                          </p:cBhvr>
                                          <p:to>
                                            <p:strVal val="visible"/>
                                          </p:to>
                                        </p:set>
                                        <p:animEffect transition="in" filter="wipe(left)">
                                          <p:cBhvr>
                                            <p:cTn id="84" dur="500"/>
                                            <p:tgtEl>
                                              <p:spTgt spid="14"/>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12"/>
                                            </p:tgtEl>
                                            <p:attrNameLst>
                                              <p:attrName>style.visibility</p:attrName>
                                            </p:attrNameLst>
                                          </p:cBhvr>
                                          <p:to>
                                            <p:strVal val="visible"/>
                                          </p:to>
                                        </p:set>
                                        <p:animEffect transition="in" filter="wipe(left)">
                                          <p:cBhvr>
                                            <p:cTn id="8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13" grpId="0"/>
          <p:bldP spid="14" grpId="0"/>
          <p:bldP spid="15" grpId="0"/>
          <p:bldP spid="16" grpId="0"/>
          <p:bldP spid="17" grpId="0"/>
          <p:bldP spid="18" grpId="0"/>
          <p:bldP spid="19" grpId="0"/>
          <p:bldP spid="20" grpId="0"/>
          <p:bldP spid="21"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ChangeArrowheads="1"/>
          </p:cNvSpPr>
          <p:nvPr/>
        </p:nvSpPr>
        <p:spPr bwMode="auto">
          <a:xfrm>
            <a:off x="1451577" y="1317315"/>
            <a:ext cx="921931" cy="5539792"/>
          </a:xfrm>
          <a:custGeom>
            <a:avLst/>
            <a:gdLst>
              <a:gd name="T0" fmla="*/ 1175879 w 4318"/>
              <a:gd name="T1" fmla="*/ 9237591 h 25939"/>
              <a:gd name="T2" fmla="*/ 1147444 w 4318"/>
              <a:gd name="T3" fmla="*/ 0 h 25939"/>
              <a:gd name="T4" fmla="*/ 1083378 w 4318"/>
              <a:gd name="T5" fmla="*/ 634655 h 25939"/>
              <a:gd name="T6" fmla="*/ 434791 w 4318"/>
              <a:gd name="T7" fmla="*/ 35639 h 25939"/>
              <a:gd name="T8" fmla="*/ 370724 w 4318"/>
              <a:gd name="T9" fmla="*/ 1383065 h 25939"/>
              <a:gd name="T10" fmla="*/ 0 w 4318"/>
              <a:gd name="T11" fmla="*/ 9308868 h 25939"/>
              <a:gd name="T12" fmla="*/ 434791 w 4318"/>
              <a:gd name="T13" fmla="*/ 8745851 h 25939"/>
              <a:gd name="T14" fmla="*/ 1118650 w 4318"/>
              <a:gd name="T15" fmla="*/ 9308868 h 25939"/>
              <a:gd name="T16" fmla="*/ 1517808 w 4318"/>
              <a:gd name="T17" fmla="*/ 9273230 h 25939"/>
              <a:gd name="T18" fmla="*/ 1118650 w 4318"/>
              <a:gd name="T19" fmla="*/ 734371 h 25939"/>
              <a:gd name="T20" fmla="*/ 434791 w 4318"/>
              <a:gd name="T21" fmla="*/ 1076357 h 25939"/>
              <a:gd name="T22" fmla="*/ 1118650 w 4318"/>
              <a:gd name="T23" fmla="*/ 8617696 h 25939"/>
              <a:gd name="T24" fmla="*/ 434791 w 4318"/>
              <a:gd name="T25" fmla="*/ 8275349 h 25939"/>
              <a:gd name="T26" fmla="*/ 1118650 w 4318"/>
              <a:gd name="T27" fmla="*/ 8617696 h 25939"/>
              <a:gd name="T28" fmla="*/ 470423 w 4318"/>
              <a:gd name="T29" fmla="*/ 8182473 h 25939"/>
              <a:gd name="T30" fmla="*/ 1083378 w 4318"/>
              <a:gd name="T31" fmla="*/ 7776409 h 25939"/>
              <a:gd name="T32" fmla="*/ 1118650 w 4318"/>
              <a:gd name="T33" fmla="*/ 7676693 h 25939"/>
              <a:gd name="T34" fmla="*/ 434791 w 4318"/>
              <a:gd name="T35" fmla="*/ 7334347 h 25939"/>
              <a:gd name="T36" fmla="*/ 1118650 w 4318"/>
              <a:gd name="T37" fmla="*/ 7676693 h 25939"/>
              <a:gd name="T38" fmla="*/ 470423 w 4318"/>
              <a:gd name="T39" fmla="*/ 7234631 h 25939"/>
              <a:gd name="T40" fmla="*/ 1083378 w 4318"/>
              <a:gd name="T41" fmla="*/ 6828207 h 25939"/>
              <a:gd name="T42" fmla="*/ 1118650 w 4318"/>
              <a:gd name="T43" fmla="*/ 6735691 h 25939"/>
              <a:gd name="T44" fmla="*/ 434791 w 4318"/>
              <a:gd name="T45" fmla="*/ 6393705 h 25939"/>
              <a:gd name="T46" fmla="*/ 1118650 w 4318"/>
              <a:gd name="T47" fmla="*/ 6735691 h 25939"/>
              <a:gd name="T48" fmla="*/ 470423 w 4318"/>
              <a:gd name="T49" fmla="*/ 6293629 h 25939"/>
              <a:gd name="T50" fmla="*/ 1083378 w 4318"/>
              <a:gd name="T51" fmla="*/ 5887565 h 25939"/>
              <a:gd name="T52" fmla="*/ 1118650 w 4318"/>
              <a:gd name="T53" fmla="*/ 5787489 h 25939"/>
              <a:gd name="T54" fmla="*/ 434791 w 4318"/>
              <a:gd name="T55" fmla="*/ 5445502 h 25939"/>
              <a:gd name="T56" fmla="*/ 1118650 w 4318"/>
              <a:gd name="T57" fmla="*/ 5787489 h 25939"/>
              <a:gd name="T58" fmla="*/ 470423 w 4318"/>
              <a:gd name="T59" fmla="*/ 5352986 h 25939"/>
              <a:gd name="T60" fmla="*/ 1083378 w 4318"/>
              <a:gd name="T61" fmla="*/ 4946562 h 25939"/>
              <a:gd name="T62" fmla="*/ 1118650 w 4318"/>
              <a:gd name="T63" fmla="*/ 4846846 h 25939"/>
              <a:gd name="T64" fmla="*/ 434791 w 4318"/>
              <a:gd name="T65" fmla="*/ 4504860 h 25939"/>
              <a:gd name="T66" fmla="*/ 1118650 w 4318"/>
              <a:gd name="T67" fmla="*/ 4846846 h 25939"/>
              <a:gd name="T68" fmla="*/ 470423 w 4318"/>
              <a:gd name="T69" fmla="*/ 4412344 h 25939"/>
              <a:gd name="T70" fmla="*/ 1083378 w 4318"/>
              <a:gd name="T71" fmla="*/ 3999080 h 25939"/>
              <a:gd name="T72" fmla="*/ 1118650 w 4318"/>
              <a:gd name="T73" fmla="*/ 3906204 h 25939"/>
              <a:gd name="T74" fmla="*/ 434791 w 4318"/>
              <a:gd name="T75" fmla="*/ 3563858 h 25939"/>
              <a:gd name="T76" fmla="*/ 1118650 w 4318"/>
              <a:gd name="T77" fmla="*/ 3906204 h 25939"/>
              <a:gd name="T78" fmla="*/ 470423 w 4318"/>
              <a:gd name="T79" fmla="*/ 3464502 h 25939"/>
              <a:gd name="T80" fmla="*/ 1083378 w 4318"/>
              <a:gd name="T81" fmla="*/ 3058078 h 25939"/>
              <a:gd name="T82" fmla="*/ 1118650 w 4318"/>
              <a:gd name="T83" fmla="*/ 2965202 h 25939"/>
              <a:gd name="T84" fmla="*/ 434791 w 4318"/>
              <a:gd name="T85" fmla="*/ 2623215 h 25939"/>
              <a:gd name="T86" fmla="*/ 1118650 w 4318"/>
              <a:gd name="T87" fmla="*/ 2965202 h 25939"/>
              <a:gd name="T88" fmla="*/ 470423 w 4318"/>
              <a:gd name="T89" fmla="*/ 2523499 h 25939"/>
              <a:gd name="T90" fmla="*/ 1083378 w 4318"/>
              <a:gd name="T91" fmla="*/ 2117075 h 25939"/>
              <a:gd name="T92" fmla="*/ 1118650 w 4318"/>
              <a:gd name="T93" fmla="*/ 2017359 h 25939"/>
              <a:gd name="T94" fmla="*/ 434791 w 4318"/>
              <a:gd name="T95" fmla="*/ 1675013 h 25939"/>
              <a:gd name="T96" fmla="*/ 1118650 w 4318"/>
              <a:gd name="T97" fmla="*/ 2017359 h 25939"/>
              <a:gd name="T98" fmla="*/ 470423 w 4318"/>
              <a:gd name="T99" fmla="*/ 1582497 h 25939"/>
              <a:gd name="T100" fmla="*/ 470423 w 4318"/>
              <a:gd name="T101" fmla="*/ 1176073 h 25939"/>
              <a:gd name="T102" fmla="*/ 1118650 w 4318"/>
              <a:gd name="T103" fmla="*/ 1546858 h 259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318" h="25939">
                <a:moveTo>
                  <a:pt x="4217" y="25760"/>
                </a:moveTo>
                <a:lnTo>
                  <a:pt x="4217" y="25760"/>
                </a:lnTo>
                <a:cubicBezTo>
                  <a:pt x="3366" y="25760"/>
                  <a:pt x="3366" y="25760"/>
                  <a:pt x="3366" y="25760"/>
                </a:cubicBezTo>
                <a:cubicBezTo>
                  <a:pt x="3307" y="25760"/>
                  <a:pt x="3267" y="25720"/>
                  <a:pt x="3267" y="25661"/>
                </a:cubicBezTo>
                <a:cubicBezTo>
                  <a:pt x="3267" y="3842"/>
                  <a:pt x="3267" y="3842"/>
                  <a:pt x="3267" y="3842"/>
                </a:cubicBezTo>
                <a:cubicBezTo>
                  <a:pt x="3267" y="1406"/>
                  <a:pt x="3267" y="1406"/>
                  <a:pt x="3267" y="1406"/>
                </a:cubicBezTo>
                <a:cubicBezTo>
                  <a:pt x="3267" y="99"/>
                  <a:pt x="3267" y="99"/>
                  <a:pt x="3267" y="99"/>
                </a:cubicBezTo>
                <a:cubicBezTo>
                  <a:pt x="3267" y="40"/>
                  <a:pt x="3228" y="0"/>
                  <a:pt x="3188" y="0"/>
                </a:cubicBezTo>
                <a:cubicBezTo>
                  <a:pt x="3148" y="0"/>
                  <a:pt x="3108" y="40"/>
                  <a:pt x="3108" y="99"/>
                </a:cubicBezTo>
                <a:cubicBezTo>
                  <a:pt x="3108" y="1406"/>
                  <a:pt x="3108" y="1406"/>
                  <a:pt x="3108" y="1406"/>
                </a:cubicBezTo>
                <a:cubicBezTo>
                  <a:pt x="3108" y="1684"/>
                  <a:pt x="3108" y="1684"/>
                  <a:pt x="3108" y="1684"/>
                </a:cubicBezTo>
                <a:cubicBezTo>
                  <a:pt x="3108" y="1723"/>
                  <a:pt x="3050" y="1763"/>
                  <a:pt x="3010" y="1763"/>
                </a:cubicBezTo>
                <a:cubicBezTo>
                  <a:pt x="1307" y="1763"/>
                  <a:pt x="1307" y="1763"/>
                  <a:pt x="1307" y="1763"/>
                </a:cubicBezTo>
                <a:cubicBezTo>
                  <a:pt x="1248" y="1763"/>
                  <a:pt x="1208" y="1723"/>
                  <a:pt x="1208" y="1684"/>
                </a:cubicBezTo>
                <a:cubicBezTo>
                  <a:pt x="1208" y="1406"/>
                  <a:pt x="1208" y="1406"/>
                  <a:pt x="1208" y="1406"/>
                </a:cubicBezTo>
                <a:cubicBezTo>
                  <a:pt x="1208" y="99"/>
                  <a:pt x="1208" y="99"/>
                  <a:pt x="1208" y="99"/>
                </a:cubicBezTo>
                <a:cubicBezTo>
                  <a:pt x="1208" y="40"/>
                  <a:pt x="1168" y="0"/>
                  <a:pt x="1128" y="0"/>
                </a:cubicBezTo>
                <a:cubicBezTo>
                  <a:pt x="1070" y="0"/>
                  <a:pt x="1030" y="40"/>
                  <a:pt x="1030" y="99"/>
                </a:cubicBezTo>
                <a:cubicBezTo>
                  <a:pt x="1030" y="1406"/>
                  <a:pt x="1030" y="1406"/>
                  <a:pt x="1030" y="1406"/>
                </a:cubicBezTo>
                <a:cubicBezTo>
                  <a:pt x="1030" y="3842"/>
                  <a:pt x="1030" y="3842"/>
                  <a:pt x="1030" y="3842"/>
                </a:cubicBezTo>
                <a:cubicBezTo>
                  <a:pt x="1030" y="25661"/>
                  <a:pt x="1030" y="25661"/>
                  <a:pt x="1030" y="25661"/>
                </a:cubicBezTo>
                <a:cubicBezTo>
                  <a:pt x="1030" y="25720"/>
                  <a:pt x="990" y="25760"/>
                  <a:pt x="950" y="25760"/>
                </a:cubicBezTo>
                <a:cubicBezTo>
                  <a:pt x="99" y="25760"/>
                  <a:pt x="99" y="25760"/>
                  <a:pt x="99" y="25760"/>
                </a:cubicBezTo>
                <a:cubicBezTo>
                  <a:pt x="40" y="25760"/>
                  <a:pt x="0" y="25800"/>
                  <a:pt x="0" y="25859"/>
                </a:cubicBezTo>
                <a:cubicBezTo>
                  <a:pt x="0" y="25898"/>
                  <a:pt x="40" y="25938"/>
                  <a:pt x="99" y="25938"/>
                </a:cubicBezTo>
                <a:cubicBezTo>
                  <a:pt x="1128" y="25938"/>
                  <a:pt x="1128" y="25938"/>
                  <a:pt x="1128" y="25938"/>
                </a:cubicBezTo>
                <a:cubicBezTo>
                  <a:pt x="1168" y="25938"/>
                  <a:pt x="1208" y="25898"/>
                  <a:pt x="1208" y="25859"/>
                </a:cubicBezTo>
                <a:cubicBezTo>
                  <a:pt x="1208" y="24295"/>
                  <a:pt x="1208" y="24295"/>
                  <a:pt x="1208" y="24295"/>
                </a:cubicBezTo>
                <a:cubicBezTo>
                  <a:pt x="1208" y="24255"/>
                  <a:pt x="1248" y="24216"/>
                  <a:pt x="1307" y="24216"/>
                </a:cubicBezTo>
                <a:cubicBezTo>
                  <a:pt x="3010" y="24216"/>
                  <a:pt x="3010" y="24216"/>
                  <a:pt x="3010" y="24216"/>
                </a:cubicBezTo>
                <a:cubicBezTo>
                  <a:pt x="3050" y="24216"/>
                  <a:pt x="3108" y="24255"/>
                  <a:pt x="3108" y="24295"/>
                </a:cubicBezTo>
                <a:cubicBezTo>
                  <a:pt x="3108" y="25859"/>
                  <a:pt x="3108" y="25859"/>
                  <a:pt x="3108" y="25859"/>
                </a:cubicBezTo>
                <a:cubicBezTo>
                  <a:pt x="3108" y="25898"/>
                  <a:pt x="3148" y="25938"/>
                  <a:pt x="3188" y="25938"/>
                </a:cubicBezTo>
                <a:cubicBezTo>
                  <a:pt x="4217" y="25938"/>
                  <a:pt x="4217" y="25938"/>
                  <a:pt x="4217" y="25938"/>
                </a:cubicBezTo>
                <a:cubicBezTo>
                  <a:pt x="4277" y="25938"/>
                  <a:pt x="4317" y="25898"/>
                  <a:pt x="4317" y="25859"/>
                </a:cubicBezTo>
                <a:cubicBezTo>
                  <a:pt x="4317" y="25800"/>
                  <a:pt x="4277" y="25760"/>
                  <a:pt x="4217" y="25760"/>
                </a:cubicBezTo>
                <a:close/>
                <a:moveTo>
                  <a:pt x="1307" y="1941"/>
                </a:moveTo>
                <a:lnTo>
                  <a:pt x="1307" y="1941"/>
                </a:lnTo>
                <a:cubicBezTo>
                  <a:pt x="3010" y="1941"/>
                  <a:pt x="3010" y="1941"/>
                  <a:pt x="3010" y="1941"/>
                </a:cubicBezTo>
                <a:cubicBezTo>
                  <a:pt x="3050" y="1941"/>
                  <a:pt x="3108" y="1980"/>
                  <a:pt x="3108" y="2040"/>
                </a:cubicBezTo>
                <a:cubicBezTo>
                  <a:pt x="3108" y="2990"/>
                  <a:pt x="3108" y="2990"/>
                  <a:pt x="3108" y="2990"/>
                </a:cubicBezTo>
                <a:cubicBezTo>
                  <a:pt x="3108" y="3029"/>
                  <a:pt x="3050" y="3089"/>
                  <a:pt x="3010" y="3089"/>
                </a:cubicBezTo>
                <a:cubicBezTo>
                  <a:pt x="1307" y="3089"/>
                  <a:pt x="1307" y="3089"/>
                  <a:pt x="1307" y="3089"/>
                </a:cubicBezTo>
                <a:cubicBezTo>
                  <a:pt x="1248" y="3089"/>
                  <a:pt x="1208" y="3029"/>
                  <a:pt x="1208" y="2990"/>
                </a:cubicBezTo>
                <a:cubicBezTo>
                  <a:pt x="1208" y="2040"/>
                  <a:pt x="1208" y="2040"/>
                  <a:pt x="1208" y="2040"/>
                </a:cubicBezTo>
                <a:cubicBezTo>
                  <a:pt x="1208" y="1980"/>
                  <a:pt x="1248" y="1941"/>
                  <a:pt x="1307" y="1941"/>
                </a:cubicBezTo>
                <a:close/>
                <a:moveTo>
                  <a:pt x="3108" y="23939"/>
                </a:moveTo>
                <a:lnTo>
                  <a:pt x="3108" y="23939"/>
                </a:lnTo>
                <a:cubicBezTo>
                  <a:pt x="3108" y="23998"/>
                  <a:pt x="3050" y="24037"/>
                  <a:pt x="3010" y="24037"/>
                </a:cubicBezTo>
                <a:cubicBezTo>
                  <a:pt x="1307" y="24037"/>
                  <a:pt x="1307" y="24037"/>
                  <a:pt x="1307" y="24037"/>
                </a:cubicBezTo>
                <a:cubicBezTo>
                  <a:pt x="1248" y="24037"/>
                  <a:pt x="1208" y="23998"/>
                  <a:pt x="1208" y="23939"/>
                </a:cubicBezTo>
                <a:cubicBezTo>
                  <a:pt x="1208" y="22988"/>
                  <a:pt x="1208" y="22988"/>
                  <a:pt x="1208" y="22988"/>
                </a:cubicBezTo>
                <a:cubicBezTo>
                  <a:pt x="1208" y="22948"/>
                  <a:pt x="1248" y="22909"/>
                  <a:pt x="1307" y="22909"/>
                </a:cubicBezTo>
                <a:cubicBezTo>
                  <a:pt x="3010" y="22909"/>
                  <a:pt x="3010" y="22909"/>
                  <a:pt x="3010" y="22909"/>
                </a:cubicBezTo>
                <a:cubicBezTo>
                  <a:pt x="3050" y="22909"/>
                  <a:pt x="3108" y="22948"/>
                  <a:pt x="3108" y="22988"/>
                </a:cubicBezTo>
                <a:lnTo>
                  <a:pt x="3108" y="23939"/>
                </a:lnTo>
                <a:close/>
                <a:moveTo>
                  <a:pt x="3108" y="22631"/>
                </a:moveTo>
                <a:lnTo>
                  <a:pt x="3108" y="22631"/>
                </a:lnTo>
                <a:cubicBezTo>
                  <a:pt x="3108" y="22691"/>
                  <a:pt x="3050" y="22730"/>
                  <a:pt x="3010" y="22730"/>
                </a:cubicBezTo>
                <a:cubicBezTo>
                  <a:pt x="1307" y="22730"/>
                  <a:pt x="1307" y="22730"/>
                  <a:pt x="1307" y="22730"/>
                </a:cubicBezTo>
                <a:cubicBezTo>
                  <a:pt x="1248" y="22730"/>
                  <a:pt x="1208" y="22691"/>
                  <a:pt x="1208" y="22631"/>
                </a:cubicBezTo>
                <a:cubicBezTo>
                  <a:pt x="1208" y="21681"/>
                  <a:pt x="1208" y="21681"/>
                  <a:pt x="1208" y="21681"/>
                </a:cubicBezTo>
                <a:cubicBezTo>
                  <a:pt x="1208" y="21642"/>
                  <a:pt x="1248" y="21602"/>
                  <a:pt x="1307" y="21602"/>
                </a:cubicBezTo>
                <a:cubicBezTo>
                  <a:pt x="3010" y="21602"/>
                  <a:pt x="3010" y="21602"/>
                  <a:pt x="3010" y="21602"/>
                </a:cubicBezTo>
                <a:cubicBezTo>
                  <a:pt x="3050" y="21602"/>
                  <a:pt x="3108" y="21642"/>
                  <a:pt x="3108" y="21681"/>
                </a:cubicBezTo>
                <a:lnTo>
                  <a:pt x="3108" y="22631"/>
                </a:lnTo>
                <a:close/>
                <a:moveTo>
                  <a:pt x="3108" y="21325"/>
                </a:moveTo>
                <a:lnTo>
                  <a:pt x="3108" y="21325"/>
                </a:lnTo>
                <a:cubicBezTo>
                  <a:pt x="3108" y="21384"/>
                  <a:pt x="3050" y="21424"/>
                  <a:pt x="3010" y="21424"/>
                </a:cubicBezTo>
                <a:cubicBezTo>
                  <a:pt x="1307" y="21424"/>
                  <a:pt x="1307" y="21424"/>
                  <a:pt x="1307" y="21424"/>
                </a:cubicBezTo>
                <a:cubicBezTo>
                  <a:pt x="1248" y="21424"/>
                  <a:pt x="1208" y="21384"/>
                  <a:pt x="1208" y="21325"/>
                </a:cubicBezTo>
                <a:cubicBezTo>
                  <a:pt x="1208" y="20374"/>
                  <a:pt x="1208" y="20374"/>
                  <a:pt x="1208" y="20374"/>
                </a:cubicBezTo>
                <a:cubicBezTo>
                  <a:pt x="1208" y="20315"/>
                  <a:pt x="1248" y="20275"/>
                  <a:pt x="1307" y="20275"/>
                </a:cubicBezTo>
                <a:cubicBezTo>
                  <a:pt x="3010" y="20275"/>
                  <a:pt x="3010" y="20275"/>
                  <a:pt x="3010" y="20275"/>
                </a:cubicBezTo>
                <a:cubicBezTo>
                  <a:pt x="3050" y="20275"/>
                  <a:pt x="3108" y="20315"/>
                  <a:pt x="3108" y="20374"/>
                </a:cubicBezTo>
                <a:lnTo>
                  <a:pt x="3108" y="21325"/>
                </a:lnTo>
                <a:close/>
                <a:moveTo>
                  <a:pt x="3108" y="20018"/>
                </a:moveTo>
                <a:lnTo>
                  <a:pt x="3108" y="20018"/>
                </a:lnTo>
                <a:cubicBezTo>
                  <a:pt x="3108" y="20058"/>
                  <a:pt x="3050" y="20097"/>
                  <a:pt x="3010" y="20097"/>
                </a:cubicBezTo>
                <a:cubicBezTo>
                  <a:pt x="1307" y="20097"/>
                  <a:pt x="1307" y="20097"/>
                  <a:pt x="1307" y="20097"/>
                </a:cubicBezTo>
                <a:cubicBezTo>
                  <a:pt x="1248" y="20097"/>
                  <a:pt x="1208" y="20058"/>
                  <a:pt x="1208" y="20018"/>
                </a:cubicBezTo>
                <a:cubicBezTo>
                  <a:pt x="1208" y="19067"/>
                  <a:pt x="1208" y="19067"/>
                  <a:pt x="1208" y="19067"/>
                </a:cubicBezTo>
                <a:cubicBezTo>
                  <a:pt x="1208" y="19008"/>
                  <a:pt x="1248" y="18968"/>
                  <a:pt x="1307" y="18968"/>
                </a:cubicBezTo>
                <a:cubicBezTo>
                  <a:pt x="3010" y="18968"/>
                  <a:pt x="3010" y="18968"/>
                  <a:pt x="3010" y="18968"/>
                </a:cubicBezTo>
                <a:cubicBezTo>
                  <a:pt x="3050" y="18968"/>
                  <a:pt x="3108" y="19008"/>
                  <a:pt x="3108" y="19067"/>
                </a:cubicBezTo>
                <a:lnTo>
                  <a:pt x="3108" y="20018"/>
                </a:lnTo>
                <a:close/>
                <a:moveTo>
                  <a:pt x="3108" y="18711"/>
                </a:moveTo>
                <a:lnTo>
                  <a:pt x="3108" y="18711"/>
                </a:lnTo>
                <a:cubicBezTo>
                  <a:pt x="3108" y="18751"/>
                  <a:pt x="3050" y="18790"/>
                  <a:pt x="3010" y="18790"/>
                </a:cubicBezTo>
                <a:cubicBezTo>
                  <a:pt x="1307" y="18790"/>
                  <a:pt x="1307" y="18790"/>
                  <a:pt x="1307" y="18790"/>
                </a:cubicBezTo>
                <a:cubicBezTo>
                  <a:pt x="1248" y="18790"/>
                  <a:pt x="1208" y="18751"/>
                  <a:pt x="1208" y="18711"/>
                </a:cubicBezTo>
                <a:cubicBezTo>
                  <a:pt x="1208" y="17761"/>
                  <a:pt x="1208" y="17761"/>
                  <a:pt x="1208" y="17761"/>
                </a:cubicBezTo>
                <a:cubicBezTo>
                  <a:pt x="1208" y="17701"/>
                  <a:pt x="1248" y="17661"/>
                  <a:pt x="1307" y="17661"/>
                </a:cubicBezTo>
                <a:cubicBezTo>
                  <a:pt x="3010" y="17661"/>
                  <a:pt x="3010" y="17661"/>
                  <a:pt x="3010" y="17661"/>
                </a:cubicBezTo>
                <a:cubicBezTo>
                  <a:pt x="3050" y="17661"/>
                  <a:pt x="3108" y="17701"/>
                  <a:pt x="3108" y="17761"/>
                </a:cubicBezTo>
                <a:lnTo>
                  <a:pt x="3108" y="18711"/>
                </a:lnTo>
                <a:close/>
                <a:moveTo>
                  <a:pt x="3108" y="17404"/>
                </a:moveTo>
                <a:lnTo>
                  <a:pt x="3108" y="17404"/>
                </a:lnTo>
                <a:cubicBezTo>
                  <a:pt x="3108" y="17444"/>
                  <a:pt x="3050" y="17483"/>
                  <a:pt x="3010" y="17483"/>
                </a:cubicBezTo>
                <a:cubicBezTo>
                  <a:pt x="1307" y="17483"/>
                  <a:pt x="1307" y="17483"/>
                  <a:pt x="1307" y="17483"/>
                </a:cubicBezTo>
                <a:cubicBezTo>
                  <a:pt x="1248" y="17483"/>
                  <a:pt x="1208" y="17444"/>
                  <a:pt x="1208" y="17404"/>
                </a:cubicBezTo>
                <a:cubicBezTo>
                  <a:pt x="1208" y="16434"/>
                  <a:pt x="1208" y="16434"/>
                  <a:pt x="1208" y="16434"/>
                </a:cubicBezTo>
                <a:cubicBezTo>
                  <a:pt x="1208" y="16394"/>
                  <a:pt x="1248" y="16355"/>
                  <a:pt x="1307" y="16355"/>
                </a:cubicBezTo>
                <a:cubicBezTo>
                  <a:pt x="3010" y="16355"/>
                  <a:pt x="3010" y="16355"/>
                  <a:pt x="3010" y="16355"/>
                </a:cubicBezTo>
                <a:cubicBezTo>
                  <a:pt x="3050" y="16355"/>
                  <a:pt x="3108" y="16394"/>
                  <a:pt x="3108" y="16434"/>
                </a:cubicBezTo>
                <a:lnTo>
                  <a:pt x="3108" y="17404"/>
                </a:lnTo>
                <a:close/>
                <a:moveTo>
                  <a:pt x="3108" y="16077"/>
                </a:moveTo>
                <a:lnTo>
                  <a:pt x="3108" y="16077"/>
                </a:lnTo>
                <a:cubicBezTo>
                  <a:pt x="3108" y="16137"/>
                  <a:pt x="3050" y="16177"/>
                  <a:pt x="3010" y="16177"/>
                </a:cubicBezTo>
                <a:cubicBezTo>
                  <a:pt x="1307" y="16177"/>
                  <a:pt x="1307" y="16177"/>
                  <a:pt x="1307" y="16177"/>
                </a:cubicBezTo>
                <a:cubicBezTo>
                  <a:pt x="1248" y="16177"/>
                  <a:pt x="1208" y="16137"/>
                  <a:pt x="1208" y="16077"/>
                </a:cubicBezTo>
                <a:cubicBezTo>
                  <a:pt x="1208" y="15127"/>
                  <a:pt x="1208" y="15127"/>
                  <a:pt x="1208" y="15127"/>
                </a:cubicBezTo>
                <a:cubicBezTo>
                  <a:pt x="1208" y="15088"/>
                  <a:pt x="1248" y="15048"/>
                  <a:pt x="1307" y="15048"/>
                </a:cubicBezTo>
                <a:cubicBezTo>
                  <a:pt x="3010" y="15048"/>
                  <a:pt x="3010" y="15048"/>
                  <a:pt x="3010" y="15048"/>
                </a:cubicBezTo>
                <a:cubicBezTo>
                  <a:pt x="3050" y="15048"/>
                  <a:pt x="3108" y="15088"/>
                  <a:pt x="3108" y="15127"/>
                </a:cubicBezTo>
                <a:lnTo>
                  <a:pt x="3108" y="16077"/>
                </a:lnTo>
                <a:close/>
                <a:moveTo>
                  <a:pt x="3108" y="14771"/>
                </a:moveTo>
                <a:lnTo>
                  <a:pt x="3108" y="14771"/>
                </a:lnTo>
                <a:cubicBezTo>
                  <a:pt x="3108" y="14830"/>
                  <a:pt x="3050" y="14870"/>
                  <a:pt x="3010" y="14870"/>
                </a:cubicBezTo>
                <a:cubicBezTo>
                  <a:pt x="1307" y="14870"/>
                  <a:pt x="1307" y="14870"/>
                  <a:pt x="1307" y="14870"/>
                </a:cubicBezTo>
                <a:cubicBezTo>
                  <a:pt x="1248" y="14870"/>
                  <a:pt x="1208" y="14830"/>
                  <a:pt x="1208" y="14771"/>
                </a:cubicBezTo>
                <a:cubicBezTo>
                  <a:pt x="1208" y="13820"/>
                  <a:pt x="1208" y="13820"/>
                  <a:pt x="1208" y="13820"/>
                </a:cubicBezTo>
                <a:cubicBezTo>
                  <a:pt x="1208" y="13780"/>
                  <a:pt x="1248" y="13741"/>
                  <a:pt x="1307" y="13741"/>
                </a:cubicBezTo>
                <a:cubicBezTo>
                  <a:pt x="3010" y="13741"/>
                  <a:pt x="3010" y="13741"/>
                  <a:pt x="3010" y="13741"/>
                </a:cubicBezTo>
                <a:cubicBezTo>
                  <a:pt x="3050" y="13741"/>
                  <a:pt x="3108" y="13780"/>
                  <a:pt x="3108" y="13820"/>
                </a:cubicBezTo>
                <a:lnTo>
                  <a:pt x="3108" y="14771"/>
                </a:lnTo>
                <a:close/>
                <a:moveTo>
                  <a:pt x="3108" y="13464"/>
                </a:moveTo>
                <a:lnTo>
                  <a:pt x="3108" y="13464"/>
                </a:lnTo>
                <a:cubicBezTo>
                  <a:pt x="3108" y="13523"/>
                  <a:pt x="3050" y="13562"/>
                  <a:pt x="3010" y="13562"/>
                </a:cubicBezTo>
                <a:cubicBezTo>
                  <a:pt x="1307" y="13562"/>
                  <a:pt x="1307" y="13562"/>
                  <a:pt x="1307" y="13562"/>
                </a:cubicBezTo>
                <a:cubicBezTo>
                  <a:pt x="1248" y="13562"/>
                  <a:pt x="1208" y="13523"/>
                  <a:pt x="1208" y="13464"/>
                </a:cubicBezTo>
                <a:cubicBezTo>
                  <a:pt x="1208" y="12514"/>
                  <a:pt x="1208" y="12514"/>
                  <a:pt x="1208" y="12514"/>
                </a:cubicBezTo>
                <a:cubicBezTo>
                  <a:pt x="1208" y="12475"/>
                  <a:pt x="1248" y="12435"/>
                  <a:pt x="1307" y="12435"/>
                </a:cubicBezTo>
                <a:cubicBezTo>
                  <a:pt x="3010" y="12435"/>
                  <a:pt x="3010" y="12435"/>
                  <a:pt x="3010" y="12435"/>
                </a:cubicBezTo>
                <a:cubicBezTo>
                  <a:pt x="3050" y="12435"/>
                  <a:pt x="3108" y="12475"/>
                  <a:pt x="3108" y="12514"/>
                </a:cubicBezTo>
                <a:lnTo>
                  <a:pt x="3108" y="13464"/>
                </a:lnTo>
                <a:close/>
                <a:moveTo>
                  <a:pt x="3108" y="12158"/>
                </a:moveTo>
                <a:lnTo>
                  <a:pt x="3108" y="12158"/>
                </a:lnTo>
                <a:cubicBezTo>
                  <a:pt x="3108" y="12218"/>
                  <a:pt x="3050" y="12257"/>
                  <a:pt x="3010" y="12257"/>
                </a:cubicBezTo>
                <a:cubicBezTo>
                  <a:pt x="1307" y="12257"/>
                  <a:pt x="1307" y="12257"/>
                  <a:pt x="1307" y="12257"/>
                </a:cubicBezTo>
                <a:cubicBezTo>
                  <a:pt x="1248" y="12257"/>
                  <a:pt x="1208" y="12218"/>
                  <a:pt x="1208" y="12158"/>
                </a:cubicBezTo>
                <a:cubicBezTo>
                  <a:pt x="1208" y="11208"/>
                  <a:pt x="1208" y="11208"/>
                  <a:pt x="1208" y="11208"/>
                </a:cubicBezTo>
                <a:cubicBezTo>
                  <a:pt x="1208" y="11148"/>
                  <a:pt x="1248" y="11109"/>
                  <a:pt x="1307" y="11109"/>
                </a:cubicBezTo>
                <a:cubicBezTo>
                  <a:pt x="3010" y="11109"/>
                  <a:pt x="3010" y="11109"/>
                  <a:pt x="3010" y="11109"/>
                </a:cubicBezTo>
                <a:cubicBezTo>
                  <a:pt x="3050" y="11109"/>
                  <a:pt x="3108" y="11148"/>
                  <a:pt x="3108" y="11208"/>
                </a:cubicBezTo>
                <a:lnTo>
                  <a:pt x="3108" y="12158"/>
                </a:lnTo>
                <a:close/>
                <a:moveTo>
                  <a:pt x="3108" y="10851"/>
                </a:moveTo>
                <a:lnTo>
                  <a:pt x="3108" y="10851"/>
                </a:lnTo>
                <a:cubicBezTo>
                  <a:pt x="3108" y="10891"/>
                  <a:pt x="3050" y="10930"/>
                  <a:pt x="3010" y="10930"/>
                </a:cubicBezTo>
                <a:cubicBezTo>
                  <a:pt x="1307" y="10930"/>
                  <a:pt x="1307" y="10930"/>
                  <a:pt x="1307" y="10930"/>
                </a:cubicBezTo>
                <a:cubicBezTo>
                  <a:pt x="1248" y="10930"/>
                  <a:pt x="1208" y="10891"/>
                  <a:pt x="1208" y="10851"/>
                </a:cubicBezTo>
                <a:cubicBezTo>
                  <a:pt x="1208" y="9900"/>
                  <a:pt x="1208" y="9900"/>
                  <a:pt x="1208" y="9900"/>
                </a:cubicBezTo>
                <a:cubicBezTo>
                  <a:pt x="1208" y="9841"/>
                  <a:pt x="1248" y="9802"/>
                  <a:pt x="1307" y="9802"/>
                </a:cubicBezTo>
                <a:cubicBezTo>
                  <a:pt x="3010" y="9802"/>
                  <a:pt x="3010" y="9802"/>
                  <a:pt x="3010" y="9802"/>
                </a:cubicBezTo>
                <a:cubicBezTo>
                  <a:pt x="3050" y="9802"/>
                  <a:pt x="3108" y="9841"/>
                  <a:pt x="3108" y="9900"/>
                </a:cubicBezTo>
                <a:lnTo>
                  <a:pt x="3108" y="10851"/>
                </a:lnTo>
                <a:close/>
                <a:moveTo>
                  <a:pt x="3108" y="9544"/>
                </a:moveTo>
                <a:lnTo>
                  <a:pt x="3108" y="9544"/>
                </a:lnTo>
                <a:cubicBezTo>
                  <a:pt x="3108" y="9584"/>
                  <a:pt x="3050" y="9624"/>
                  <a:pt x="3010" y="9624"/>
                </a:cubicBezTo>
                <a:cubicBezTo>
                  <a:pt x="1307" y="9624"/>
                  <a:pt x="1307" y="9624"/>
                  <a:pt x="1307" y="9624"/>
                </a:cubicBezTo>
                <a:cubicBezTo>
                  <a:pt x="1248" y="9624"/>
                  <a:pt x="1208" y="9584"/>
                  <a:pt x="1208" y="9544"/>
                </a:cubicBezTo>
                <a:cubicBezTo>
                  <a:pt x="1208" y="8594"/>
                  <a:pt x="1208" y="8594"/>
                  <a:pt x="1208" y="8594"/>
                </a:cubicBezTo>
                <a:cubicBezTo>
                  <a:pt x="1208" y="8534"/>
                  <a:pt x="1248" y="8495"/>
                  <a:pt x="1307" y="8495"/>
                </a:cubicBezTo>
                <a:cubicBezTo>
                  <a:pt x="3010" y="8495"/>
                  <a:pt x="3010" y="8495"/>
                  <a:pt x="3010" y="8495"/>
                </a:cubicBezTo>
                <a:cubicBezTo>
                  <a:pt x="3050" y="8495"/>
                  <a:pt x="3108" y="8534"/>
                  <a:pt x="3108" y="8594"/>
                </a:cubicBezTo>
                <a:lnTo>
                  <a:pt x="3108" y="9544"/>
                </a:lnTo>
                <a:close/>
                <a:moveTo>
                  <a:pt x="3108" y="8237"/>
                </a:moveTo>
                <a:lnTo>
                  <a:pt x="3108" y="8237"/>
                </a:lnTo>
                <a:cubicBezTo>
                  <a:pt x="3108" y="8277"/>
                  <a:pt x="3050" y="8316"/>
                  <a:pt x="3010" y="8316"/>
                </a:cubicBezTo>
                <a:cubicBezTo>
                  <a:pt x="1307" y="8316"/>
                  <a:pt x="1307" y="8316"/>
                  <a:pt x="1307" y="8316"/>
                </a:cubicBezTo>
                <a:cubicBezTo>
                  <a:pt x="1248" y="8316"/>
                  <a:pt x="1208" y="8277"/>
                  <a:pt x="1208" y="8237"/>
                </a:cubicBezTo>
                <a:cubicBezTo>
                  <a:pt x="1208" y="7287"/>
                  <a:pt x="1208" y="7287"/>
                  <a:pt x="1208" y="7287"/>
                </a:cubicBezTo>
                <a:cubicBezTo>
                  <a:pt x="1208" y="7228"/>
                  <a:pt x="1248" y="7188"/>
                  <a:pt x="1307" y="7188"/>
                </a:cubicBezTo>
                <a:cubicBezTo>
                  <a:pt x="3010" y="7188"/>
                  <a:pt x="3010" y="7188"/>
                  <a:pt x="3010" y="7188"/>
                </a:cubicBezTo>
                <a:cubicBezTo>
                  <a:pt x="3050" y="7188"/>
                  <a:pt x="3108" y="7228"/>
                  <a:pt x="3108" y="7287"/>
                </a:cubicBezTo>
                <a:lnTo>
                  <a:pt x="3108" y="8237"/>
                </a:lnTo>
                <a:close/>
                <a:moveTo>
                  <a:pt x="3108" y="6911"/>
                </a:moveTo>
                <a:lnTo>
                  <a:pt x="3108" y="6911"/>
                </a:lnTo>
                <a:cubicBezTo>
                  <a:pt x="3108" y="6970"/>
                  <a:pt x="3050" y="7010"/>
                  <a:pt x="3010" y="7010"/>
                </a:cubicBezTo>
                <a:cubicBezTo>
                  <a:pt x="1307" y="7010"/>
                  <a:pt x="1307" y="7010"/>
                  <a:pt x="1307" y="7010"/>
                </a:cubicBezTo>
                <a:cubicBezTo>
                  <a:pt x="1248" y="7010"/>
                  <a:pt x="1208" y="6970"/>
                  <a:pt x="1208" y="6911"/>
                </a:cubicBezTo>
                <a:cubicBezTo>
                  <a:pt x="1208" y="5961"/>
                  <a:pt x="1208" y="5961"/>
                  <a:pt x="1208" y="5961"/>
                </a:cubicBezTo>
                <a:cubicBezTo>
                  <a:pt x="1208" y="5921"/>
                  <a:pt x="1248" y="5881"/>
                  <a:pt x="1307" y="5881"/>
                </a:cubicBezTo>
                <a:cubicBezTo>
                  <a:pt x="3010" y="5881"/>
                  <a:pt x="3010" y="5881"/>
                  <a:pt x="3010" y="5881"/>
                </a:cubicBezTo>
                <a:cubicBezTo>
                  <a:pt x="3050" y="5881"/>
                  <a:pt x="3108" y="5921"/>
                  <a:pt x="3108" y="5961"/>
                </a:cubicBezTo>
                <a:lnTo>
                  <a:pt x="3108" y="6911"/>
                </a:lnTo>
                <a:close/>
                <a:moveTo>
                  <a:pt x="3108" y="5604"/>
                </a:moveTo>
                <a:lnTo>
                  <a:pt x="3108" y="5604"/>
                </a:lnTo>
                <a:cubicBezTo>
                  <a:pt x="3108" y="5663"/>
                  <a:pt x="3050" y="5703"/>
                  <a:pt x="3010" y="5703"/>
                </a:cubicBezTo>
                <a:cubicBezTo>
                  <a:pt x="1307" y="5703"/>
                  <a:pt x="1307" y="5703"/>
                  <a:pt x="1307" y="5703"/>
                </a:cubicBezTo>
                <a:cubicBezTo>
                  <a:pt x="1248" y="5703"/>
                  <a:pt x="1208" y="5663"/>
                  <a:pt x="1208" y="5604"/>
                </a:cubicBezTo>
                <a:cubicBezTo>
                  <a:pt x="1208" y="4653"/>
                  <a:pt x="1208" y="4653"/>
                  <a:pt x="1208" y="4653"/>
                </a:cubicBezTo>
                <a:cubicBezTo>
                  <a:pt x="1208" y="4614"/>
                  <a:pt x="1248" y="4574"/>
                  <a:pt x="1307" y="4574"/>
                </a:cubicBezTo>
                <a:cubicBezTo>
                  <a:pt x="3010" y="4574"/>
                  <a:pt x="3010" y="4574"/>
                  <a:pt x="3010" y="4574"/>
                </a:cubicBezTo>
                <a:cubicBezTo>
                  <a:pt x="3050" y="4574"/>
                  <a:pt x="3108" y="4614"/>
                  <a:pt x="3108" y="4653"/>
                </a:cubicBezTo>
                <a:lnTo>
                  <a:pt x="3108" y="5604"/>
                </a:lnTo>
                <a:close/>
                <a:moveTo>
                  <a:pt x="3108" y="4297"/>
                </a:moveTo>
                <a:lnTo>
                  <a:pt x="3108" y="4297"/>
                </a:lnTo>
                <a:cubicBezTo>
                  <a:pt x="3108" y="4356"/>
                  <a:pt x="3050" y="4396"/>
                  <a:pt x="3010" y="4396"/>
                </a:cubicBezTo>
                <a:cubicBezTo>
                  <a:pt x="1307" y="4396"/>
                  <a:pt x="1307" y="4396"/>
                  <a:pt x="1307" y="4396"/>
                </a:cubicBezTo>
                <a:cubicBezTo>
                  <a:pt x="1248" y="4396"/>
                  <a:pt x="1208" y="4356"/>
                  <a:pt x="1208" y="4297"/>
                </a:cubicBezTo>
                <a:cubicBezTo>
                  <a:pt x="1208" y="3842"/>
                  <a:pt x="1208" y="3842"/>
                  <a:pt x="1208" y="3842"/>
                </a:cubicBezTo>
                <a:cubicBezTo>
                  <a:pt x="1208" y="3346"/>
                  <a:pt x="1208" y="3346"/>
                  <a:pt x="1208" y="3346"/>
                </a:cubicBezTo>
                <a:cubicBezTo>
                  <a:pt x="1208" y="3307"/>
                  <a:pt x="1248" y="3267"/>
                  <a:pt x="1307" y="3267"/>
                </a:cubicBezTo>
                <a:cubicBezTo>
                  <a:pt x="3010" y="3267"/>
                  <a:pt x="3010" y="3267"/>
                  <a:pt x="3010" y="3267"/>
                </a:cubicBezTo>
                <a:cubicBezTo>
                  <a:pt x="3050" y="3267"/>
                  <a:pt x="3108" y="3307"/>
                  <a:pt x="3108" y="3346"/>
                </a:cubicBezTo>
                <a:cubicBezTo>
                  <a:pt x="3108" y="3842"/>
                  <a:pt x="3108" y="3842"/>
                  <a:pt x="3108" y="3842"/>
                </a:cubicBezTo>
                <a:lnTo>
                  <a:pt x="3108" y="4297"/>
                </a:lnTo>
                <a:close/>
              </a:path>
            </a:pathLst>
          </a:custGeom>
          <a:solidFill>
            <a:schemeClr val="accent1"/>
          </a:solidFill>
          <a:ln>
            <a:noFill/>
          </a:ln>
          <a:effectLst/>
          <a:extLst/>
        </p:spPr>
        <p:txBody>
          <a:bodyPr wrap="none" anchor="ctr"/>
          <a:lstStyle/>
          <a:p>
            <a:endParaRPr lang="zh-CN" altLang="en-US" sz="3199"/>
          </a:p>
        </p:txBody>
      </p:sp>
      <p:grpSp>
        <p:nvGrpSpPr>
          <p:cNvPr id="3" name="组合 2"/>
          <p:cNvGrpSpPr/>
          <p:nvPr/>
        </p:nvGrpSpPr>
        <p:grpSpPr>
          <a:xfrm>
            <a:off x="1690378" y="2703881"/>
            <a:ext cx="1825122" cy="2744650"/>
            <a:chOff x="1323437" y="1292240"/>
            <a:chExt cx="1575993" cy="2370006"/>
          </a:xfrm>
        </p:grpSpPr>
        <p:sp>
          <p:nvSpPr>
            <p:cNvPr id="4" name="Freeform 2"/>
            <p:cNvSpPr>
              <a:spLocks noChangeArrowheads="1"/>
            </p:cNvSpPr>
            <p:nvPr/>
          </p:nvSpPr>
          <p:spPr bwMode="auto">
            <a:xfrm>
              <a:off x="1323437" y="1329066"/>
              <a:ext cx="1131671" cy="2333180"/>
            </a:xfrm>
            <a:custGeom>
              <a:avLst/>
              <a:gdLst>
                <a:gd name="T0" fmla="*/ 1988522 w 6099"/>
                <a:gd name="T1" fmla="*/ 1211674 h 12573"/>
                <a:gd name="T2" fmla="*/ 1988522 w 6099"/>
                <a:gd name="T3" fmla="*/ 1211674 h 12573"/>
                <a:gd name="T4" fmla="*/ 1753096 w 6099"/>
                <a:gd name="T5" fmla="*/ 1247312 h 12573"/>
                <a:gd name="T6" fmla="*/ 727157 w 6099"/>
                <a:gd name="T7" fmla="*/ 50036 h 12573"/>
                <a:gd name="T8" fmla="*/ 556167 w 6099"/>
                <a:gd name="T9" fmla="*/ 35637 h 12573"/>
                <a:gd name="T10" fmla="*/ 548967 w 6099"/>
                <a:gd name="T11" fmla="*/ 206985 h 12573"/>
                <a:gd name="T12" fmla="*/ 1518030 w 6099"/>
                <a:gd name="T13" fmla="*/ 1332986 h 12573"/>
                <a:gd name="T14" fmla="*/ 1061937 w 6099"/>
                <a:gd name="T15" fmla="*/ 1218874 h 12573"/>
                <a:gd name="T16" fmla="*/ 684319 w 6099"/>
                <a:gd name="T17" fmla="*/ 641475 h 12573"/>
                <a:gd name="T18" fmla="*/ 520169 w 6099"/>
                <a:gd name="T19" fmla="*/ 605837 h 12573"/>
                <a:gd name="T20" fmla="*/ 484891 w 6099"/>
                <a:gd name="T21" fmla="*/ 769626 h 12573"/>
                <a:gd name="T22" fmla="*/ 890947 w 6099"/>
                <a:gd name="T23" fmla="*/ 1382662 h 12573"/>
                <a:gd name="T24" fmla="*/ 955383 w 6099"/>
                <a:gd name="T25" fmla="*/ 1432699 h 12573"/>
                <a:gd name="T26" fmla="*/ 1589306 w 6099"/>
                <a:gd name="T27" fmla="*/ 1589648 h 12573"/>
                <a:gd name="T28" fmla="*/ 1339841 w 6099"/>
                <a:gd name="T29" fmla="*/ 2337675 h 12573"/>
                <a:gd name="T30" fmla="*/ 748396 w 6099"/>
                <a:gd name="T31" fmla="*/ 2002898 h 12573"/>
                <a:gd name="T32" fmla="*/ 584605 w 6099"/>
                <a:gd name="T33" fmla="*/ 2038536 h 12573"/>
                <a:gd name="T34" fmla="*/ 35638 w 6099"/>
                <a:gd name="T35" fmla="*/ 2822200 h 12573"/>
                <a:gd name="T36" fmla="*/ 64076 w 6099"/>
                <a:gd name="T37" fmla="*/ 3000388 h 12573"/>
                <a:gd name="T38" fmla="*/ 242626 w 6099"/>
                <a:gd name="T39" fmla="*/ 2971950 h 12573"/>
                <a:gd name="T40" fmla="*/ 719957 w 6099"/>
                <a:gd name="T41" fmla="*/ 2273599 h 12573"/>
                <a:gd name="T42" fmla="*/ 1261365 w 6099"/>
                <a:gd name="T43" fmla="*/ 2580298 h 12573"/>
                <a:gd name="T44" fmla="*/ 1254166 w 6099"/>
                <a:gd name="T45" fmla="*/ 2608736 h 12573"/>
                <a:gd name="T46" fmla="*/ 1275764 w 6099"/>
                <a:gd name="T47" fmla="*/ 2815001 h 12573"/>
                <a:gd name="T48" fmla="*/ 442054 w 6099"/>
                <a:gd name="T49" fmla="*/ 4340573 h 12573"/>
                <a:gd name="T50" fmla="*/ 491731 w 6099"/>
                <a:gd name="T51" fmla="*/ 4504362 h 12573"/>
                <a:gd name="T52" fmla="*/ 548967 w 6099"/>
                <a:gd name="T53" fmla="*/ 4525600 h 12573"/>
                <a:gd name="T54" fmla="*/ 662721 w 6099"/>
                <a:gd name="T55" fmla="*/ 4454685 h 12573"/>
                <a:gd name="T56" fmla="*/ 1489232 w 6099"/>
                <a:gd name="T57" fmla="*/ 2943152 h 12573"/>
                <a:gd name="T58" fmla="*/ 1496791 w 6099"/>
                <a:gd name="T59" fmla="*/ 2943152 h 12573"/>
                <a:gd name="T60" fmla="*/ 1738697 w 6099"/>
                <a:gd name="T61" fmla="*/ 2772524 h 12573"/>
                <a:gd name="T62" fmla="*/ 2152313 w 6099"/>
                <a:gd name="T63" fmla="*/ 1539611 h 12573"/>
                <a:gd name="T64" fmla="*/ 1988522 w 6099"/>
                <a:gd name="T65" fmla="*/ 1211674 h 125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99" h="12573">
                  <a:moveTo>
                    <a:pt x="5524" y="3366"/>
                  </a:moveTo>
                  <a:lnTo>
                    <a:pt x="5524" y="3366"/>
                  </a:lnTo>
                  <a:cubicBezTo>
                    <a:pt x="5286" y="3287"/>
                    <a:pt x="5048" y="3347"/>
                    <a:pt x="4870" y="3465"/>
                  </a:cubicBezTo>
                  <a:cubicBezTo>
                    <a:pt x="2020" y="139"/>
                    <a:pt x="2020" y="139"/>
                    <a:pt x="2020" y="139"/>
                  </a:cubicBezTo>
                  <a:cubicBezTo>
                    <a:pt x="1901" y="0"/>
                    <a:pt x="1683" y="0"/>
                    <a:pt x="1545" y="99"/>
                  </a:cubicBezTo>
                  <a:cubicBezTo>
                    <a:pt x="1426" y="218"/>
                    <a:pt x="1406" y="436"/>
                    <a:pt x="1525" y="575"/>
                  </a:cubicBezTo>
                  <a:cubicBezTo>
                    <a:pt x="4217" y="3703"/>
                    <a:pt x="4217" y="3703"/>
                    <a:pt x="4217" y="3703"/>
                  </a:cubicBezTo>
                  <a:cubicBezTo>
                    <a:pt x="2950" y="3386"/>
                    <a:pt x="2950" y="3386"/>
                    <a:pt x="2950" y="3386"/>
                  </a:cubicBezTo>
                  <a:cubicBezTo>
                    <a:pt x="1901" y="1782"/>
                    <a:pt x="1901" y="1782"/>
                    <a:pt x="1901" y="1782"/>
                  </a:cubicBezTo>
                  <a:cubicBezTo>
                    <a:pt x="1802" y="1624"/>
                    <a:pt x="1604" y="1584"/>
                    <a:pt x="1445" y="1683"/>
                  </a:cubicBezTo>
                  <a:cubicBezTo>
                    <a:pt x="1287" y="1782"/>
                    <a:pt x="1248" y="1980"/>
                    <a:pt x="1347" y="2138"/>
                  </a:cubicBezTo>
                  <a:cubicBezTo>
                    <a:pt x="2475" y="3841"/>
                    <a:pt x="2475" y="3841"/>
                    <a:pt x="2475" y="3841"/>
                  </a:cubicBezTo>
                  <a:cubicBezTo>
                    <a:pt x="2515" y="3921"/>
                    <a:pt x="2575" y="3960"/>
                    <a:pt x="2654" y="3980"/>
                  </a:cubicBezTo>
                  <a:cubicBezTo>
                    <a:pt x="4415" y="4416"/>
                    <a:pt x="4415" y="4416"/>
                    <a:pt x="4415" y="4416"/>
                  </a:cubicBezTo>
                  <a:cubicBezTo>
                    <a:pt x="3722" y="6494"/>
                    <a:pt x="3722" y="6494"/>
                    <a:pt x="3722" y="6494"/>
                  </a:cubicBezTo>
                  <a:cubicBezTo>
                    <a:pt x="2079" y="5564"/>
                    <a:pt x="2079" y="5564"/>
                    <a:pt x="2079" y="5564"/>
                  </a:cubicBezTo>
                  <a:cubicBezTo>
                    <a:pt x="1921" y="5465"/>
                    <a:pt x="1723" y="5524"/>
                    <a:pt x="1624" y="5663"/>
                  </a:cubicBezTo>
                  <a:cubicBezTo>
                    <a:pt x="99" y="7840"/>
                    <a:pt x="99" y="7840"/>
                    <a:pt x="99" y="7840"/>
                  </a:cubicBezTo>
                  <a:cubicBezTo>
                    <a:pt x="0" y="7998"/>
                    <a:pt x="20" y="8216"/>
                    <a:pt x="178" y="8335"/>
                  </a:cubicBezTo>
                  <a:cubicBezTo>
                    <a:pt x="337" y="8434"/>
                    <a:pt x="555" y="8415"/>
                    <a:pt x="674" y="8256"/>
                  </a:cubicBezTo>
                  <a:cubicBezTo>
                    <a:pt x="2000" y="6316"/>
                    <a:pt x="2000" y="6316"/>
                    <a:pt x="2000" y="6316"/>
                  </a:cubicBezTo>
                  <a:cubicBezTo>
                    <a:pt x="3504" y="7168"/>
                    <a:pt x="3504" y="7168"/>
                    <a:pt x="3504" y="7168"/>
                  </a:cubicBezTo>
                  <a:cubicBezTo>
                    <a:pt x="3484" y="7247"/>
                    <a:pt x="3484" y="7247"/>
                    <a:pt x="3484" y="7247"/>
                  </a:cubicBezTo>
                  <a:cubicBezTo>
                    <a:pt x="3406" y="7445"/>
                    <a:pt x="3445" y="7662"/>
                    <a:pt x="3544" y="7820"/>
                  </a:cubicBezTo>
                  <a:cubicBezTo>
                    <a:pt x="1228" y="12058"/>
                    <a:pt x="1228" y="12058"/>
                    <a:pt x="1228" y="12058"/>
                  </a:cubicBezTo>
                  <a:cubicBezTo>
                    <a:pt x="1129" y="12216"/>
                    <a:pt x="1188" y="12434"/>
                    <a:pt x="1366" y="12513"/>
                  </a:cubicBezTo>
                  <a:cubicBezTo>
                    <a:pt x="1426" y="12553"/>
                    <a:pt x="1485" y="12572"/>
                    <a:pt x="1525" y="12572"/>
                  </a:cubicBezTo>
                  <a:cubicBezTo>
                    <a:pt x="1663" y="12572"/>
                    <a:pt x="1783" y="12493"/>
                    <a:pt x="1841" y="12375"/>
                  </a:cubicBezTo>
                  <a:cubicBezTo>
                    <a:pt x="4137" y="8176"/>
                    <a:pt x="4137" y="8176"/>
                    <a:pt x="4137" y="8176"/>
                  </a:cubicBezTo>
                  <a:cubicBezTo>
                    <a:pt x="4137" y="8176"/>
                    <a:pt x="4137" y="8176"/>
                    <a:pt x="4158" y="8176"/>
                  </a:cubicBezTo>
                  <a:cubicBezTo>
                    <a:pt x="4454" y="8176"/>
                    <a:pt x="4732" y="7998"/>
                    <a:pt x="4830" y="7702"/>
                  </a:cubicBezTo>
                  <a:cubicBezTo>
                    <a:pt x="5979" y="4277"/>
                    <a:pt x="5979" y="4277"/>
                    <a:pt x="5979" y="4277"/>
                  </a:cubicBezTo>
                  <a:cubicBezTo>
                    <a:pt x="6098" y="3901"/>
                    <a:pt x="5900" y="3485"/>
                    <a:pt x="5524" y="3366"/>
                  </a:cubicBezTo>
                </a:path>
              </a:pathLst>
            </a:custGeom>
            <a:solidFill>
              <a:srgbClr val="7F7F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3199"/>
            </a:p>
          </p:txBody>
        </p:sp>
        <p:sp>
          <p:nvSpPr>
            <p:cNvPr id="5" name="Freeform 3"/>
            <p:cNvSpPr>
              <a:spLocks noChangeArrowheads="1"/>
            </p:cNvSpPr>
            <p:nvPr/>
          </p:nvSpPr>
          <p:spPr bwMode="auto">
            <a:xfrm>
              <a:off x="2009968" y="1402720"/>
              <a:ext cx="805181" cy="842105"/>
            </a:xfrm>
            <a:custGeom>
              <a:avLst/>
              <a:gdLst>
                <a:gd name="T0" fmla="*/ 492005 w 4337"/>
                <a:gd name="T1" fmla="*/ 285221 h 4536"/>
                <a:gd name="T2" fmla="*/ 492005 w 4337"/>
                <a:gd name="T3" fmla="*/ 285221 h 4536"/>
                <a:gd name="T4" fmla="*/ 499209 w 4337"/>
                <a:gd name="T5" fmla="*/ 285221 h 4536"/>
                <a:gd name="T6" fmla="*/ 527663 w 4337"/>
                <a:gd name="T7" fmla="*/ 242365 h 4536"/>
                <a:gd name="T8" fmla="*/ 1283680 w 4337"/>
                <a:gd name="T9" fmla="*/ 199510 h 4536"/>
                <a:gd name="T10" fmla="*/ 1369403 w 4337"/>
                <a:gd name="T11" fmla="*/ 991069 h 4536"/>
                <a:gd name="T12" fmla="*/ 0 w 4337"/>
                <a:gd name="T13" fmla="*/ 848459 h 4536"/>
                <a:gd name="T14" fmla="*/ 221150 w 4337"/>
                <a:gd name="T15" fmla="*/ 591689 h 4536"/>
                <a:gd name="T16" fmla="*/ 64112 w 4337"/>
                <a:gd name="T17" fmla="*/ 456281 h 4536"/>
                <a:gd name="T18" fmla="*/ 492005 w 4337"/>
                <a:gd name="T19" fmla="*/ 285221 h 4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37" h="4536">
                  <a:moveTo>
                    <a:pt x="1366" y="792"/>
                  </a:moveTo>
                  <a:lnTo>
                    <a:pt x="1366" y="792"/>
                  </a:lnTo>
                  <a:cubicBezTo>
                    <a:pt x="1386" y="792"/>
                    <a:pt x="1386" y="792"/>
                    <a:pt x="1386" y="792"/>
                  </a:cubicBezTo>
                  <a:cubicBezTo>
                    <a:pt x="1406" y="753"/>
                    <a:pt x="1445" y="713"/>
                    <a:pt x="1465" y="673"/>
                  </a:cubicBezTo>
                  <a:cubicBezTo>
                    <a:pt x="2019" y="59"/>
                    <a:pt x="2950" y="0"/>
                    <a:pt x="3564" y="554"/>
                  </a:cubicBezTo>
                  <a:cubicBezTo>
                    <a:pt x="4316" y="1247"/>
                    <a:pt x="4336" y="2138"/>
                    <a:pt x="3802" y="2752"/>
                  </a:cubicBezTo>
                  <a:cubicBezTo>
                    <a:pt x="2218" y="4535"/>
                    <a:pt x="0" y="2356"/>
                    <a:pt x="0" y="2356"/>
                  </a:cubicBezTo>
                  <a:cubicBezTo>
                    <a:pt x="614" y="1643"/>
                    <a:pt x="614" y="1643"/>
                    <a:pt x="614" y="1643"/>
                  </a:cubicBezTo>
                  <a:cubicBezTo>
                    <a:pt x="178" y="1267"/>
                    <a:pt x="178" y="1267"/>
                    <a:pt x="178" y="1267"/>
                  </a:cubicBezTo>
                  <a:lnTo>
                    <a:pt x="1366" y="792"/>
                  </a:lnTo>
                </a:path>
              </a:pathLst>
            </a:custGeom>
            <a:solidFill>
              <a:srgbClr val="F7C58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3199"/>
            </a:p>
          </p:txBody>
        </p:sp>
        <p:sp>
          <p:nvSpPr>
            <p:cNvPr id="6" name="Freeform 4"/>
            <p:cNvSpPr>
              <a:spLocks noChangeArrowheads="1"/>
            </p:cNvSpPr>
            <p:nvPr/>
          </p:nvSpPr>
          <p:spPr bwMode="auto">
            <a:xfrm>
              <a:off x="2377372" y="1292240"/>
              <a:ext cx="522058" cy="801186"/>
            </a:xfrm>
            <a:custGeom>
              <a:avLst/>
              <a:gdLst>
                <a:gd name="T0" fmla="*/ 135427 w 2812"/>
                <a:gd name="T1" fmla="*/ 834142 h 4317"/>
                <a:gd name="T2" fmla="*/ 135427 w 2812"/>
                <a:gd name="T3" fmla="*/ 834142 h 4317"/>
                <a:gd name="T4" fmla="*/ 249604 w 2812"/>
                <a:gd name="T5" fmla="*/ 441732 h 4317"/>
                <a:gd name="T6" fmla="*/ 121020 w 2812"/>
                <a:gd name="T7" fmla="*/ 0 h 4317"/>
                <a:gd name="T8" fmla="*/ 363781 w 2812"/>
                <a:gd name="T9" fmla="*/ 213846 h 4317"/>
                <a:gd name="T10" fmla="*/ 820128 w 2812"/>
                <a:gd name="T11" fmla="*/ 1097669 h 4317"/>
                <a:gd name="T12" fmla="*/ 171085 w 2812"/>
                <a:gd name="T13" fmla="*/ 1553801 h 4317"/>
                <a:gd name="T14" fmla="*/ 242401 w 2812"/>
                <a:gd name="T15" fmla="*/ 1147710 h 4317"/>
                <a:gd name="T16" fmla="*/ 356577 w 2812"/>
                <a:gd name="T17" fmla="*/ 905424 h 4317"/>
                <a:gd name="T18" fmla="*/ 135427 w 2812"/>
                <a:gd name="T19" fmla="*/ 1012347 h 4317"/>
                <a:gd name="T20" fmla="*/ 7204 w 2812"/>
                <a:gd name="T21" fmla="*/ 926664 h 4317"/>
                <a:gd name="T22" fmla="*/ 135427 w 2812"/>
                <a:gd name="T23" fmla="*/ 834142 h 43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12" h="4317">
                  <a:moveTo>
                    <a:pt x="376" y="2317"/>
                  </a:moveTo>
                  <a:lnTo>
                    <a:pt x="376" y="2317"/>
                  </a:lnTo>
                  <a:cubicBezTo>
                    <a:pt x="376" y="2317"/>
                    <a:pt x="1208" y="1703"/>
                    <a:pt x="693" y="1227"/>
                  </a:cubicBezTo>
                  <a:cubicBezTo>
                    <a:pt x="158" y="773"/>
                    <a:pt x="0" y="534"/>
                    <a:pt x="336" y="0"/>
                  </a:cubicBezTo>
                  <a:cubicBezTo>
                    <a:pt x="336" y="0"/>
                    <a:pt x="456" y="277"/>
                    <a:pt x="1010" y="594"/>
                  </a:cubicBezTo>
                  <a:cubicBezTo>
                    <a:pt x="1564" y="891"/>
                    <a:pt x="2811" y="1703"/>
                    <a:pt x="2277" y="3049"/>
                  </a:cubicBezTo>
                  <a:cubicBezTo>
                    <a:pt x="2277" y="3049"/>
                    <a:pt x="1921" y="3960"/>
                    <a:pt x="475" y="4316"/>
                  </a:cubicBezTo>
                  <a:cubicBezTo>
                    <a:pt x="475" y="4316"/>
                    <a:pt x="119" y="3485"/>
                    <a:pt x="673" y="3188"/>
                  </a:cubicBezTo>
                  <a:cubicBezTo>
                    <a:pt x="1129" y="2931"/>
                    <a:pt x="1227" y="2594"/>
                    <a:pt x="990" y="2515"/>
                  </a:cubicBezTo>
                  <a:cubicBezTo>
                    <a:pt x="713" y="2416"/>
                    <a:pt x="376" y="2812"/>
                    <a:pt x="376" y="2812"/>
                  </a:cubicBezTo>
                  <a:cubicBezTo>
                    <a:pt x="20" y="2574"/>
                    <a:pt x="20" y="2574"/>
                    <a:pt x="20" y="2574"/>
                  </a:cubicBezTo>
                  <a:lnTo>
                    <a:pt x="376" y="2317"/>
                  </a:lnTo>
                </a:path>
              </a:pathLst>
            </a:custGeom>
            <a:solidFill>
              <a:srgbClr val="0101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3199"/>
            </a:p>
          </p:txBody>
        </p:sp>
        <p:sp>
          <p:nvSpPr>
            <p:cNvPr id="7" name="Freeform 5"/>
            <p:cNvSpPr>
              <a:spLocks noChangeArrowheads="1"/>
            </p:cNvSpPr>
            <p:nvPr/>
          </p:nvSpPr>
          <p:spPr bwMode="auto">
            <a:xfrm>
              <a:off x="2270996" y="1612223"/>
              <a:ext cx="51552" cy="51558"/>
            </a:xfrm>
            <a:custGeom>
              <a:avLst/>
              <a:gdLst>
                <a:gd name="T0" fmla="*/ 28421 w 278"/>
                <a:gd name="T1" fmla="*/ 7195 h 278"/>
                <a:gd name="T2" fmla="*/ 28421 w 278"/>
                <a:gd name="T3" fmla="*/ 7195 h 278"/>
                <a:gd name="T4" fmla="*/ 7195 w 278"/>
                <a:gd name="T5" fmla="*/ 71232 h 278"/>
                <a:gd name="T6" fmla="*/ 71232 w 278"/>
                <a:gd name="T7" fmla="*/ 85623 h 278"/>
                <a:gd name="T8" fmla="*/ 85623 w 278"/>
                <a:gd name="T9" fmla="*/ 28421 h 278"/>
                <a:gd name="T10" fmla="*/ 28421 w 278"/>
                <a:gd name="T11" fmla="*/ 7195 h 2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8" h="278">
                  <a:moveTo>
                    <a:pt x="79" y="20"/>
                  </a:moveTo>
                  <a:lnTo>
                    <a:pt x="79" y="20"/>
                  </a:lnTo>
                  <a:cubicBezTo>
                    <a:pt x="20" y="59"/>
                    <a:pt x="0" y="138"/>
                    <a:pt x="20" y="198"/>
                  </a:cubicBezTo>
                  <a:cubicBezTo>
                    <a:pt x="59" y="257"/>
                    <a:pt x="138" y="277"/>
                    <a:pt x="198" y="238"/>
                  </a:cubicBezTo>
                  <a:cubicBezTo>
                    <a:pt x="257" y="217"/>
                    <a:pt x="277" y="138"/>
                    <a:pt x="238" y="79"/>
                  </a:cubicBezTo>
                  <a:cubicBezTo>
                    <a:pt x="198" y="20"/>
                    <a:pt x="138" y="0"/>
                    <a:pt x="79" y="20"/>
                  </a:cubicBezTo>
                </a:path>
              </a:pathLst>
            </a:custGeom>
            <a:solidFill>
              <a:srgbClr val="0101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3199"/>
            </a:p>
          </p:txBody>
        </p:sp>
        <p:sp>
          <p:nvSpPr>
            <p:cNvPr id="8" name="Freeform 6"/>
            <p:cNvSpPr>
              <a:spLocks noChangeArrowheads="1"/>
            </p:cNvSpPr>
            <p:nvPr/>
          </p:nvSpPr>
          <p:spPr bwMode="auto">
            <a:xfrm>
              <a:off x="2288999" y="1560667"/>
              <a:ext cx="84282" cy="85111"/>
            </a:xfrm>
            <a:custGeom>
              <a:avLst/>
              <a:gdLst>
                <a:gd name="T0" fmla="*/ 13985 w 456"/>
                <a:gd name="T1" fmla="*/ 7225 h 457"/>
                <a:gd name="T2" fmla="*/ 13985 w 456"/>
                <a:gd name="T3" fmla="*/ 7225 h 457"/>
                <a:gd name="T4" fmla="*/ 6813 w 456"/>
                <a:gd name="T5" fmla="*/ 35766 h 457"/>
                <a:gd name="T6" fmla="*/ 120483 w 456"/>
                <a:gd name="T7" fmla="*/ 157513 h 457"/>
                <a:gd name="T8" fmla="*/ 148811 w 456"/>
                <a:gd name="T9" fmla="*/ 157513 h 457"/>
                <a:gd name="T10" fmla="*/ 148811 w 456"/>
                <a:gd name="T11" fmla="*/ 157513 h 457"/>
                <a:gd name="T12" fmla="*/ 155983 w 456"/>
                <a:gd name="T13" fmla="*/ 128973 h 457"/>
                <a:gd name="T14" fmla="*/ 42313 w 456"/>
                <a:gd name="T15" fmla="*/ 7225 h 457"/>
                <a:gd name="T16" fmla="*/ 13985 w 456"/>
                <a:gd name="T17" fmla="*/ 7225 h 4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6" h="457">
                  <a:moveTo>
                    <a:pt x="39" y="20"/>
                  </a:moveTo>
                  <a:lnTo>
                    <a:pt x="39" y="20"/>
                  </a:lnTo>
                  <a:cubicBezTo>
                    <a:pt x="0" y="40"/>
                    <a:pt x="0" y="80"/>
                    <a:pt x="19" y="99"/>
                  </a:cubicBezTo>
                  <a:cubicBezTo>
                    <a:pt x="336" y="436"/>
                    <a:pt x="336" y="436"/>
                    <a:pt x="336" y="436"/>
                  </a:cubicBezTo>
                  <a:cubicBezTo>
                    <a:pt x="376" y="456"/>
                    <a:pt x="396" y="456"/>
                    <a:pt x="415" y="436"/>
                  </a:cubicBezTo>
                  <a:cubicBezTo>
                    <a:pt x="455" y="396"/>
                    <a:pt x="455" y="377"/>
                    <a:pt x="435" y="357"/>
                  </a:cubicBezTo>
                  <a:cubicBezTo>
                    <a:pt x="118" y="20"/>
                    <a:pt x="118" y="20"/>
                    <a:pt x="118" y="20"/>
                  </a:cubicBezTo>
                  <a:cubicBezTo>
                    <a:pt x="79" y="0"/>
                    <a:pt x="59" y="0"/>
                    <a:pt x="39" y="20"/>
                  </a:cubicBezTo>
                </a:path>
              </a:pathLst>
            </a:custGeom>
            <a:solidFill>
              <a:srgbClr val="0101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3199"/>
            </a:p>
          </p:txBody>
        </p:sp>
        <p:sp>
          <p:nvSpPr>
            <p:cNvPr id="9" name="Freeform 7"/>
            <p:cNvSpPr>
              <a:spLocks noChangeArrowheads="1"/>
            </p:cNvSpPr>
            <p:nvPr/>
          </p:nvSpPr>
          <p:spPr bwMode="auto">
            <a:xfrm>
              <a:off x="2090979" y="1725978"/>
              <a:ext cx="113740" cy="70380"/>
            </a:xfrm>
            <a:custGeom>
              <a:avLst/>
              <a:gdLst>
                <a:gd name="T0" fmla="*/ 220304 w 615"/>
                <a:gd name="T1" fmla="*/ 114493 h 378"/>
                <a:gd name="T2" fmla="*/ 220304 w 615"/>
                <a:gd name="T3" fmla="*/ 114493 h 378"/>
                <a:gd name="T4" fmla="*/ 199135 w 615"/>
                <a:gd name="T5" fmla="*/ 93184 h 378"/>
                <a:gd name="T6" fmla="*/ 35880 w 615"/>
                <a:gd name="T7" fmla="*/ 0 h 378"/>
                <a:gd name="T8" fmla="*/ 0 w 615"/>
                <a:gd name="T9" fmla="*/ 36118 h 378"/>
                <a:gd name="T10" fmla="*/ 14352 w 615"/>
                <a:gd name="T11" fmla="*/ 50204 h 378"/>
                <a:gd name="T12" fmla="*/ 191959 w 615"/>
                <a:gd name="T13" fmla="*/ 136164 h 378"/>
                <a:gd name="T14" fmla="*/ 220304 w 615"/>
                <a:gd name="T15" fmla="*/ 114493 h 3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5" h="378">
                  <a:moveTo>
                    <a:pt x="614" y="317"/>
                  </a:moveTo>
                  <a:lnTo>
                    <a:pt x="614" y="317"/>
                  </a:lnTo>
                  <a:cubicBezTo>
                    <a:pt x="614" y="297"/>
                    <a:pt x="595" y="258"/>
                    <a:pt x="555" y="258"/>
                  </a:cubicBezTo>
                  <a:cubicBezTo>
                    <a:pt x="317" y="199"/>
                    <a:pt x="159" y="60"/>
                    <a:pt x="100" y="0"/>
                  </a:cubicBezTo>
                  <a:cubicBezTo>
                    <a:pt x="0" y="100"/>
                    <a:pt x="0" y="100"/>
                    <a:pt x="0" y="100"/>
                  </a:cubicBezTo>
                  <a:cubicBezTo>
                    <a:pt x="21" y="119"/>
                    <a:pt x="40" y="119"/>
                    <a:pt x="40" y="139"/>
                  </a:cubicBezTo>
                  <a:cubicBezTo>
                    <a:pt x="139" y="218"/>
                    <a:pt x="297" y="337"/>
                    <a:pt x="535" y="377"/>
                  </a:cubicBezTo>
                  <a:cubicBezTo>
                    <a:pt x="575" y="377"/>
                    <a:pt x="614" y="357"/>
                    <a:pt x="614" y="317"/>
                  </a:cubicBezTo>
                </a:path>
              </a:pathLst>
            </a:custGeom>
            <a:solidFill>
              <a:srgbClr val="0101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3199"/>
            </a:p>
          </p:txBody>
        </p:sp>
      </p:grpSp>
      <p:cxnSp>
        <p:nvCxnSpPr>
          <p:cNvPr id="10" name="直接连接符 9"/>
          <p:cNvCxnSpPr/>
          <p:nvPr/>
        </p:nvCxnSpPr>
        <p:spPr>
          <a:xfrm flipV="1">
            <a:off x="4416971" y="4077676"/>
            <a:ext cx="6478313" cy="1673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88635" y="2320515"/>
            <a:ext cx="6097092" cy="1558416"/>
          </a:xfrm>
          <a:prstGeom prst="rect">
            <a:avLst/>
          </a:prstGeom>
          <a:noFill/>
        </p:spPr>
        <p:txBody>
          <a:bodyPr wrap="square" lIns="91416" tIns="45708" rIns="91416" bIns="45708" rtlCol="0">
            <a:spAutoFit/>
          </a:bodyPr>
          <a:lstStyle/>
          <a:p>
            <a:pPr>
              <a:lnSpc>
                <a:spcPct val="130000"/>
              </a:lnSpc>
            </a:pPr>
            <a:r>
              <a:rPr lang="zh-CN" altLang="en-US" sz="1466"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r>
              <a:rPr lang="en-US" altLang="zh-CN" sz="1466" dirty="0">
                <a:solidFill>
                  <a:schemeClr val="tx1">
                    <a:lumMod val="50000"/>
                    <a:lumOff val="50000"/>
                  </a:schemeClr>
                </a:solidFill>
                <a:latin typeface="微软雅黑" pitchFamily="34" charset="-122"/>
                <a:ea typeface="微软雅黑" pitchFamily="34" charset="-122"/>
              </a:rPr>
              <a:t>,</a:t>
            </a:r>
            <a:r>
              <a:rPr lang="zh-CN" altLang="en-US" sz="1466"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2" name="TextBox 11"/>
          <p:cNvSpPr txBox="1"/>
          <p:nvPr/>
        </p:nvSpPr>
        <p:spPr>
          <a:xfrm>
            <a:off x="4388635" y="4557603"/>
            <a:ext cx="6097092" cy="1558416"/>
          </a:xfrm>
          <a:prstGeom prst="rect">
            <a:avLst/>
          </a:prstGeom>
          <a:noFill/>
        </p:spPr>
        <p:txBody>
          <a:bodyPr wrap="square" lIns="91416" tIns="45708" rIns="91416" bIns="45708" rtlCol="0">
            <a:spAutoFit/>
          </a:bodyPr>
          <a:lstStyle/>
          <a:p>
            <a:pPr>
              <a:lnSpc>
                <a:spcPct val="130000"/>
              </a:lnSpc>
            </a:pPr>
            <a:r>
              <a:rPr lang="zh-CN" altLang="en-US" sz="1466"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r>
              <a:rPr lang="en-US" altLang="zh-CN" sz="1466" dirty="0">
                <a:solidFill>
                  <a:schemeClr val="tx1">
                    <a:lumMod val="50000"/>
                    <a:lumOff val="50000"/>
                  </a:schemeClr>
                </a:solidFill>
                <a:latin typeface="微软雅黑" pitchFamily="34" charset="-122"/>
                <a:ea typeface="微软雅黑" pitchFamily="34" charset="-122"/>
              </a:rPr>
              <a:t>,</a:t>
            </a:r>
            <a:r>
              <a:rPr lang="zh-CN" altLang="en-US" sz="1466"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3" name="Text Placeholder 2"/>
          <p:cNvSpPr txBox="1">
            <a:spLocks/>
          </p:cNvSpPr>
          <p:nvPr/>
        </p:nvSpPr>
        <p:spPr bwMode="auto">
          <a:xfrm>
            <a:off x="4215742" y="1967205"/>
            <a:ext cx="2031060" cy="357801"/>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a:buClr>
                <a:schemeClr val="accent1"/>
              </a:buClr>
              <a:buSzPct val="80000"/>
              <a:buFont typeface="Corbel" pitchFamily="34" charset="0"/>
              <a:buNone/>
            </a:pPr>
            <a:r>
              <a:rPr lang="zh-CN" altLang="en-US" sz="2000" b="1" dirty="0">
                <a:solidFill>
                  <a:schemeClr val="tx1">
                    <a:lumMod val="50000"/>
                    <a:lumOff val="50000"/>
                  </a:schemeClr>
                </a:solidFill>
                <a:latin typeface="微软雅黑" pitchFamily="34" charset="-122"/>
                <a:ea typeface="微软雅黑" pitchFamily="34" charset="-122"/>
              </a:rPr>
              <a:t>添加会议主题</a:t>
            </a:r>
            <a:endParaRPr lang="en-AU" sz="2000" b="1" dirty="0">
              <a:solidFill>
                <a:schemeClr val="tx1">
                  <a:lumMod val="50000"/>
                  <a:lumOff val="50000"/>
                </a:schemeClr>
              </a:solidFill>
              <a:latin typeface="微软雅黑" pitchFamily="34" charset="-122"/>
              <a:ea typeface="微软雅黑" pitchFamily="34" charset="-122"/>
            </a:endParaRPr>
          </a:p>
        </p:txBody>
      </p:sp>
      <p:sp>
        <p:nvSpPr>
          <p:cNvPr id="14" name="Text Placeholder 2"/>
          <p:cNvSpPr txBox="1">
            <a:spLocks/>
          </p:cNvSpPr>
          <p:nvPr/>
        </p:nvSpPr>
        <p:spPr bwMode="auto">
          <a:xfrm>
            <a:off x="4215742" y="4245588"/>
            <a:ext cx="2031060" cy="357801"/>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a:buClr>
                <a:schemeClr val="accent1"/>
              </a:buClr>
              <a:buSzPct val="80000"/>
              <a:buFont typeface="Corbel" pitchFamily="34" charset="0"/>
              <a:buNone/>
            </a:pPr>
            <a:r>
              <a:rPr lang="zh-CN" altLang="en-US" sz="2000" b="1" dirty="0">
                <a:solidFill>
                  <a:schemeClr val="tx1">
                    <a:lumMod val="50000"/>
                    <a:lumOff val="50000"/>
                  </a:schemeClr>
                </a:solidFill>
                <a:latin typeface="微软雅黑" pitchFamily="34" charset="-122"/>
                <a:ea typeface="微软雅黑" pitchFamily="34" charset="-122"/>
              </a:rPr>
              <a:t>添加会议主题</a:t>
            </a:r>
            <a:endParaRPr lang="en-AU" sz="2000" b="1" dirty="0">
              <a:solidFill>
                <a:schemeClr val="tx1">
                  <a:lumMod val="50000"/>
                  <a:lumOff val="50000"/>
                </a:schemeClr>
              </a:solidFill>
              <a:latin typeface="微软雅黑" pitchFamily="34" charset="-122"/>
              <a:ea typeface="微软雅黑" pitchFamily="34" charset="-122"/>
            </a:endParaRPr>
          </a:p>
        </p:txBody>
      </p:sp>
      <p:sp>
        <p:nvSpPr>
          <p:cNvPr id="15" name="标题 14"/>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329592621"/>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14:presetBounceEnd="42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42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42000">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000"/>
                                </p:stCondLst>
                                <p:childTnLst>
                                  <p:par>
                                    <p:cTn id="20" presetID="50" presetClass="entr" presetSubtype="0" decel="100000" fill="hold" grpId="0" nodeType="after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strVal val="#ppt_w+.3"/>
                                              </p:val>
                                            </p:tav>
                                            <p:tav tm="100000">
                                              <p:val>
                                                <p:strVal val="#ppt_w"/>
                                              </p:val>
                                            </p:tav>
                                          </p:tavLst>
                                        </p:anim>
                                        <p:anim calcmode="lin" valueType="num">
                                          <p:cBhvr>
                                            <p:cTn id="23" dur="500" fill="hold"/>
                                            <p:tgtEl>
                                              <p:spTgt spid="13"/>
                                            </p:tgtEl>
                                            <p:attrNameLst>
                                              <p:attrName>ppt_h</p:attrName>
                                            </p:attrNameLst>
                                          </p:cBhvr>
                                          <p:tavLst>
                                            <p:tav tm="0">
                                              <p:val>
                                                <p:strVal val="#ppt_h"/>
                                              </p:val>
                                            </p:tav>
                                            <p:tav tm="100000">
                                              <p:val>
                                                <p:strVal val="#ppt_h"/>
                                              </p:val>
                                            </p:tav>
                                          </p:tavLst>
                                        </p:anim>
                                        <p:animEffect transition="in" filter="fade">
                                          <p:cBhvr>
                                            <p:cTn id="24" dur="500"/>
                                            <p:tgtEl>
                                              <p:spTgt spid="13"/>
                                            </p:tgtEl>
                                          </p:cBhvr>
                                        </p:animEffect>
                                      </p:childTnLst>
                                    </p:cTn>
                                  </p:par>
                                  <p:par>
                                    <p:cTn id="25" presetID="50" presetClass="entr" presetSubtype="0" decel="100000" fill="hold" grpId="0" nodeType="withEffect">
                                      <p:stCondLst>
                                        <p:cond delay="0"/>
                                      </p:stCondLst>
                                      <p:iterate type="lt">
                                        <p:tmPct val="10000"/>
                                      </p:iterate>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strVal val="#ppt_w+.3"/>
                                              </p:val>
                                            </p:tav>
                                            <p:tav tm="100000">
                                              <p:val>
                                                <p:strVal val="#ppt_w"/>
                                              </p:val>
                                            </p:tav>
                                          </p:tavLst>
                                        </p:anim>
                                        <p:anim calcmode="lin" valueType="num">
                                          <p:cBhvr>
                                            <p:cTn id="28" dur="500" fill="hold"/>
                                            <p:tgtEl>
                                              <p:spTgt spid="14"/>
                                            </p:tgtEl>
                                            <p:attrNameLst>
                                              <p:attrName>ppt_h</p:attrName>
                                            </p:attrNameLst>
                                          </p:cBhvr>
                                          <p:tavLst>
                                            <p:tav tm="0">
                                              <p:val>
                                                <p:strVal val="#ppt_h"/>
                                              </p:val>
                                            </p:tav>
                                            <p:tav tm="100000">
                                              <p:val>
                                                <p:strVal val="#ppt_h"/>
                                              </p:val>
                                            </p:tav>
                                          </p:tavLst>
                                        </p:anim>
                                        <p:animEffect transition="in" filter="fade">
                                          <p:cBhvr>
                                            <p:cTn id="29" dur="500"/>
                                            <p:tgtEl>
                                              <p:spTgt spid="14"/>
                                            </p:tgtEl>
                                          </p:cBhvr>
                                        </p:animEffect>
                                      </p:childTnLst>
                                    </p:cTn>
                                  </p:par>
                                </p:childTnLst>
                              </p:cTn>
                            </p:par>
                            <p:par>
                              <p:cTn id="30" fill="hold">
                                <p:stCondLst>
                                  <p:cond delay="2750"/>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11"/>
                                            </p:tgtEl>
                                            <p:attrNameLst>
                                              <p:attrName>style.visibility</p:attrName>
                                            </p:attrNameLst>
                                          </p:cBhvr>
                                          <p:to>
                                            <p:strVal val="visible"/>
                                          </p:to>
                                        </p:set>
                                        <p:animEffect transition="in" filter="wipe(left)">
                                          <p:cBhvr>
                                            <p:cTn id="33" dur="100"/>
                                            <p:tgtEl>
                                              <p:spTgt spid="11"/>
                                            </p:tgtEl>
                                          </p:cBhvr>
                                        </p:animEffect>
                                      </p:childTnLst>
                                    </p:cTn>
                                  </p:par>
                                  <p:par>
                                    <p:cTn id="34" presetID="36" presetClass="emph" presetSubtype="0" fill="hold" grpId="1" nodeType="withEffect">
                                      <p:stCondLst>
                                        <p:cond delay="0"/>
                                      </p:stCondLst>
                                      <p:iterate type="lt">
                                        <p:tmPct val="30000"/>
                                      </p:iterate>
                                      <p:childTnLst>
                                        <p:animScale>
                                          <p:cBhvr>
                                            <p:cTn id="35" dur="50" autoRev="1" fill="hold">
                                              <p:stCondLst>
                                                <p:cond delay="0"/>
                                              </p:stCondLst>
                                            </p:cTn>
                                            <p:tgtEl>
                                              <p:spTgt spid="11"/>
                                            </p:tgtEl>
                                          </p:cBhvr>
                                          <p:to x="80000" y="100000"/>
                                        </p:animScale>
                                        <p:anim by="(#ppt_w*0.10)" calcmode="lin" valueType="num">
                                          <p:cBhvr>
                                            <p:cTn id="36" dur="50" autoRev="1" fill="hold">
                                              <p:stCondLst>
                                                <p:cond delay="0"/>
                                              </p:stCondLst>
                                            </p:cTn>
                                            <p:tgtEl>
                                              <p:spTgt spid="11"/>
                                            </p:tgtEl>
                                            <p:attrNameLst>
                                              <p:attrName>ppt_x</p:attrName>
                                            </p:attrNameLst>
                                          </p:cBhvr>
                                        </p:anim>
                                        <p:anim by="(-#ppt_w*0.10)" calcmode="lin" valueType="num">
                                          <p:cBhvr>
                                            <p:cTn id="37" dur="50" autoRev="1" fill="hold">
                                              <p:stCondLst>
                                                <p:cond delay="0"/>
                                              </p:stCondLst>
                                            </p:cTn>
                                            <p:tgtEl>
                                              <p:spTgt spid="11"/>
                                            </p:tgtEl>
                                            <p:attrNameLst>
                                              <p:attrName>ppt_y</p:attrName>
                                            </p:attrNameLst>
                                          </p:cBhvr>
                                        </p:anim>
                                        <p:animRot by="-480000">
                                          <p:cBhvr>
                                            <p:cTn id="38" dur="50" autoRev="1" fill="hold">
                                              <p:stCondLst>
                                                <p:cond delay="0"/>
                                              </p:stCondLst>
                                            </p:cTn>
                                            <p:tgtEl>
                                              <p:spTgt spid="11"/>
                                            </p:tgtEl>
                                            <p:attrNameLst>
                                              <p:attrName>r</p:attrName>
                                            </p:attrNameLst>
                                          </p:cBhvr>
                                        </p:animRot>
                                      </p:childTnLst>
                                    </p:cTn>
                                  </p:par>
                                  <p:par>
                                    <p:cTn id="39" presetID="22" presetClass="entr" presetSubtype="8" fill="hold" grpId="0" nodeType="withEffect">
                                      <p:stCondLst>
                                        <p:cond delay="300"/>
                                      </p:stCondLst>
                                      <p:iterate type="lt">
                                        <p:tmPct val="30000"/>
                                      </p:iterate>
                                      <p:childTnLst>
                                        <p:set>
                                          <p:cBhvr>
                                            <p:cTn id="40" dur="1" fill="hold">
                                              <p:stCondLst>
                                                <p:cond delay="0"/>
                                              </p:stCondLst>
                                            </p:cTn>
                                            <p:tgtEl>
                                              <p:spTgt spid="12"/>
                                            </p:tgtEl>
                                            <p:attrNameLst>
                                              <p:attrName>style.visibility</p:attrName>
                                            </p:attrNameLst>
                                          </p:cBhvr>
                                          <p:to>
                                            <p:strVal val="visible"/>
                                          </p:to>
                                        </p:set>
                                        <p:animEffect transition="in" filter="wipe(left)">
                                          <p:cBhvr>
                                            <p:cTn id="41" dur="100"/>
                                            <p:tgtEl>
                                              <p:spTgt spid="12"/>
                                            </p:tgtEl>
                                          </p:cBhvr>
                                        </p:animEffect>
                                      </p:childTnLst>
                                    </p:cTn>
                                  </p:par>
                                  <p:par>
                                    <p:cTn id="42" presetID="36" presetClass="emph" presetSubtype="0" fill="hold" grpId="1" nodeType="withEffect">
                                      <p:stCondLst>
                                        <p:cond delay="0"/>
                                      </p:stCondLst>
                                      <p:iterate type="lt">
                                        <p:tmPct val="30000"/>
                                      </p:iterate>
                                      <p:childTnLst>
                                        <p:animScale>
                                          <p:cBhvr>
                                            <p:cTn id="43" dur="50" autoRev="1" fill="hold">
                                              <p:stCondLst>
                                                <p:cond delay="0"/>
                                              </p:stCondLst>
                                            </p:cTn>
                                            <p:tgtEl>
                                              <p:spTgt spid="12"/>
                                            </p:tgtEl>
                                          </p:cBhvr>
                                          <p:to x="80000" y="100000"/>
                                        </p:animScale>
                                        <p:anim by="(#ppt_w*0.10)" calcmode="lin" valueType="num">
                                          <p:cBhvr>
                                            <p:cTn id="44" dur="50" autoRev="1" fill="hold">
                                              <p:stCondLst>
                                                <p:cond delay="0"/>
                                              </p:stCondLst>
                                            </p:cTn>
                                            <p:tgtEl>
                                              <p:spTgt spid="12"/>
                                            </p:tgtEl>
                                            <p:attrNameLst>
                                              <p:attrName>ppt_x</p:attrName>
                                            </p:attrNameLst>
                                          </p:cBhvr>
                                        </p:anim>
                                        <p:anim by="(-#ppt_w*0.10)" calcmode="lin" valueType="num">
                                          <p:cBhvr>
                                            <p:cTn id="45" dur="50" autoRev="1" fill="hold">
                                              <p:stCondLst>
                                                <p:cond delay="0"/>
                                              </p:stCondLst>
                                            </p:cTn>
                                            <p:tgtEl>
                                              <p:spTgt spid="12"/>
                                            </p:tgtEl>
                                            <p:attrNameLst>
                                              <p:attrName>ppt_y</p:attrName>
                                            </p:attrNameLst>
                                          </p:cBhvr>
                                        </p:anim>
                                        <p:animRot by="-480000">
                                          <p:cBhvr>
                                            <p:cTn id="46" dur="50" autoRev="1"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1" grpId="1"/>
          <p:bldP spid="12" grpId="0"/>
          <p:bldP spid="12" grpId="1"/>
          <p:bldP spid="13"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000"/>
                                </p:stCondLst>
                                <p:childTnLst>
                                  <p:par>
                                    <p:cTn id="20" presetID="50" presetClass="entr" presetSubtype="0" decel="100000" fill="hold" grpId="0" nodeType="after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strVal val="#ppt_w+.3"/>
                                              </p:val>
                                            </p:tav>
                                            <p:tav tm="100000">
                                              <p:val>
                                                <p:strVal val="#ppt_w"/>
                                              </p:val>
                                            </p:tav>
                                          </p:tavLst>
                                        </p:anim>
                                        <p:anim calcmode="lin" valueType="num">
                                          <p:cBhvr>
                                            <p:cTn id="23" dur="500" fill="hold"/>
                                            <p:tgtEl>
                                              <p:spTgt spid="13"/>
                                            </p:tgtEl>
                                            <p:attrNameLst>
                                              <p:attrName>ppt_h</p:attrName>
                                            </p:attrNameLst>
                                          </p:cBhvr>
                                          <p:tavLst>
                                            <p:tav tm="0">
                                              <p:val>
                                                <p:strVal val="#ppt_h"/>
                                              </p:val>
                                            </p:tav>
                                            <p:tav tm="100000">
                                              <p:val>
                                                <p:strVal val="#ppt_h"/>
                                              </p:val>
                                            </p:tav>
                                          </p:tavLst>
                                        </p:anim>
                                        <p:animEffect transition="in" filter="fade">
                                          <p:cBhvr>
                                            <p:cTn id="24" dur="500"/>
                                            <p:tgtEl>
                                              <p:spTgt spid="13"/>
                                            </p:tgtEl>
                                          </p:cBhvr>
                                        </p:animEffect>
                                      </p:childTnLst>
                                    </p:cTn>
                                  </p:par>
                                  <p:par>
                                    <p:cTn id="25" presetID="50" presetClass="entr" presetSubtype="0" decel="100000" fill="hold" grpId="0" nodeType="withEffect">
                                      <p:stCondLst>
                                        <p:cond delay="0"/>
                                      </p:stCondLst>
                                      <p:iterate type="lt">
                                        <p:tmPct val="10000"/>
                                      </p:iterate>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strVal val="#ppt_w+.3"/>
                                              </p:val>
                                            </p:tav>
                                            <p:tav tm="100000">
                                              <p:val>
                                                <p:strVal val="#ppt_w"/>
                                              </p:val>
                                            </p:tav>
                                          </p:tavLst>
                                        </p:anim>
                                        <p:anim calcmode="lin" valueType="num">
                                          <p:cBhvr>
                                            <p:cTn id="28" dur="500" fill="hold"/>
                                            <p:tgtEl>
                                              <p:spTgt spid="14"/>
                                            </p:tgtEl>
                                            <p:attrNameLst>
                                              <p:attrName>ppt_h</p:attrName>
                                            </p:attrNameLst>
                                          </p:cBhvr>
                                          <p:tavLst>
                                            <p:tav tm="0">
                                              <p:val>
                                                <p:strVal val="#ppt_h"/>
                                              </p:val>
                                            </p:tav>
                                            <p:tav tm="100000">
                                              <p:val>
                                                <p:strVal val="#ppt_h"/>
                                              </p:val>
                                            </p:tav>
                                          </p:tavLst>
                                        </p:anim>
                                        <p:animEffect transition="in" filter="fade">
                                          <p:cBhvr>
                                            <p:cTn id="29" dur="500"/>
                                            <p:tgtEl>
                                              <p:spTgt spid="14"/>
                                            </p:tgtEl>
                                          </p:cBhvr>
                                        </p:animEffect>
                                      </p:childTnLst>
                                    </p:cTn>
                                  </p:par>
                                </p:childTnLst>
                              </p:cTn>
                            </p:par>
                            <p:par>
                              <p:cTn id="30" fill="hold">
                                <p:stCondLst>
                                  <p:cond delay="2750"/>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11"/>
                                            </p:tgtEl>
                                            <p:attrNameLst>
                                              <p:attrName>style.visibility</p:attrName>
                                            </p:attrNameLst>
                                          </p:cBhvr>
                                          <p:to>
                                            <p:strVal val="visible"/>
                                          </p:to>
                                        </p:set>
                                        <p:animEffect transition="in" filter="wipe(left)">
                                          <p:cBhvr>
                                            <p:cTn id="33" dur="100"/>
                                            <p:tgtEl>
                                              <p:spTgt spid="11"/>
                                            </p:tgtEl>
                                          </p:cBhvr>
                                        </p:animEffect>
                                      </p:childTnLst>
                                    </p:cTn>
                                  </p:par>
                                  <p:par>
                                    <p:cTn id="34" presetID="36" presetClass="emph" presetSubtype="0" fill="hold" grpId="1" nodeType="withEffect">
                                      <p:stCondLst>
                                        <p:cond delay="0"/>
                                      </p:stCondLst>
                                      <p:iterate type="lt">
                                        <p:tmPct val="30000"/>
                                      </p:iterate>
                                      <p:childTnLst>
                                        <p:animScale>
                                          <p:cBhvr>
                                            <p:cTn id="35" dur="50" autoRev="1" fill="hold">
                                              <p:stCondLst>
                                                <p:cond delay="0"/>
                                              </p:stCondLst>
                                            </p:cTn>
                                            <p:tgtEl>
                                              <p:spTgt spid="11"/>
                                            </p:tgtEl>
                                          </p:cBhvr>
                                          <p:to x="80000" y="100000"/>
                                        </p:animScale>
                                        <p:anim by="(#ppt_w*0.10)" calcmode="lin" valueType="num">
                                          <p:cBhvr>
                                            <p:cTn id="36" dur="50" autoRev="1" fill="hold">
                                              <p:stCondLst>
                                                <p:cond delay="0"/>
                                              </p:stCondLst>
                                            </p:cTn>
                                            <p:tgtEl>
                                              <p:spTgt spid="11"/>
                                            </p:tgtEl>
                                            <p:attrNameLst>
                                              <p:attrName>ppt_x</p:attrName>
                                            </p:attrNameLst>
                                          </p:cBhvr>
                                        </p:anim>
                                        <p:anim by="(-#ppt_w*0.10)" calcmode="lin" valueType="num">
                                          <p:cBhvr>
                                            <p:cTn id="37" dur="50" autoRev="1" fill="hold">
                                              <p:stCondLst>
                                                <p:cond delay="0"/>
                                              </p:stCondLst>
                                            </p:cTn>
                                            <p:tgtEl>
                                              <p:spTgt spid="11"/>
                                            </p:tgtEl>
                                            <p:attrNameLst>
                                              <p:attrName>ppt_y</p:attrName>
                                            </p:attrNameLst>
                                          </p:cBhvr>
                                        </p:anim>
                                        <p:animRot by="-480000">
                                          <p:cBhvr>
                                            <p:cTn id="38" dur="50" autoRev="1" fill="hold">
                                              <p:stCondLst>
                                                <p:cond delay="0"/>
                                              </p:stCondLst>
                                            </p:cTn>
                                            <p:tgtEl>
                                              <p:spTgt spid="11"/>
                                            </p:tgtEl>
                                            <p:attrNameLst>
                                              <p:attrName>r</p:attrName>
                                            </p:attrNameLst>
                                          </p:cBhvr>
                                        </p:animRot>
                                      </p:childTnLst>
                                    </p:cTn>
                                  </p:par>
                                  <p:par>
                                    <p:cTn id="39" presetID="22" presetClass="entr" presetSubtype="8" fill="hold" grpId="0" nodeType="withEffect">
                                      <p:stCondLst>
                                        <p:cond delay="300"/>
                                      </p:stCondLst>
                                      <p:iterate type="lt">
                                        <p:tmPct val="30000"/>
                                      </p:iterate>
                                      <p:childTnLst>
                                        <p:set>
                                          <p:cBhvr>
                                            <p:cTn id="40" dur="1" fill="hold">
                                              <p:stCondLst>
                                                <p:cond delay="0"/>
                                              </p:stCondLst>
                                            </p:cTn>
                                            <p:tgtEl>
                                              <p:spTgt spid="12"/>
                                            </p:tgtEl>
                                            <p:attrNameLst>
                                              <p:attrName>style.visibility</p:attrName>
                                            </p:attrNameLst>
                                          </p:cBhvr>
                                          <p:to>
                                            <p:strVal val="visible"/>
                                          </p:to>
                                        </p:set>
                                        <p:animEffect transition="in" filter="wipe(left)">
                                          <p:cBhvr>
                                            <p:cTn id="41" dur="100"/>
                                            <p:tgtEl>
                                              <p:spTgt spid="12"/>
                                            </p:tgtEl>
                                          </p:cBhvr>
                                        </p:animEffect>
                                      </p:childTnLst>
                                    </p:cTn>
                                  </p:par>
                                  <p:par>
                                    <p:cTn id="42" presetID="36" presetClass="emph" presetSubtype="0" fill="hold" grpId="1" nodeType="withEffect">
                                      <p:stCondLst>
                                        <p:cond delay="0"/>
                                      </p:stCondLst>
                                      <p:iterate type="lt">
                                        <p:tmPct val="30000"/>
                                      </p:iterate>
                                      <p:childTnLst>
                                        <p:animScale>
                                          <p:cBhvr>
                                            <p:cTn id="43" dur="50" autoRev="1" fill="hold">
                                              <p:stCondLst>
                                                <p:cond delay="0"/>
                                              </p:stCondLst>
                                            </p:cTn>
                                            <p:tgtEl>
                                              <p:spTgt spid="12"/>
                                            </p:tgtEl>
                                          </p:cBhvr>
                                          <p:to x="80000" y="100000"/>
                                        </p:animScale>
                                        <p:anim by="(#ppt_w*0.10)" calcmode="lin" valueType="num">
                                          <p:cBhvr>
                                            <p:cTn id="44" dur="50" autoRev="1" fill="hold">
                                              <p:stCondLst>
                                                <p:cond delay="0"/>
                                              </p:stCondLst>
                                            </p:cTn>
                                            <p:tgtEl>
                                              <p:spTgt spid="12"/>
                                            </p:tgtEl>
                                            <p:attrNameLst>
                                              <p:attrName>ppt_x</p:attrName>
                                            </p:attrNameLst>
                                          </p:cBhvr>
                                        </p:anim>
                                        <p:anim by="(-#ppt_w*0.10)" calcmode="lin" valueType="num">
                                          <p:cBhvr>
                                            <p:cTn id="45" dur="50" autoRev="1" fill="hold">
                                              <p:stCondLst>
                                                <p:cond delay="0"/>
                                              </p:stCondLst>
                                            </p:cTn>
                                            <p:tgtEl>
                                              <p:spTgt spid="12"/>
                                            </p:tgtEl>
                                            <p:attrNameLst>
                                              <p:attrName>ppt_y</p:attrName>
                                            </p:attrNameLst>
                                          </p:cBhvr>
                                        </p:anim>
                                        <p:animRot by="-480000">
                                          <p:cBhvr>
                                            <p:cTn id="46" dur="50" autoRev="1"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1" grpId="1"/>
          <p:bldP spid="12" grpId="0"/>
          <p:bldP spid="12" grpId="1"/>
          <p:bldP spid="13" grpId="0"/>
          <p:bldP spid="14"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p:cNvGrpSpPr>
            <a:grpSpLocks/>
          </p:cNvGrpSpPr>
          <p:nvPr/>
        </p:nvGrpSpPr>
        <p:grpSpPr bwMode="auto">
          <a:xfrm>
            <a:off x="1222587" y="1962665"/>
            <a:ext cx="1802930" cy="1805046"/>
            <a:chOff x="1003844" y="1472285"/>
            <a:chExt cx="1352926" cy="1352926"/>
          </a:xfrm>
        </p:grpSpPr>
        <p:sp>
          <p:nvSpPr>
            <p:cNvPr id="65" name="泪滴形 24"/>
            <p:cNvSpPr>
              <a:spLocks/>
            </p:cNvSpPr>
            <p:nvPr/>
          </p:nvSpPr>
          <p:spPr bwMode="auto">
            <a:xfrm rot="10800000" flipH="1">
              <a:off x="1003844" y="1472285"/>
              <a:ext cx="1352926" cy="1352926"/>
            </a:xfrm>
            <a:custGeom>
              <a:avLst/>
              <a:gdLst>
                <a:gd name="T0" fmla="*/ 679134 w 1680168"/>
                <a:gd name="T1" fmla="*/ 1503514 h 1680168"/>
                <a:gd name="T2" fmla="*/ 176653 w 1680168"/>
                <a:gd name="T3" fmla="*/ 1001034 h 1680168"/>
                <a:gd name="T4" fmla="*/ 679134 w 1680168"/>
                <a:gd name="T5" fmla="*/ 498554 h 1680168"/>
                <a:gd name="T6" fmla="*/ 1181615 w 1680168"/>
                <a:gd name="T7" fmla="*/ 1001034 h 1680168"/>
                <a:gd name="T8" fmla="*/ 679134 w 1680168"/>
                <a:gd name="T9" fmla="*/ 1503514 h 1680168"/>
                <a:gd name="T10" fmla="*/ 840084 w 1680168"/>
                <a:gd name="T11" fmla="*/ 1680168 h 1680168"/>
                <a:gd name="T12" fmla="*/ 1680168 w 1680168"/>
                <a:gd name="T13" fmla="*/ 840084 h 1680168"/>
                <a:gd name="T14" fmla="*/ 1680168 w 1680168"/>
                <a:gd name="T15" fmla="*/ 0 h 1680168"/>
                <a:gd name="T16" fmla="*/ 840084 w 1680168"/>
                <a:gd name="T17" fmla="*/ 0 h 1680168"/>
                <a:gd name="T18" fmla="*/ 0 w 1680168"/>
                <a:gd name="T19" fmla="*/ 840084 h 1680168"/>
                <a:gd name="T20" fmla="*/ 840084 w 1680168"/>
                <a:gd name="T21" fmla="*/ 1680168 h 1680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chemeClr val="accent1"/>
            </a:solidFill>
            <a:ln>
              <a:noFill/>
            </a:ln>
          </p:spPr>
          <p:txBody>
            <a:bodyPr anchor="ctr"/>
            <a:lstStyle/>
            <a:p>
              <a:pPr>
                <a:defRPr/>
              </a:pPr>
              <a:endParaRPr lang="zh-CN" altLang="en-US" sz="3199" kern="0">
                <a:solidFill>
                  <a:schemeClr val="tx1">
                    <a:lumMod val="50000"/>
                    <a:lumOff val="50000"/>
                  </a:schemeClr>
                </a:solidFill>
              </a:endParaRPr>
            </a:p>
          </p:txBody>
        </p:sp>
        <p:sp>
          <p:nvSpPr>
            <p:cNvPr id="66" name="TextBox 65"/>
            <p:cNvSpPr txBox="1"/>
            <p:nvPr/>
          </p:nvSpPr>
          <p:spPr>
            <a:xfrm>
              <a:off x="1202335" y="1840226"/>
              <a:ext cx="667850" cy="376691"/>
            </a:xfrm>
            <a:prstGeom prst="rect">
              <a:avLst/>
            </a:prstGeom>
            <a:noFill/>
          </p:spPr>
          <p:txBody>
            <a:bodyPr wrap="none">
              <a:spAutoFit/>
            </a:bodyPr>
            <a:lstStyle/>
            <a:p>
              <a:pPr>
                <a:defRPr/>
              </a:pPr>
              <a:r>
                <a:rPr lang="en-US" altLang="zh-CN" sz="2666" kern="0" dirty="0">
                  <a:solidFill>
                    <a:schemeClr val="tx1">
                      <a:lumMod val="50000"/>
                      <a:lumOff val="50000"/>
                    </a:schemeClr>
                  </a:solidFill>
                  <a:latin typeface="微软雅黑" pitchFamily="34" charset="-122"/>
                  <a:ea typeface="微软雅黑" pitchFamily="34" charset="-122"/>
                </a:rPr>
                <a:t>35%</a:t>
              </a:r>
              <a:endParaRPr lang="zh-CN" altLang="en-US" sz="2666" kern="0" dirty="0">
                <a:solidFill>
                  <a:schemeClr val="tx1">
                    <a:lumMod val="50000"/>
                    <a:lumOff val="50000"/>
                  </a:schemeClr>
                </a:solidFill>
                <a:latin typeface="微软雅黑" pitchFamily="34" charset="-122"/>
                <a:ea typeface="微软雅黑" pitchFamily="34" charset="-122"/>
              </a:endParaRPr>
            </a:p>
          </p:txBody>
        </p:sp>
      </p:grpSp>
      <p:grpSp>
        <p:nvGrpSpPr>
          <p:cNvPr id="71" name="组合 70"/>
          <p:cNvGrpSpPr>
            <a:grpSpLocks/>
          </p:cNvGrpSpPr>
          <p:nvPr/>
        </p:nvGrpSpPr>
        <p:grpSpPr bwMode="auto">
          <a:xfrm>
            <a:off x="1008859" y="3814266"/>
            <a:ext cx="2016659" cy="2018774"/>
            <a:chOff x="827584" y="2860726"/>
            <a:chExt cx="1512620" cy="1513898"/>
          </a:xfrm>
        </p:grpSpPr>
        <p:sp>
          <p:nvSpPr>
            <p:cNvPr id="73" name="泪滴形 38"/>
            <p:cNvSpPr>
              <a:spLocks/>
            </p:cNvSpPr>
            <p:nvPr/>
          </p:nvSpPr>
          <p:spPr bwMode="auto">
            <a:xfrm>
              <a:off x="827584" y="2860726"/>
              <a:ext cx="1512620" cy="1513898"/>
            </a:xfrm>
            <a:custGeom>
              <a:avLst/>
              <a:gdLst>
                <a:gd name="T0" fmla="*/ 811275 w 1879944"/>
                <a:gd name="T1" fmla="*/ 455670 h 1880638"/>
                <a:gd name="T2" fmla="*/ 198108 w 1879944"/>
                <a:gd name="T3" fmla="*/ 1069063 h 1880638"/>
                <a:gd name="T4" fmla="*/ 811275 w 1879944"/>
                <a:gd name="T5" fmla="*/ 1682456 h 1880638"/>
                <a:gd name="T6" fmla="*/ 1424442 w 1879944"/>
                <a:gd name="T7" fmla="*/ 1069063 h 1880638"/>
                <a:gd name="T8" fmla="*/ 811275 w 1879944"/>
                <a:gd name="T9" fmla="*/ 455670 h 1880638"/>
                <a:gd name="T10" fmla="*/ 939973 w 1879944"/>
                <a:gd name="T11" fmla="*/ 0 h 1880638"/>
                <a:gd name="T12" fmla="*/ 1879944 w 1879944"/>
                <a:gd name="T13" fmla="*/ 0 h 1880638"/>
                <a:gd name="T14" fmla="*/ 1879944 w 1879944"/>
                <a:gd name="T15" fmla="*/ 940319 h 1880638"/>
                <a:gd name="T16" fmla="*/ 939972 w 1879944"/>
                <a:gd name="T17" fmla="*/ 1880638 h 1880638"/>
                <a:gd name="T18" fmla="*/ 0 w 1879944"/>
                <a:gd name="T19" fmla="*/ 940319 h 1880638"/>
                <a:gd name="T20" fmla="*/ 1 w 1879944"/>
                <a:gd name="T21" fmla="*/ 940319 h 1880638"/>
                <a:gd name="T22" fmla="*/ 939973 w 1879944"/>
                <a:gd name="T23" fmla="*/ 0 h 1880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chemeClr val="accent2"/>
            </a:solidFill>
            <a:ln>
              <a:noFill/>
            </a:ln>
          </p:spPr>
          <p:txBody>
            <a:bodyPr anchor="ctr"/>
            <a:lstStyle/>
            <a:p>
              <a:pPr>
                <a:defRPr/>
              </a:pPr>
              <a:endParaRPr lang="zh-CN" altLang="en-US" sz="3199" kern="0">
                <a:solidFill>
                  <a:schemeClr val="tx1">
                    <a:lumMod val="50000"/>
                    <a:lumOff val="50000"/>
                  </a:schemeClr>
                </a:solidFill>
              </a:endParaRPr>
            </a:p>
          </p:txBody>
        </p:sp>
        <p:sp>
          <p:nvSpPr>
            <p:cNvPr id="78" name="TextBox 77"/>
            <p:cNvSpPr txBox="1"/>
            <p:nvPr/>
          </p:nvSpPr>
          <p:spPr>
            <a:xfrm>
              <a:off x="1114871" y="3544678"/>
              <a:ext cx="667546" cy="376884"/>
            </a:xfrm>
            <a:prstGeom prst="rect">
              <a:avLst/>
            </a:prstGeom>
            <a:noFill/>
          </p:spPr>
          <p:txBody>
            <a:bodyPr wrap="none">
              <a:spAutoFit/>
            </a:bodyPr>
            <a:lstStyle/>
            <a:p>
              <a:pPr>
                <a:defRPr/>
              </a:pPr>
              <a:r>
                <a:rPr lang="en-US" altLang="zh-CN" sz="2666" kern="0" dirty="0">
                  <a:solidFill>
                    <a:schemeClr val="tx1">
                      <a:lumMod val="50000"/>
                      <a:lumOff val="50000"/>
                    </a:schemeClr>
                  </a:solidFill>
                  <a:latin typeface="微软雅黑" pitchFamily="34" charset="-122"/>
                  <a:ea typeface="微软雅黑" pitchFamily="34" charset="-122"/>
                </a:rPr>
                <a:t>50%</a:t>
              </a:r>
              <a:endParaRPr lang="zh-CN" altLang="en-US" sz="2666" kern="0" dirty="0">
                <a:solidFill>
                  <a:schemeClr val="tx1">
                    <a:lumMod val="50000"/>
                    <a:lumOff val="50000"/>
                  </a:schemeClr>
                </a:solidFill>
                <a:latin typeface="微软雅黑" pitchFamily="34" charset="-122"/>
                <a:ea typeface="微软雅黑" pitchFamily="34" charset="-122"/>
              </a:endParaRPr>
            </a:p>
          </p:txBody>
        </p:sp>
      </p:grpSp>
      <p:grpSp>
        <p:nvGrpSpPr>
          <p:cNvPr id="79" name="组合 78"/>
          <p:cNvGrpSpPr>
            <a:grpSpLocks/>
          </p:cNvGrpSpPr>
          <p:nvPr/>
        </p:nvGrpSpPr>
        <p:grpSpPr bwMode="auto">
          <a:xfrm>
            <a:off x="3072073" y="1679106"/>
            <a:ext cx="2088605" cy="2088605"/>
            <a:chOff x="2375123" y="1258934"/>
            <a:chExt cx="1567555" cy="1566277"/>
          </a:xfrm>
          <a:solidFill>
            <a:schemeClr val="accent3"/>
          </a:solidFill>
        </p:grpSpPr>
        <p:sp>
          <p:nvSpPr>
            <p:cNvPr id="80" name="泪滴形 34"/>
            <p:cNvSpPr>
              <a:spLocks/>
            </p:cNvSpPr>
            <p:nvPr/>
          </p:nvSpPr>
          <p:spPr bwMode="auto">
            <a:xfrm rot="16200000" flipH="1">
              <a:off x="2375762" y="1258295"/>
              <a:ext cx="1566277" cy="1567555"/>
            </a:xfrm>
            <a:custGeom>
              <a:avLst/>
              <a:gdLst>
                <a:gd name="T0" fmla="*/ 205247 w 1947680"/>
                <a:gd name="T1" fmla="*/ 1146936 h 1946960"/>
                <a:gd name="T2" fmla="*/ 800320 w 1947680"/>
                <a:gd name="T3" fmla="*/ 552082 h 1946960"/>
                <a:gd name="T4" fmla="*/ 1395393 w 1947680"/>
                <a:gd name="T5" fmla="*/ 1146936 h 1946960"/>
                <a:gd name="T6" fmla="*/ 800320 w 1947680"/>
                <a:gd name="T7" fmla="*/ 1741790 h 1946960"/>
                <a:gd name="T8" fmla="*/ 205247 w 1947680"/>
                <a:gd name="T9" fmla="*/ 1146936 h 1946960"/>
                <a:gd name="T10" fmla="*/ 0 w 1947680"/>
                <a:gd name="T11" fmla="*/ 973480 h 1946960"/>
                <a:gd name="T12" fmla="*/ 973840 w 1947680"/>
                <a:gd name="T13" fmla="*/ 1946960 h 1946960"/>
                <a:gd name="T14" fmla="*/ 1947680 w 1947680"/>
                <a:gd name="T15" fmla="*/ 973480 h 1946960"/>
                <a:gd name="T16" fmla="*/ 1947680 w 1947680"/>
                <a:gd name="T17" fmla="*/ 0 h 1946960"/>
                <a:gd name="T18" fmla="*/ 973841 w 1947680"/>
                <a:gd name="T19" fmla="*/ 0 h 1946960"/>
                <a:gd name="T20" fmla="*/ 1 w 1947680"/>
                <a:gd name="T21" fmla="*/ 973480 h 1946960"/>
                <a:gd name="T22" fmla="*/ 0 w 1947680"/>
                <a:gd name="T23" fmla="*/ 973480 h 1946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solidFill>
              <a:schemeClr val="accent4"/>
            </a:solidFill>
            <a:ln>
              <a:noFill/>
            </a:ln>
          </p:spPr>
          <p:txBody>
            <a:bodyPr anchor="ctr"/>
            <a:lstStyle/>
            <a:p>
              <a:pPr>
                <a:defRPr/>
              </a:pPr>
              <a:endParaRPr lang="zh-CN" altLang="en-US" sz="3199" kern="0">
                <a:solidFill>
                  <a:schemeClr val="tx1">
                    <a:lumMod val="50000"/>
                    <a:lumOff val="50000"/>
                  </a:schemeClr>
                </a:solidFill>
              </a:endParaRPr>
            </a:p>
          </p:txBody>
        </p:sp>
        <p:sp>
          <p:nvSpPr>
            <p:cNvPr id="81" name="TextBox 80"/>
            <p:cNvSpPr txBox="1"/>
            <p:nvPr/>
          </p:nvSpPr>
          <p:spPr>
            <a:xfrm>
              <a:off x="2931391" y="1735799"/>
              <a:ext cx="667960" cy="376887"/>
            </a:xfrm>
            <a:prstGeom prst="rect">
              <a:avLst/>
            </a:prstGeom>
            <a:noFill/>
          </p:spPr>
          <p:txBody>
            <a:bodyPr wrap="none">
              <a:spAutoFit/>
            </a:bodyPr>
            <a:lstStyle/>
            <a:p>
              <a:pPr>
                <a:defRPr/>
              </a:pPr>
              <a:r>
                <a:rPr lang="en-US" altLang="zh-CN" sz="2666" kern="0" dirty="0">
                  <a:solidFill>
                    <a:schemeClr val="tx1">
                      <a:lumMod val="50000"/>
                      <a:lumOff val="50000"/>
                    </a:schemeClr>
                  </a:solidFill>
                  <a:latin typeface="微软雅黑" pitchFamily="34" charset="-122"/>
                  <a:ea typeface="微软雅黑" pitchFamily="34" charset="-122"/>
                </a:rPr>
                <a:t>50%</a:t>
              </a:r>
              <a:endParaRPr lang="zh-CN" altLang="en-US" sz="2666" kern="0" dirty="0">
                <a:solidFill>
                  <a:schemeClr val="tx1">
                    <a:lumMod val="50000"/>
                    <a:lumOff val="50000"/>
                  </a:schemeClr>
                </a:solidFill>
                <a:latin typeface="微软雅黑" pitchFamily="34" charset="-122"/>
                <a:ea typeface="微软雅黑" pitchFamily="34" charset="-122"/>
              </a:endParaRPr>
            </a:p>
          </p:txBody>
        </p:sp>
      </p:grpSp>
      <p:grpSp>
        <p:nvGrpSpPr>
          <p:cNvPr id="82" name="组合 81"/>
          <p:cNvGrpSpPr>
            <a:grpSpLocks/>
          </p:cNvGrpSpPr>
          <p:nvPr/>
        </p:nvGrpSpPr>
        <p:grpSpPr bwMode="auto">
          <a:xfrm>
            <a:off x="3072071" y="3814265"/>
            <a:ext cx="2302334" cy="2302334"/>
            <a:chOff x="2376067" y="2860726"/>
            <a:chExt cx="1727248" cy="1727248"/>
          </a:xfrm>
        </p:grpSpPr>
        <p:sp>
          <p:nvSpPr>
            <p:cNvPr id="83" name="泪滴形 36"/>
            <p:cNvSpPr>
              <a:spLocks/>
            </p:cNvSpPr>
            <p:nvPr/>
          </p:nvSpPr>
          <p:spPr bwMode="auto">
            <a:xfrm flipH="1">
              <a:off x="2376067" y="2860726"/>
              <a:ext cx="1727248" cy="1727248"/>
            </a:xfrm>
            <a:custGeom>
              <a:avLst/>
              <a:gdLst>
                <a:gd name="T0" fmla="*/ 875297 w 2146050"/>
                <a:gd name="T1" fmla="*/ 621837 h 2146844"/>
                <a:gd name="T2" fmla="*/ 1524443 w 2146050"/>
                <a:gd name="T3" fmla="*/ 1271223 h 2146844"/>
                <a:gd name="T4" fmla="*/ 875297 w 2146050"/>
                <a:gd name="T5" fmla="*/ 1920609 h 2146844"/>
                <a:gd name="T6" fmla="*/ 226151 w 2146050"/>
                <a:gd name="T7" fmla="*/ 1271223 h 2146844"/>
                <a:gd name="T8" fmla="*/ 875297 w 2146050"/>
                <a:gd name="T9" fmla="*/ 621837 h 2146844"/>
                <a:gd name="T10" fmla="*/ 2146050 w 2146050"/>
                <a:gd name="T11" fmla="*/ 0 h 2146844"/>
                <a:gd name="T12" fmla="*/ 1073025 w 2146050"/>
                <a:gd name="T13" fmla="*/ 0 h 2146844"/>
                <a:gd name="T14" fmla="*/ 0 w 2146050"/>
                <a:gd name="T15" fmla="*/ 1073422 h 2146844"/>
                <a:gd name="T16" fmla="*/ 1073025 w 2146050"/>
                <a:gd name="T17" fmla="*/ 2146844 h 2146844"/>
                <a:gd name="T18" fmla="*/ 2146050 w 2146050"/>
                <a:gd name="T19" fmla="*/ 1073422 h 2146844"/>
                <a:gd name="T20" fmla="*/ 2146050 w 2146050"/>
                <a:gd name="T21" fmla="*/ 0 h 214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solidFill>
              <a:schemeClr val="accent1"/>
            </a:solidFill>
            <a:ln>
              <a:noFill/>
            </a:ln>
          </p:spPr>
          <p:txBody>
            <a:bodyPr anchor="ctr"/>
            <a:lstStyle/>
            <a:p>
              <a:pPr>
                <a:defRPr/>
              </a:pPr>
              <a:endParaRPr lang="zh-CN" altLang="en-US" sz="3199" kern="0">
                <a:solidFill>
                  <a:schemeClr val="tx1">
                    <a:lumMod val="50000"/>
                    <a:lumOff val="50000"/>
                  </a:schemeClr>
                </a:solidFill>
              </a:endParaRPr>
            </a:p>
          </p:txBody>
        </p:sp>
        <p:sp>
          <p:nvSpPr>
            <p:cNvPr id="84" name="TextBox 83"/>
            <p:cNvSpPr txBox="1"/>
            <p:nvPr/>
          </p:nvSpPr>
          <p:spPr>
            <a:xfrm>
              <a:off x="3038072" y="3683044"/>
              <a:ext cx="667683" cy="377038"/>
            </a:xfrm>
            <a:prstGeom prst="rect">
              <a:avLst/>
            </a:prstGeom>
            <a:noFill/>
          </p:spPr>
          <p:txBody>
            <a:bodyPr wrap="none">
              <a:spAutoFit/>
            </a:bodyPr>
            <a:lstStyle/>
            <a:p>
              <a:pPr>
                <a:defRPr/>
              </a:pPr>
              <a:r>
                <a:rPr lang="en-US" altLang="zh-CN" sz="2666" kern="0" dirty="0">
                  <a:solidFill>
                    <a:schemeClr val="tx1">
                      <a:lumMod val="50000"/>
                      <a:lumOff val="50000"/>
                    </a:schemeClr>
                  </a:solidFill>
                  <a:latin typeface="微软雅黑" pitchFamily="34" charset="-122"/>
                  <a:ea typeface="微软雅黑" pitchFamily="34" charset="-122"/>
                </a:rPr>
                <a:t>80%</a:t>
              </a:r>
              <a:endParaRPr lang="zh-CN" altLang="en-US" sz="2666" kern="0" dirty="0">
                <a:solidFill>
                  <a:schemeClr val="tx1">
                    <a:lumMod val="50000"/>
                    <a:lumOff val="50000"/>
                  </a:schemeClr>
                </a:solidFill>
                <a:latin typeface="微软雅黑" pitchFamily="34" charset="-122"/>
                <a:ea typeface="微软雅黑" pitchFamily="34" charset="-122"/>
              </a:endParaRPr>
            </a:p>
          </p:txBody>
        </p:sp>
      </p:grpSp>
      <p:grpSp>
        <p:nvGrpSpPr>
          <p:cNvPr id="85" name="组合 84"/>
          <p:cNvGrpSpPr>
            <a:grpSpLocks/>
          </p:cNvGrpSpPr>
          <p:nvPr/>
        </p:nvGrpSpPr>
        <p:grpSpPr bwMode="auto">
          <a:xfrm>
            <a:off x="6102348" y="2082061"/>
            <a:ext cx="668692" cy="675041"/>
            <a:chOff x="4929188" y="1303338"/>
            <a:chExt cx="501650" cy="506412"/>
          </a:xfrm>
        </p:grpSpPr>
        <p:sp>
          <p:nvSpPr>
            <p:cNvPr id="86" name="Freeform 6"/>
            <p:cNvSpPr>
              <a:spLocks/>
            </p:cNvSpPr>
            <p:nvPr/>
          </p:nvSpPr>
          <p:spPr bwMode="auto">
            <a:xfrm>
              <a:off x="4929188" y="1303338"/>
              <a:ext cx="501650" cy="506412"/>
            </a:xfrm>
            <a:custGeom>
              <a:avLst/>
              <a:gdLst>
                <a:gd name="T0" fmla="*/ 134 w 134"/>
                <a:gd name="T1" fmla="*/ 36 h 135"/>
                <a:gd name="T2" fmla="*/ 134 w 134"/>
                <a:gd name="T3" fmla="*/ 98 h 135"/>
                <a:gd name="T4" fmla="*/ 98 w 134"/>
                <a:gd name="T5" fmla="*/ 135 h 135"/>
                <a:gd name="T6" fmla="*/ 36 w 134"/>
                <a:gd name="T7" fmla="*/ 135 h 135"/>
                <a:gd name="T8" fmla="*/ 0 w 134"/>
                <a:gd name="T9" fmla="*/ 98 h 135"/>
                <a:gd name="T10" fmla="*/ 0 w 134"/>
                <a:gd name="T11" fmla="*/ 36 h 135"/>
                <a:gd name="T12" fmla="*/ 36 w 134"/>
                <a:gd name="T13" fmla="*/ 0 h 135"/>
                <a:gd name="T14" fmla="*/ 134 w 134"/>
                <a:gd name="T15" fmla="*/ 0 h 135"/>
                <a:gd name="T16" fmla="*/ 134 w 134"/>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solidFill>
              <a:schemeClr val="accent1"/>
            </a:solidFill>
            <a:ln>
              <a:noFill/>
            </a:ln>
            <a:extLst/>
          </p:spPr>
          <p:txBody>
            <a:bodyPr/>
            <a:lstStyle/>
            <a:p>
              <a:pPr>
                <a:defRPr/>
              </a:pPr>
              <a:endParaRPr lang="zh-CN" altLang="en-US" sz="3199" kern="0">
                <a:solidFill>
                  <a:sysClr val="windowText" lastClr="000000"/>
                </a:solidFill>
              </a:endParaRPr>
            </a:p>
          </p:txBody>
        </p:sp>
        <p:sp>
          <p:nvSpPr>
            <p:cNvPr id="87" name="Freeform 7"/>
            <p:cNvSpPr>
              <a:spLocks/>
            </p:cNvSpPr>
            <p:nvPr/>
          </p:nvSpPr>
          <p:spPr bwMode="auto">
            <a:xfrm>
              <a:off x="4995863" y="1358901"/>
              <a:ext cx="371475" cy="206375"/>
            </a:xfrm>
            <a:custGeom>
              <a:avLst/>
              <a:gdLst>
                <a:gd name="T0" fmla="*/ 97 w 99"/>
                <a:gd name="T1" fmla="*/ 44 h 55"/>
                <a:gd name="T2" fmla="*/ 50 w 99"/>
                <a:gd name="T3" fmla="*/ 0 h 55"/>
                <a:gd name="T4" fmla="*/ 3 w 99"/>
                <a:gd name="T5" fmla="*/ 44 h 55"/>
                <a:gd name="T6" fmla="*/ 3 w 99"/>
                <a:gd name="T7" fmla="*/ 53 h 55"/>
                <a:gd name="T8" fmla="*/ 8 w 99"/>
                <a:gd name="T9" fmla="*/ 55 h 55"/>
                <a:gd name="T10" fmla="*/ 12 w 99"/>
                <a:gd name="T11" fmla="*/ 53 h 55"/>
                <a:gd name="T12" fmla="*/ 50 w 99"/>
                <a:gd name="T13" fmla="*/ 18 h 55"/>
                <a:gd name="T14" fmla="*/ 87 w 99"/>
                <a:gd name="T15" fmla="*/ 53 h 55"/>
                <a:gd name="T16" fmla="*/ 92 w 99"/>
                <a:gd name="T17" fmla="*/ 55 h 55"/>
                <a:gd name="T18" fmla="*/ 97 w 99"/>
                <a:gd name="T19" fmla="*/ 53 h 55"/>
                <a:gd name="T20" fmla="*/ 97 w 99"/>
                <a:gd name="T2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solidFill>
              <a:srgbClr val="ECECEB"/>
            </a:solidFill>
            <a:ln>
              <a:noFill/>
            </a:ln>
            <a:extLst/>
          </p:spPr>
          <p:txBody>
            <a:bodyPr/>
            <a:lstStyle/>
            <a:p>
              <a:pPr>
                <a:defRPr/>
              </a:pPr>
              <a:endParaRPr lang="zh-CN" altLang="en-US" sz="3199" kern="0">
                <a:solidFill>
                  <a:sysClr val="windowText" lastClr="000000"/>
                </a:solidFill>
              </a:endParaRPr>
            </a:p>
          </p:txBody>
        </p:sp>
        <p:sp>
          <p:nvSpPr>
            <p:cNvPr id="88" name="Freeform 8"/>
            <p:cNvSpPr>
              <a:spLocks/>
            </p:cNvSpPr>
            <p:nvPr/>
          </p:nvSpPr>
          <p:spPr bwMode="auto">
            <a:xfrm>
              <a:off x="5056188" y="1446213"/>
              <a:ext cx="255588" cy="265112"/>
            </a:xfrm>
            <a:custGeom>
              <a:avLst/>
              <a:gdLst>
                <a:gd name="T0" fmla="*/ 0 w 68"/>
                <a:gd name="T1" fmla="*/ 32 h 71"/>
                <a:gd name="T2" fmla="*/ 0 w 68"/>
                <a:gd name="T3" fmla="*/ 68 h 71"/>
                <a:gd name="T4" fmla="*/ 5 w 68"/>
                <a:gd name="T5" fmla="*/ 71 h 71"/>
                <a:gd name="T6" fmla="*/ 22 w 68"/>
                <a:gd name="T7" fmla="*/ 71 h 71"/>
                <a:gd name="T8" fmla="*/ 22 w 68"/>
                <a:gd name="T9" fmla="*/ 44 h 71"/>
                <a:gd name="T10" fmla="*/ 46 w 68"/>
                <a:gd name="T11" fmla="*/ 44 h 71"/>
                <a:gd name="T12" fmla="*/ 46 w 68"/>
                <a:gd name="T13" fmla="*/ 71 h 71"/>
                <a:gd name="T14" fmla="*/ 63 w 68"/>
                <a:gd name="T15" fmla="*/ 71 h 71"/>
                <a:gd name="T16" fmla="*/ 68 w 68"/>
                <a:gd name="T17" fmla="*/ 68 h 71"/>
                <a:gd name="T18" fmla="*/ 68 w 68"/>
                <a:gd name="T19" fmla="*/ 32 h 71"/>
                <a:gd name="T20" fmla="*/ 34 w 68"/>
                <a:gd name="T21" fmla="*/ 0 h 71"/>
                <a:gd name="T22" fmla="*/ 0 w 68"/>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1">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solidFill>
              <a:srgbClr val="ECECEB"/>
            </a:solidFill>
            <a:ln>
              <a:noFill/>
            </a:ln>
            <a:extLst/>
          </p:spPr>
          <p:txBody>
            <a:bodyPr/>
            <a:lstStyle/>
            <a:p>
              <a:pPr>
                <a:defRPr/>
              </a:pPr>
              <a:endParaRPr lang="zh-CN" altLang="en-US" sz="3199" kern="0">
                <a:solidFill>
                  <a:sysClr val="windowText" lastClr="000000"/>
                </a:solidFill>
              </a:endParaRPr>
            </a:p>
          </p:txBody>
        </p:sp>
      </p:grpSp>
      <p:grpSp>
        <p:nvGrpSpPr>
          <p:cNvPr id="89" name="组合 88"/>
          <p:cNvGrpSpPr>
            <a:grpSpLocks/>
          </p:cNvGrpSpPr>
          <p:nvPr/>
        </p:nvGrpSpPr>
        <p:grpSpPr bwMode="auto">
          <a:xfrm>
            <a:off x="6096000" y="3048101"/>
            <a:ext cx="675040" cy="675041"/>
            <a:chOff x="1339850" y="2163763"/>
            <a:chExt cx="506413" cy="506412"/>
          </a:xfrm>
        </p:grpSpPr>
        <p:sp>
          <p:nvSpPr>
            <p:cNvPr id="90" name="Freeform 13"/>
            <p:cNvSpPr>
              <a:spLocks/>
            </p:cNvSpPr>
            <p:nvPr/>
          </p:nvSpPr>
          <p:spPr bwMode="auto">
            <a:xfrm>
              <a:off x="1339850" y="2163763"/>
              <a:ext cx="506413" cy="506412"/>
            </a:xfrm>
            <a:custGeom>
              <a:avLst/>
              <a:gdLst>
                <a:gd name="T0" fmla="*/ 135 w 135"/>
                <a:gd name="T1" fmla="*/ 36 h 135"/>
                <a:gd name="T2" fmla="*/ 135 w 135"/>
                <a:gd name="T3" fmla="*/ 98 h 135"/>
                <a:gd name="T4" fmla="*/ 98 w 135"/>
                <a:gd name="T5" fmla="*/ 135 h 135"/>
                <a:gd name="T6" fmla="*/ 37 w 135"/>
                <a:gd name="T7" fmla="*/ 135 h 135"/>
                <a:gd name="T8" fmla="*/ 0 w 135"/>
                <a:gd name="T9" fmla="*/ 98 h 135"/>
                <a:gd name="T10" fmla="*/ 0 w 135"/>
                <a:gd name="T11" fmla="*/ 36 h 135"/>
                <a:gd name="T12" fmla="*/ 37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solidFill>
              <a:schemeClr val="accent2"/>
            </a:solidFill>
            <a:ln>
              <a:noFill/>
            </a:ln>
            <a:extLst/>
          </p:spPr>
          <p:txBody>
            <a:bodyPr/>
            <a:lstStyle/>
            <a:p>
              <a:pPr>
                <a:defRPr/>
              </a:pPr>
              <a:endParaRPr lang="zh-CN" altLang="en-US" sz="3199" kern="0">
                <a:solidFill>
                  <a:sysClr val="windowText" lastClr="000000"/>
                </a:solidFill>
              </a:endParaRPr>
            </a:p>
          </p:txBody>
        </p:sp>
        <p:sp>
          <p:nvSpPr>
            <p:cNvPr id="91" name="Freeform 14"/>
            <p:cNvSpPr>
              <a:spLocks/>
            </p:cNvSpPr>
            <p:nvPr/>
          </p:nvSpPr>
          <p:spPr bwMode="auto">
            <a:xfrm>
              <a:off x="1500187" y="2276476"/>
              <a:ext cx="176213" cy="104775"/>
            </a:xfrm>
            <a:custGeom>
              <a:avLst/>
              <a:gdLst>
                <a:gd name="T0" fmla="*/ 111 w 111"/>
                <a:gd name="T1" fmla="*/ 0 h 66"/>
                <a:gd name="T2" fmla="*/ 55 w 111"/>
                <a:gd name="T3" fmla="*/ 0 h 66"/>
                <a:gd name="T4" fmla="*/ 55 w 111"/>
                <a:gd name="T5" fmla="*/ 54 h 66"/>
                <a:gd name="T6" fmla="*/ 14 w 111"/>
                <a:gd name="T7" fmla="*/ 54 h 66"/>
                <a:gd name="T8" fmla="*/ 14 w 111"/>
                <a:gd name="T9" fmla="*/ 0 h 66"/>
                <a:gd name="T10" fmla="*/ 0 w 111"/>
                <a:gd name="T11" fmla="*/ 0 h 66"/>
                <a:gd name="T12" fmla="*/ 0 w 111"/>
                <a:gd name="T13" fmla="*/ 66 h 66"/>
                <a:gd name="T14" fmla="*/ 111 w 111"/>
                <a:gd name="T15" fmla="*/ 66 h 66"/>
                <a:gd name="T16" fmla="*/ 111 w 111"/>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6">
                  <a:moveTo>
                    <a:pt x="111" y="0"/>
                  </a:moveTo>
                  <a:lnTo>
                    <a:pt x="55" y="0"/>
                  </a:lnTo>
                  <a:lnTo>
                    <a:pt x="55" y="54"/>
                  </a:lnTo>
                  <a:lnTo>
                    <a:pt x="14" y="54"/>
                  </a:lnTo>
                  <a:lnTo>
                    <a:pt x="14" y="0"/>
                  </a:lnTo>
                  <a:lnTo>
                    <a:pt x="0" y="0"/>
                  </a:lnTo>
                  <a:lnTo>
                    <a:pt x="0" y="66"/>
                  </a:lnTo>
                  <a:lnTo>
                    <a:pt x="111" y="66"/>
                  </a:lnTo>
                  <a:lnTo>
                    <a:pt x="111" y="0"/>
                  </a:lnTo>
                  <a:close/>
                </a:path>
              </a:pathLst>
            </a:custGeom>
            <a:solidFill>
              <a:srgbClr val="ECECEB"/>
            </a:solidFill>
            <a:ln>
              <a:noFill/>
            </a:ln>
            <a:extLst/>
          </p:spPr>
          <p:txBody>
            <a:bodyPr/>
            <a:lstStyle/>
            <a:p>
              <a:pPr>
                <a:defRPr/>
              </a:pPr>
              <a:endParaRPr lang="zh-CN" altLang="en-US" sz="3199" kern="0">
                <a:solidFill>
                  <a:sysClr val="windowText" lastClr="000000"/>
                </a:solidFill>
              </a:endParaRPr>
            </a:p>
          </p:txBody>
        </p:sp>
        <p:sp>
          <p:nvSpPr>
            <p:cNvPr id="92" name="Freeform 15"/>
            <p:cNvSpPr>
              <a:spLocks noEditPoints="1"/>
            </p:cNvSpPr>
            <p:nvPr/>
          </p:nvSpPr>
          <p:spPr bwMode="auto">
            <a:xfrm>
              <a:off x="1447800" y="2276476"/>
              <a:ext cx="288926" cy="277811"/>
            </a:xfrm>
            <a:custGeom>
              <a:avLst/>
              <a:gdLst>
                <a:gd name="T0" fmla="*/ 72 w 77"/>
                <a:gd name="T1" fmla="*/ 0 h 74"/>
                <a:gd name="T2" fmla="*/ 64 w 77"/>
                <a:gd name="T3" fmla="*/ 0 h 74"/>
                <a:gd name="T4" fmla="*/ 64 w 77"/>
                <a:gd name="T5" fmla="*/ 31 h 74"/>
                <a:gd name="T6" fmla="*/ 10 w 77"/>
                <a:gd name="T7" fmla="*/ 31 h 74"/>
                <a:gd name="T8" fmla="*/ 10 w 77"/>
                <a:gd name="T9" fmla="*/ 0 h 74"/>
                <a:gd name="T10" fmla="*/ 5 w 77"/>
                <a:gd name="T11" fmla="*/ 0 h 74"/>
                <a:gd name="T12" fmla="*/ 0 w 77"/>
                <a:gd name="T13" fmla="*/ 6 h 74"/>
                <a:gd name="T14" fmla="*/ 0 w 77"/>
                <a:gd name="T15" fmla="*/ 68 h 74"/>
                <a:gd name="T16" fmla="*/ 5 w 77"/>
                <a:gd name="T17" fmla="*/ 74 h 74"/>
                <a:gd name="T18" fmla="*/ 72 w 77"/>
                <a:gd name="T19" fmla="*/ 74 h 74"/>
                <a:gd name="T20" fmla="*/ 77 w 77"/>
                <a:gd name="T21" fmla="*/ 68 h 74"/>
                <a:gd name="T22" fmla="*/ 77 w 77"/>
                <a:gd name="T23" fmla="*/ 6 h 74"/>
                <a:gd name="T24" fmla="*/ 72 w 77"/>
                <a:gd name="T25" fmla="*/ 0 h 74"/>
                <a:gd name="T26" fmla="*/ 38 w 77"/>
                <a:gd name="T27" fmla="*/ 65 h 74"/>
                <a:gd name="T28" fmla="*/ 22 w 77"/>
                <a:gd name="T29" fmla="*/ 49 h 74"/>
                <a:gd name="T30" fmla="*/ 38 w 77"/>
                <a:gd name="T31" fmla="*/ 33 h 74"/>
                <a:gd name="T32" fmla="*/ 54 w 77"/>
                <a:gd name="T33" fmla="*/ 49 h 74"/>
                <a:gd name="T34" fmla="*/ 38 w 77"/>
                <a:gd name="T35"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4">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solidFill>
              <a:srgbClr val="ECECEB"/>
            </a:solidFill>
            <a:ln>
              <a:noFill/>
            </a:ln>
            <a:extLst/>
          </p:spPr>
          <p:txBody>
            <a:bodyPr/>
            <a:lstStyle/>
            <a:p>
              <a:pPr>
                <a:defRPr/>
              </a:pPr>
              <a:endParaRPr lang="zh-CN" altLang="en-US" sz="3199" kern="0">
                <a:solidFill>
                  <a:sysClr val="windowText" lastClr="000000"/>
                </a:solidFill>
              </a:endParaRPr>
            </a:p>
          </p:txBody>
        </p:sp>
        <p:sp>
          <p:nvSpPr>
            <p:cNvPr id="93" name="Oval 16"/>
            <p:cNvSpPr>
              <a:spLocks noChangeArrowheads="1"/>
            </p:cNvSpPr>
            <p:nvPr/>
          </p:nvSpPr>
          <p:spPr bwMode="auto">
            <a:xfrm>
              <a:off x="1549400" y="2419350"/>
              <a:ext cx="82550" cy="82550"/>
            </a:xfrm>
            <a:prstGeom prst="ellipse">
              <a:avLst/>
            </a:prstGeom>
            <a:solidFill>
              <a:srgbClr val="ECECEB"/>
            </a:solidFill>
            <a:ln>
              <a:noFill/>
            </a:ln>
            <a:extLst/>
          </p:spPr>
          <p:txBody>
            <a:bodyPr/>
            <a:lstStyle/>
            <a:p>
              <a:pPr>
                <a:defRPr/>
              </a:pPr>
              <a:endParaRPr lang="zh-CN" altLang="en-US" sz="3199" kern="0">
                <a:solidFill>
                  <a:sysClr val="windowText" lastClr="000000"/>
                </a:solidFill>
              </a:endParaRPr>
            </a:p>
          </p:txBody>
        </p:sp>
      </p:grpSp>
      <p:grpSp>
        <p:nvGrpSpPr>
          <p:cNvPr id="94" name="组合 93"/>
          <p:cNvGrpSpPr>
            <a:grpSpLocks/>
          </p:cNvGrpSpPr>
          <p:nvPr/>
        </p:nvGrpSpPr>
        <p:grpSpPr bwMode="auto">
          <a:xfrm>
            <a:off x="6102348" y="4017613"/>
            <a:ext cx="668692" cy="675041"/>
            <a:chOff x="5093055" y="2766720"/>
            <a:chExt cx="501650" cy="506413"/>
          </a:xfrm>
        </p:grpSpPr>
        <p:sp>
          <p:nvSpPr>
            <p:cNvPr id="95" name="Freeform 21"/>
            <p:cNvSpPr>
              <a:spLocks/>
            </p:cNvSpPr>
            <p:nvPr/>
          </p:nvSpPr>
          <p:spPr bwMode="auto">
            <a:xfrm>
              <a:off x="5093055" y="2766720"/>
              <a:ext cx="501650" cy="506413"/>
            </a:xfrm>
            <a:custGeom>
              <a:avLst/>
              <a:gdLst>
                <a:gd name="T0" fmla="*/ 134 w 134"/>
                <a:gd name="T1" fmla="*/ 37 h 135"/>
                <a:gd name="T2" fmla="*/ 134 w 134"/>
                <a:gd name="T3" fmla="*/ 98 h 135"/>
                <a:gd name="T4" fmla="*/ 98 w 134"/>
                <a:gd name="T5" fmla="*/ 135 h 135"/>
                <a:gd name="T6" fmla="*/ 36 w 134"/>
                <a:gd name="T7" fmla="*/ 135 h 135"/>
                <a:gd name="T8" fmla="*/ 0 w 134"/>
                <a:gd name="T9" fmla="*/ 98 h 135"/>
                <a:gd name="T10" fmla="*/ 0 w 134"/>
                <a:gd name="T11" fmla="*/ 37 h 135"/>
                <a:gd name="T12" fmla="*/ 36 w 134"/>
                <a:gd name="T13" fmla="*/ 0 h 135"/>
                <a:gd name="T14" fmla="*/ 134 w 134"/>
                <a:gd name="T15" fmla="*/ 0 h 135"/>
                <a:gd name="T16" fmla="*/ 134 w 134"/>
                <a:gd name="T17"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solidFill>
              <a:schemeClr val="accent3"/>
            </a:solidFill>
            <a:ln>
              <a:noFill/>
            </a:ln>
            <a:extLst/>
          </p:spPr>
          <p:txBody>
            <a:bodyPr/>
            <a:lstStyle/>
            <a:p>
              <a:pPr>
                <a:defRPr/>
              </a:pPr>
              <a:endParaRPr lang="zh-CN" altLang="en-US" sz="3199" kern="0">
                <a:solidFill>
                  <a:sysClr val="windowText" lastClr="000000"/>
                </a:solidFill>
              </a:endParaRPr>
            </a:p>
          </p:txBody>
        </p:sp>
        <p:sp>
          <p:nvSpPr>
            <p:cNvPr id="96" name="Oval 22"/>
            <p:cNvSpPr>
              <a:spLocks noChangeArrowheads="1"/>
            </p:cNvSpPr>
            <p:nvPr/>
          </p:nvSpPr>
          <p:spPr bwMode="auto">
            <a:xfrm>
              <a:off x="5201005" y="3069933"/>
              <a:ext cx="98425" cy="98425"/>
            </a:xfrm>
            <a:prstGeom prst="ellipse">
              <a:avLst/>
            </a:prstGeom>
            <a:solidFill>
              <a:srgbClr val="ECECEB"/>
            </a:solidFill>
            <a:ln>
              <a:noFill/>
            </a:ln>
            <a:extLst/>
          </p:spPr>
          <p:txBody>
            <a:bodyPr/>
            <a:lstStyle/>
            <a:p>
              <a:pPr>
                <a:defRPr/>
              </a:pPr>
              <a:endParaRPr lang="zh-CN" altLang="en-US" sz="3199" kern="0">
                <a:solidFill>
                  <a:sysClr val="windowText" lastClr="000000"/>
                </a:solidFill>
              </a:endParaRPr>
            </a:p>
          </p:txBody>
        </p:sp>
        <p:sp>
          <p:nvSpPr>
            <p:cNvPr id="97" name="Freeform 23"/>
            <p:cNvSpPr>
              <a:spLocks/>
            </p:cNvSpPr>
            <p:nvPr/>
          </p:nvSpPr>
          <p:spPr bwMode="auto">
            <a:xfrm>
              <a:off x="5212118" y="2969920"/>
              <a:ext cx="180975" cy="179388"/>
            </a:xfrm>
            <a:custGeom>
              <a:avLst/>
              <a:gdLst>
                <a:gd name="T0" fmla="*/ 6 w 48"/>
                <a:gd name="T1" fmla="*/ 0 h 48"/>
                <a:gd name="T2" fmla="*/ 0 w 48"/>
                <a:gd name="T3" fmla="*/ 7 h 48"/>
                <a:gd name="T4" fmla="*/ 6 w 48"/>
                <a:gd name="T5" fmla="*/ 13 h 48"/>
                <a:gd name="T6" fmla="*/ 35 w 48"/>
                <a:gd name="T7" fmla="*/ 42 h 48"/>
                <a:gd name="T8" fmla="*/ 42 w 48"/>
                <a:gd name="T9" fmla="*/ 48 h 48"/>
                <a:gd name="T10" fmla="*/ 48 w 48"/>
                <a:gd name="T11" fmla="*/ 42 h 48"/>
                <a:gd name="T12" fmla="*/ 6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solidFill>
              <a:srgbClr val="ECECEB"/>
            </a:solidFill>
            <a:ln>
              <a:noFill/>
            </a:ln>
            <a:extLst/>
          </p:spPr>
          <p:txBody>
            <a:bodyPr/>
            <a:lstStyle/>
            <a:p>
              <a:pPr>
                <a:defRPr/>
              </a:pPr>
              <a:endParaRPr lang="zh-CN" altLang="en-US" sz="3199" kern="0">
                <a:solidFill>
                  <a:sysClr val="windowText" lastClr="000000"/>
                </a:solidFill>
              </a:endParaRPr>
            </a:p>
          </p:txBody>
        </p:sp>
        <p:sp>
          <p:nvSpPr>
            <p:cNvPr id="98" name="Freeform 24"/>
            <p:cNvSpPr>
              <a:spLocks/>
            </p:cNvSpPr>
            <p:nvPr/>
          </p:nvSpPr>
          <p:spPr bwMode="auto">
            <a:xfrm>
              <a:off x="5212118" y="2871495"/>
              <a:ext cx="277812" cy="277813"/>
            </a:xfrm>
            <a:custGeom>
              <a:avLst/>
              <a:gdLst>
                <a:gd name="T0" fmla="*/ 6 w 74"/>
                <a:gd name="T1" fmla="*/ 0 h 74"/>
                <a:gd name="T2" fmla="*/ 0 w 74"/>
                <a:gd name="T3" fmla="*/ 7 h 74"/>
                <a:gd name="T4" fmla="*/ 6 w 74"/>
                <a:gd name="T5" fmla="*/ 13 h 74"/>
                <a:gd name="T6" fmla="*/ 61 w 74"/>
                <a:gd name="T7" fmla="*/ 68 h 74"/>
                <a:gd name="T8" fmla="*/ 68 w 74"/>
                <a:gd name="T9" fmla="*/ 74 h 74"/>
                <a:gd name="T10" fmla="*/ 74 w 74"/>
                <a:gd name="T11" fmla="*/ 68 h 74"/>
                <a:gd name="T12" fmla="*/ 6 w 7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solidFill>
              <a:srgbClr val="ECECEB"/>
            </a:solidFill>
            <a:ln>
              <a:noFill/>
            </a:ln>
            <a:extLst/>
          </p:spPr>
          <p:txBody>
            <a:bodyPr/>
            <a:lstStyle/>
            <a:p>
              <a:pPr>
                <a:defRPr/>
              </a:pPr>
              <a:endParaRPr lang="zh-CN" altLang="en-US" sz="3199" kern="0">
                <a:solidFill>
                  <a:sysClr val="windowText" lastClr="000000"/>
                </a:solidFill>
              </a:endParaRPr>
            </a:p>
          </p:txBody>
        </p:sp>
      </p:grpSp>
      <p:grpSp>
        <p:nvGrpSpPr>
          <p:cNvPr id="99" name="组合 98"/>
          <p:cNvGrpSpPr>
            <a:grpSpLocks/>
          </p:cNvGrpSpPr>
          <p:nvPr/>
        </p:nvGrpSpPr>
        <p:grpSpPr bwMode="auto">
          <a:xfrm>
            <a:off x="6096000" y="4964773"/>
            <a:ext cx="675040" cy="675041"/>
            <a:chOff x="6137274" y="1900165"/>
            <a:chExt cx="506413" cy="506412"/>
          </a:xfrm>
        </p:grpSpPr>
        <p:sp>
          <p:nvSpPr>
            <p:cNvPr id="100" name="Freeform 29"/>
            <p:cNvSpPr>
              <a:spLocks/>
            </p:cNvSpPr>
            <p:nvPr/>
          </p:nvSpPr>
          <p:spPr bwMode="auto">
            <a:xfrm>
              <a:off x="6137274" y="1900165"/>
              <a:ext cx="506413" cy="506412"/>
            </a:xfrm>
            <a:custGeom>
              <a:avLst/>
              <a:gdLst>
                <a:gd name="T0" fmla="*/ 135 w 135"/>
                <a:gd name="T1" fmla="*/ 36 h 135"/>
                <a:gd name="T2" fmla="*/ 135 w 135"/>
                <a:gd name="T3" fmla="*/ 98 h 135"/>
                <a:gd name="T4" fmla="*/ 98 w 135"/>
                <a:gd name="T5" fmla="*/ 135 h 135"/>
                <a:gd name="T6" fmla="*/ 36 w 135"/>
                <a:gd name="T7" fmla="*/ 135 h 135"/>
                <a:gd name="T8" fmla="*/ 0 w 135"/>
                <a:gd name="T9" fmla="*/ 98 h 135"/>
                <a:gd name="T10" fmla="*/ 0 w 135"/>
                <a:gd name="T11" fmla="*/ 36 h 135"/>
                <a:gd name="T12" fmla="*/ 36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5" y="0"/>
                    <a:pt x="135" y="0"/>
                    <a:pt x="135" y="0"/>
                  </a:cubicBezTo>
                  <a:lnTo>
                    <a:pt x="135" y="36"/>
                  </a:lnTo>
                  <a:close/>
                </a:path>
              </a:pathLst>
            </a:custGeom>
            <a:solidFill>
              <a:schemeClr val="accent5"/>
            </a:solidFill>
            <a:ln>
              <a:noFill/>
            </a:ln>
            <a:extLst/>
          </p:spPr>
          <p:txBody>
            <a:bodyPr/>
            <a:lstStyle/>
            <a:p>
              <a:pPr>
                <a:defRPr/>
              </a:pPr>
              <a:endParaRPr lang="zh-CN" altLang="en-US" sz="3199" kern="0">
                <a:solidFill>
                  <a:sysClr val="windowText" lastClr="000000"/>
                </a:solidFill>
              </a:endParaRPr>
            </a:p>
          </p:txBody>
        </p:sp>
        <p:sp>
          <p:nvSpPr>
            <p:cNvPr id="101" name="Freeform 30"/>
            <p:cNvSpPr>
              <a:spLocks noEditPoints="1"/>
            </p:cNvSpPr>
            <p:nvPr/>
          </p:nvSpPr>
          <p:spPr bwMode="auto">
            <a:xfrm>
              <a:off x="6208711" y="1979540"/>
              <a:ext cx="327026" cy="325437"/>
            </a:xfrm>
            <a:custGeom>
              <a:avLst/>
              <a:gdLst>
                <a:gd name="T0" fmla="*/ 64 w 87"/>
                <a:gd name="T1" fmla="*/ 14 h 87"/>
                <a:gd name="T2" fmla="*/ 14 w 87"/>
                <a:gd name="T3" fmla="*/ 14 h 87"/>
                <a:gd name="T4" fmla="*/ 14 w 87"/>
                <a:gd name="T5" fmla="*/ 64 h 87"/>
                <a:gd name="T6" fmla="*/ 59 w 87"/>
                <a:gd name="T7" fmla="*/ 69 h 87"/>
                <a:gd name="T8" fmla="*/ 74 w 87"/>
                <a:gd name="T9" fmla="*/ 84 h 87"/>
                <a:gd name="T10" fmla="*/ 83 w 87"/>
                <a:gd name="T11" fmla="*/ 84 h 87"/>
                <a:gd name="T12" fmla="*/ 84 w 87"/>
                <a:gd name="T13" fmla="*/ 83 h 87"/>
                <a:gd name="T14" fmla="*/ 84 w 87"/>
                <a:gd name="T15" fmla="*/ 74 h 87"/>
                <a:gd name="T16" fmla="*/ 69 w 87"/>
                <a:gd name="T17" fmla="*/ 59 h 87"/>
                <a:gd name="T18" fmla="*/ 64 w 87"/>
                <a:gd name="T19" fmla="*/ 14 h 87"/>
                <a:gd name="T20" fmla="*/ 58 w 87"/>
                <a:gd name="T21" fmla="*/ 58 h 87"/>
                <a:gd name="T22" fmla="*/ 20 w 87"/>
                <a:gd name="T23" fmla="*/ 58 h 87"/>
                <a:gd name="T24" fmla="*/ 20 w 87"/>
                <a:gd name="T25" fmla="*/ 21 h 87"/>
                <a:gd name="T26" fmla="*/ 58 w 87"/>
                <a:gd name="T27" fmla="*/ 21 h 87"/>
                <a:gd name="T28" fmla="*/ 58 w 87"/>
                <a:gd name="T29"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rgbClr val="ECECEB"/>
            </a:solidFill>
            <a:ln>
              <a:noFill/>
            </a:ln>
            <a:extLst/>
          </p:spPr>
          <p:txBody>
            <a:bodyPr/>
            <a:lstStyle/>
            <a:p>
              <a:pPr>
                <a:defRPr/>
              </a:pPr>
              <a:endParaRPr lang="zh-CN" altLang="en-US" sz="3199" kern="0">
                <a:solidFill>
                  <a:sysClr val="windowText" lastClr="000000"/>
                </a:solidFill>
              </a:endParaRPr>
            </a:p>
          </p:txBody>
        </p:sp>
      </p:grpSp>
      <p:sp>
        <p:nvSpPr>
          <p:cNvPr id="102" name="Text Box 11"/>
          <p:cNvSpPr txBox="1">
            <a:spLocks noChangeArrowheads="1"/>
          </p:cNvSpPr>
          <p:nvPr/>
        </p:nvSpPr>
        <p:spPr bwMode="auto">
          <a:xfrm>
            <a:off x="6963607" y="1982602"/>
            <a:ext cx="4196256" cy="707694"/>
          </a:xfrm>
          <a:prstGeom prst="rect">
            <a:avLst/>
          </a:prstGeom>
          <a:noFill/>
          <a:ln w="9525">
            <a:noFill/>
            <a:miter lim="800000"/>
            <a:headEnd/>
            <a:tailEnd/>
          </a:ln>
        </p:spPr>
        <p:txBody>
          <a:bodyPr>
            <a:spAutoFit/>
          </a:bodyPr>
          <a:lstStyle/>
          <a:p>
            <a:r>
              <a:rPr lang="zh-CN" altLang="en-US" sz="1333"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endParaRPr lang="en-US" altLang="zh-CN" sz="1333" dirty="0">
              <a:solidFill>
                <a:schemeClr val="tx1">
                  <a:lumMod val="50000"/>
                  <a:lumOff val="50000"/>
                </a:schemeClr>
              </a:solidFill>
              <a:latin typeface="微软雅黑" pitchFamily="34" charset="-122"/>
              <a:ea typeface="微软雅黑" pitchFamily="34" charset="-122"/>
            </a:endParaRPr>
          </a:p>
        </p:txBody>
      </p:sp>
      <p:sp>
        <p:nvSpPr>
          <p:cNvPr id="103" name="Text Box 11"/>
          <p:cNvSpPr txBox="1">
            <a:spLocks noChangeArrowheads="1"/>
          </p:cNvSpPr>
          <p:nvPr/>
        </p:nvSpPr>
        <p:spPr bwMode="auto">
          <a:xfrm>
            <a:off x="6963607" y="2993080"/>
            <a:ext cx="4196256" cy="707694"/>
          </a:xfrm>
          <a:prstGeom prst="rect">
            <a:avLst/>
          </a:prstGeom>
          <a:noFill/>
          <a:ln w="9525">
            <a:noFill/>
            <a:miter lim="800000"/>
            <a:headEnd/>
            <a:tailEnd/>
          </a:ln>
        </p:spPr>
        <p:txBody>
          <a:bodyPr>
            <a:spAutoFit/>
          </a:bodyPr>
          <a:lstStyle/>
          <a:p>
            <a:r>
              <a:rPr lang="zh-CN" altLang="en-US" sz="1333"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endParaRPr lang="en-US" altLang="zh-CN" sz="1333" dirty="0">
              <a:solidFill>
                <a:schemeClr val="tx1">
                  <a:lumMod val="50000"/>
                  <a:lumOff val="50000"/>
                </a:schemeClr>
              </a:solidFill>
              <a:latin typeface="微软雅黑" pitchFamily="34" charset="-122"/>
              <a:ea typeface="微软雅黑" pitchFamily="34" charset="-122"/>
            </a:endParaRPr>
          </a:p>
        </p:txBody>
      </p:sp>
      <p:sp>
        <p:nvSpPr>
          <p:cNvPr id="104" name="Text Box 11"/>
          <p:cNvSpPr txBox="1">
            <a:spLocks noChangeArrowheads="1"/>
          </p:cNvSpPr>
          <p:nvPr/>
        </p:nvSpPr>
        <p:spPr bwMode="auto">
          <a:xfrm>
            <a:off x="6963607" y="4004914"/>
            <a:ext cx="4196256" cy="707694"/>
          </a:xfrm>
          <a:prstGeom prst="rect">
            <a:avLst/>
          </a:prstGeom>
          <a:noFill/>
          <a:ln w="9525">
            <a:noFill/>
            <a:miter lim="800000"/>
            <a:headEnd/>
            <a:tailEnd/>
          </a:ln>
        </p:spPr>
        <p:txBody>
          <a:bodyPr>
            <a:spAutoFit/>
          </a:bodyPr>
          <a:lstStyle/>
          <a:p>
            <a:r>
              <a:rPr lang="zh-CN" altLang="en-US" sz="1333"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endParaRPr lang="en-US" altLang="zh-CN" sz="1333" dirty="0">
              <a:solidFill>
                <a:schemeClr val="tx1">
                  <a:lumMod val="50000"/>
                  <a:lumOff val="50000"/>
                </a:schemeClr>
              </a:solidFill>
              <a:latin typeface="微软雅黑" pitchFamily="34" charset="-122"/>
              <a:ea typeface="微软雅黑" pitchFamily="34" charset="-122"/>
            </a:endParaRPr>
          </a:p>
        </p:txBody>
      </p:sp>
      <p:sp>
        <p:nvSpPr>
          <p:cNvPr id="105" name="Text Box 11"/>
          <p:cNvSpPr txBox="1">
            <a:spLocks noChangeArrowheads="1"/>
          </p:cNvSpPr>
          <p:nvPr/>
        </p:nvSpPr>
        <p:spPr bwMode="auto">
          <a:xfrm>
            <a:off x="6963607" y="4996513"/>
            <a:ext cx="4196256" cy="707694"/>
          </a:xfrm>
          <a:prstGeom prst="rect">
            <a:avLst/>
          </a:prstGeom>
          <a:noFill/>
          <a:ln w="9525">
            <a:noFill/>
            <a:miter lim="800000"/>
            <a:headEnd/>
            <a:tailEnd/>
          </a:ln>
        </p:spPr>
        <p:txBody>
          <a:bodyPr>
            <a:spAutoFit/>
          </a:bodyPr>
          <a:lstStyle/>
          <a:p>
            <a:r>
              <a:rPr lang="zh-CN" altLang="en-US" sz="1333"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endParaRPr lang="en-US" altLang="zh-CN" sz="1333" dirty="0">
              <a:solidFill>
                <a:schemeClr val="tx1">
                  <a:lumMod val="50000"/>
                  <a:lumOff val="50000"/>
                </a:schemeClr>
              </a:solidFill>
              <a:latin typeface="微软雅黑" pitchFamily="34" charset="-122"/>
              <a:ea typeface="微软雅黑" pitchFamily="34" charset="-122"/>
            </a:endParaRPr>
          </a:p>
        </p:txBody>
      </p:sp>
      <p:sp>
        <p:nvSpPr>
          <p:cNvPr id="2" name="标题 1"/>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1782305217"/>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66667"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300" fill="hold"/>
                                        <p:tgtEl>
                                          <p:spTgt spid="64"/>
                                        </p:tgtEl>
                                        <p:attrNameLst>
                                          <p:attrName>ppt_x</p:attrName>
                                        </p:attrNameLst>
                                      </p:cBhvr>
                                      <p:tavLst>
                                        <p:tav tm="0">
                                          <p:val>
                                            <p:strVal val="0-#ppt_w/2"/>
                                          </p:val>
                                        </p:tav>
                                        <p:tav tm="100000">
                                          <p:val>
                                            <p:strVal val="#ppt_x"/>
                                          </p:val>
                                        </p:tav>
                                      </p:tavLst>
                                    </p:anim>
                                    <p:anim calcmode="lin" valueType="num">
                                      <p:cBhvr additive="base">
                                        <p:cTn id="8" dur="300" fill="hold"/>
                                        <p:tgtEl>
                                          <p:spTgt spid="64"/>
                                        </p:tgtEl>
                                        <p:attrNameLst>
                                          <p:attrName>ppt_y</p:attrName>
                                        </p:attrNameLst>
                                      </p:cBhvr>
                                      <p:tavLst>
                                        <p:tav tm="0">
                                          <p:val>
                                            <p:strVal val="0-#ppt_h/2"/>
                                          </p:val>
                                        </p:tav>
                                        <p:tav tm="100000">
                                          <p:val>
                                            <p:strVal val="#ppt_y"/>
                                          </p:val>
                                        </p:tav>
                                      </p:tavLst>
                                    </p:anim>
                                  </p:childTnLst>
                                </p:cTn>
                              </p:par>
                            </p:childTnLst>
                          </p:cTn>
                        </p:par>
                        <p:par>
                          <p:cTn id="9" fill="hold">
                            <p:stCondLst>
                              <p:cond delay="300"/>
                            </p:stCondLst>
                            <p:childTnLst>
                              <p:par>
                                <p:cTn id="10" presetID="2" presetClass="entr" presetSubtype="12" decel="66667" fill="hold" nodeType="after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300" fill="hold"/>
                                        <p:tgtEl>
                                          <p:spTgt spid="71"/>
                                        </p:tgtEl>
                                        <p:attrNameLst>
                                          <p:attrName>ppt_x</p:attrName>
                                        </p:attrNameLst>
                                      </p:cBhvr>
                                      <p:tavLst>
                                        <p:tav tm="0">
                                          <p:val>
                                            <p:strVal val="0-#ppt_w/2"/>
                                          </p:val>
                                        </p:tav>
                                        <p:tav tm="100000">
                                          <p:val>
                                            <p:strVal val="#ppt_x"/>
                                          </p:val>
                                        </p:tav>
                                      </p:tavLst>
                                    </p:anim>
                                    <p:anim calcmode="lin" valueType="num">
                                      <p:cBhvr additive="base">
                                        <p:cTn id="13" dur="300" fill="hold"/>
                                        <p:tgtEl>
                                          <p:spTgt spid="71"/>
                                        </p:tgtEl>
                                        <p:attrNameLst>
                                          <p:attrName>ppt_y</p:attrName>
                                        </p:attrNameLst>
                                      </p:cBhvr>
                                      <p:tavLst>
                                        <p:tav tm="0">
                                          <p:val>
                                            <p:strVal val="1+#ppt_h/2"/>
                                          </p:val>
                                        </p:tav>
                                        <p:tav tm="100000">
                                          <p:val>
                                            <p:strVal val="#ppt_y"/>
                                          </p:val>
                                        </p:tav>
                                      </p:tavLst>
                                    </p:anim>
                                  </p:childTnLst>
                                </p:cTn>
                              </p:par>
                            </p:childTnLst>
                          </p:cTn>
                        </p:par>
                        <p:par>
                          <p:cTn id="14" fill="hold">
                            <p:stCondLst>
                              <p:cond delay="600"/>
                            </p:stCondLst>
                            <p:childTnLst>
                              <p:par>
                                <p:cTn id="15" presetID="2" presetClass="entr" presetSubtype="3" decel="66667" fill="hold" nodeType="after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additive="base">
                                        <p:cTn id="17" dur="300" fill="hold"/>
                                        <p:tgtEl>
                                          <p:spTgt spid="79"/>
                                        </p:tgtEl>
                                        <p:attrNameLst>
                                          <p:attrName>ppt_x</p:attrName>
                                        </p:attrNameLst>
                                      </p:cBhvr>
                                      <p:tavLst>
                                        <p:tav tm="0">
                                          <p:val>
                                            <p:strVal val="1+#ppt_w/2"/>
                                          </p:val>
                                        </p:tav>
                                        <p:tav tm="100000">
                                          <p:val>
                                            <p:strVal val="#ppt_x"/>
                                          </p:val>
                                        </p:tav>
                                      </p:tavLst>
                                    </p:anim>
                                    <p:anim calcmode="lin" valueType="num">
                                      <p:cBhvr additive="base">
                                        <p:cTn id="18" dur="300" fill="hold"/>
                                        <p:tgtEl>
                                          <p:spTgt spid="79"/>
                                        </p:tgtEl>
                                        <p:attrNameLst>
                                          <p:attrName>ppt_y</p:attrName>
                                        </p:attrNameLst>
                                      </p:cBhvr>
                                      <p:tavLst>
                                        <p:tav tm="0">
                                          <p:val>
                                            <p:strVal val="0-#ppt_h/2"/>
                                          </p:val>
                                        </p:tav>
                                        <p:tav tm="100000">
                                          <p:val>
                                            <p:strVal val="#ppt_y"/>
                                          </p:val>
                                        </p:tav>
                                      </p:tavLst>
                                    </p:anim>
                                  </p:childTnLst>
                                </p:cTn>
                              </p:par>
                            </p:childTnLst>
                          </p:cTn>
                        </p:par>
                        <p:par>
                          <p:cTn id="19" fill="hold">
                            <p:stCondLst>
                              <p:cond delay="900"/>
                            </p:stCondLst>
                            <p:childTnLst>
                              <p:par>
                                <p:cTn id="20" presetID="2" presetClass="entr" presetSubtype="6" decel="66667"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 calcmode="lin" valueType="num">
                                      <p:cBhvr additive="base">
                                        <p:cTn id="22" dur="300" fill="hold"/>
                                        <p:tgtEl>
                                          <p:spTgt spid="82"/>
                                        </p:tgtEl>
                                        <p:attrNameLst>
                                          <p:attrName>ppt_x</p:attrName>
                                        </p:attrNameLst>
                                      </p:cBhvr>
                                      <p:tavLst>
                                        <p:tav tm="0">
                                          <p:val>
                                            <p:strVal val="1+#ppt_w/2"/>
                                          </p:val>
                                        </p:tav>
                                        <p:tav tm="100000">
                                          <p:val>
                                            <p:strVal val="#ppt_x"/>
                                          </p:val>
                                        </p:tav>
                                      </p:tavLst>
                                    </p:anim>
                                    <p:anim calcmode="lin" valueType="num">
                                      <p:cBhvr additive="base">
                                        <p:cTn id="23" dur="300" fill="hold"/>
                                        <p:tgtEl>
                                          <p:spTgt spid="82"/>
                                        </p:tgtEl>
                                        <p:attrNameLst>
                                          <p:attrName>ppt_y</p:attrName>
                                        </p:attrNameLst>
                                      </p:cBhvr>
                                      <p:tavLst>
                                        <p:tav tm="0">
                                          <p:val>
                                            <p:strVal val="1+#ppt_h/2"/>
                                          </p:val>
                                        </p:tav>
                                        <p:tav tm="100000">
                                          <p:val>
                                            <p:strVal val="#ppt_y"/>
                                          </p:val>
                                        </p:tav>
                                      </p:tavLst>
                                    </p:anim>
                                  </p:childTnLst>
                                </p:cTn>
                              </p:par>
                            </p:childTnLst>
                          </p:cTn>
                        </p:par>
                        <p:par>
                          <p:cTn id="24" fill="hold">
                            <p:stCondLst>
                              <p:cond delay="1200"/>
                            </p:stCondLst>
                            <p:childTnLst>
                              <p:par>
                                <p:cTn id="25" presetID="53" presetClass="entr" presetSubtype="16" fill="hold" nodeType="afterEffect">
                                  <p:stCondLst>
                                    <p:cond delay="0"/>
                                  </p:stCondLst>
                                  <p:childTnLst>
                                    <p:set>
                                      <p:cBhvr>
                                        <p:cTn id="26" dur="1" fill="hold">
                                          <p:stCondLst>
                                            <p:cond delay="0"/>
                                          </p:stCondLst>
                                        </p:cTn>
                                        <p:tgtEl>
                                          <p:spTgt spid="85"/>
                                        </p:tgtEl>
                                        <p:attrNameLst>
                                          <p:attrName>style.visibility</p:attrName>
                                        </p:attrNameLst>
                                      </p:cBhvr>
                                      <p:to>
                                        <p:strVal val="visible"/>
                                      </p:to>
                                    </p:set>
                                    <p:anim calcmode="lin" valueType="num">
                                      <p:cBhvr>
                                        <p:cTn id="27" dur="500" fill="hold"/>
                                        <p:tgtEl>
                                          <p:spTgt spid="85"/>
                                        </p:tgtEl>
                                        <p:attrNameLst>
                                          <p:attrName>ppt_w</p:attrName>
                                        </p:attrNameLst>
                                      </p:cBhvr>
                                      <p:tavLst>
                                        <p:tav tm="0">
                                          <p:val>
                                            <p:fltVal val="0"/>
                                          </p:val>
                                        </p:tav>
                                        <p:tav tm="100000">
                                          <p:val>
                                            <p:strVal val="#ppt_w"/>
                                          </p:val>
                                        </p:tav>
                                      </p:tavLst>
                                    </p:anim>
                                    <p:anim calcmode="lin" valueType="num">
                                      <p:cBhvr>
                                        <p:cTn id="28" dur="500" fill="hold"/>
                                        <p:tgtEl>
                                          <p:spTgt spid="85"/>
                                        </p:tgtEl>
                                        <p:attrNameLst>
                                          <p:attrName>ppt_h</p:attrName>
                                        </p:attrNameLst>
                                      </p:cBhvr>
                                      <p:tavLst>
                                        <p:tav tm="0">
                                          <p:val>
                                            <p:fltVal val="0"/>
                                          </p:val>
                                        </p:tav>
                                        <p:tav tm="100000">
                                          <p:val>
                                            <p:strVal val="#ppt_h"/>
                                          </p:val>
                                        </p:tav>
                                      </p:tavLst>
                                    </p:anim>
                                    <p:animEffect transition="in" filter="fade">
                                      <p:cBhvr>
                                        <p:cTn id="29" dur="500"/>
                                        <p:tgtEl>
                                          <p:spTgt spid="85"/>
                                        </p:tgtEl>
                                      </p:cBhvr>
                                    </p:animEffect>
                                  </p:childTnLst>
                                </p:cTn>
                              </p:par>
                              <p:par>
                                <p:cTn id="30" presetID="53" presetClass="entr" presetSubtype="16" fill="hold" nodeType="withEffect">
                                  <p:stCondLst>
                                    <p:cond delay="0"/>
                                  </p:stCondLst>
                                  <p:childTnLst>
                                    <p:set>
                                      <p:cBhvr>
                                        <p:cTn id="31" dur="1" fill="hold">
                                          <p:stCondLst>
                                            <p:cond delay="0"/>
                                          </p:stCondLst>
                                        </p:cTn>
                                        <p:tgtEl>
                                          <p:spTgt spid="89"/>
                                        </p:tgtEl>
                                        <p:attrNameLst>
                                          <p:attrName>style.visibility</p:attrName>
                                        </p:attrNameLst>
                                      </p:cBhvr>
                                      <p:to>
                                        <p:strVal val="visible"/>
                                      </p:to>
                                    </p:set>
                                    <p:anim calcmode="lin" valueType="num">
                                      <p:cBhvr>
                                        <p:cTn id="32" dur="500" fill="hold"/>
                                        <p:tgtEl>
                                          <p:spTgt spid="89"/>
                                        </p:tgtEl>
                                        <p:attrNameLst>
                                          <p:attrName>ppt_w</p:attrName>
                                        </p:attrNameLst>
                                      </p:cBhvr>
                                      <p:tavLst>
                                        <p:tav tm="0">
                                          <p:val>
                                            <p:fltVal val="0"/>
                                          </p:val>
                                        </p:tav>
                                        <p:tav tm="100000">
                                          <p:val>
                                            <p:strVal val="#ppt_w"/>
                                          </p:val>
                                        </p:tav>
                                      </p:tavLst>
                                    </p:anim>
                                    <p:anim calcmode="lin" valueType="num">
                                      <p:cBhvr>
                                        <p:cTn id="33" dur="500" fill="hold"/>
                                        <p:tgtEl>
                                          <p:spTgt spid="89"/>
                                        </p:tgtEl>
                                        <p:attrNameLst>
                                          <p:attrName>ppt_h</p:attrName>
                                        </p:attrNameLst>
                                      </p:cBhvr>
                                      <p:tavLst>
                                        <p:tav tm="0">
                                          <p:val>
                                            <p:fltVal val="0"/>
                                          </p:val>
                                        </p:tav>
                                        <p:tav tm="100000">
                                          <p:val>
                                            <p:strVal val="#ppt_h"/>
                                          </p:val>
                                        </p:tav>
                                      </p:tavLst>
                                    </p:anim>
                                    <p:animEffect transition="in" filter="fade">
                                      <p:cBhvr>
                                        <p:cTn id="34" dur="500"/>
                                        <p:tgtEl>
                                          <p:spTgt spid="89"/>
                                        </p:tgtEl>
                                      </p:cBhvr>
                                    </p:animEffect>
                                  </p:childTnLst>
                                </p:cTn>
                              </p:par>
                              <p:par>
                                <p:cTn id="35" presetID="53" presetClass="entr" presetSubtype="16" fill="hold" nodeType="withEffect">
                                  <p:stCondLst>
                                    <p:cond delay="0"/>
                                  </p:stCondLst>
                                  <p:childTnLst>
                                    <p:set>
                                      <p:cBhvr>
                                        <p:cTn id="36" dur="1" fill="hold">
                                          <p:stCondLst>
                                            <p:cond delay="0"/>
                                          </p:stCondLst>
                                        </p:cTn>
                                        <p:tgtEl>
                                          <p:spTgt spid="94"/>
                                        </p:tgtEl>
                                        <p:attrNameLst>
                                          <p:attrName>style.visibility</p:attrName>
                                        </p:attrNameLst>
                                      </p:cBhvr>
                                      <p:to>
                                        <p:strVal val="visible"/>
                                      </p:to>
                                    </p:set>
                                    <p:anim calcmode="lin" valueType="num">
                                      <p:cBhvr>
                                        <p:cTn id="37" dur="500" fill="hold"/>
                                        <p:tgtEl>
                                          <p:spTgt spid="94"/>
                                        </p:tgtEl>
                                        <p:attrNameLst>
                                          <p:attrName>ppt_w</p:attrName>
                                        </p:attrNameLst>
                                      </p:cBhvr>
                                      <p:tavLst>
                                        <p:tav tm="0">
                                          <p:val>
                                            <p:fltVal val="0"/>
                                          </p:val>
                                        </p:tav>
                                        <p:tav tm="100000">
                                          <p:val>
                                            <p:strVal val="#ppt_w"/>
                                          </p:val>
                                        </p:tav>
                                      </p:tavLst>
                                    </p:anim>
                                    <p:anim calcmode="lin" valueType="num">
                                      <p:cBhvr>
                                        <p:cTn id="38" dur="500" fill="hold"/>
                                        <p:tgtEl>
                                          <p:spTgt spid="94"/>
                                        </p:tgtEl>
                                        <p:attrNameLst>
                                          <p:attrName>ppt_h</p:attrName>
                                        </p:attrNameLst>
                                      </p:cBhvr>
                                      <p:tavLst>
                                        <p:tav tm="0">
                                          <p:val>
                                            <p:fltVal val="0"/>
                                          </p:val>
                                        </p:tav>
                                        <p:tav tm="100000">
                                          <p:val>
                                            <p:strVal val="#ppt_h"/>
                                          </p:val>
                                        </p:tav>
                                      </p:tavLst>
                                    </p:anim>
                                    <p:animEffect transition="in" filter="fade">
                                      <p:cBhvr>
                                        <p:cTn id="39" dur="500"/>
                                        <p:tgtEl>
                                          <p:spTgt spid="94"/>
                                        </p:tgtEl>
                                      </p:cBhvr>
                                    </p:animEffect>
                                  </p:childTnLst>
                                </p:cTn>
                              </p:par>
                              <p:par>
                                <p:cTn id="40" presetID="53" presetClass="entr" presetSubtype="16"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 calcmode="lin" valueType="num">
                                      <p:cBhvr>
                                        <p:cTn id="42" dur="500" fill="hold"/>
                                        <p:tgtEl>
                                          <p:spTgt spid="99"/>
                                        </p:tgtEl>
                                        <p:attrNameLst>
                                          <p:attrName>ppt_w</p:attrName>
                                        </p:attrNameLst>
                                      </p:cBhvr>
                                      <p:tavLst>
                                        <p:tav tm="0">
                                          <p:val>
                                            <p:fltVal val="0"/>
                                          </p:val>
                                        </p:tav>
                                        <p:tav tm="100000">
                                          <p:val>
                                            <p:strVal val="#ppt_w"/>
                                          </p:val>
                                        </p:tav>
                                      </p:tavLst>
                                    </p:anim>
                                    <p:anim calcmode="lin" valueType="num">
                                      <p:cBhvr>
                                        <p:cTn id="43" dur="500" fill="hold"/>
                                        <p:tgtEl>
                                          <p:spTgt spid="99"/>
                                        </p:tgtEl>
                                        <p:attrNameLst>
                                          <p:attrName>ppt_h</p:attrName>
                                        </p:attrNameLst>
                                      </p:cBhvr>
                                      <p:tavLst>
                                        <p:tav tm="0">
                                          <p:val>
                                            <p:fltVal val="0"/>
                                          </p:val>
                                        </p:tav>
                                        <p:tav tm="100000">
                                          <p:val>
                                            <p:strVal val="#ppt_h"/>
                                          </p:val>
                                        </p:tav>
                                      </p:tavLst>
                                    </p:anim>
                                    <p:animEffect transition="in" filter="fade">
                                      <p:cBhvr>
                                        <p:cTn id="44" dur="500"/>
                                        <p:tgtEl>
                                          <p:spTgt spid="99"/>
                                        </p:tgtEl>
                                      </p:cBhvr>
                                    </p:animEffect>
                                  </p:childTnLst>
                                </p:cTn>
                              </p:par>
                            </p:childTnLst>
                          </p:cTn>
                        </p:par>
                        <p:par>
                          <p:cTn id="45" fill="hold">
                            <p:stCondLst>
                              <p:cond delay="1700"/>
                            </p:stCondLst>
                            <p:childTnLst>
                              <p:par>
                                <p:cTn id="46" presetID="2" presetClass="entr" presetSubtype="2"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additive="base">
                                        <p:cTn id="48" dur="300" fill="hold"/>
                                        <p:tgtEl>
                                          <p:spTgt spid="102"/>
                                        </p:tgtEl>
                                        <p:attrNameLst>
                                          <p:attrName>ppt_x</p:attrName>
                                        </p:attrNameLst>
                                      </p:cBhvr>
                                      <p:tavLst>
                                        <p:tav tm="0">
                                          <p:val>
                                            <p:strVal val="1+#ppt_w/2"/>
                                          </p:val>
                                        </p:tav>
                                        <p:tav tm="100000">
                                          <p:val>
                                            <p:strVal val="#ppt_x"/>
                                          </p:val>
                                        </p:tav>
                                      </p:tavLst>
                                    </p:anim>
                                    <p:anim calcmode="lin" valueType="num">
                                      <p:cBhvr additive="base">
                                        <p:cTn id="49" dur="300" fill="hold"/>
                                        <p:tgtEl>
                                          <p:spTgt spid="102"/>
                                        </p:tgtEl>
                                        <p:attrNameLst>
                                          <p:attrName>ppt_y</p:attrName>
                                        </p:attrNameLst>
                                      </p:cBhvr>
                                      <p:tavLst>
                                        <p:tav tm="0">
                                          <p:val>
                                            <p:strVal val="#ppt_y"/>
                                          </p:val>
                                        </p:tav>
                                        <p:tav tm="100000">
                                          <p:val>
                                            <p:strVal val="#ppt_y"/>
                                          </p:val>
                                        </p:tav>
                                      </p:tavLst>
                                    </p:anim>
                                  </p:childTnLst>
                                </p:cTn>
                              </p:par>
                            </p:childTnLst>
                          </p:cTn>
                        </p:par>
                        <p:par>
                          <p:cTn id="50" fill="hold">
                            <p:stCondLst>
                              <p:cond delay="2000"/>
                            </p:stCondLst>
                            <p:childTnLst>
                              <p:par>
                                <p:cTn id="51" presetID="2" presetClass="entr" presetSubtype="2" fill="hold" grpId="0" nodeType="afterEffect">
                                  <p:stCondLst>
                                    <p:cond delay="0"/>
                                  </p:stCondLst>
                                  <p:childTnLst>
                                    <p:set>
                                      <p:cBhvr>
                                        <p:cTn id="52" dur="1" fill="hold">
                                          <p:stCondLst>
                                            <p:cond delay="0"/>
                                          </p:stCondLst>
                                        </p:cTn>
                                        <p:tgtEl>
                                          <p:spTgt spid="103"/>
                                        </p:tgtEl>
                                        <p:attrNameLst>
                                          <p:attrName>style.visibility</p:attrName>
                                        </p:attrNameLst>
                                      </p:cBhvr>
                                      <p:to>
                                        <p:strVal val="visible"/>
                                      </p:to>
                                    </p:set>
                                    <p:anim calcmode="lin" valueType="num">
                                      <p:cBhvr additive="base">
                                        <p:cTn id="53" dur="300" fill="hold"/>
                                        <p:tgtEl>
                                          <p:spTgt spid="103"/>
                                        </p:tgtEl>
                                        <p:attrNameLst>
                                          <p:attrName>ppt_x</p:attrName>
                                        </p:attrNameLst>
                                      </p:cBhvr>
                                      <p:tavLst>
                                        <p:tav tm="0">
                                          <p:val>
                                            <p:strVal val="1+#ppt_w/2"/>
                                          </p:val>
                                        </p:tav>
                                        <p:tav tm="100000">
                                          <p:val>
                                            <p:strVal val="#ppt_x"/>
                                          </p:val>
                                        </p:tav>
                                      </p:tavLst>
                                    </p:anim>
                                    <p:anim calcmode="lin" valueType="num">
                                      <p:cBhvr additive="base">
                                        <p:cTn id="54" dur="300" fill="hold"/>
                                        <p:tgtEl>
                                          <p:spTgt spid="103"/>
                                        </p:tgtEl>
                                        <p:attrNameLst>
                                          <p:attrName>ppt_y</p:attrName>
                                        </p:attrNameLst>
                                      </p:cBhvr>
                                      <p:tavLst>
                                        <p:tav tm="0">
                                          <p:val>
                                            <p:strVal val="#ppt_y"/>
                                          </p:val>
                                        </p:tav>
                                        <p:tav tm="100000">
                                          <p:val>
                                            <p:strVal val="#ppt_y"/>
                                          </p:val>
                                        </p:tav>
                                      </p:tavLst>
                                    </p:anim>
                                  </p:childTnLst>
                                </p:cTn>
                              </p:par>
                            </p:childTnLst>
                          </p:cTn>
                        </p:par>
                        <p:par>
                          <p:cTn id="55" fill="hold">
                            <p:stCondLst>
                              <p:cond delay="2300"/>
                            </p:stCondLst>
                            <p:childTnLst>
                              <p:par>
                                <p:cTn id="56" presetID="2" presetClass="entr" presetSubtype="2"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additive="base">
                                        <p:cTn id="58" dur="300" fill="hold"/>
                                        <p:tgtEl>
                                          <p:spTgt spid="104"/>
                                        </p:tgtEl>
                                        <p:attrNameLst>
                                          <p:attrName>ppt_x</p:attrName>
                                        </p:attrNameLst>
                                      </p:cBhvr>
                                      <p:tavLst>
                                        <p:tav tm="0">
                                          <p:val>
                                            <p:strVal val="1+#ppt_w/2"/>
                                          </p:val>
                                        </p:tav>
                                        <p:tav tm="100000">
                                          <p:val>
                                            <p:strVal val="#ppt_x"/>
                                          </p:val>
                                        </p:tav>
                                      </p:tavLst>
                                    </p:anim>
                                    <p:anim calcmode="lin" valueType="num">
                                      <p:cBhvr additive="base">
                                        <p:cTn id="59" dur="300" fill="hold"/>
                                        <p:tgtEl>
                                          <p:spTgt spid="104"/>
                                        </p:tgtEl>
                                        <p:attrNameLst>
                                          <p:attrName>ppt_y</p:attrName>
                                        </p:attrNameLst>
                                      </p:cBhvr>
                                      <p:tavLst>
                                        <p:tav tm="0">
                                          <p:val>
                                            <p:strVal val="#ppt_y"/>
                                          </p:val>
                                        </p:tav>
                                        <p:tav tm="100000">
                                          <p:val>
                                            <p:strVal val="#ppt_y"/>
                                          </p:val>
                                        </p:tav>
                                      </p:tavLst>
                                    </p:anim>
                                  </p:childTnLst>
                                </p:cTn>
                              </p:par>
                            </p:childTnLst>
                          </p:cTn>
                        </p:par>
                        <p:par>
                          <p:cTn id="60" fill="hold">
                            <p:stCondLst>
                              <p:cond delay="2600"/>
                            </p:stCondLst>
                            <p:childTnLst>
                              <p:par>
                                <p:cTn id="61" presetID="2" presetClass="entr" presetSubtype="2" fill="hold" grpId="0" nodeType="afterEffect">
                                  <p:stCondLst>
                                    <p:cond delay="0"/>
                                  </p:stCondLst>
                                  <p:childTnLst>
                                    <p:set>
                                      <p:cBhvr>
                                        <p:cTn id="62" dur="1" fill="hold">
                                          <p:stCondLst>
                                            <p:cond delay="0"/>
                                          </p:stCondLst>
                                        </p:cTn>
                                        <p:tgtEl>
                                          <p:spTgt spid="105"/>
                                        </p:tgtEl>
                                        <p:attrNameLst>
                                          <p:attrName>style.visibility</p:attrName>
                                        </p:attrNameLst>
                                      </p:cBhvr>
                                      <p:to>
                                        <p:strVal val="visible"/>
                                      </p:to>
                                    </p:set>
                                    <p:anim calcmode="lin" valueType="num">
                                      <p:cBhvr additive="base">
                                        <p:cTn id="63" dur="300" fill="hold"/>
                                        <p:tgtEl>
                                          <p:spTgt spid="105"/>
                                        </p:tgtEl>
                                        <p:attrNameLst>
                                          <p:attrName>ppt_x</p:attrName>
                                        </p:attrNameLst>
                                      </p:cBhvr>
                                      <p:tavLst>
                                        <p:tav tm="0">
                                          <p:val>
                                            <p:strVal val="1+#ppt_w/2"/>
                                          </p:val>
                                        </p:tav>
                                        <p:tav tm="100000">
                                          <p:val>
                                            <p:strVal val="#ppt_x"/>
                                          </p:val>
                                        </p:tav>
                                      </p:tavLst>
                                    </p:anim>
                                    <p:anim calcmode="lin" valueType="num">
                                      <p:cBhvr additive="base">
                                        <p:cTn id="64" dur="300" fill="hold"/>
                                        <p:tgtEl>
                                          <p:spTgt spid="1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104" grpId="0"/>
      <p:bldP spid="10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3"/>
          <p:cNvSpPr>
            <a:spLocks/>
          </p:cNvSpPr>
          <p:nvPr/>
        </p:nvSpPr>
        <p:spPr bwMode="gray">
          <a:xfrm flipV="1">
            <a:off x="2495163" y="3572946"/>
            <a:ext cx="1608096" cy="187550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a:extLst/>
        </p:spPr>
        <p:txBody>
          <a:bodyPr wrap="none" lIns="91404" tIns="45701" rIns="91404" bIns="4570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71">
              <a:defRPr/>
            </a:pPr>
            <a:endParaRPr lang="zh-CN" altLang="en-US" sz="1866">
              <a:solidFill>
                <a:sysClr val="windowText" lastClr="000000"/>
              </a:solidFill>
              <a:latin typeface="Calibri"/>
              <a:ea typeface="宋体"/>
            </a:endParaRPr>
          </a:p>
        </p:txBody>
      </p:sp>
      <p:sp>
        <p:nvSpPr>
          <p:cNvPr id="3" name="箭头2"/>
          <p:cNvSpPr>
            <a:spLocks/>
          </p:cNvSpPr>
          <p:nvPr/>
        </p:nvSpPr>
        <p:spPr bwMode="gray">
          <a:xfrm rot="16200000">
            <a:off x="2919075" y="2882232"/>
            <a:ext cx="477604" cy="191144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a:extLst/>
        </p:spPr>
        <p:txBody>
          <a:bodyPr wrap="none" lIns="91404" tIns="45701" rIns="91404" bIns="4570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71">
              <a:defRPr/>
            </a:pPr>
            <a:endParaRPr lang="zh-CN" altLang="en-US" sz="1866">
              <a:solidFill>
                <a:sysClr val="windowText" lastClr="000000"/>
              </a:solidFill>
              <a:latin typeface="Calibri"/>
              <a:ea typeface="宋体"/>
            </a:endParaRPr>
          </a:p>
        </p:txBody>
      </p:sp>
      <p:sp>
        <p:nvSpPr>
          <p:cNvPr id="4" name="箭头1"/>
          <p:cNvSpPr>
            <a:spLocks/>
          </p:cNvSpPr>
          <p:nvPr/>
        </p:nvSpPr>
        <p:spPr bwMode="gray">
          <a:xfrm>
            <a:off x="2484822" y="2129279"/>
            <a:ext cx="1608096" cy="187550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a:extLst/>
        </p:spPr>
        <p:txBody>
          <a:bodyPr wrap="none" lIns="91404" tIns="45701" rIns="91404" bIns="4570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71">
              <a:defRPr/>
            </a:pPr>
            <a:endParaRPr lang="zh-CN" altLang="en-US" sz="1866">
              <a:solidFill>
                <a:sysClr val="windowText" lastClr="000000"/>
              </a:solidFill>
              <a:latin typeface="Calibri"/>
              <a:ea typeface="宋体"/>
            </a:endParaRPr>
          </a:p>
        </p:txBody>
      </p:sp>
      <p:sp>
        <p:nvSpPr>
          <p:cNvPr id="5" name="标题1"/>
          <p:cNvSpPr>
            <a:spLocks noChangeArrowheads="1"/>
          </p:cNvSpPr>
          <p:nvPr/>
        </p:nvSpPr>
        <p:spPr bwMode="gray">
          <a:xfrm>
            <a:off x="4204018" y="1773632"/>
            <a:ext cx="2657161" cy="1155031"/>
          </a:xfrm>
          <a:prstGeom prst="roundRect">
            <a:avLst>
              <a:gd name="adj" fmla="val 11921"/>
            </a:avLst>
          </a:prstGeom>
          <a:solidFill>
            <a:schemeClr val="accent2"/>
          </a:solidFill>
          <a:ln w="25400" cap="flat" cmpd="sng" algn="ctr">
            <a:noFill/>
            <a:prstDash val="solid"/>
          </a:ln>
          <a:effectLst>
            <a:outerShdw blurRad="50800" dist="38100" dir="2700000" algn="tl" rotWithShape="0">
              <a:prstClr val="black">
                <a:alpha val="40000"/>
              </a:prstClr>
            </a:outerShdw>
          </a:effectLst>
        </p:spPr>
        <p:txBody>
          <a:bodyPr lIns="91404" tIns="45701" rIns="91404" bIns="4570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b="1" dirty="0">
                <a:solidFill>
                  <a:sysClr val="window" lastClr="FFFFFF">
                    <a:lumMod val="95000"/>
                  </a:sysClr>
                </a:solidFill>
                <a:latin typeface="微软雅黑" pitchFamily="34" charset="-122"/>
                <a:ea typeface="微软雅黑" pitchFamily="34" charset="-122"/>
              </a:rPr>
              <a:t>          点击添加文本</a:t>
            </a:r>
            <a:endParaRPr lang="zh-CN" altLang="zh-CN" sz="1600" b="1" dirty="0">
              <a:solidFill>
                <a:sysClr val="window" lastClr="FFFFFF">
                  <a:lumMod val="95000"/>
                </a:sysClr>
              </a:solidFill>
              <a:latin typeface="微软雅黑" pitchFamily="34" charset="-122"/>
              <a:ea typeface="微软雅黑" pitchFamily="34" charset="-122"/>
            </a:endParaRPr>
          </a:p>
        </p:txBody>
      </p:sp>
      <p:sp>
        <p:nvSpPr>
          <p:cNvPr id="6" name="标题2"/>
          <p:cNvSpPr>
            <a:spLocks noChangeArrowheads="1"/>
          </p:cNvSpPr>
          <p:nvPr/>
        </p:nvSpPr>
        <p:spPr bwMode="gray">
          <a:xfrm>
            <a:off x="4216709" y="3209614"/>
            <a:ext cx="2644470" cy="1155031"/>
          </a:xfrm>
          <a:prstGeom prst="roundRect">
            <a:avLst>
              <a:gd name="adj" fmla="val 11921"/>
            </a:avLst>
          </a:prstGeom>
          <a:solidFill>
            <a:schemeClr val="accent3"/>
          </a:solidFill>
          <a:ln w="25400" cap="flat" cmpd="sng" algn="ctr">
            <a:noFill/>
            <a:prstDash val="solid"/>
          </a:ln>
          <a:effectLst>
            <a:outerShdw blurRad="50800" dist="38100" dir="2700000" algn="tl" rotWithShape="0">
              <a:prstClr val="black">
                <a:alpha val="40000"/>
              </a:prstClr>
            </a:outerShdw>
          </a:effectLst>
        </p:spPr>
        <p:txBody>
          <a:bodyPr lIns="91404" tIns="45701" rIns="91404" bIns="4570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en-US" sz="1600" b="1" dirty="0">
                <a:solidFill>
                  <a:sysClr val="window" lastClr="FFFFFF">
                    <a:lumMod val="95000"/>
                  </a:sysClr>
                </a:solidFill>
                <a:latin typeface="微软雅黑" pitchFamily="34" charset="-122"/>
                <a:ea typeface="微软雅黑" pitchFamily="34" charset="-122"/>
              </a:rPr>
              <a:t>点击添加文本</a:t>
            </a:r>
            <a:endParaRPr lang="zh-CN" altLang="zh-CN" sz="1600" b="1" dirty="0">
              <a:solidFill>
                <a:sysClr val="window" lastClr="FFFFFF">
                  <a:lumMod val="95000"/>
                </a:sysClr>
              </a:solidFill>
              <a:latin typeface="微软雅黑" pitchFamily="34" charset="-122"/>
              <a:ea typeface="微软雅黑" pitchFamily="34" charset="-122"/>
            </a:endParaRPr>
          </a:p>
        </p:txBody>
      </p:sp>
      <p:sp>
        <p:nvSpPr>
          <p:cNvPr id="7" name="标题3"/>
          <p:cNvSpPr>
            <a:spLocks noChangeArrowheads="1"/>
          </p:cNvSpPr>
          <p:nvPr/>
        </p:nvSpPr>
        <p:spPr bwMode="gray">
          <a:xfrm>
            <a:off x="4197672" y="4650106"/>
            <a:ext cx="2663506" cy="1153991"/>
          </a:xfrm>
          <a:prstGeom prst="roundRect">
            <a:avLst>
              <a:gd name="adj" fmla="val 11921"/>
            </a:avLst>
          </a:prstGeom>
          <a:solidFill>
            <a:schemeClr val="accent4"/>
          </a:solidFill>
          <a:ln w="25400" cap="flat" cmpd="sng" algn="ctr">
            <a:noFill/>
            <a:prstDash val="solid"/>
          </a:ln>
          <a:effectLst>
            <a:outerShdw blurRad="50800" dist="38100" dir="2700000" algn="tl" rotWithShape="0">
              <a:prstClr val="black">
                <a:alpha val="40000"/>
              </a:prstClr>
            </a:outerShdw>
          </a:effectLst>
        </p:spPr>
        <p:txBody>
          <a:bodyPr lIns="91404" tIns="45701" rIns="91404" bIns="4570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en-US" sz="1600" b="1" dirty="0">
                <a:solidFill>
                  <a:sysClr val="window" lastClr="FFFFFF">
                    <a:lumMod val="95000"/>
                  </a:sysClr>
                </a:solidFill>
                <a:latin typeface="微软雅黑" pitchFamily="34" charset="-122"/>
                <a:ea typeface="微软雅黑" pitchFamily="34" charset="-122"/>
              </a:rPr>
              <a:t>点击添加文本</a:t>
            </a:r>
            <a:endParaRPr lang="zh-CN" altLang="zh-CN" sz="1600" b="1" dirty="0">
              <a:solidFill>
                <a:sysClr val="window" lastClr="FFFFFF">
                  <a:lumMod val="95000"/>
                </a:sysClr>
              </a:solidFill>
              <a:latin typeface="微软雅黑" pitchFamily="34" charset="-122"/>
              <a:ea typeface="微软雅黑" pitchFamily="34" charset="-122"/>
            </a:endParaRPr>
          </a:p>
        </p:txBody>
      </p:sp>
      <p:sp>
        <p:nvSpPr>
          <p:cNvPr id="8" name="Oval 19"/>
          <p:cNvSpPr>
            <a:spLocks noChangeArrowheads="1"/>
          </p:cNvSpPr>
          <p:nvPr/>
        </p:nvSpPr>
        <p:spPr bwMode="auto">
          <a:xfrm>
            <a:off x="1968616" y="3069296"/>
            <a:ext cx="1438876" cy="1439292"/>
          </a:xfrm>
          <a:prstGeom prst="roundRect">
            <a:avLst/>
          </a:prstGeom>
          <a:solidFill>
            <a:schemeClr val="accent1"/>
          </a:solidFill>
          <a:ln w="3175" cap="flat" cmpd="sng" algn="ctr">
            <a:noFill/>
            <a:prstDash val="solid"/>
          </a:ln>
          <a:effectLst>
            <a:outerShdw blurRad="50800" dist="38100" dir="2700000" algn="tl" rotWithShape="0">
              <a:prstClr val="black">
                <a:alpha val="40000"/>
              </a:prstClr>
            </a:outerShdw>
          </a:effectLst>
        </p:spPr>
        <p:txBody>
          <a:bodyPr lIns="125950" tIns="45701" rIns="125950" bIns="179929" anchor="ctr"/>
          <a:lstStyle/>
          <a:p>
            <a:pPr algn="ctr">
              <a:lnSpc>
                <a:spcPct val="120000"/>
              </a:lnSpc>
            </a:pPr>
            <a:r>
              <a:rPr lang="zh-CN" altLang="en-US" sz="2000" b="1" kern="0" dirty="0">
                <a:solidFill>
                  <a:srgbClr val="F9F9F9"/>
                </a:solidFill>
                <a:latin typeface="微软雅黑" pitchFamily="34" charset="-122"/>
                <a:ea typeface="微软雅黑" pitchFamily="34" charset="-122"/>
              </a:rPr>
              <a:t>添加内容</a:t>
            </a:r>
          </a:p>
        </p:txBody>
      </p:sp>
      <p:sp>
        <p:nvSpPr>
          <p:cNvPr id="9" name="文本1"/>
          <p:cNvSpPr>
            <a:spLocks noChangeArrowheads="1"/>
          </p:cNvSpPr>
          <p:nvPr/>
        </p:nvSpPr>
        <p:spPr bwMode="gray">
          <a:xfrm>
            <a:off x="6861180" y="1773632"/>
            <a:ext cx="3378561" cy="1155031"/>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lgn="ctr">
                <a:solidFill>
                  <a:schemeClr val="tx1"/>
                </a:solidFill>
                <a:prstDash val="sysDot"/>
                <a:round/>
                <a:headEnd/>
                <a:tailEnd/>
              </a14:hiddenLine>
            </a:ext>
          </a:extLst>
        </p:spPr>
        <p:txBody>
          <a:bodyPr lIns="91404" tIns="45701" rIns="91404" bIns="4570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a:solidFill>
                  <a:schemeClr val="tx1">
                    <a:lumMod val="65000"/>
                    <a:lumOff val="35000"/>
                  </a:schemeClr>
                </a:solidFill>
                <a:latin typeface="微软雅黑" pitchFamily="34" charset="-122"/>
                <a:ea typeface="微软雅黑" pitchFamily="34" charset="-122"/>
              </a:rPr>
              <a:t>    点击添加文字，点击添加文字</a:t>
            </a:r>
            <a:endParaRPr lang="zh-CN" altLang="zh-CN" sz="1600" dirty="0">
              <a:solidFill>
                <a:schemeClr val="tx1">
                  <a:lumMod val="65000"/>
                  <a:lumOff val="35000"/>
                </a:schemeClr>
              </a:solidFill>
              <a:latin typeface="微软雅黑" pitchFamily="34" charset="-122"/>
              <a:ea typeface="微软雅黑" pitchFamily="34" charset="-122"/>
            </a:endParaRPr>
          </a:p>
        </p:txBody>
      </p:sp>
      <p:sp>
        <p:nvSpPr>
          <p:cNvPr id="10" name="文本2"/>
          <p:cNvSpPr>
            <a:spLocks noChangeArrowheads="1"/>
          </p:cNvSpPr>
          <p:nvPr/>
        </p:nvSpPr>
        <p:spPr bwMode="gray">
          <a:xfrm>
            <a:off x="6861180" y="3209614"/>
            <a:ext cx="3378561" cy="1155031"/>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lgn="ctr">
                <a:solidFill>
                  <a:schemeClr val="tx1"/>
                </a:solidFill>
                <a:prstDash val="sysDot"/>
                <a:round/>
                <a:headEnd/>
                <a:tailEnd/>
              </a14:hiddenLine>
            </a:ext>
          </a:extLst>
        </p:spPr>
        <p:txBody>
          <a:bodyPr lIns="91404" tIns="45701" rIns="91404" bIns="4570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endParaRPr lang="en-US" altLang="zh-CN" sz="1600" dirty="0">
              <a:solidFill>
                <a:schemeClr val="tx1">
                  <a:lumMod val="65000"/>
                  <a:lumOff val="35000"/>
                </a:schemeClr>
              </a:solidFill>
              <a:latin typeface="微软雅黑" pitchFamily="34" charset="-122"/>
              <a:ea typeface="微软雅黑" pitchFamily="34" charset="-122"/>
            </a:endParaRPr>
          </a:p>
          <a:p>
            <a:pPr fontAlgn="base">
              <a:lnSpc>
                <a:spcPct val="120000"/>
              </a:lnSpc>
              <a:spcBef>
                <a:spcPct val="0"/>
              </a:spcBef>
              <a:spcAft>
                <a:spcPct val="0"/>
              </a:spcAft>
              <a:defRPr/>
            </a:pPr>
            <a:r>
              <a:rPr lang="en-US" altLang="zh-CN" sz="1600" dirty="0">
                <a:solidFill>
                  <a:schemeClr val="tx1">
                    <a:lumMod val="65000"/>
                    <a:lumOff val="35000"/>
                  </a:schemeClr>
                </a:solidFill>
                <a:latin typeface="微软雅黑" pitchFamily="34" charset="-122"/>
                <a:ea typeface="微软雅黑" pitchFamily="34" charset="-122"/>
              </a:rPr>
              <a:t>    </a:t>
            </a:r>
            <a:r>
              <a:rPr lang="zh-CN" altLang="en-US" sz="1600" dirty="0">
                <a:solidFill>
                  <a:schemeClr val="tx1">
                    <a:lumMod val="65000"/>
                    <a:lumOff val="35000"/>
                  </a:schemeClr>
                </a:solidFill>
                <a:latin typeface="微软雅黑" pitchFamily="34" charset="-122"/>
                <a:ea typeface="微软雅黑" pitchFamily="34" charset="-122"/>
              </a:rPr>
              <a:t>点击添加文字，点击添加文字</a:t>
            </a:r>
            <a:endParaRPr lang="zh-CN" altLang="zh-CN" sz="1600" dirty="0">
              <a:solidFill>
                <a:schemeClr val="tx1">
                  <a:lumMod val="65000"/>
                  <a:lumOff val="35000"/>
                </a:schemeClr>
              </a:solidFill>
              <a:latin typeface="微软雅黑" pitchFamily="34" charset="-122"/>
              <a:ea typeface="微软雅黑" pitchFamily="34" charset="-122"/>
            </a:endParaRPr>
          </a:p>
          <a:p>
            <a:pPr lvl="0" fontAlgn="base">
              <a:lnSpc>
                <a:spcPct val="120000"/>
              </a:lnSpc>
              <a:spcBef>
                <a:spcPct val="0"/>
              </a:spcBef>
              <a:spcAft>
                <a:spcPct val="0"/>
              </a:spcAft>
              <a:defRPr/>
            </a:pPr>
            <a:endParaRPr lang="zh-CN" altLang="zh-CN" sz="1600" dirty="0">
              <a:solidFill>
                <a:schemeClr val="tx1">
                  <a:lumMod val="65000"/>
                  <a:lumOff val="35000"/>
                </a:schemeClr>
              </a:solidFill>
              <a:latin typeface="微软雅黑" pitchFamily="34" charset="-122"/>
              <a:ea typeface="微软雅黑" pitchFamily="34" charset="-122"/>
            </a:endParaRPr>
          </a:p>
        </p:txBody>
      </p:sp>
      <p:sp>
        <p:nvSpPr>
          <p:cNvPr id="11" name="文本3"/>
          <p:cNvSpPr>
            <a:spLocks noChangeArrowheads="1"/>
          </p:cNvSpPr>
          <p:nvPr/>
        </p:nvSpPr>
        <p:spPr bwMode="ltGray">
          <a:xfrm>
            <a:off x="6861177" y="4659627"/>
            <a:ext cx="3381734" cy="1144471"/>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lgn="ctr">
                <a:solidFill>
                  <a:schemeClr val="tx1"/>
                </a:solidFill>
                <a:prstDash val="sysDot"/>
                <a:round/>
                <a:headEnd/>
                <a:tailEnd/>
              </a14:hiddenLine>
            </a:ext>
          </a:extLst>
        </p:spPr>
        <p:txBody>
          <a:bodyPr lIns="91404" tIns="45701" rIns="91404" bIns="4570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a:solidFill>
                  <a:schemeClr val="tx1">
                    <a:lumMod val="65000"/>
                    <a:lumOff val="35000"/>
                  </a:schemeClr>
                </a:solidFill>
                <a:latin typeface="微软雅黑" pitchFamily="34" charset="-122"/>
                <a:ea typeface="微软雅黑" pitchFamily="34" charset="-122"/>
              </a:rPr>
              <a:t>    点击添加文字，点击添加文字</a:t>
            </a:r>
            <a:endParaRPr lang="zh-CN" altLang="zh-CN" sz="1600" dirty="0">
              <a:solidFill>
                <a:schemeClr val="tx1">
                  <a:lumMod val="65000"/>
                  <a:lumOff val="35000"/>
                </a:schemeClr>
              </a:solidFill>
              <a:latin typeface="微软雅黑" pitchFamily="34" charset="-122"/>
              <a:ea typeface="微软雅黑" pitchFamily="34" charset="-122"/>
            </a:endParaRPr>
          </a:p>
        </p:txBody>
      </p:sp>
      <p:sp>
        <p:nvSpPr>
          <p:cNvPr id="19" name="标题 18"/>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803955521"/>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92"/>
          <p:cNvSpPr txBox="1">
            <a:spLocks noChangeArrowheads="1"/>
          </p:cNvSpPr>
          <p:nvPr/>
        </p:nvSpPr>
        <p:spPr bwMode="auto">
          <a:xfrm>
            <a:off x="2699984" y="1505027"/>
            <a:ext cx="713024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buNone/>
            </a:pPr>
            <a:r>
              <a:rPr lang="zh-CN" altLang="en-US" sz="6000" dirty="0">
                <a:solidFill>
                  <a:schemeClr val="bg2"/>
                </a:solidFill>
                <a:latin typeface="华文琥珀" panose="02010800040101010101" pitchFamily="2" charset="-122"/>
                <a:ea typeface="华文琥珀" panose="02010800040101010101" pitchFamily="2" charset="-122"/>
              </a:rPr>
              <a:t>谢谢观看</a:t>
            </a:r>
            <a:endParaRPr lang="zh-CN" altLang="en-US" sz="6000" dirty="0">
              <a:solidFill>
                <a:schemeClr val="tx2"/>
              </a:solidFill>
              <a:latin typeface="华文琥珀" panose="02010800040101010101" pitchFamily="2" charset="-122"/>
              <a:ea typeface="华文琥珀" panose="02010800040101010101" pitchFamily="2" charset="-122"/>
            </a:endParaRPr>
          </a:p>
        </p:txBody>
      </p:sp>
      <p:sp>
        <p:nvSpPr>
          <p:cNvPr id="9" name="文本框 36"/>
          <p:cNvSpPr txBox="1">
            <a:spLocks noChangeArrowheads="1"/>
          </p:cNvSpPr>
          <p:nvPr/>
        </p:nvSpPr>
        <p:spPr bwMode="auto">
          <a:xfrm>
            <a:off x="3594154" y="2492580"/>
            <a:ext cx="53419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pPr>
            <a:r>
              <a:rPr lang="en-US" altLang="zh-CN" sz="1600" dirty="0">
                <a:solidFill>
                  <a:schemeClr val="tx2"/>
                </a:solidFill>
                <a:latin typeface="Arial" panose="020B0604020202020204" pitchFamily="34" charset="0"/>
                <a:ea typeface="微软雅黑" panose="020B0503020204020204" pitchFamily="34" charset="-122"/>
                <a:cs typeface="Arial" panose="020B0604020202020204" pitchFamily="34" charset="0"/>
              </a:rPr>
              <a:t>THE PROFESSIONNAL BUSINESS TEMPALTE</a:t>
            </a:r>
            <a:endParaRPr lang="zh-CN" altLang="en-US" sz="1600" dirty="0">
              <a:solidFill>
                <a:schemeClr val="tx2"/>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PA_文本框 3"/>
          <p:cNvSpPr txBox="1">
            <a:spLocks noChangeArrowheads="1"/>
          </p:cNvSpPr>
          <p:nvPr>
            <p:custDataLst>
              <p:tags r:id="rId1"/>
            </p:custDataLst>
          </p:nvPr>
        </p:nvSpPr>
        <p:spPr bwMode="auto">
          <a:xfrm>
            <a:off x="3361236" y="2831134"/>
            <a:ext cx="58077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itchFamily="50" charset="0"/>
                <a:ea typeface="华康少女文字W5(P)" panose="040F0500000000000000" pitchFamily="82" charset="-122"/>
              </a:defRPr>
            </a:lvl1pPr>
            <a:lvl2pPr marL="742950" indent="-285750">
              <a:defRPr sz="1300">
                <a:solidFill>
                  <a:schemeClr val="tx1"/>
                </a:solidFill>
                <a:latin typeface="Nexa Light" pitchFamily="50" charset="0"/>
                <a:ea typeface="华康少女文字W5(P)" panose="040F0500000000000000" pitchFamily="82" charset="-122"/>
              </a:defRPr>
            </a:lvl2pPr>
            <a:lvl3pPr marL="1143000" indent="-228600">
              <a:defRPr sz="1300">
                <a:solidFill>
                  <a:schemeClr val="tx1"/>
                </a:solidFill>
                <a:latin typeface="Nexa Light" pitchFamily="50" charset="0"/>
                <a:ea typeface="华康少女文字W5(P)" panose="040F0500000000000000" pitchFamily="82" charset="-122"/>
              </a:defRPr>
            </a:lvl3pPr>
            <a:lvl4pPr marL="1600200" indent="-228600">
              <a:defRPr sz="1300">
                <a:solidFill>
                  <a:schemeClr val="tx1"/>
                </a:solidFill>
                <a:latin typeface="Nexa Light" pitchFamily="50" charset="0"/>
                <a:ea typeface="华康少女文字W5(P)" panose="040F0500000000000000" pitchFamily="82" charset="-122"/>
              </a:defRPr>
            </a:lvl4pPr>
            <a:lvl5pPr marL="2057400" indent="-228600">
              <a:defRPr sz="1300">
                <a:solidFill>
                  <a:schemeClr val="tx1"/>
                </a:solidFill>
                <a:latin typeface="Nexa Light"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9pPr>
          </a:lstStyle>
          <a:p>
            <a:pPr algn="ctr" eaLnBrk="1" hangingPunct="1"/>
            <a:r>
              <a:rPr lang="zh-CN" altLang="en-US" sz="1800" dirty="0">
                <a:solidFill>
                  <a:schemeClr val="tx2"/>
                </a:solidFill>
                <a:latin typeface="+mj-ea"/>
                <a:ea typeface="+mj-ea"/>
                <a:cs typeface="方正静蕾简体" panose="03000509000000000000" pitchFamily="65" charset="-122"/>
              </a:rPr>
              <a:t>适用于教师试讲、学校演讲、教学课件、说课大赛</a:t>
            </a:r>
          </a:p>
        </p:txBody>
      </p:sp>
      <p:sp>
        <p:nvSpPr>
          <p:cNvPr id="11" name="01"/>
          <p:cNvSpPr txBox="1"/>
          <p:nvPr>
            <p:custDataLst>
              <p:tags r:id="rId2"/>
            </p:custDataLst>
          </p:nvPr>
        </p:nvSpPr>
        <p:spPr>
          <a:xfrm>
            <a:off x="4982550" y="4561672"/>
            <a:ext cx="2432115" cy="461665"/>
          </a:xfrm>
          <a:prstGeom prst="rect">
            <a:avLst/>
          </a:prstGeom>
          <a:noFill/>
        </p:spPr>
        <p:txBody>
          <a:bodyPr wrap="square" rtlCol="0">
            <a:spAutoFit/>
          </a:bodyPr>
          <a:lstStyle/>
          <a:p>
            <a:pPr algn="ctr"/>
            <a:r>
              <a:rPr lang="zh-CN" altLang="en-US" sz="2400" b="1" dirty="0">
                <a:solidFill>
                  <a:schemeClr val="tx2"/>
                </a:solidFill>
                <a:latin typeface="微软雅黑" pitchFamily="34" charset="-122"/>
                <a:ea typeface="微软雅黑" pitchFamily="34" charset="-122"/>
              </a:rPr>
              <a:t>主讲人：某讲师</a:t>
            </a:r>
          </a:p>
        </p:txBody>
      </p:sp>
    </p:spTree>
    <p:extLst>
      <p:ext uri="{BB962C8B-B14F-4D97-AF65-F5344CB8AC3E}">
        <p14:creationId xmlns:p14="http://schemas.microsoft.com/office/powerpoint/2010/main" val="3110116095"/>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800"/>
                                  </p:stCondLst>
                                  <p:iterate type="lt">
                                    <p:tmPct val="7000"/>
                                  </p:iterate>
                                  <p:childTnLst>
                                    <p:set>
                                      <p:cBhvr>
                                        <p:cTn id="11" dur="1" fill="hold">
                                          <p:stCondLst>
                                            <p:cond delay="0"/>
                                          </p:stCondLst>
                                        </p:cTn>
                                        <p:tgtEl>
                                          <p:spTgt spid="9"/>
                                        </p:tgtEl>
                                        <p:attrNameLst>
                                          <p:attrName>style.visibility</p:attrName>
                                        </p:attrNameLst>
                                      </p:cBhvr>
                                      <p:to>
                                        <p:strVal val="visible"/>
                                      </p:to>
                                    </p:set>
                                    <p:animEffect transition="in" filter="fade">
                                      <p:cBhvr>
                                        <p:cTn id="12" dur="400"/>
                                        <p:tgtEl>
                                          <p:spTgt spid="9"/>
                                        </p:tgtEl>
                                      </p:cBhvr>
                                    </p:animEffect>
                                    <p:anim calcmode="lin" valueType="num">
                                      <p:cBhvr>
                                        <p:cTn id="13" dur="400" fill="hold"/>
                                        <p:tgtEl>
                                          <p:spTgt spid="9"/>
                                        </p:tgtEl>
                                        <p:attrNameLst>
                                          <p:attrName>ppt_x</p:attrName>
                                        </p:attrNameLst>
                                      </p:cBhvr>
                                      <p:tavLst>
                                        <p:tav tm="0">
                                          <p:val>
                                            <p:strVal val="#ppt_x"/>
                                          </p:val>
                                        </p:tav>
                                        <p:tav tm="100000">
                                          <p:val>
                                            <p:strVal val="#ppt_x"/>
                                          </p:val>
                                        </p:tav>
                                      </p:tavLst>
                                    </p:anim>
                                    <p:anim calcmode="lin" valueType="num">
                                      <p:cBhvr>
                                        <p:cTn id="14" dur="4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2068"/>
                            </p:stCondLst>
                            <p:childTnLst>
                              <p:par>
                                <p:cTn id="16" presetID="12" presetClass="entr" presetSubtype="4" fill="hold" grpId="0" nodeType="afterEffect">
                                  <p:stCondLst>
                                    <p:cond delay="0"/>
                                  </p:stCondLst>
                                  <p:iterate type="lt">
                                    <p:tmPct val="15000"/>
                                  </p:iterate>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p:tgtEl>
                                          <p:spTgt spid="10"/>
                                        </p:tgtEl>
                                        <p:attrNameLst>
                                          <p:attrName>ppt_y</p:attrName>
                                        </p:attrNameLst>
                                      </p:cBhvr>
                                      <p:tavLst>
                                        <p:tav tm="0">
                                          <p:val>
                                            <p:strVal val="#ppt_y+#ppt_h*1.125000"/>
                                          </p:val>
                                        </p:tav>
                                        <p:tav tm="100000">
                                          <p:val>
                                            <p:strVal val="#ppt_y"/>
                                          </p:val>
                                        </p:tav>
                                      </p:tavLst>
                                    </p:anim>
                                    <p:animEffect transition="in" filter="wipe(up)">
                                      <p:cBhvr>
                                        <p:cTn id="19" dur="500"/>
                                        <p:tgtEl>
                                          <p:spTgt spid="10"/>
                                        </p:tgtEl>
                                      </p:cBhvr>
                                    </p:animEffect>
                                  </p:childTnLst>
                                </p:cTn>
                              </p:par>
                            </p:childTnLst>
                          </p:cTn>
                        </p:par>
                        <p:par>
                          <p:cTn id="20" fill="hold">
                            <p:stCondLst>
                              <p:cond delay="4143"/>
                            </p:stCondLst>
                            <p:childTnLst>
                              <p:par>
                                <p:cTn id="21" presetID="3" presetClass="entr" presetSubtype="1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rrowheads="1"/>
          </p:cNvSpPr>
          <p:nvPr/>
        </p:nvSpPr>
        <p:spPr bwMode="auto">
          <a:xfrm>
            <a:off x="5657674" y="1221331"/>
            <a:ext cx="1275374" cy="1294267"/>
          </a:xfrm>
          <a:prstGeom prst="ellipse">
            <a:avLst/>
          </a:prstGeom>
          <a:solidFill>
            <a:schemeClr val="accent4"/>
          </a:solidFill>
          <a:ln w="12700">
            <a:noFill/>
            <a:round/>
            <a:headEnd/>
            <a:tailEnd/>
          </a:ln>
          <a:effectLst/>
        </p:spPr>
        <p:txBody>
          <a:bodyPr wrap="none" lIns="96210" tIns="48106" rIns="96210" bIns="48106" anchor="ctr"/>
          <a:lstStyle/>
          <a:p>
            <a:endParaRPr lang="ko-KR" altLang="en-US" sz="3199">
              <a:solidFill>
                <a:srgbClr val="000000"/>
              </a:solidFill>
              <a:latin typeface="굴림" pitchFamily="34" charset="-127"/>
              <a:ea typeface="굴림" pitchFamily="34" charset="-127"/>
            </a:endParaRPr>
          </a:p>
        </p:txBody>
      </p:sp>
      <p:sp>
        <p:nvSpPr>
          <p:cNvPr id="3" name="Oval 4"/>
          <p:cNvSpPr>
            <a:spLocks noChangeArrowheads="1"/>
          </p:cNvSpPr>
          <p:nvPr/>
        </p:nvSpPr>
        <p:spPr bwMode="auto">
          <a:xfrm>
            <a:off x="5659439" y="1221331"/>
            <a:ext cx="1275374" cy="1294267"/>
          </a:xfrm>
          <a:prstGeom prst="ellipse">
            <a:avLst/>
          </a:prstGeom>
          <a:solidFill>
            <a:schemeClr val="accent4">
              <a:lumMod val="75000"/>
            </a:schemeClr>
          </a:solidFill>
          <a:ln w="12700">
            <a:noFill/>
            <a:round/>
            <a:headEnd/>
            <a:tailEnd/>
          </a:ln>
        </p:spPr>
        <p:txBody>
          <a:bodyPr wrap="none" lIns="96210" tIns="48106" rIns="96210" bIns="48106" anchor="ctr"/>
          <a:lstStyle/>
          <a:p>
            <a:endParaRPr lang="ko-KR" altLang="en-US" sz="3199">
              <a:solidFill>
                <a:srgbClr val="000000"/>
              </a:solidFill>
              <a:latin typeface="굴림" pitchFamily="34" charset="-127"/>
              <a:ea typeface="굴림" pitchFamily="34" charset="-127"/>
            </a:endParaRPr>
          </a:p>
        </p:txBody>
      </p:sp>
      <p:sp>
        <p:nvSpPr>
          <p:cNvPr id="4" name="Oval 4"/>
          <p:cNvSpPr>
            <a:spLocks noChangeArrowheads="1"/>
          </p:cNvSpPr>
          <p:nvPr/>
        </p:nvSpPr>
        <p:spPr bwMode="auto">
          <a:xfrm>
            <a:off x="4239335" y="1806452"/>
            <a:ext cx="1744867" cy="1770717"/>
          </a:xfrm>
          <a:prstGeom prst="ellipse">
            <a:avLst/>
          </a:prstGeom>
          <a:solidFill>
            <a:schemeClr val="accent3"/>
          </a:solidFill>
          <a:ln w="12700">
            <a:noFill/>
            <a:round/>
            <a:headEnd/>
            <a:tailEnd/>
          </a:ln>
          <a:effectLst/>
        </p:spPr>
        <p:txBody>
          <a:bodyPr wrap="none" lIns="96210" tIns="48106" rIns="96210" bIns="48106" anchor="ctr"/>
          <a:lstStyle/>
          <a:p>
            <a:endParaRPr lang="ko-KR" altLang="en-US" sz="3199">
              <a:solidFill>
                <a:srgbClr val="000000"/>
              </a:solidFill>
              <a:latin typeface="굴림" pitchFamily="34" charset="-127"/>
              <a:ea typeface="굴림" pitchFamily="34" charset="-127"/>
            </a:endParaRPr>
          </a:p>
        </p:txBody>
      </p:sp>
      <p:sp>
        <p:nvSpPr>
          <p:cNvPr id="5" name="Oval 4"/>
          <p:cNvSpPr>
            <a:spLocks noChangeArrowheads="1"/>
          </p:cNvSpPr>
          <p:nvPr/>
        </p:nvSpPr>
        <p:spPr bwMode="auto">
          <a:xfrm>
            <a:off x="4239335" y="2335192"/>
            <a:ext cx="1744867" cy="1241979"/>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chemeClr val="accent3">
              <a:lumMod val="75000"/>
            </a:schemeClr>
          </a:solidFill>
          <a:ln w="12700">
            <a:noFill/>
            <a:round/>
            <a:headEnd/>
            <a:tailEnd/>
          </a:ln>
        </p:spPr>
        <p:txBody>
          <a:bodyPr wrap="none" lIns="96210" tIns="48106" rIns="96210" bIns="48106" anchor="ctr"/>
          <a:lstStyle/>
          <a:p>
            <a:endParaRPr lang="ko-KR" altLang="en-US" sz="3199">
              <a:solidFill>
                <a:srgbClr val="000000"/>
              </a:solidFill>
              <a:latin typeface="굴림" pitchFamily="34" charset="-127"/>
              <a:ea typeface="굴림" pitchFamily="34" charset="-127"/>
            </a:endParaRPr>
          </a:p>
        </p:txBody>
      </p:sp>
      <p:sp>
        <p:nvSpPr>
          <p:cNvPr id="6" name="Oval 4"/>
          <p:cNvSpPr>
            <a:spLocks noChangeArrowheads="1"/>
          </p:cNvSpPr>
          <p:nvPr/>
        </p:nvSpPr>
        <p:spPr bwMode="auto">
          <a:xfrm>
            <a:off x="2593416" y="2619728"/>
            <a:ext cx="2150518" cy="2182663"/>
          </a:xfrm>
          <a:prstGeom prst="ellipse">
            <a:avLst/>
          </a:prstGeom>
          <a:solidFill>
            <a:schemeClr val="accent2"/>
          </a:solidFill>
          <a:ln w="12700">
            <a:noFill/>
            <a:round/>
            <a:headEnd/>
            <a:tailEnd/>
          </a:ln>
          <a:effectLst/>
        </p:spPr>
        <p:txBody>
          <a:bodyPr wrap="none" lIns="96210" tIns="48106" rIns="96210" bIns="48106" anchor="ctr"/>
          <a:lstStyle/>
          <a:p>
            <a:endParaRPr lang="ko-KR" altLang="en-US" sz="3199">
              <a:solidFill>
                <a:srgbClr val="000000"/>
              </a:solidFill>
              <a:latin typeface="굴림" pitchFamily="34" charset="-127"/>
              <a:ea typeface="굴림" pitchFamily="34" charset="-127"/>
            </a:endParaRPr>
          </a:p>
        </p:txBody>
      </p:sp>
      <p:sp>
        <p:nvSpPr>
          <p:cNvPr id="7" name="Oval 4"/>
          <p:cNvSpPr>
            <a:spLocks noChangeArrowheads="1"/>
          </p:cNvSpPr>
          <p:nvPr/>
        </p:nvSpPr>
        <p:spPr bwMode="auto">
          <a:xfrm>
            <a:off x="2593416" y="3692739"/>
            <a:ext cx="2150518" cy="1109655"/>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accent2">
              <a:lumMod val="75000"/>
            </a:schemeClr>
          </a:solidFill>
          <a:ln w="12700">
            <a:noFill/>
            <a:round/>
            <a:headEnd/>
            <a:tailEnd/>
          </a:ln>
        </p:spPr>
        <p:txBody>
          <a:bodyPr wrap="none" lIns="96210" tIns="48106" rIns="96210" bIns="48106" anchor="ctr"/>
          <a:lstStyle/>
          <a:p>
            <a:endParaRPr lang="ko-KR" altLang="en-US" sz="3199">
              <a:solidFill>
                <a:srgbClr val="000000"/>
              </a:solidFill>
              <a:latin typeface="굴림" pitchFamily="34" charset="-127"/>
              <a:ea typeface="굴림" pitchFamily="34" charset="-127"/>
            </a:endParaRPr>
          </a:p>
        </p:txBody>
      </p:sp>
      <p:sp>
        <p:nvSpPr>
          <p:cNvPr id="8" name="Oval 4"/>
          <p:cNvSpPr>
            <a:spLocks noChangeArrowheads="1"/>
          </p:cNvSpPr>
          <p:nvPr/>
        </p:nvSpPr>
        <p:spPr bwMode="auto">
          <a:xfrm>
            <a:off x="649931" y="3664373"/>
            <a:ext cx="2639527" cy="2678983"/>
          </a:xfrm>
          <a:prstGeom prst="ellipse">
            <a:avLst/>
          </a:prstGeom>
          <a:solidFill>
            <a:schemeClr val="accent1"/>
          </a:solidFill>
          <a:ln w="12700">
            <a:noFill/>
            <a:round/>
            <a:headEnd/>
            <a:tailEnd/>
          </a:ln>
          <a:effectLst/>
        </p:spPr>
        <p:txBody>
          <a:bodyPr wrap="none" lIns="96210" tIns="48106" rIns="96210" bIns="48106" anchor="ctr"/>
          <a:lstStyle/>
          <a:p>
            <a:endParaRPr lang="ko-KR" altLang="en-US" sz="3199">
              <a:solidFill>
                <a:srgbClr val="000000"/>
              </a:solidFill>
              <a:latin typeface="굴림" pitchFamily="34" charset="-127"/>
              <a:ea typeface="굴림" pitchFamily="34" charset="-127"/>
            </a:endParaRPr>
          </a:p>
        </p:txBody>
      </p:sp>
      <p:sp>
        <p:nvSpPr>
          <p:cNvPr id="9" name="Oval 4"/>
          <p:cNvSpPr>
            <a:spLocks noChangeArrowheads="1"/>
          </p:cNvSpPr>
          <p:nvPr/>
        </p:nvSpPr>
        <p:spPr bwMode="auto">
          <a:xfrm>
            <a:off x="877342" y="5755520"/>
            <a:ext cx="2184707" cy="587834"/>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lumMod val="75000"/>
            </a:schemeClr>
          </a:solidFill>
          <a:ln w="12700">
            <a:noFill/>
            <a:round/>
            <a:headEnd/>
            <a:tailEnd/>
          </a:ln>
        </p:spPr>
        <p:txBody>
          <a:bodyPr wrap="none" lIns="96210" tIns="48106" rIns="96210" bIns="48106" anchor="ctr"/>
          <a:lstStyle/>
          <a:p>
            <a:endParaRPr lang="ko-KR" altLang="en-US" sz="3199">
              <a:solidFill>
                <a:srgbClr val="000000"/>
              </a:solidFill>
              <a:latin typeface="굴림" pitchFamily="34" charset="-127"/>
              <a:ea typeface="굴림" pitchFamily="34" charset="-127"/>
            </a:endParaRPr>
          </a:p>
        </p:txBody>
      </p:sp>
      <p:sp>
        <p:nvSpPr>
          <p:cNvPr id="10" name="TextBox 9"/>
          <p:cNvSpPr txBox="1"/>
          <p:nvPr/>
        </p:nvSpPr>
        <p:spPr>
          <a:xfrm>
            <a:off x="1121629" y="4729616"/>
            <a:ext cx="1701122" cy="548494"/>
          </a:xfrm>
          <a:prstGeom prst="rect">
            <a:avLst/>
          </a:prstGeom>
          <a:noFill/>
        </p:spPr>
        <p:txBody>
          <a:bodyPr wrap="none" lIns="96210" tIns="48106" rIns="96210" bIns="48106" rtlCol="0" anchor="ctr">
            <a:spAutoFit/>
          </a:bodyPr>
          <a:lstStyle/>
          <a:p>
            <a:r>
              <a:rPr lang="zh-CN" altLang="en-US" sz="2933" dirty="0">
                <a:solidFill>
                  <a:schemeClr val="bg1"/>
                </a:solidFill>
                <a:latin typeface="微软雅黑" pitchFamily="34" charset="-122"/>
                <a:ea typeface="微软雅黑" pitchFamily="34" charset="-122"/>
              </a:rPr>
              <a:t>添加文字</a:t>
            </a:r>
          </a:p>
        </p:txBody>
      </p:sp>
      <p:sp>
        <p:nvSpPr>
          <p:cNvPr id="11" name="TextBox 10"/>
          <p:cNvSpPr txBox="1"/>
          <p:nvPr/>
        </p:nvSpPr>
        <p:spPr>
          <a:xfrm>
            <a:off x="2936613" y="3055866"/>
            <a:ext cx="1495937" cy="486938"/>
          </a:xfrm>
          <a:prstGeom prst="rect">
            <a:avLst/>
          </a:prstGeom>
          <a:noFill/>
        </p:spPr>
        <p:txBody>
          <a:bodyPr wrap="none" lIns="96210" tIns="48106" rIns="96210" bIns="48106" rtlCol="0" anchor="ctr">
            <a:spAutoFit/>
          </a:bodyPr>
          <a:lstStyle/>
          <a:p>
            <a:r>
              <a:rPr lang="zh-CN" altLang="en-US" sz="2533" dirty="0">
                <a:solidFill>
                  <a:schemeClr val="bg1"/>
                </a:solidFill>
                <a:latin typeface="微软雅黑" pitchFamily="34" charset="-122"/>
                <a:ea typeface="微软雅黑" pitchFamily="34" charset="-122"/>
              </a:rPr>
              <a:t>添加文字</a:t>
            </a:r>
          </a:p>
        </p:txBody>
      </p:sp>
      <p:sp>
        <p:nvSpPr>
          <p:cNvPr id="12" name="TextBox 11"/>
          <p:cNvSpPr txBox="1"/>
          <p:nvPr/>
        </p:nvSpPr>
        <p:spPr>
          <a:xfrm>
            <a:off x="4478402" y="2416297"/>
            <a:ext cx="1835774" cy="589466"/>
          </a:xfrm>
          <a:prstGeom prst="rect">
            <a:avLst/>
          </a:prstGeom>
          <a:noFill/>
        </p:spPr>
        <p:txBody>
          <a:bodyPr wrap="none" lIns="96210" tIns="48106" rIns="96210" bIns="48106" rtlCol="0" anchor="ctr">
            <a:spAutoFit/>
          </a:bodyPr>
          <a:lstStyle/>
          <a:p>
            <a:r>
              <a:rPr lang="zh-CN" altLang="en-US" sz="3199" dirty="0">
                <a:solidFill>
                  <a:schemeClr val="bg1"/>
                </a:solidFill>
                <a:latin typeface="微软雅黑" pitchFamily="34" charset="-122"/>
                <a:ea typeface="微软雅黑" pitchFamily="34" charset="-122"/>
              </a:rPr>
              <a:t>添加文字</a:t>
            </a:r>
          </a:p>
        </p:txBody>
      </p:sp>
      <p:cxnSp>
        <p:nvCxnSpPr>
          <p:cNvPr id="13" name="直接连接符 12"/>
          <p:cNvCxnSpPr/>
          <p:nvPr/>
        </p:nvCxnSpPr>
        <p:spPr>
          <a:xfrm>
            <a:off x="6297127" y="2048237"/>
            <a:ext cx="1121480"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5100087" y="3023898"/>
            <a:ext cx="2318521"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a:off x="3619307" y="4135499"/>
            <a:ext cx="3799300"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1969692" y="5293557"/>
            <a:ext cx="5448914"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7" name="TextBox 16"/>
          <p:cNvSpPr txBox="1"/>
          <p:nvPr/>
        </p:nvSpPr>
        <p:spPr>
          <a:xfrm>
            <a:off x="7506557" y="5003864"/>
            <a:ext cx="4038917" cy="737327"/>
          </a:xfrm>
          <a:prstGeom prst="rect">
            <a:avLst/>
          </a:prstGeom>
          <a:noFill/>
        </p:spPr>
        <p:txBody>
          <a:bodyPr wrap="square" lIns="96210" tIns="48106" rIns="96210" bIns="48106" rtlCol="0">
            <a:spAutoFit/>
          </a:bodyPr>
          <a:lstStyle/>
          <a:p>
            <a:pPr>
              <a:lnSpc>
                <a:spcPct val="130000"/>
              </a:lnSpc>
            </a:pPr>
            <a:r>
              <a:rPr lang="zh-CN" altLang="en-US" sz="16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a:t>
            </a:r>
          </a:p>
        </p:txBody>
      </p:sp>
      <p:sp>
        <p:nvSpPr>
          <p:cNvPr id="18" name="TextBox 17"/>
          <p:cNvSpPr txBox="1"/>
          <p:nvPr/>
        </p:nvSpPr>
        <p:spPr>
          <a:xfrm>
            <a:off x="7506557" y="3863601"/>
            <a:ext cx="4038917" cy="737327"/>
          </a:xfrm>
          <a:prstGeom prst="rect">
            <a:avLst/>
          </a:prstGeom>
          <a:noFill/>
        </p:spPr>
        <p:txBody>
          <a:bodyPr wrap="square" lIns="96210" tIns="48106" rIns="96210" bIns="48106" rtlCol="0">
            <a:spAutoFit/>
          </a:bodyPr>
          <a:lstStyle/>
          <a:p>
            <a:pPr>
              <a:lnSpc>
                <a:spcPct val="130000"/>
              </a:lnSpc>
            </a:pPr>
            <a:r>
              <a:rPr lang="zh-CN" altLang="en-US" sz="16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a:t>
            </a:r>
          </a:p>
        </p:txBody>
      </p:sp>
      <p:sp>
        <p:nvSpPr>
          <p:cNvPr id="19" name="TextBox 18"/>
          <p:cNvSpPr txBox="1"/>
          <p:nvPr/>
        </p:nvSpPr>
        <p:spPr>
          <a:xfrm>
            <a:off x="7506557" y="2723340"/>
            <a:ext cx="4038917" cy="737327"/>
          </a:xfrm>
          <a:prstGeom prst="rect">
            <a:avLst/>
          </a:prstGeom>
          <a:noFill/>
        </p:spPr>
        <p:txBody>
          <a:bodyPr wrap="square" lIns="96210" tIns="48106" rIns="96210" bIns="48106" rtlCol="0">
            <a:spAutoFit/>
          </a:bodyPr>
          <a:lstStyle/>
          <a:p>
            <a:pPr>
              <a:lnSpc>
                <a:spcPct val="130000"/>
              </a:lnSpc>
            </a:pPr>
            <a:r>
              <a:rPr lang="zh-CN" altLang="en-US" sz="16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a:t>
            </a:r>
          </a:p>
        </p:txBody>
      </p:sp>
      <p:sp>
        <p:nvSpPr>
          <p:cNvPr id="20" name="TextBox 19"/>
          <p:cNvSpPr txBox="1"/>
          <p:nvPr/>
        </p:nvSpPr>
        <p:spPr>
          <a:xfrm>
            <a:off x="7506557" y="1802274"/>
            <a:ext cx="4038917" cy="737327"/>
          </a:xfrm>
          <a:prstGeom prst="rect">
            <a:avLst/>
          </a:prstGeom>
          <a:noFill/>
        </p:spPr>
        <p:txBody>
          <a:bodyPr wrap="square" lIns="96210" tIns="48106" rIns="96210" bIns="48106" rtlCol="0">
            <a:spAutoFit/>
          </a:bodyPr>
          <a:lstStyle/>
          <a:p>
            <a:pPr>
              <a:lnSpc>
                <a:spcPct val="130000"/>
              </a:lnSpc>
            </a:pPr>
            <a:r>
              <a:rPr lang="zh-CN" altLang="en-US" sz="16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a:t>
            </a:r>
          </a:p>
        </p:txBody>
      </p:sp>
      <p:sp>
        <p:nvSpPr>
          <p:cNvPr id="21" name="TextBox 20"/>
          <p:cNvSpPr txBox="1"/>
          <p:nvPr/>
        </p:nvSpPr>
        <p:spPr>
          <a:xfrm>
            <a:off x="5771115" y="1696778"/>
            <a:ext cx="1015037" cy="343373"/>
          </a:xfrm>
          <a:prstGeom prst="rect">
            <a:avLst/>
          </a:prstGeom>
          <a:noFill/>
        </p:spPr>
        <p:txBody>
          <a:bodyPr wrap="none" lIns="96210" tIns="48106" rIns="96210" bIns="48106" rtlCol="0" anchor="ctr">
            <a:spAutoFit/>
          </a:bodyPr>
          <a:lstStyle/>
          <a:p>
            <a:r>
              <a:rPr lang="zh-CN" altLang="en-US" sz="1600" dirty="0">
                <a:solidFill>
                  <a:schemeClr val="bg1"/>
                </a:solidFill>
                <a:latin typeface="微软雅黑" pitchFamily="34" charset="-122"/>
                <a:ea typeface="微软雅黑" pitchFamily="34" charset="-122"/>
              </a:rPr>
              <a:t>添加文字</a:t>
            </a:r>
          </a:p>
        </p:txBody>
      </p:sp>
      <p:sp>
        <p:nvSpPr>
          <p:cNvPr id="29" name="标题 28"/>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2346615065"/>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2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2000">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14:bounceEnd="42000">
                                          <p:cBhvr additive="base">
                                            <p:cTn id="11"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2000">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14:bounceEnd="42000">
                                          <p:cBhvr additive="base">
                                            <p:cTn id="15" dur="500" fill="hold"/>
                                            <p:tgtEl>
                                              <p:spTgt spid="6"/>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2000">
                                      <p:stCondLst>
                                        <p:cond delay="600"/>
                                      </p:stCondLst>
                                      <p:childTnLst>
                                        <p:set>
                                          <p:cBhvr>
                                            <p:cTn id="18" dur="1" fill="hold">
                                              <p:stCondLst>
                                                <p:cond delay="0"/>
                                              </p:stCondLst>
                                            </p:cTn>
                                            <p:tgtEl>
                                              <p:spTgt spid="8"/>
                                            </p:tgtEl>
                                            <p:attrNameLst>
                                              <p:attrName>style.visibility</p:attrName>
                                            </p:attrNameLst>
                                          </p:cBhvr>
                                          <p:to>
                                            <p:strVal val="visible"/>
                                          </p:to>
                                        </p:set>
                                        <p:anim calcmode="lin" valueType="num" p14:bounceEnd="42000">
                                          <p:cBhvr additive="base">
                                            <p:cTn id="19" dur="500" fill="hold"/>
                                            <p:tgtEl>
                                              <p:spTgt spid="8"/>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par>
                              <p:cTn id="21" fill="hold">
                                <p:stCondLst>
                                  <p:cond delay="11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16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2600"/>
                                </p:stCondLst>
                                <p:childTnLst>
                                  <p:par>
                                    <p:cTn id="32" presetID="2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3100"/>
                                </p:stCondLst>
                                <p:childTnLst>
                                  <p:par>
                                    <p:cTn id="36" presetID="2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3600"/>
                                </p:stCondLst>
                                <p:childTnLst>
                                  <p:par>
                                    <p:cTn id="40" presetID="22" presetClass="entr" presetSubtype="4"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p:stCondLst>
                                  <p:cond delay="4100"/>
                                </p:stCondLst>
                                <p:childTnLst>
                                  <p:par>
                                    <p:cTn id="44" presetID="42"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par>
                              <p:cTn id="49" fill="hold">
                                <p:stCondLst>
                                  <p:cond delay="51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6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6100"/>
                                </p:stCondLst>
                                <p:childTnLst>
                                  <p:par>
                                    <p:cTn id="58" presetID="22" presetClass="entr" presetSubtype="4"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down)">
                                          <p:cBhvr>
                                            <p:cTn id="60" dur="500"/>
                                            <p:tgtEl>
                                              <p:spTgt spid="5"/>
                                            </p:tgtEl>
                                          </p:cBhvr>
                                        </p:animEffect>
                                      </p:childTnLst>
                                    </p:cTn>
                                  </p:par>
                                </p:childTnLst>
                              </p:cTn>
                            </p:par>
                            <p:par>
                              <p:cTn id="61" fill="hold">
                                <p:stCondLst>
                                  <p:cond delay="6600"/>
                                </p:stCondLst>
                                <p:childTnLst>
                                  <p:par>
                                    <p:cTn id="62" presetID="42"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childTnLst>
                              </p:cTn>
                            </p:par>
                            <p:par>
                              <p:cTn id="67" fill="hold">
                                <p:stCondLst>
                                  <p:cond delay="7600"/>
                                </p:stCondLst>
                                <p:childTnLst>
                                  <p:par>
                                    <p:cTn id="68" presetID="22" presetClass="entr" presetSubtype="8"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left)">
                                          <p:cBhvr>
                                            <p:cTn id="70" dur="500"/>
                                            <p:tgtEl>
                                              <p:spTgt spid="14"/>
                                            </p:tgtEl>
                                          </p:cBhvr>
                                        </p:animEffect>
                                      </p:childTnLst>
                                    </p:cTn>
                                  </p:par>
                                </p:childTnLst>
                              </p:cTn>
                            </p:par>
                            <p:par>
                              <p:cTn id="71" fill="hold">
                                <p:stCondLst>
                                  <p:cond delay="8100"/>
                                </p:stCondLst>
                                <p:childTnLst>
                                  <p:par>
                                    <p:cTn id="72" presetID="22" presetClass="entr" presetSubtype="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500"/>
                                            <p:tgtEl>
                                              <p:spTgt spid="19"/>
                                            </p:tgtEl>
                                          </p:cBhvr>
                                        </p:animEffect>
                                      </p:childTnLst>
                                    </p:cTn>
                                  </p:par>
                                </p:childTnLst>
                              </p:cTn>
                            </p:par>
                            <p:par>
                              <p:cTn id="75" fill="hold">
                                <p:stCondLst>
                                  <p:cond delay="8600"/>
                                </p:stCondLst>
                                <p:childTnLst>
                                  <p:par>
                                    <p:cTn id="76" presetID="22" presetClass="entr" presetSubtype="4" fill="hold" grpId="0" nodeType="after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wipe(down)">
                                          <p:cBhvr>
                                            <p:cTn id="78" dur="500"/>
                                            <p:tgtEl>
                                              <p:spTgt spid="3"/>
                                            </p:tgtEl>
                                          </p:cBhvr>
                                        </p:animEffect>
                                      </p:childTnLst>
                                    </p:cTn>
                                  </p:par>
                                </p:childTnLst>
                              </p:cTn>
                            </p:par>
                            <p:par>
                              <p:cTn id="79" fill="hold">
                                <p:stCondLst>
                                  <p:cond delay="9100"/>
                                </p:stCondLst>
                                <p:childTnLst>
                                  <p:par>
                                    <p:cTn id="80" presetID="42" presetClass="entr" presetSubtype="0"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childTnLst>
                              </p:cTn>
                            </p:par>
                            <p:par>
                              <p:cTn id="85" fill="hold">
                                <p:stCondLst>
                                  <p:cond delay="10100"/>
                                </p:stCondLst>
                                <p:childTnLst>
                                  <p:par>
                                    <p:cTn id="86" presetID="22" presetClass="entr" presetSubtype="8" fill="hold"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left)">
                                          <p:cBhvr>
                                            <p:cTn id="88" dur="500"/>
                                            <p:tgtEl>
                                              <p:spTgt spid="13"/>
                                            </p:tgtEl>
                                          </p:cBhvr>
                                        </p:animEffect>
                                      </p:childTnLst>
                                    </p:cTn>
                                  </p:par>
                                </p:childTnLst>
                              </p:cTn>
                            </p:par>
                            <p:par>
                              <p:cTn id="89" fill="hold">
                                <p:stCondLst>
                                  <p:cond delay="10600"/>
                                </p:stCondLst>
                                <p:childTnLst>
                                  <p:par>
                                    <p:cTn id="90" presetID="22" presetClass="entr" presetSubtype="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left)">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7" grpId="0"/>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par>
                              <p:cTn id="21" fill="hold">
                                <p:stCondLst>
                                  <p:cond delay="11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16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2600"/>
                                </p:stCondLst>
                                <p:childTnLst>
                                  <p:par>
                                    <p:cTn id="32" presetID="2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3100"/>
                                </p:stCondLst>
                                <p:childTnLst>
                                  <p:par>
                                    <p:cTn id="36" presetID="2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3600"/>
                                </p:stCondLst>
                                <p:childTnLst>
                                  <p:par>
                                    <p:cTn id="40" presetID="22" presetClass="entr" presetSubtype="4"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p:stCondLst>
                                  <p:cond delay="4100"/>
                                </p:stCondLst>
                                <p:childTnLst>
                                  <p:par>
                                    <p:cTn id="44" presetID="42"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par>
                              <p:cTn id="49" fill="hold">
                                <p:stCondLst>
                                  <p:cond delay="51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6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6100"/>
                                </p:stCondLst>
                                <p:childTnLst>
                                  <p:par>
                                    <p:cTn id="58" presetID="22" presetClass="entr" presetSubtype="4"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down)">
                                          <p:cBhvr>
                                            <p:cTn id="60" dur="500"/>
                                            <p:tgtEl>
                                              <p:spTgt spid="5"/>
                                            </p:tgtEl>
                                          </p:cBhvr>
                                        </p:animEffect>
                                      </p:childTnLst>
                                    </p:cTn>
                                  </p:par>
                                </p:childTnLst>
                              </p:cTn>
                            </p:par>
                            <p:par>
                              <p:cTn id="61" fill="hold">
                                <p:stCondLst>
                                  <p:cond delay="6600"/>
                                </p:stCondLst>
                                <p:childTnLst>
                                  <p:par>
                                    <p:cTn id="62" presetID="42"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childTnLst>
                              </p:cTn>
                            </p:par>
                            <p:par>
                              <p:cTn id="67" fill="hold">
                                <p:stCondLst>
                                  <p:cond delay="7600"/>
                                </p:stCondLst>
                                <p:childTnLst>
                                  <p:par>
                                    <p:cTn id="68" presetID="22" presetClass="entr" presetSubtype="8"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left)">
                                          <p:cBhvr>
                                            <p:cTn id="70" dur="500"/>
                                            <p:tgtEl>
                                              <p:spTgt spid="14"/>
                                            </p:tgtEl>
                                          </p:cBhvr>
                                        </p:animEffect>
                                      </p:childTnLst>
                                    </p:cTn>
                                  </p:par>
                                </p:childTnLst>
                              </p:cTn>
                            </p:par>
                            <p:par>
                              <p:cTn id="71" fill="hold">
                                <p:stCondLst>
                                  <p:cond delay="8100"/>
                                </p:stCondLst>
                                <p:childTnLst>
                                  <p:par>
                                    <p:cTn id="72" presetID="22" presetClass="entr" presetSubtype="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500"/>
                                            <p:tgtEl>
                                              <p:spTgt spid="19"/>
                                            </p:tgtEl>
                                          </p:cBhvr>
                                        </p:animEffect>
                                      </p:childTnLst>
                                    </p:cTn>
                                  </p:par>
                                </p:childTnLst>
                              </p:cTn>
                            </p:par>
                            <p:par>
                              <p:cTn id="75" fill="hold">
                                <p:stCondLst>
                                  <p:cond delay="8600"/>
                                </p:stCondLst>
                                <p:childTnLst>
                                  <p:par>
                                    <p:cTn id="76" presetID="22" presetClass="entr" presetSubtype="4" fill="hold" grpId="0" nodeType="after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wipe(down)">
                                          <p:cBhvr>
                                            <p:cTn id="78" dur="500"/>
                                            <p:tgtEl>
                                              <p:spTgt spid="3"/>
                                            </p:tgtEl>
                                          </p:cBhvr>
                                        </p:animEffect>
                                      </p:childTnLst>
                                    </p:cTn>
                                  </p:par>
                                </p:childTnLst>
                              </p:cTn>
                            </p:par>
                            <p:par>
                              <p:cTn id="79" fill="hold">
                                <p:stCondLst>
                                  <p:cond delay="9100"/>
                                </p:stCondLst>
                                <p:childTnLst>
                                  <p:par>
                                    <p:cTn id="80" presetID="42" presetClass="entr" presetSubtype="0"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childTnLst>
                              </p:cTn>
                            </p:par>
                            <p:par>
                              <p:cTn id="85" fill="hold">
                                <p:stCondLst>
                                  <p:cond delay="10100"/>
                                </p:stCondLst>
                                <p:childTnLst>
                                  <p:par>
                                    <p:cTn id="86" presetID="22" presetClass="entr" presetSubtype="8" fill="hold"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left)">
                                          <p:cBhvr>
                                            <p:cTn id="88" dur="500"/>
                                            <p:tgtEl>
                                              <p:spTgt spid="13"/>
                                            </p:tgtEl>
                                          </p:cBhvr>
                                        </p:animEffect>
                                      </p:childTnLst>
                                    </p:cTn>
                                  </p:par>
                                </p:childTnLst>
                              </p:cTn>
                            </p:par>
                            <p:par>
                              <p:cTn id="89" fill="hold">
                                <p:stCondLst>
                                  <p:cond delay="10600"/>
                                </p:stCondLst>
                                <p:childTnLst>
                                  <p:par>
                                    <p:cTn id="90" presetID="22" presetClass="entr" presetSubtype="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left)">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7" grpId="0"/>
          <p:bldP spid="18" grpId="0"/>
          <p:bldP spid="19" grpId="0"/>
          <p:bldP spid="20" grpId="0"/>
          <p:bldP spid="21"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96360" y="1600979"/>
            <a:ext cx="2064799" cy="788783"/>
            <a:chOff x="3095626" y="1206106"/>
            <a:chExt cx="1549003" cy="591741"/>
          </a:xfrm>
        </p:grpSpPr>
        <p:cxnSp>
          <p:nvCxnSpPr>
            <p:cNvPr id="3" name="Straight Connector 62"/>
            <p:cNvCxnSpPr/>
            <p:nvPr/>
          </p:nvCxnSpPr>
          <p:spPr>
            <a:xfrm>
              <a:off x="3095626" y="1458516"/>
              <a:ext cx="1348980"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Oval 28"/>
            <p:cNvSpPr/>
            <p:nvPr/>
          </p:nvSpPr>
          <p:spPr bwMode="auto">
            <a:xfrm>
              <a:off x="4052888" y="1206106"/>
              <a:ext cx="591741" cy="591741"/>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nvGrpSpPr>
            <p:cNvPr id="5" name="Group 38"/>
            <p:cNvGrpSpPr>
              <a:grpSpLocks noChangeAspect="1"/>
            </p:cNvGrpSpPr>
            <p:nvPr/>
          </p:nvGrpSpPr>
          <p:grpSpPr>
            <a:xfrm>
              <a:off x="4162193" y="1311775"/>
              <a:ext cx="365627" cy="365627"/>
              <a:chOff x="-2771775" y="66675"/>
              <a:chExt cx="827087" cy="827088"/>
            </a:xfrm>
            <a:solidFill>
              <a:schemeClr val="bg1"/>
            </a:solidFill>
          </p:grpSpPr>
          <p:sp>
            <p:nvSpPr>
              <p:cNvPr id="6"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p:spPr>
            <p:txBody>
              <a:bodyPr/>
              <a:lstStyle/>
              <a:p>
                <a:pPr>
                  <a:defRPr/>
                </a:pPr>
                <a:endParaRPr lang="id-ID" sz="1600"/>
              </a:p>
            </p:txBody>
          </p:sp>
          <p:sp>
            <p:nvSpPr>
              <p:cNvPr id="7"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p:spPr>
            <p:txBody>
              <a:bodyPr/>
              <a:lstStyle/>
              <a:p>
                <a:pPr>
                  <a:defRPr/>
                </a:pPr>
                <a:endParaRPr lang="id-ID" sz="1600"/>
              </a:p>
            </p:txBody>
          </p:sp>
          <p:sp>
            <p:nvSpPr>
              <p:cNvPr id="8"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p:spPr>
            <p:txBody>
              <a:bodyPr/>
              <a:lstStyle/>
              <a:p>
                <a:pPr>
                  <a:defRPr/>
                </a:pPr>
                <a:endParaRPr lang="id-ID" sz="1600"/>
              </a:p>
            </p:txBody>
          </p:sp>
        </p:grpSp>
      </p:grpSp>
      <p:grpSp>
        <p:nvGrpSpPr>
          <p:cNvPr id="9" name="组合 8"/>
          <p:cNvGrpSpPr/>
          <p:nvPr/>
        </p:nvGrpSpPr>
        <p:grpSpPr>
          <a:xfrm>
            <a:off x="4080301" y="4930686"/>
            <a:ext cx="2520292" cy="788783"/>
            <a:chOff x="3487342" y="3704037"/>
            <a:chExt cx="1890711" cy="591741"/>
          </a:xfrm>
        </p:grpSpPr>
        <p:cxnSp>
          <p:nvCxnSpPr>
            <p:cNvPr id="10" name="Straight Connector 65"/>
            <p:cNvCxnSpPr/>
            <p:nvPr/>
          </p:nvCxnSpPr>
          <p:spPr>
            <a:xfrm>
              <a:off x="3487342" y="4013597"/>
              <a:ext cx="1350169"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Oval 31"/>
            <p:cNvSpPr/>
            <p:nvPr/>
          </p:nvSpPr>
          <p:spPr bwMode="auto">
            <a:xfrm>
              <a:off x="4786312" y="3704037"/>
              <a:ext cx="591741" cy="591741"/>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nvGrpSpPr>
            <p:cNvPr id="12" name="Group 42"/>
            <p:cNvGrpSpPr/>
            <p:nvPr/>
          </p:nvGrpSpPr>
          <p:grpSpPr>
            <a:xfrm>
              <a:off x="4917922" y="3874428"/>
              <a:ext cx="324274" cy="247844"/>
              <a:chOff x="5516563" y="84138"/>
              <a:chExt cx="1414463" cy="1081087"/>
            </a:xfrm>
            <a:solidFill>
              <a:schemeClr val="bg1"/>
            </a:solidFill>
          </p:grpSpPr>
          <p:sp>
            <p:nvSpPr>
              <p:cNvPr id="13"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a:extLst/>
            </p:spPr>
            <p:txBody>
              <a:bodyPr/>
              <a:lstStyle/>
              <a:p>
                <a:pPr>
                  <a:defRPr/>
                </a:pPr>
                <a:endParaRPr lang="id-ID" sz="1600"/>
              </a:p>
            </p:txBody>
          </p:sp>
          <p:sp>
            <p:nvSpPr>
              <p:cNvPr id="14"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a:extLst/>
            </p:spPr>
            <p:txBody>
              <a:bodyPr/>
              <a:lstStyle/>
              <a:p>
                <a:pPr>
                  <a:defRPr/>
                </a:pPr>
                <a:endParaRPr lang="id-ID" sz="1600"/>
              </a:p>
            </p:txBody>
          </p:sp>
          <p:sp>
            <p:nvSpPr>
              <p:cNvPr id="15"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a:extLst/>
            </p:spPr>
            <p:txBody>
              <a:bodyPr/>
              <a:lstStyle/>
              <a:p>
                <a:pPr>
                  <a:defRPr/>
                </a:pPr>
                <a:endParaRPr lang="id-ID" sz="1600"/>
              </a:p>
            </p:txBody>
          </p:sp>
          <p:sp>
            <p:nvSpPr>
              <p:cNvPr id="16" name="Freeform 16"/>
              <p:cNvSpPr>
                <a:spLocks/>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a:extLst/>
            </p:spPr>
            <p:txBody>
              <a:bodyPr/>
              <a:lstStyle/>
              <a:p>
                <a:pPr>
                  <a:defRPr/>
                </a:pPr>
                <a:endParaRPr lang="id-ID" sz="1600"/>
              </a:p>
            </p:txBody>
          </p:sp>
          <p:sp>
            <p:nvSpPr>
              <p:cNvPr id="17" name="Freeform 17"/>
              <p:cNvSpPr>
                <a:spLocks/>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a:extLst/>
            </p:spPr>
            <p:txBody>
              <a:bodyPr/>
              <a:lstStyle/>
              <a:p>
                <a:pPr>
                  <a:defRPr/>
                </a:pPr>
                <a:endParaRPr lang="id-ID" sz="1600"/>
              </a:p>
            </p:txBody>
          </p:sp>
          <p:sp>
            <p:nvSpPr>
              <p:cNvPr id="18" name="Freeform 18"/>
              <p:cNvSpPr>
                <a:spLocks/>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a:extLst/>
            </p:spPr>
            <p:txBody>
              <a:bodyPr/>
              <a:lstStyle/>
              <a:p>
                <a:pPr>
                  <a:defRPr/>
                </a:pPr>
                <a:endParaRPr lang="id-ID" sz="1600"/>
              </a:p>
            </p:txBody>
          </p:sp>
          <p:sp>
            <p:nvSpPr>
              <p:cNvPr id="19" name="Freeform 19"/>
              <p:cNvSpPr>
                <a:spLocks/>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a:extLst/>
            </p:spPr>
            <p:txBody>
              <a:bodyPr/>
              <a:lstStyle/>
              <a:p>
                <a:pPr>
                  <a:defRPr/>
                </a:pPr>
                <a:endParaRPr lang="id-ID" sz="1600"/>
              </a:p>
            </p:txBody>
          </p:sp>
        </p:grpSp>
      </p:grpSp>
      <p:grpSp>
        <p:nvGrpSpPr>
          <p:cNvPr id="20" name="组合 19"/>
          <p:cNvGrpSpPr/>
          <p:nvPr/>
        </p:nvGrpSpPr>
        <p:grpSpPr>
          <a:xfrm>
            <a:off x="4512353" y="3832422"/>
            <a:ext cx="2790103" cy="788783"/>
            <a:chOff x="3960019" y="2880124"/>
            <a:chExt cx="2093122" cy="591741"/>
          </a:xfrm>
        </p:grpSpPr>
        <p:cxnSp>
          <p:nvCxnSpPr>
            <p:cNvPr id="21" name="Straight Connector 64"/>
            <p:cNvCxnSpPr/>
            <p:nvPr/>
          </p:nvCxnSpPr>
          <p:spPr>
            <a:xfrm>
              <a:off x="3960019" y="3177778"/>
              <a:ext cx="1619250"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Oval 34"/>
            <p:cNvSpPr/>
            <p:nvPr/>
          </p:nvSpPr>
          <p:spPr bwMode="auto">
            <a:xfrm>
              <a:off x="5461401" y="2880124"/>
              <a:ext cx="591740" cy="591741"/>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nvGrpSpPr>
            <p:cNvPr id="23" name="Group 50"/>
            <p:cNvGrpSpPr/>
            <p:nvPr/>
          </p:nvGrpSpPr>
          <p:grpSpPr>
            <a:xfrm>
              <a:off x="5582489" y="3029057"/>
              <a:ext cx="335556" cy="288970"/>
              <a:chOff x="2727325" y="-39687"/>
              <a:chExt cx="1463675" cy="1260475"/>
            </a:xfrm>
            <a:solidFill>
              <a:schemeClr val="bg1"/>
            </a:solidFill>
          </p:grpSpPr>
          <p:sp>
            <p:nvSpPr>
              <p:cNvPr id="24"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a:extLst/>
            </p:spPr>
            <p:txBody>
              <a:bodyPr/>
              <a:lstStyle/>
              <a:p>
                <a:pPr>
                  <a:defRPr/>
                </a:pPr>
                <a:endParaRPr lang="id-ID" sz="1600"/>
              </a:p>
            </p:txBody>
          </p:sp>
          <p:sp>
            <p:nvSpPr>
              <p:cNvPr id="25" name="Freeform 21"/>
              <p:cNvSpPr>
                <a:spLocks/>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a:extLst/>
            </p:spPr>
            <p:txBody>
              <a:bodyPr/>
              <a:lstStyle/>
              <a:p>
                <a:pPr>
                  <a:defRPr/>
                </a:pPr>
                <a:endParaRPr lang="id-ID" sz="1600"/>
              </a:p>
            </p:txBody>
          </p:sp>
        </p:grpSp>
      </p:grpSp>
      <p:grpSp>
        <p:nvGrpSpPr>
          <p:cNvPr id="26" name="组合 25"/>
          <p:cNvGrpSpPr/>
          <p:nvPr/>
        </p:nvGrpSpPr>
        <p:grpSpPr>
          <a:xfrm>
            <a:off x="4231443" y="2669083"/>
            <a:ext cx="2237790" cy="788783"/>
            <a:chOff x="2858371" y="2007393"/>
            <a:chExt cx="1678780" cy="591741"/>
          </a:xfrm>
        </p:grpSpPr>
        <p:cxnSp>
          <p:nvCxnSpPr>
            <p:cNvPr id="27" name="Straight Connector 63"/>
            <p:cNvCxnSpPr/>
            <p:nvPr/>
          </p:nvCxnSpPr>
          <p:spPr>
            <a:xfrm>
              <a:off x="2858371" y="2355056"/>
              <a:ext cx="1350169"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3945410" y="2007393"/>
              <a:ext cx="591741" cy="591741"/>
              <a:chOff x="4648200" y="2007393"/>
              <a:chExt cx="591741" cy="591741"/>
            </a:xfrm>
          </p:grpSpPr>
          <p:sp>
            <p:nvSpPr>
              <p:cNvPr id="29" name="Oval 37"/>
              <p:cNvSpPr/>
              <p:nvPr/>
            </p:nvSpPr>
            <p:spPr bwMode="auto">
              <a:xfrm>
                <a:off x="4648200" y="2007393"/>
                <a:ext cx="591741" cy="591741"/>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30" name="Freeform 13"/>
              <p:cNvSpPr>
                <a:spLocks noChangeAspect="1" noEditPoints="1"/>
              </p:cNvSpPr>
              <p:nvPr/>
            </p:nvSpPr>
            <p:spPr bwMode="auto">
              <a:xfrm>
                <a:off x="4797030" y="2134792"/>
                <a:ext cx="316706" cy="309563"/>
              </a:xfrm>
              <a:custGeom>
                <a:avLst/>
                <a:gdLst>
                  <a:gd name="T0" fmla="*/ 301610 w 226"/>
                  <a:gd name="T1" fmla="*/ 0 h 220"/>
                  <a:gd name="T2" fmla="*/ 179842 w 226"/>
                  <a:gd name="T3" fmla="*/ 88082 h 220"/>
                  <a:gd name="T4" fmla="*/ 177969 w 226"/>
                  <a:gd name="T5" fmla="*/ 88082 h 220"/>
                  <a:gd name="T6" fmla="*/ 44960 w 226"/>
                  <a:gd name="T7" fmla="*/ 223016 h 220"/>
                  <a:gd name="T8" fmla="*/ 1873 w 226"/>
                  <a:gd name="T9" fmla="*/ 354202 h 220"/>
                  <a:gd name="T10" fmla="*/ 44960 w 226"/>
                  <a:gd name="T11" fmla="*/ 412299 h 220"/>
                  <a:gd name="T12" fmla="*/ 168602 w 226"/>
                  <a:gd name="T13" fmla="*/ 380440 h 220"/>
                  <a:gd name="T14" fmla="*/ 387784 w 226"/>
                  <a:gd name="T15" fmla="*/ 170542 h 220"/>
                  <a:gd name="T16" fmla="*/ 206069 w 226"/>
                  <a:gd name="T17" fmla="*/ 307350 h 220"/>
                  <a:gd name="T18" fmla="*/ 318470 w 226"/>
                  <a:gd name="T19" fmla="*/ 151801 h 220"/>
                  <a:gd name="T20" fmla="*/ 305357 w 226"/>
                  <a:gd name="T21" fmla="*/ 215520 h 220"/>
                  <a:gd name="T22" fmla="*/ 206069 w 226"/>
                  <a:gd name="T23" fmla="*/ 316721 h 220"/>
                  <a:gd name="T24" fmla="*/ 191082 w 226"/>
                  <a:gd name="T25" fmla="*/ 260498 h 220"/>
                  <a:gd name="T26" fmla="*/ 147995 w 226"/>
                  <a:gd name="T27" fmla="*/ 219268 h 220"/>
                  <a:gd name="T28" fmla="*/ 297863 w 226"/>
                  <a:gd name="T29" fmla="*/ 114319 h 220"/>
                  <a:gd name="T30" fmla="*/ 191082 w 226"/>
                  <a:gd name="T31" fmla="*/ 260498 h 220"/>
                  <a:gd name="T32" fmla="*/ 97414 w 226"/>
                  <a:gd name="T33" fmla="*/ 206150 h 220"/>
                  <a:gd name="T34" fmla="*/ 256650 w 226"/>
                  <a:gd name="T35" fmla="*/ 91830 h 220"/>
                  <a:gd name="T36" fmla="*/ 54327 w 226"/>
                  <a:gd name="T37" fmla="*/ 384188 h 220"/>
                  <a:gd name="T38" fmla="*/ 26227 w 226"/>
                  <a:gd name="T39" fmla="*/ 367321 h 220"/>
                  <a:gd name="T40" fmla="*/ 41214 w 226"/>
                  <a:gd name="T41" fmla="*/ 311098 h 220"/>
                  <a:gd name="T42" fmla="*/ 101161 w 226"/>
                  <a:gd name="T43" fmla="*/ 372943 h 220"/>
                  <a:gd name="T44" fmla="*/ 114275 w 226"/>
                  <a:gd name="T45" fmla="*/ 369195 h 220"/>
                  <a:gd name="T46" fmla="*/ 44960 w 226"/>
                  <a:gd name="T47" fmla="*/ 297980 h 220"/>
                  <a:gd name="T48" fmla="*/ 61821 w 226"/>
                  <a:gd name="T49" fmla="*/ 241757 h 220"/>
                  <a:gd name="T50" fmla="*/ 166729 w 226"/>
                  <a:gd name="T51" fmla="*/ 354202 h 220"/>
                  <a:gd name="T52" fmla="*/ 114275 w 226"/>
                  <a:gd name="T53" fmla="*/ 369195 h 220"/>
                  <a:gd name="T54" fmla="*/ 348444 w 226"/>
                  <a:gd name="T55" fmla="*/ 174290 h 220"/>
                  <a:gd name="T56" fmla="*/ 314723 w 226"/>
                  <a:gd name="T57" fmla="*/ 97452 h 220"/>
                  <a:gd name="T58" fmla="*/ 260396 w 226"/>
                  <a:gd name="T59" fmla="*/ 43104 h 220"/>
                  <a:gd name="T60" fmla="*/ 359684 w 226"/>
                  <a:gd name="T61" fmla="*/ 50600 h 220"/>
                  <a:gd name="T62" fmla="*/ 369051 w 226"/>
                  <a:gd name="T63" fmla="*/ 151801 h 2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220"/>
                  <a:gd name="T98" fmla="*/ 226 w 226"/>
                  <a:gd name="T99" fmla="*/ 220 h 2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16" tIns="45708" rIns="91416" bIns="45708"/>
              <a:lstStyle/>
              <a:p>
                <a:endParaRPr lang="zh-CN" altLang="en-US" sz="3199"/>
              </a:p>
            </p:txBody>
          </p:sp>
        </p:grpSp>
      </p:grpSp>
      <p:grpSp>
        <p:nvGrpSpPr>
          <p:cNvPr id="31" name="Group 4"/>
          <p:cNvGrpSpPr>
            <a:grpSpLocks/>
          </p:cNvGrpSpPr>
          <p:nvPr/>
        </p:nvGrpSpPr>
        <p:grpSpPr bwMode="auto">
          <a:xfrm>
            <a:off x="3778163" y="4875134"/>
            <a:ext cx="1193488" cy="1136355"/>
            <a:chOff x="6139503" y="4859013"/>
            <a:chExt cx="1192668" cy="1135509"/>
          </a:xfrm>
        </p:grpSpPr>
        <p:sp>
          <p:nvSpPr>
            <p:cNvPr id="32" name="Rounded Rectangle 5"/>
            <p:cNvSpPr>
              <a:spLocks noChangeArrowheads="1"/>
            </p:cNvSpPr>
            <p:nvPr/>
          </p:nvSpPr>
          <p:spPr bwMode="auto">
            <a:xfrm>
              <a:off x="6139503" y="4871700"/>
              <a:ext cx="1192668" cy="1122822"/>
            </a:xfrm>
            <a:prstGeom prst="roundRect">
              <a:avLst>
                <a:gd name="adj" fmla="val 9375"/>
              </a:avLst>
            </a:prstGeom>
            <a:solidFill>
              <a:schemeClr val="accent4"/>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sz="3199">
                <a:solidFill>
                  <a:schemeClr val="bg1"/>
                </a:solidFill>
                <a:latin typeface="Calibri" pitchFamily="34" charset="0"/>
                <a:ea typeface="MS PGothic" pitchFamily="34" charset="-128"/>
              </a:endParaRPr>
            </a:p>
          </p:txBody>
        </p:sp>
        <p:sp>
          <p:nvSpPr>
            <p:cNvPr id="33" name="TextBox 21"/>
            <p:cNvSpPr txBox="1">
              <a:spLocks noChangeArrowheads="1"/>
            </p:cNvSpPr>
            <p:nvPr/>
          </p:nvSpPr>
          <p:spPr bwMode="auto">
            <a:xfrm>
              <a:off x="6420130" y="4859013"/>
              <a:ext cx="771728" cy="111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nb-NO" altLang="id-ID" sz="6665">
                  <a:solidFill>
                    <a:schemeClr val="bg1"/>
                  </a:solidFill>
                  <a:ea typeface="MS PGothic" pitchFamily="34" charset="-128"/>
                </a:rPr>
                <a:t>1</a:t>
              </a:r>
            </a:p>
          </p:txBody>
        </p:sp>
      </p:grpSp>
      <p:grpSp>
        <p:nvGrpSpPr>
          <p:cNvPr id="34" name="Group 7"/>
          <p:cNvGrpSpPr>
            <a:grpSpLocks/>
          </p:cNvGrpSpPr>
          <p:nvPr/>
        </p:nvGrpSpPr>
        <p:grpSpPr bwMode="auto">
          <a:xfrm>
            <a:off x="4059079" y="3732434"/>
            <a:ext cx="1191900" cy="1156987"/>
            <a:chOff x="6420131" y="3715897"/>
            <a:chExt cx="1192668" cy="1156073"/>
          </a:xfrm>
        </p:grpSpPr>
        <p:sp>
          <p:nvSpPr>
            <p:cNvPr id="35" name="Rounded Rectangle 8"/>
            <p:cNvSpPr>
              <a:spLocks noChangeArrowheads="1"/>
            </p:cNvSpPr>
            <p:nvPr/>
          </p:nvSpPr>
          <p:spPr bwMode="auto">
            <a:xfrm>
              <a:off x="6420131" y="3749200"/>
              <a:ext cx="1192668" cy="1122770"/>
            </a:xfrm>
            <a:prstGeom prst="roundRect">
              <a:avLst>
                <a:gd name="adj" fmla="val 9375"/>
              </a:avLst>
            </a:prstGeom>
            <a:solidFill>
              <a:schemeClr val="accent3"/>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sz="3199">
                <a:solidFill>
                  <a:schemeClr val="bg1"/>
                </a:solidFill>
                <a:latin typeface="Calibri" pitchFamily="34" charset="0"/>
                <a:ea typeface="MS PGothic" pitchFamily="34" charset="-128"/>
              </a:endParaRPr>
            </a:p>
          </p:txBody>
        </p:sp>
        <p:sp>
          <p:nvSpPr>
            <p:cNvPr id="36" name="TextBox 22"/>
            <p:cNvSpPr txBox="1">
              <a:spLocks noChangeArrowheads="1"/>
            </p:cNvSpPr>
            <p:nvPr/>
          </p:nvSpPr>
          <p:spPr bwMode="auto">
            <a:xfrm>
              <a:off x="6700153" y="3715897"/>
              <a:ext cx="771728" cy="111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nb-NO" altLang="id-ID" sz="6665">
                  <a:solidFill>
                    <a:schemeClr val="bg1"/>
                  </a:solidFill>
                  <a:ea typeface="MS PGothic" pitchFamily="34" charset="-128"/>
                </a:rPr>
                <a:t>2</a:t>
              </a:r>
            </a:p>
          </p:txBody>
        </p:sp>
      </p:grpSp>
      <p:grpSp>
        <p:nvGrpSpPr>
          <p:cNvPr id="37" name="Group 10"/>
          <p:cNvGrpSpPr>
            <a:grpSpLocks/>
          </p:cNvGrpSpPr>
          <p:nvPr/>
        </p:nvGrpSpPr>
        <p:grpSpPr bwMode="auto">
          <a:xfrm>
            <a:off x="3638498" y="2643688"/>
            <a:ext cx="1191903" cy="1132435"/>
            <a:chOff x="5999190" y="2626865"/>
            <a:chExt cx="1192668" cy="1132923"/>
          </a:xfrm>
        </p:grpSpPr>
        <p:sp>
          <p:nvSpPr>
            <p:cNvPr id="38" name="Rounded Rectangle 11"/>
            <p:cNvSpPr>
              <a:spLocks noChangeArrowheads="1"/>
            </p:cNvSpPr>
            <p:nvPr/>
          </p:nvSpPr>
          <p:spPr bwMode="auto">
            <a:xfrm>
              <a:off x="5999190" y="2626865"/>
              <a:ext cx="1192668" cy="1122553"/>
            </a:xfrm>
            <a:prstGeom prst="roundRect">
              <a:avLst>
                <a:gd name="adj" fmla="val 9375"/>
              </a:avLst>
            </a:prstGeom>
            <a:solidFill>
              <a:schemeClr val="accent2"/>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sz="3199">
                <a:solidFill>
                  <a:schemeClr val="bg1"/>
                </a:solidFill>
                <a:latin typeface="Calibri" pitchFamily="34" charset="0"/>
                <a:ea typeface="MS PGothic" pitchFamily="34" charset="-128"/>
              </a:endParaRPr>
            </a:p>
          </p:txBody>
        </p:sp>
        <p:sp>
          <p:nvSpPr>
            <p:cNvPr id="39" name="TextBox 23"/>
            <p:cNvSpPr txBox="1">
              <a:spLocks noChangeArrowheads="1"/>
            </p:cNvSpPr>
            <p:nvPr/>
          </p:nvSpPr>
          <p:spPr bwMode="auto">
            <a:xfrm>
              <a:off x="6319132" y="2641309"/>
              <a:ext cx="771729" cy="111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nb-NO" altLang="id-ID" sz="6665" dirty="0">
                  <a:solidFill>
                    <a:schemeClr val="bg1"/>
                  </a:solidFill>
                  <a:ea typeface="MS PGothic" pitchFamily="34" charset="-128"/>
                </a:rPr>
                <a:t>3</a:t>
              </a:r>
            </a:p>
          </p:txBody>
        </p:sp>
      </p:grpSp>
      <p:grpSp>
        <p:nvGrpSpPr>
          <p:cNvPr id="40" name="Group 13"/>
          <p:cNvGrpSpPr>
            <a:grpSpLocks/>
          </p:cNvGrpSpPr>
          <p:nvPr/>
        </p:nvGrpSpPr>
        <p:grpSpPr bwMode="auto">
          <a:xfrm>
            <a:off x="3041753" y="1524653"/>
            <a:ext cx="1193488" cy="1182518"/>
            <a:chOff x="5402860" y="1507003"/>
            <a:chExt cx="1192668" cy="1182419"/>
          </a:xfrm>
        </p:grpSpPr>
        <p:sp>
          <p:nvSpPr>
            <p:cNvPr id="41" name="Rounded Rectangle 14"/>
            <p:cNvSpPr>
              <a:spLocks noChangeArrowheads="1"/>
            </p:cNvSpPr>
            <p:nvPr/>
          </p:nvSpPr>
          <p:spPr bwMode="auto">
            <a:xfrm rot="20684149">
              <a:off x="5402860" y="1567446"/>
              <a:ext cx="1192668" cy="1121976"/>
            </a:xfrm>
            <a:prstGeom prst="roundRect">
              <a:avLst>
                <a:gd name="adj" fmla="val 9375"/>
              </a:avLst>
            </a:prstGeom>
            <a:solidFill>
              <a:schemeClr val="accent1"/>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sz="3199">
                <a:solidFill>
                  <a:schemeClr val="bg1"/>
                </a:solidFill>
                <a:latin typeface="Calibri" pitchFamily="34" charset="0"/>
                <a:ea typeface="MS PGothic" pitchFamily="34" charset="-128"/>
              </a:endParaRPr>
            </a:p>
          </p:txBody>
        </p:sp>
        <p:sp>
          <p:nvSpPr>
            <p:cNvPr id="42" name="TextBox 24"/>
            <p:cNvSpPr txBox="1">
              <a:spLocks noChangeArrowheads="1"/>
            </p:cNvSpPr>
            <p:nvPr/>
          </p:nvSpPr>
          <p:spPr bwMode="auto">
            <a:xfrm rot="20681241">
              <a:off x="5692174" y="1507003"/>
              <a:ext cx="771728" cy="111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nb-NO" altLang="id-ID" sz="6665" dirty="0">
                  <a:solidFill>
                    <a:schemeClr val="bg1"/>
                  </a:solidFill>
                  <a:ea typeface="MS PGothic" pitchFamily="34" charset="-128"/>
                </a:rPr>
                <a:t>4</a:t>
              </a:r>
            </a:p>
          </p:txBody>
        </p:sp>
      </p:grpSp>
      <p:grpSp>
        <p:nvGrpSpPr>
          <p:cNvPr id="43" name="Group 16"/>
          <p:cNvGrpSpPr>
            <a:grpSpLocks/>
          </p:cNvGrpSpPr>
          <p:nvPr/>
        </p:nvGrpSpPr>
        <p:grpSpPr bwMode="auto">
          <a:xfrm>
            <a:off x="1200731" y="2248508"/>
            <a:ext cx="2529816" cy="4197844"/>
            <a:chOff x="3560664" y="2230705"/>
            <a:chExt cx="2529883" cy="4198799"/>
          </a:xfrm>
        </p:grpSpPr>
        <p:sp>
          <p:nvSpPr>
            <p:cNvPr id="44" name="Ellipse 98"/>
            <p:cNvSpPr/>
            <p:nvPr/>
          </p:nvSpPr>
          <p:spPr bwMode="auto">
            <a:xfrm>
              <a:off x="3560664" y="6107180"/>
              <a:ext cx="1713938" cy="322324"/>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endParaRPr lang="en-US" altLang="id-ID" sz="3199">
                <a:solidFill>
                  <a:srgbClr val="FFFFFF"/>
                </a:solidFill>
                <a:ea typeface="MS PGothic" pitchFamily="34" charset="-128"/>
              </a:endParaRPr>
            </a:p>
          </p:txBody>
        </p:sp>
        <p:grpSp>
          <p:nvGrpSpPr>
            <p:cNvPr id="45" name="Group 18"/>
            <p:cNvGrpSpPr/>
            <p:nvPr/>
          </p:nvGrpSpPr>
          <p:grpSpPr>
            <a:xfrm>
              <a:off x="4158559" y="2230705"/>
              <a:ext cx="1931988" cy="3981365"/>
              <a:chOff x="1879600" y="2427657"/>
              <a:chExt cx="1931988" cy="3981365"/>
            </a:xfrm>
            <a:solidFill>
              <a:schemeClr val="accent1">
                <a:lumMod val="75000"/>
              </a:schemeClr>
            </a:solidFill>
          </p:grpSpPr>
          <p:sp>
            <p:nvSpPr>
              <p:cNvPr id="46" name="Rounded Rectangle 19"/>
              <p:cNvSpPr/>
              <p:nvPr/>
            </p:nvSpPr>
            <p:spPr bwMode="auto">
              <a:xfrm rot="3296091" flipH="1">
                <a:off x="2526506" y="2275966"/>
                <a:ext cx="333375" cy="1627188"/>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sz="3199">
                  <a:solidFill>
                    <a:srgbClr val="FFFFFF"/>
                  </a:solidFill>
                </a:endParaRPr>
              </a:p>
            </p:txBody>
          </p:sp>
          <p:sp>
            <p:nvSpPr>
              <p:cNvPr id="47" name="Oval 20"/>
              <p:cNvSpPr>
                <a:spLocks noChangeArrowheads="1"/>
              </p:cNvSpPr>
              <p:nvPr/>
            </p:nvSpPr>
            <p:spPr bwMode="auto">
              <a:xfrm>
                <a:off x="1879938" y="2427657"/>
                <a:ext cx="823038" cy="823069"/>
              </a:xfrm>
              <a:prstGeom prst="ellipse">
                <a:avLst/>
              </a:prstGeom>
              <a:solidFill>
                <a:schemeClr val="tx2"/>
              </a:solidFill>
              <a:ln>
                <a:noFill/>
              </a:ln>
              <a:effectLst>
                <a:outerShdw blurRad="40000" dist="23000" dir="5400000" rotWithShape="0">
                  <a:srgbClr val="808080">
                    <a:alpha val="34999"/>
                  </a:srgbClr>
                </a:outerShdw>
              </a:effectLs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sz="3199">
                  <a:solidFill>
                    <a:srgbClr val="FFFFFF"/>
                  </a:solidFill>
                </a:endParaRPr>
              </a:p>
            </p:txBody>
          </p:sp>
          <p:sp>
            <p:nvSpPr>
              <p:cNvPr id="48" name="Rounded Rectangle 21"/>
              <p:cNvSpPr/>
              <p:nvPr/>
            </p:nvSpPr>
            <p:spPr bwMode="auto">
              <a:xfrm>
                <a:off x="1954213" y="3305460"/>
                <a:ext cx="674687" cy="1408112"/>
              </a:xfrm>
              <a:prstGeom prst="roundRect">
                <a:avLst>
                  <a:gd name="adj" fmla="val 2987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sz="3199">
                  <a:solidFill>
                    <a:srgbClr val="FFFFFF"/>
                  </a:solidFill>
                </a:endParaRPr>
              </a:p>
            </p:txBody>
          </p:sp>
          <p:sp>
            <p:nvSpPr>
              <p:cNvPr id="49" name="Rounded Rectangle 22"/>
              <p:cNvSpPr/>
              <p:nvPr/>
            </p:nvSpPr>
            <p:spPr bwMode="auto">
              <a:xfrm>
                <a:off x="1954213" y="4408772"/>
                <a:ext cx="373062" cy="2000250"/>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sz="3199">
                  <a:solidFill>
                    <a:srgbClr val="FFFFFF"/>
                  </a:solidFill>
                </a:endParaRPr>
              </a:p>
            </p:txBody>
          </p:sp>
          <p:sp>
            <p:nvSpPr>
              <p:cNvPr id="50" name="Rounded Rectangle 23"/>
              <p:cNvSpPr/>
              <p:nvPr/>
            </p:nvSpPr>
            <p:spPr bwMode="auto">
              <a:xfrm rot="20452300">
                <a:off x="2325688" y="4429410"/>
                <a:ext cx="371475" cy="774700"/>
              </a:xfrm>
              <a:prstGeom prst="roundRect">
                <a:avLst>
                  <a:gd name="adj" fmla="val 4046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sz="3199">
                  <a:solidFill>
                    <a:srgbClr val="FFFFFF"/>
                  </a:solidFill>
                </a:endParaRPr>
              </a:p>
            </p:txBody>
          </p:sp>
          <p:sp>
            <p:nvSpPr>
              <p:cNvPr id="51" name="Rounded Rectangle 24"/>
              <p:cNvSpPr/>
              <p:nvPr/>
            </p:nvSpPr>
            <p:spPr bwMode="auto">
              <a:xfrm rot="14513746">
                <a:off x="2885282" y="2583941"/>
                <a:ext cx="350837" cy="1501775"/>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sz="3199">
                  <a:solidFill>
                    <a:srgbClr val="FFFFFF"/>
                  </a:solidFill>
                </a:endParaRPr>
              </a:p>
            </p:txBody>
          </p:sp>
          <p:sp>
            <p:nvSpPr>
              <p:cNvPr id="52" name="Rounded Rectangle 25"/>
              <p:cNvSpPr/>
              <p:nvPr/>
            </p:nvSpPr>
            <p:spPr bwMode="auto">
              <a:xfrm>
                <a:off x="2413000" y="4916772"/>
                <a:ext cx="373063" cy="1423988"/>
              </a:xfrm>
              <a:prstGeom prst="roundRect">
                <a:avLst>
                  <a:gd name="adj" fmla="val 424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sz="3199">
                  <a:solidFill>
                    <a:srgbClr val="FFFFFF"/>
                  </a:solidFill>
                </a:endParaRPr>
              </a:p>
            </p:txBody>
          </p:sp>
        </p:grpSp>
      </p:grpSp>
      <p:sp>
        <p:nvSpPr>
          <p:cNvPr id="53" name="TextBox 52"/>
          <p:cNvSpPr txBox="1"/>
          <p:nvPr/>
        </p:nvSpPr>
        <p:spPr>
          <a:xfrm>
            <a:off x="5950020" y="1511290"/>
            <a:ext cx="4346961" cy="945106"/>
          </a:xfrm>
          <a:prstGeom prst="rect">
            <a:avLst/>
          </a:prstGeom>
          <a:noFill/>
        </p:spPr>
        <p:txBody>
          <a:bodyPr wrap="square" lIns="91416" tIns="45708" rIns="91416" bIns="45708" rtlCol="0">
            <a:spAutoFit/>
          </a:bodyPr>
          <a:lstStyle/>
          <a:p>
            <a:pPr>
              <a:lnSpc>
                <a:spcPct val="130000"/>
              </a:lnSpc>
            </a:pPr>
            <a:r>
              <a:rPr lang="zh-CN" altLang="en-US" sz="1066"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p>
        </p:txBody>
      </p:sp>
      <p:sp>
        <p:nvSpPr>
          <p:cNvPr id="54" name="TextBox 53"/>
          <p:cNvSpPr txBox="1"/>
          <p:nvPr/>
        </p:nvSpPr>
        <p:spPr>
          <a:xfrm>
            <a:off x="6644309" y="2567760"/>
            <a:ext cx="4346961" cy="945106"/>
          </a:xfrm>
          <a:prstGeom prst="rect">
            <a:avLst/>
          </a:prstGeom>
          <a:noFill/>
        </p:spPr>
        <p:txBody>
          <a:bodyPr wrap="square" lIns="91416" tIns="45708" rIns="91416" bIns="45708" rtlCol="0">
            <a:spAutoFit/>
          </a:bodyPr>
          <a:lstStyle/>
          <a:p>
            <a:pPr>
              <a:lnSpc>
                <a:spcPct val="130000"/>
              </a:lnSpc>
            </a:pPr>
            <a:r>
              <a:rPr lang="zh-CN" altLang="en-US" sz="1066"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p>
        </p:txBody>
      </p:sp>
      <p:sp>
        <p:nvSpPr>
          <p:cNvPr id="55" name="TextBox 54"/>
          <p:cNvSpPr txBox="1"/>
          <p:nvPr/>
        </p:nvSpPr>
        <p:spPr>
          <a:xfrm>
            <a:off x="7412194" y="3709320"/>
            <a:ext cx="4346961" cy="945106"/>
          </a:xfrm>
          <a:prstGeom prst="rect">
            <a:avLst/>
          </a:prstGeom>
          <a:noFill/>
        </p:spPr>
        <p:txBody>
          <a:bodyPr wrap="square" lIns="91416" tIns="45708" rIns="91416" bIns="45708" rtlCol="0">
            <a:spAutoFit/>
          </a:bodyPr>
          <a:lstStyle/>
          <a:p>
            <a:pPr>
              <a:lnSpc>
                <a:spcPct val="130000"/>
              </a:lnSpc>
            </a:pPr>
            <a:r>
              <a:rPr lang="zh-CN" altLang="en-US" sz="1066"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p>
        </p:txBody>
      </p:sp>
      <p:sp>
        <p:nvSpPr>
          <p:cNvPr id="56" name="TextBox 55"/>
          <p:cNvSpPr txBox="1"/>
          <p:nvPr/>
        </p:nvSpPr>
        <p:spPr>
          <a:xfrm>
            <a:off x="6773950" y="4829361"/>
            <a:ext cx="4346961" cy="945106"/>
          </a:xfrm>
          <a:prstGeom prst="rect">
            <a:avLst/>
          </a:prstGeom>
          <a:noFill/>
        </p:spPr>
        <p:txBody>
          <a:bodyPr wrap="square" lIns="91416" tIns="45708" rIns="91416" bIns="45708" rtlCol="0">
            <a:spAutoFit/>
          </a:bodyPr>
          <a:lstStyle/>
          <a:p>
            <a:pPr>
              <a:lnSpc>
                <a:spcPct val="130000"/>
              </a:lnSpc>
            </a:pPr>
            <a:r>
              <a:rPr lang="zh-CN" altLang="en-US" sz="1066"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p>
        </p:txBody>
      </p:sp>
      <p:sp>
        <p:nvSpPr>
          <p:cNvPr id="64" name="标题 63"/>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604058084"/>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60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60000">
                                          <p:cBhvr additive="base">
                                            <p:cTn id="7" dur="500" fill="hold"/>
                                            <p:tgtEl>
                                              <p:spTgt spid="31"/>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60000">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14:bounceEnd="60000">
                                          <p:cBhvr additive="base">
                                            <p:cTn id="12" dur="500" fill="hold"/>
                                            <p:tgtEl>
                                              <p:spTgt spid="34"/>
                                            </p:tgtEl>
                                            <p:attrNameLst>
                                              <p:attrName>ppt_x</p:attrName>
                                            </p:attrNameLst>
                                          </p:cBhvr>
                                          <p:tavLst>
                                            <p:tav tm="0">
                                              <p:val>
                                                <p:strVal val="#ppt_x"/>
                                              </p:val>
                                            </p:tav>
                                            <p:tav tm="100000">
                                              <p:val>
                                                <p:strVal val="#ppt_x"/>
                                              </p:val>
                                            </p:tav>
                                          </p:tavLst>
                                        </p:anim>
                                        <p:anim calcmode="lin" valueType="num" p14:bounceEnd="60000">
                                          <p:cBhvr additive="base">
                                            <p:cTn id="13" dur="500" fill="hold"/>
                                            <p:tgtEl>
                                              <p:spTgt spid="3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14:presetBounceEnd="60000">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14:bounceEnd="60000">
                                          <p:cBhvr additive="base">
                                            <p:cTn id="17" dur="500" fill="hold"/>
                                            <p:tgtEl>
                                              <p:spTgt spid="37"/>
                                            </p:tgtEl>
                                            <p:attrNameLst>
                                              <p:attrName>ppt_x</p:attrName>
                                            </p:attrNameLst>
                                          </p:cBhvr>
                                          <p:tavLst>
                                            <p:tav tm="0">
                                              <p:val>
                                                <p:strVal val="#ppt_x"/>
                                              </p:val>
                                            </p:tav>
                                            <p:tav tm="100000">
                                              <p:val>
                                                <p:strVal val="#ppt_x"/>
                                              </p:val>
                                            </p:tav>
                                          </p:tavLst>
                                        </p:anim>
                                        <p:anim calcmode="lin" valueType="num" p14:bounceEnd="60000">
                                          <p:cBhvr additive="base">
                                            <p:cTn id="18" dur="500" fill="hold"/>
                                            <p:tgtEl>
                                              <p:spTgt spid="3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14:presetBounceEnd="60000">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14:bounceEnd="60000">
                                          <p:cBhvr additive="base">
                                            <p:cTn id="22" dur="500" fill="hold"/>
                                            <p:tgtEl>
                                              <p:spTgt spid="40"/>
                                            </p:tgtEl>
                                            <p:attrNameLst>
                                              <p:attrName>ppt_x</p:attrName>
                                            </p:attrNameLst>
                                          </p:cBhvr>
                                          <p:tavLst>
                                            <p:tav tm="0">
                                              <p:val>
                                                <p:strVal val="#ppt_x"/>
                                              </p:val>
                                            </p:tav>
                                            <p:tav tm="100000">
                                              <p:val>
                                                <p:strVal val="#ppt_x"/>
                                              </p:val>
                                            </p:tav>
                                          </p:tavLst>
                                        </p:anim>
                                        <p:anim calcmode="lin" valueType="num" p14:bounceEnd="60000">
                                          <p:cBhvr additive="base">
                                            <p:cTn id="23" dur="500" fill="hold"/>
                                            <p:tgtEl>
                                              <p:spTgt spid="4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14:presetBounceEnd="60000">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14:bounceEnd="60000">
                                          <p:cBhvr additive="base">
                                            <p:cTn id="27" dur="500" fill="hold"/>
                                            <p:tgtEl>
                                              <p:spTgt spid="43"/>
                                            </p:tgtEl>
                                            <p:attrNameLst>
                                              <p:attrName>ppt_x</p:attrName>
                                            </p:attrNameLst>
                                          </p:cBhvr>
                                          <p:tavLst>
                                            <p:tav tm="0">
                                              <p:val>
                                                <p:strVal val="0-#ppt_w/2"/>
                                              </p:val>
                                            </p:tav>
                                            <p:tav tm="100000">
                                              <p:val>
                                                <p:strVal val="#ppt_x"/>
                                              </p:val>
                                            </p:tav>
                                          </p:tavLst>
                                        </p:anim>
                                        <p:anim calcmode="lin" valueType="num" p14:bounceEnd="60000">
                                          <p:cBhvr additive="base">
                                            <p:cTn id="28" dur="5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p:tgtEl>
                                              <p:spTgt spid="2"/>
                                            </p:tgtEl>
                                            <p:attrNameLst>
                                              <p:attrName>ppt_x</p:attrName>
                                            </p:attrNameLst>
                                          </p:cBhvr>
                                          <p:tavLst>
                                            <p:tav tm="0">
                                              <p:val>
                                                <p:strVal val="#ppt_x-#ppt_w*1.125000"/>
                                              </p:val>
                                            </p:tav>
                                            <p:tav tm="100000">
                                              <p:val>
                                                <p:strVal val="#ppt_x"/>
                                              </p:val>
                                            </p:tav>
                                          </p:tavLst>
                                        </p:anim>
                                        <p:animEffect transition="in" filter="wipe(right)">
                                          <p:cBhvr>
                                            <p:cTn id="33" dur="500"/>
                                            <p:tgtEl>
                                              <p:spTgt spid="2"/>
                                            </p:tgtEl>
                                          </p:cBhvr>
                                        </p:animEffect>
                                      </p:childTnLst>
                                    </p:cTn>
                                  </p:par>
                                  <p:par>
                                    <p:cTn id="34" presetID="27" presetClass="entr" presetSubtype="0" fill="hold" grpId="0" nodeType="withEffect">
                                      <p:stCondLst>
                                        <p:cond delay="0"/>
                                      </p:stCondLst>
                                      <p:iterate type="lt">
                                        <p:tmPct val="30000"/>
                                      </p:iterate>
                                      <p:childTnLst>
                                        <p:set>
                                          <p:cBhvr>
                                            <p:cTn id="35" dur="1" fill="hold">
                                              <p:stCondLst>
                                                <p:cond delay="0"/>
                                              </p:stCondLst>
                                            </p:cTn>
                                            <p:tgtEl>
                                              <p:spTgt spid="53"/>
                                            </p:tgtEl>
                                            <p:attrNameLst>
                                              <p:attrName>style.visibility</p:attrName>
                                            </p:attrNameLst>
                                          </p:cBhvr>
                                          <p:to>
                                            <p:strVal val="visible"/>
                                          </p:to>
                                        </p:set>
                                        <p:anim calcmode="discrete" valueType="clr">
                                          <p:cBhvr override="childStyle">
                                            <p:cTn id="36" dur="100"/>
                                            <p:tgtEl>
                                              <p:spTgt spid="53"/>
                                            </p:tgtEl>
                                            <p:attrNameLst>
                                              <p:attrName>style.color</p:attrName>
                                            </p:attrNameLst>
                                          </p:cBhvr>
                                          <p:tavLst>
                                            <p:tav tm="0">
                                              <p:val>
                                                <p:clrVal>
                                                  <a:schemeClr val="bg1"/>
                                                </p:clrVal>
                                              </p:val>
                                            </p:tav>
                                            <p:tav tm="50000">
                                              <p:val>
                                                <p:clrVal>
                                                  <a:schemeClr val="bg1"/>
                                                </p:clrVal>
                                              </p:val>
                                            </p:tav>
                                          </p:tavLst>
                                        </p:anim>
                                        <p:anim calcmode="discrete" valueType="clr">
                                          <p:cBhvr>
                                            <p:cTn id="37" dur="100"/>
                                            <p:tgtEl>
                                              <p:spTgt spid="53"/>
                                            </p:tgtEl>
                                            <p:attrNameLst>
                                              <p:attrName>fillcolor</p:attrName>
                                            </p:attrNameLst>
                                          </p:cBhvr>
                                          <p:tavLst>
                                            <p:tav tm="0">
                                              <p:val>
                                                <p:clrVal>
                                                  <a:schemeClr val="accent2"/>
                                                </p:clrVal>
                                              </p:val>
                                            </p:tav>
                                            <p:tav tm="50000">
                                              <p:val>
                                                <p:clrVal>
                                                  <a:schemeClr val="hlink"/>
                                                </p:clrVal>
                                              </p:val>
                                            </p:tav>
                                          </p:tavLst>
                                        </p:anim>
                                        <p:set>
                                          <p:cBhvr>
                                            <p:cTn id="38" dur="100"/>
                                            <p:tgtEl>
                                              <p:spTgt spid="53"/>
                                            </p:tgtEl>
                                            <p:attrNameLst>
                                              <p:attrName>fill.type</p:attrName>
                                            </p:attrNameLst>
                                          </p:cBhvr>
                                          <p:to>
                                            <p:strVal val="solid"/>
                                          </p:to>
                                        </p:set>
                                      </p:childTnLst>
                                    </p:cTn>
                                  </p:par>
                                </p:childTnLst>
                              </p:cTn>
                            </p:par>
                            <p:par>
                              <p:cTn id="39" fill="hold">
                                <p:stCondLst>
                                  <p:cond delay="5510"/>
                                </p:stCondLst>
                                <p:childTnLst>
                                  <p:par>
                                    <p:cTn id="40" presetID="12" presetClass="entr" presetSubtype="8"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p:tgtEl>
                                              <p:spTgt spid="26"/>
                                            </p:tgtEl>
                                            <p:attrNameLst>
                                              <p:attrName>ppt_x</p:attrName>
                                            </p:attrNameLst>
                                          </p:cBhvr>
                                          <p:tavLst>
                                            <p:tav tm="0">
                                              <p:val>
                                                <p:strVal val="#ppt_x-#ppt_w*1.125000"/>
                                              </p:val>
                                            </p:tav>
                                            <p:tav tm="100000">
                                              <p:val>
                                                <p:strVal val="#ppt_x"/>
                                              </p:val>
                                            </p:tav>
                                          </p:tavLst>
                                        </p:anim>
                                        <p:animEffect transition="in" filter="wipe(right)">
                                          <p:cBhvr>
                                            <p:cTn id="43" dur="500"/>
                                            <p:tgtEl>
                                              <p:spTgt spid="26"/>
                                            </p:tgtEl>
                                          </p:cBhvr>
                                        </p:animEffect>
                                      </p:childTnLst>
                                    </p:cTn>
                                  </p:par>
                                  <p:par>
                                    <p:cTn id="44" presetID="27" presetClass="entr" presetSubtype="0" fill="hold" grpId="0" nodeType="withEffect">
                                      <p:stCondLst>
                                        <p:cond delay="0"/>
                                      </p:stCondLst>
                                      <p:iterate type="lt">
                                        <p:tmPct val="30000"/>
                                      </p:iterate>
                                      <p:childTnLst>
                                        <p:set>
                                          <p:cBhvr>
                                            <p:cTn id="45" dur="1" fill="hold">
                                              <p:stCondLst>
                                                <p:cond delay="0"/>
                                              </p:stCondLst>
                                            </p:cTn>
                                            <p:tgtEl>
                                              <p:spTgt spid="54"/>
                                            </p:tgtEl>
                                            <p:attrNameLst>
                                              <p:attrName>style.visibility</p:attrName>
                                            </p:attrNameLst>
                                          </p:cBhvr>
                                          <p:to>
                                            <p:strVal val="visible"/>
                                          </p:to>
                                        </p:set>
                                        <p:anim calcmode="discrete" valueType="clr">
                                          <p:cBhvr override="childStyle">
                                            <p:cTn id="46" dur="100"/>
                                            <p:tgtEl>
                                              <p:spTgt spid="54"/>
                                            </p:tgtEl>
                                            <p:attrNameLst>
                                              <p:attrName>style.color</p:attrName>
                                            </p:attrNameLst>
                                          </p:cBhvr>
                                          <p:tavLst>
                                            <p:tav tm="0">
                                              <p:val>
                                                <p:clrVal>
                                                  <a:schemeClr val="bg1"/>
                                                </p:clrVal>
                                              </p:val>
                                            </p:tav>
                                            <p:tav tm="50000">
                                              <p:val>
                                                <p:clrVal>
                                                  <a:schemeClr val="bg1"/>
                                                </p:clrVal>
                                              </p:val>
                                            </p:tav>
                                          </p:tavLst>
                                        </p:anim>
                                        <p:anim calcmode="discrete" valueType="clr">
                                          <p:cBhvr>
                                            <p:cTn id="47" dur="100"/>
                                            <p:tgtEl>
                                              <p:spTgt spid="54"/>
                                            </p:tgtEl>
                                            <p:attrNameLst>
                                              <p:attrName>fillcolor</p:attrName>
                                            </p:attrNameLst>
                                          </p:cBhvr>
                                          <p:tavLst>
                                            <p:tav tm="0">
                                              <p:val>
                                                <p:clrVal>
                                                  <a:schemeClr val="accent2"/>
                                                </p:clrVal>
                                              </p:val>
                                            </p:tav>
                                            <p:tav tm="50000">
                                              <p:val>
                                                <p:clrVal>
                                                  <a:schemeClr val="hlink"/>
                                                </p:clrVal>
                                              </p:val>
                                            </p:tav>
                                          </p:tavLst>
                                        </p:anim>
                                        <p:set>
                                          <p:cBhvr>
                                            <p:cTn id="48" dur="100"/>
                                            <p:tgtEl>
                                              <p:spTgt spid="54"/>
                                            </p:tgtEl>
                                            <p:attrNameLst>
                                              <p:attrName>fill.type</p:attrName>
                                            </p:attrNameLst>
                                          </p:cBhvr>
                                          <p:to>
                                            <p:strVal val="solid"/>
                                          </p:to>
                                        </p:set>
                                      </p:childTnLst>
                                    </p:cTn>
                                  </p:par>
                                </p:childTnLst>
                              </p:cTn>
                            </p:par>
                            <p:par>
                              <p:cTn id="49" fill="hold">
                                <p:stCondLst>
                                  <p:cond delay="8520"/>
                                </p:stCondLst>
                                <p:childTnLst>
                                  <p:par>
                                    <p:cTn id="50" presetID="12" presetClass="entr" presetSubtype="8"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p:tgtEl>
                                              <p:spTgt spid="20"/>
                                            </p:tgtEl>
                                            <p:attrNameLst>
                                              <p:attrName>ppt_x</p:attrName>
                                            </p:attrNameLst>
                                          </p:cBhvr>
                                          <p:tavLst>
                                            <p:tav tm="0">
                                              <p:val>
                                                <p:strVal val="#ppt_x-#ppt_w*1.125000"/>
                                              </p:val>
                                            </p:tav>
                                            <p:tav tm="100000">
                                              <p:val>
                                                <p:strVal val="#ppt_x"/>
                                              </p:val>
                                            </p:tav>
                                          </p:tavLst>
                                        </p:anim>
                                        <p:animEffect transition="in" filter="wipe(right)">
                                          <p:cBhvr>
                                            <p:cTn id="53" dur="500"/>
                                            <p:tgtEl>
                                              <p:spTgt spid="20"/>
                                            </p:tgtEl>
                                          </p:cBhvr>
                                        </p:animEffect>
                                      </p:childTnLst>
                                    </p:cTn>
                                  </p:par>
                                  <p:par>
                                    <p:cTn id="54" presetID="27" presetClass="entr" presetSubtype="0" fill="hold" grpId="0" nodeType="withEffect">
                                      <p:stCondLst>
                                        <p:cond delay="0"/>
                                      </p:stCondLst>
                                      <p:iterate type="lt">
                                        <p:tmPct val="30000"/>
                                      </p:iterate>
                                      <p:childTnLst>
                                        <p:set>
                                          <p:cBhvr>
                                            <p:cTn id="55" dur="1" fill="hold">
                                              <p:stCondLst>
                                                <p:cond delay="0"/>
                                              </p:stCondLst>
                                            </p:cTn>
                                            <p:tgtEl>
                                              <p:spTgt spid="55"/>
                                            </p:tgtEl>
                                            <p:attrNameLst>
                                              <p:attrName>style.visibility</p:attrName>
                                            </p:attrNameLst>
                                          </p:cBhvr>
                                          <p:to>
                                            <p:strVal val="visible"/>
                                          </p:to>
                                        </p:set>
                                        <p:anim calcmode="discrete" valueType="clr">
                                          <p:cBhvr override="childStyle">
                                            <p:cTn id="56" dur="100"/>
                                            <p:tgtEl>
                                              <p:spTgt spid="55"/>
                                            </p:tgtEl>
                                            <p:attrNameLst>
                                              <p:attrName>style.color</p:attrName>
                                            </p:attrNameLst>
                                          </p:cBhvr>
                                          <p:tavLst>
                                            <p:tav tm="0">
                                              <p:val>
                                                <p:clrVal>
                                                  <a:schemeClr val="bg1"/>
                                                </p:clrVal>
                                              </p:val>
                                            </p:tav>
                                            <p:tav tm="50000">
                                              <p:val>
                                                <p:clrVal>
                                                  <a:schemeClr val="bg1"/>
                                                </p:clrVal>
                                              </p:val>
                                            </p:tav>
                                          </p:tavLst>
                                        </p:anim>
                                        <p:anim calcmode="discrete" valueType="clr">
                                          <p:cBhvr>
                                            <p:cTn id="57" dur="100"/>
                                            <p:tgtEl>
                                              <p:spTgt spid="55"/>
                                            </p:tgtEl>
                                            <p:attrNameLst>
                                              <p:attrName>fillcolor</p:attrName>
                                            </p:attrNameLst>
                                          </p:cBhvr>
                                          <p:tavLst>
                                            <p:tav tm="0">
                                              <p:val>
                                                <p:clrVal>
                                                  <a:schemeClr val="accent2"/>
                                                </p:clrVal>
                                              </p:val>
                                            </p:tav>
                                            <p:tav tm="50000">
                                              <p:val>
                                                <p:clrVal>
                                                  <a:schemeClr val="hlink"/>
                                                </p:clrVal>
                                              </p:val>
                                            </p:tav>
                                          </p:tavLst>
                                        </p:anim>
                                        <p:set>
                                          <p:cBhvr>
                                            <p:cTn id="58" dur="100"/>
                                            <p:tgtEl>
                                              <p:spTgt spid="55"/>
                                            </p:tgtEl>
                                            <p:attrNameLst>
                                              <p:attrName>fill.type</p:attrName>
                                            </p:attrNameLst>
                                          </p:cBhvr>
                                          <p:to>
                                            <p:strVal val="solid"/>
                                          </p:to>
                                        </p:set>
                                      </p:childTnLst>
                                    </p:cTn>
                                  </p:par>
                                </p:childTnLst>
                              </p:cTn>
                            </p:par>
                            <p:par>
                              <p:cTn id="59" fill="hold">
                                <p:stCondLst>
                                  <p:cond delay="11530"/>
                                </p:stCondLst>
                                <p:childTnLst>
                                  <p:par>
                                    <p:cTn id="60" presetID="12" presetClass="entr" presetSubtype="8"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p:tgtEl>
                                              <p:spTgt spid="9"/>
                                            </p:tgtEl>
                                            <p:attrNameLst>
                                              <p:attrName>ppt_x</p:attrName>
                                            </p:attrNameLst>
                                          </p:cBhvr>
                                          <p:tavLst>
                                            <p:tav tm="0">
                                              <p:val>
                                                <p:strVal val="#ppt_x-#ppt_w*1.125000"/>
                                              </p:val>
                                            </p:tav>
                                            <p:tav tm="100000">
                                              <p:val>
                                                <p:strVal val="#ppt_x"/>
                                              </p:val>
                                            </p:tav>
                                          </p:tavLst>
                                        </p:anim>
                                        <p:animEffect transition="in" filter="wipe(right)">
                                          <p:cBhvr>
                                            <p:cTn id="63" dur="500"/>
                                            <p:tgtEl>
                                              <p:spTgt spid="9"/>
                                            </p:tgtEl>
                                          </p:cBhvr>
                                        </p:animEffect>
                                      </p:childTnLst>
                                    </p:cTn>
                                  </p:par>
                                  <p:par>
                                    <p:cTn id="64" presetID="27" presetClass="entr" presetSubtype="0" fill="hold" grpId="0" nodeType="withEffect">
                                      <p:stCondLst>
                                        <p:cond delay="0"/>
                                      </p:stCondLst>
                                      <p:iterate type="lt">
                                        <p:tmPct val="30000"/>
                                      </p:iterate>
                                      <p:childTnLst>
                                        <p:set>
                                          <p:cBhvr>
                                            <p:cTn id="65" dur="1" fill="hold">
                                              <p:stCondLst>
                                                <p:cond delay="0"/>
                                              </p:stCondLst>
                                            </p:cTn>
                                            <p:tgtEl>
                                              <p:spTgt spid="56"/>
                                            </p:tgtEl>
                                            <p:attrNameLst>
                                              <p:attrName>style.visibility</p:attrName>
                                            </p:attrNameLst>
                                          </p:cBhvr>
                                          <p:to>
                                            <p:strVal val="visible"/>
                                          </p:to>
                                        </p:set>
                                        <p:anim calcmode="discrete" valueType="clr">
                                          <p:cBhvr override="childStyle">
                                            <p:cTn id="66" dur="100"/>
                                            <p:tgtEl>
                                              <p:spTgt spid="56"/>
                                            </p:tgtEl>
                                            <p:attrNameLst>
                                              <p:attrName>style.color</p:attrName>
                                            </p:attrNameLst>
                                          </p:cBhvr>
                                          <p:tavLst>
                                            <p:tav tm="0">
                                              <p:val>
                                                <p:clrVal>
                                                  <a:schemeClr val="bg1"/>
                                                </p:clrVal>
                                              </p:val>
                                            </p:tav>
                                            <p:tav tm="50000">
                                              <p:val>
                                                <p:clrVal>
                                                  <a:schemeClr val="bg1"/>
                                                </p:clrVal>
                                              </p:val>
                                            </p:tav>
                                          </p:tavLst>
                                        </p:anim>
                                        <p:anim calcmode="discrete" valueType="clr">
                                          <p:cBhvr>
                                            <p:cTn id="67" dur="100"/>
                                            <p:tgtEl>
                                              <p:spTgt spid="56"/>
                                            </p:tgtEl>
                                            <p:attrNameLst>
                                              <p:attrName>fillcolor</p:attrName>
                                            </p:attrNameLst>
                                          </p:cBhvr>
                                          <p:tavLst>
                                            <p:tav tm="0">
                                              <p:val>
                                                <p:clrVal>
                                                  <a:schemeClr val="accent2"/>
                                                </p:clrVal>
                                              </p:val>
                                            </p:tav>
                                            <p:tav tm="50000">
                                              <p:val>
                                                <p:clrVal>
                                                  <a:schemeClr val="hlink"/>
                                                </p:clrVal>
                                              </p:val>
                                            </p:tav>
                                          </p:tavLst>
                                        </p:anim>
                                        <p:set>
                                          <p:cBhvr>
                                            <p:cTn id="68" dur="100"/>
                                            <p:tgtEl>
                                              <p:spTgt spid="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ppt_x"/>
                                              </p:val>
                                            </p:tav>
                                            <p:tav tm="100000">
                                              <p:val>
                                                <p:strVal val="#ppt_x"/>
                                              </p:val>
                                            </p:tav>
                                          </p:tavLst>
                                        </p:anim>
                                        <p:anim calcmode="lin" valueType="num">
                                          <p:cBhvr additive="base">
                                            <p:cTn id="13" dur="500" fill="hold"/>
                                            <p:tgtEl>
                                              <p:spTgt spid="3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ppt_x"/>
                                              </p:val>
                                            </p:tav>
                                            <p:tav tm="100000">
                                              <p:val>
                                                <p:strVal val="#ppt_x"/>
                                              </p:val>
                                            </p:tav>
                                          </p:tavLst>
                                        </p:anim>
                                        <p:anim calcmode="lin" valueType="num">
                                          <p:cBhvr additive="base">
                                            <p:cTn id="18" dur="500" fill="hold"/>
                                            <p:tgtEl>
                                              <p:spTgt spid="3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0-#ppt_w/2"/>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p:tgtEl>
                                              <p:spTgt spid="2"/>
                                            </p:tgtEl>
                                            <p:attrNameLst>
                                              <p:attrName>ppt_x</p:attrName>
                                            </p:attrNameLst>
                                          </p:cBhvr>
                                          <p:tavLst>
                                            <p:tav tm="0">
                                              <p:val>
                                                <p:strVal val="#ppt_x-#ppt_w*1.125000"/>
                                              </p:val>
                                            </p:tav>
                                            <p:tav tm="100000">
                                              <p:val>
                                                <p:strVal val="#ppt_x"/>
                                              </p:val>
                                            </p:tav>
                                          </p:tavLst>
                                        </p:anim>
                                        <p:animEffect transition="in" filter="wipe(right)">
                                          <p:cBhvr>
                                            <p:cTn id="33" dur="500"/>
                                            <p:tgtEl>
                                              <p:spTgt spid="2"/>
                                            </p:tgtEl>
                                          </p:cBhvr>
                                        </p:animEffect>
                                      </p:childTnLst>
                                    </p:cTn>
                                  </p:par>
                                  <p:par>
                                    <p:cTn id="34" presetID="27" presetClass="entr" presetSubtype="0" fill="hold" grpId="0" nodeType="withEffect">
                                      <p:stCondLst>
                                        <p:cond delay="0"/>
                                      </p:stCondLst>
                                      <p:iterate type="lt">
                                        <p:tmPct val="30000"/>
                                      </p:iterate>
                                      <p:childTnLst>
                                        <p:set>
                                          <p:cBhvr>
                                            <p:cTn id="35" dur="1" fill="hold">
                                              <p:stCondLst>
                                                <p:cond delay="0"/>
                                              </p:stCondLst>
                                            </p:cTn>
                                            <p:tgtEl>
                                              <p:spTgt spid="53"/>
                                            </p:tgtEl>
                                            <p:attrNameLst>
                                              <p:attrName>style.visibility</p:attrName>
                                            </p:attrNameLst>
                                          </p:cBhvr>
                                          <p:to>
                                            <p:strVal val="visible"/>
                                          </p:to>
                                        </p:set>
                                        <p:anim calcmode="discrete" valueType="clr">
                                          <p:cBhvr override="childStyle">
                                            <p:cTn id="36" dur="100"/>
                                            <p:tgtEl>
                                              <p:spTgt spid="53"/>
                                            </p:tgtEl>
                                            <p:attrNameLst>
                                              <p:attrName>style.color</p:attrName>
                                            </p:attrNameLst>
                                          </p:cBhvr>
                                          <p:tavLst>
                                            <p:tav tm="0">
                                              <p:val>
                                                <p:clrVal>
                                                  <a:schemeClr val="bg1"/>
                                                </p:clrVal>
                                              </p:val>
                                            </p:tav>
                                            <p:tav tm="50000">
                                              <p:val>
                                                <p:clrVal>
                                                  <a:schemeClr val="bg1"/>
                                                </p:clrVal>
                                              </p:val>
                                            </p:tav>
                                          </p:tavLst>
                                        </p:anim>
                                        <p:anim calcmode="discrete" valueType="clr">
                                          <p:cBhvr>
                                            <p:cTn id="37" dur="100"/>
                                            <p:tgtEl>
                                              <p:spTgt spid="53"/>
                                            </p:tgtEl>
                                            <p:attrNameLst>
                                              <p:attrName>fillcolor</p:attrName>
                                            </p:attrNameLst>
                                          </p:cBhvr>
                                          <p:tavLst>
                                            <p:tav tm="0">
                                              <p:val>
                                                <p:clrVal>
                                                  <a:schemeClr val="accent2"/>
                                                </p:clrVal>
                                              </p:val>
                                            </p:tav>
                                            <p:tav tm="50000">
                                              <p:val>
                                                <p:clrVal>
                                                  <a:schemeClr val="hlink"/>
                                                </p:clrVal>
                                              </p:val>
                                            </p:tav>
                                          </p:tavLst>
                                        </p:anim>
                                        <p:set>
                                          <p:cBhvr>
                                            <p:cTn id="38" dur="100"/>
                                            <p:tgtEl>
                                              <p:spTgt spid="53"/>
                                            </p:tgtEl>
                                            <p:attrNameLst>
                                              <p:attrName>fill.type</p:attrName>
                                            </p:attrNameLst>
                                          </p:cBhvr>
                                          <p:to>
                                            <p:strVal val="solid"/>
                                          </p:to>
                                        </p:set>
                                      </p:childTnLst>
                                    </p:cTn>
                                  </p:par>
                                </p:childTnLst>
                              </p:cTn>
                            </p:par>
                            <p:par>
                              <p:cTn id="39" fill="hold">
                                <p:stCondLst>
                                  <p:cond delay="5510"/>
                                </p:stCondLst>
                                <p:childTnLst>
                                  <p:par>
                                    <p:cTn id="40" presetID="12" presetClass="entr" presetSubtype="8"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p:tgtEl>
                                              <p:spTgt spid="26"/>
                                            </p:tgtEl>
                                            <p:attrNameLst>
                                              <p:attrName>ppt_x</p:attrName>
                                            </p:attrNameLst>
                                          </p:cBhvr>
                                          <p:tavLst>
                                            <p:tav tm="0">
                                              <p:val>
                                                <p:strVal val="#ppt_x-#ppt_w*1.125000"/>
                                              </p:val>
                                            </p:tav>
                                            <p:tav tm="100000">
                                              <p:val>
                                                <p:strVal val="#ppt_x"/>
                                              </p:val>
                                            </p:tav>
                                          </p:tavLst>
                                        </p:anim>
                                        <p:animEffect transition="in" filter="wipe(right)">
                                          <p:cBhvr>
                                            <p:cTn id="43" dur="500"/>
                                            <p:tgtEl>
                                              <p:spTgt spid="26"/>
                                            </p:tgtEl>
                                          </p:cBhvr>
                                        </p:animEffect>
                                      </p:childTnLst>
                                    </p:cTn>
                                  </p:par>
                                  <p:par>
                                    <p:cTn id="44" presetID="27" presetClass="entr" presetSubtype="0" fill="hold" grpId="0" nodeType="withEffect">
                                      <p:stCondLst>
                                        <p:cond delay="0"/>
                                      </p:stCondLst>
                                      <p:iterate type="lt">
                                        <p:tmPct val="30000"/>
                                      </p:iterate>
                                      <p:childTnLst>
                                        <p:set>
                                          <p:cBhvr>
                                            <p:cTn id="45" dur="1" fill="hold">
                                              <p:stCondLst>
                                                <p:cond delay="0"/>
                                              </p:stCondLst>
                                            </p:cTn>
                                            <p:tgtEl>
                                              <p:spTgt spid="54"/>
                                            </p:tgtEl>
                                            <p:attrNameLst>
                                              <p:attrName>style.visibility</p:attrName>
                                            </p:attrNameLst>
                                          </p:cBhvr>
                                          <p:to>
                                            <p:strVal val="visible"/>
                                          </p:to>
                                        </p:set>
                                        <p:anim calcmode="discrete" valueType="clr">
                                          <p:cBhvr override="childStyle">
                                            <p:cTn id="46" dur="100"/>
                                            <p:tgtEl>
                                              <p:spTgt spid="54"/>
                                            </p:tgtEl>
                                            <p:attrNameLst>
                                              <p:attrName>style.color</p:attrName>
                                            </p:attrNameLst>
                                          </p:cBhvr>
                                          <p:tavLst>
                                            <p:tav tm="0">
                                              <p:val>
                                                <p:clrVal>
                                                  <a:schemeClr val="bg1"/>
                                                </p:clrVal>
                                              </p:val>
                                            </p:tav>
                                            <p:tav tm="50000">
                                              <p:val>
                                                <p:clrVal>
                                                  <a:schemeClr val="bg1"/>
                                                </p:clrVal>
                                              </p:val>
                                            </p:tav>
                                          </p:tavLst>
                                        </p:anim>
                                        <p:anim calcmode="discrete" valueType="clr">
                                          <p:cBhvr>
                                            <p:cTn id="47" dur="100"/>
                                            <p:tgtEl>
                                              <p:spTgt spid="54"/>
                                            </p:tgtEl>
                                            <p:attrNameLst>
                                              <p:attrName>fillcolor</p:attrName>
                                            </p:attrNameLst>
                                          </p:cBhvr>
                                          <p:tavLst>
                                            <p:tav tm="0">
                                              <p:val>
                                                <p:clrVal>
                                                  <a:schemeClr val="accent2"/>
                                                </p:clrVal>
                                              </p:val>
                                            </p:tav>
                                            <p:tav tm="50000">
                                              <p:val>
                                                <p:clrVal>
                                                  <a:schemeClr val="hlink"/>
                                                </p:clrVal>
                                              </p:val>
                                            </p:tav>
                                          </p:tavLst>
                                        </p:anim>
                                        <p:set>
                                          <p:cBhvr>
                                            <p:cTn id="48" dur="100"/>
                                            <p:tgtEl>
                                              <p:spTgt spid="54"/>
                                            </p:tgtEl>
                                            <p:attrNameLst>
                                              <p:attrName>fill.type</p:attrName>
                                            </p:attrNameLst>
                                          </p:cBhvr>
                                          <p:to>
                                            <p:strVal val="solid"/>
                                          </p:to>
                                        </p:set>
                                      </p:childTnLst>
                                    </p:cTn>
                                  </p:par>
                                </p:childTnLst>
                              </p:cTn>
                            </p:par>
                            <p:par>
                              <p:cTn id="49" fill="hold">
                                <p:stCondLst>
                                  <p:cond delay="8520"/>
                                </p:stCondLst>
                                <p:childTnLst>
                                  <p:par>
                                    <p:cTn id="50" presetID="12" presetClass="entr" presetSubtype="8"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p:tgtEl>
                                              <p:spTgt spid="20"/>
                                            </p:tgtEl>
                                            <p:attrNameLst>
                                              <p:attrName>ppt_x</p:attrName>
                                            </p:attrNameLst>
                                          </p:cBhvr>
                                          <p:tavLst>
                                            <p:tav tm="0">
                                              <p:val>
                                                <p:strVal val="#ppt_x-#ppt_w*1.125000"/>
                                              </p:val>
                                            </p:tav>
                                            <p:tav tm="100000">
                                              <p:val>
                                                <p:strVal val="#ppt_x"/>
                                              </p:val>
                                            </p:tav>
                                          </p:tavLst>
                                        </p:anim>
                                        <p:animEffect transition="in" filter="wipe(right)">
                                          <p:cBhvr>
                                            <p:cTn id="53" dur="500"/>
                                            <p:tgtEl>
                                              <p:spTgt spid="20"/>
                                            </p:tgtEl>
                                          </p:cBhvr>
                                        </p:animEffect>
                                      </p:childTnLst>
                                    </p:cTn>
                                  </p:par>
                                  <p:par>
                                    <p:cTn id="54" presetID="27" presetClass="entr" presetSubtype="0" fill="hold" grpId="0" nodeType="withEffect">
                                      <p:stCondLst>
                                        <p:cond delay="0"/>
                                      </p:stCondLst>
                                      <p:iterate type="lt">
                                        <p:tmPct val="30000"/>
                                      </p:iterate>
                                      <p:childTnLst>
                                        <p:set>
                                          <p:cBhvr>
                                            <p:cTn id="55" dur="1" fill="hold">
                                              <p:stCondLst>
                                                <p:cond delay="0"/>
                                              </p:stCondLst>
                                            </p:cTn>
                                            <p:tgtEl>
                                              <p:spTgt spid="55"/>
                                            </p:tgtEl>
                                            <p:attrNameLst>
                                              <p:attrName>style.visibility</p:attrName>
                                            </p:attrNameLst>
                                          </p:cBhvr>
                                          <p:to>
                                            <p:strVal val="visible"/>
                                          </p:to>
                                        </p:set>
                                        <p:anim calcmode="discrete" valueType="clr">
                                          <p:cBhvr override="childStyle">
                                            <p:cTn id="56" dur="100"/>
                                            <p:tgtEl>
                                              <p:spTgt spid="55"/>
                                            </p:tgtEl>
                                            <p:attrNameLst>
                                              <p:attrName>style.color</p:attrName>
                                            </p:attrNameLst>
                                          </p:cBhvr>
                                          <p:tavLst>
                                            <p:tav tm="0">
                                              <p:val>
                                                <p:clrVal>
                                                  <a:schemeClr val="bg1"/>
                                                </p:clrVal>
                                              </p:val>
                                            </p:tav>
                                            <p:tav tm="50000">
                                              <p:val>
                                                <p:clrVal>
                                                  <a:schemeClr val="bg1"/>
                                                </p:clrVal>
                                              </p:val>
                                            </p:tav>
                                          </p:tavLst>
                                        </p:anim>
                                        <p:anim calcmode="discrete" valueType="clr">
                                          <p:cBhvr>
                                            <p:cTn id="57" dur="100"/>
                                            <p:tgtEl>
                                              <p:spTgt spid="55"/>
                                            </p:tgtEl>
                                            <p:attrNameLst>
                                              <p:attrName>fillcolor</p:attrName>
                                            </p:attrNameLst>
                                          </p:cBhvr>
                                          <p:tavLst>
                                            <p:tav tm="0">
                                              <p:val>
                                                <p:clrVal>
                                                  <a:schemeClr val="accent2"/>
                                                </p:clrVal>
                                              </p:val>
                                            </p:tav>
                                            <p:tav tm="50000">
                                              <p:val>
                                                <p:clrVal>
                                                  <a:schemeClr val="hlink"/>
                                                </p:clrVal>
                                              </p:val>
                                            </p:tav>
                                          </p:tavLst>
                                        </p:anim>
                                        <p:set>
                                          <p:cBhvr>
                                            <p:cTn id="58" dur="100"/>
                                            <p:tgtEl>
                                              <p:spTgt spid="55"/>
                                            </p:tgtEl>
                                            <p:attrNameLst>
                                              <p:attrName>fill.type</p:attrName>
                                            </p:attrNameLst>
                                          </p:cBhvr>
                                          <p:to>
                                            <p:strVal val="solid"/>
                                          </p:to>
                                        </p:set>
                                      </p:childTnLst>
                                    </p:cTn>
                                  </p:par>
                                </p:childTnLst>
                              </p:cTn>
                            </p:par>
                            <p:par>
                              <p:cTn id="59" fill="hold">
                                <p:stCondLst>
                                  <p:cond delay="11530"/>
                                </p:stCondLst>
                                <p:childTnLst>
                                  <p:par>
                                    <p:cTn id="60" presetID="12" presetClass="entr" presetSubtype="8"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p:tgtEl>
                                              <p:spTgt spid="9"/>
                                            </p:tgtEl>
                                            <p:attrNameLst>
                                              <p:attrName>ppt_x</p:attrName>
                                            </p:attrNameLst>
                                          </p:cBhvr>
                                          <p:tavLst>
                                            <p:tav tm="0">
                                              <p:val>
                                                <p:strVal val="#ppt_x-#ppt_w*1.125000"/>
                                              </p:val>
                                            </p:tav>
                                            <p:tav tm="100000">
                                              <p:val>
                                                <p:strVal val="#ppt_x"/>
                                              </p:val>
                                            </p:tav>
                                          </p:tavLst>
                                        </p:anim>
                                        <p:animEffect transition="in" filter="wipe(right)">
                                          <p:cBhvr>
                                            <p:cTn id="63" dur="500"/>
                                            <p:tgtEl>
                                              <p:spTgt spid="9"/>
                                            </p:tgtEl>
                                          </p:cBhvr>
                                        </p:animEffect>
                                      </p:childTnLst>
                                    </p:cTn>
                                  </p:par>
                                  <p:par>
                                    <p:cTn id="64" presetID="27" presetClass="entr" presetSubtype="0" fill="hold" grpId="0" nodeType="withEffect">
                                      <p:stCondLst>
                                        <p:cond delay="0"/>
                                      </p:stCondLst>
                                      <p:iterate type="lt">
                                        <p:tmPct val="30000"/>
                                      </p:iterate>
                                      <p:childTnLst>
                                        <p:set>
                                          <p:cBhvr>
                                            <p:cTn id="65" dur="1" fill="hold">
                                              <p:stCondLst>
                                                <p:cond delay="0"/>
                                              </p:stCondLst>
                                            </p:cTn>
                                            <p:tgtEl>
                                              <p:spTgt spid="56"/>
                                            </p:tgtEl>
                                            <p:attrNameLst>
                                              <p:attrName>style.visibility</p:attrName>
                                            </p:attrNameLst>
                                          </p:cBhvr>
                                          <p:to>
                                            <p:strVal val="visible"/>
                                          </p:to>
                                        </p:set>
                                        <p:anim calcmode="discrete" valueType="clr">
                                          <p:cBhvr override="childStyle">
                                            <p:cTn id="66" dur="100"/>
                                            <p:tgtEl>
                                              <p:spTgt spid="56"/>
                                            </p:tgtEl>
                                            <p:attrNameLst>
                                              <p:attrName>style.color</p:attrName>
                                            </p:attrNameLst>
                                          </p:cBhvr>
                                          <p:tavLst>
                                            <p:tav tm="0">
                                              <p:val>
                                                <p:clrVal>
                                                  <a:schemeClr val="bg1"/>
                                                </p:clrVal>
                                              </p:val>
                                            </p:tav>
                                            <p:tav tm="50000">
                                              <p:val>
                                                <p:clrVal>
                                                  <a:schemeClr val="bg1"/>
                                                </p:clrVal>
                                              </p:val>
                                            </p:tav>
                                          </p:tavLst>
                                        </p:anim>
                                        <p:anim calcmode="discrete" valueType="clr">
                                          <p:cBhvr>
                                            <p:cTn id="67" dur="100"/>
                                            <p:tgtEl>
                                              <p:spTgt spid="56"/>
                                            </p:tgtEl>
                                            <p:attrNameLst>
                                              <p:attrName>fillcolor</p:attrName>
                                            </p:attrNameLst>
                                          </p:cBhvr>
                                          <p:tavLst>
                                            <p:tav tm="0">
                                              <p:val>
                                                <p:clrVal>
                                                  <a:schemeClr val="accent2"/>
                                                </p:clrVal>
                                              </p:val>
                                            </p:tav>
                                            <p:tav tm="50000">
                                              <p:val>
                                                <p:clrVal>
                                                  <a:schemeClr val="hlink"/>
                                                </p:clrVal>
                                              </p:val>
                                            </p:tav>
                                          </p:tavLst>
                                        </p:anim>
                                        <p:set>
                                          <p:cBhvr>
                                            <p:cTn id="68" dur="100"/>
                                            <p:tgtEl>
                                              <p:spTgt spid="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a:spLocks noChangeArrowheads="1"/>
          </p:cNvSpPr>
          <p:nvPr/>
        </p:nvSpPr>
        <p:spPr bwMode="auto">
          <a:xfrm>
            <a:off x="1008760" y="1413301"/>
            <a:ext cx="10366452" cy="4031398"/>
          </a:xfrm>
          <a:prstGeom prst="rightArrow">
            <a:avLst>
              <a:gd name="adj1" fmla="val 50000"/>
              <a:gd name="adj2" fmla="val 49990"/>
            </a:avLst>
          </a:prstGeom>
          <a:solidFill>
            <a:schemeClr val="accent1"/>
          </a:solidFill>
          <a:ln w="12700" cap="flat" cmpd="sng">
            <a:noFill/>
            <a:bevel/>
            <a:headEnd/>
            <a:tailEnd/>
          </a:ln>
        </p:spPr>
        <p:txBody>
          <a:bodyPr anchor="ctr"/>
          <a:lstStyle/>
          <a:p>
            <a:pPr algn="ctr"/>
            <a:endParaRPr lang="zh-CN" altLang="zh-CN" sz="3199">
              <a:solidFill>
                <a:srgbClr val="FFFFFF"/>
              </a:solidFill>
              <a:latin typeface="宋体" pitchFamily="2" charset="-122"/>
              <a:sym typeface="宋体" pitchFamily="2" charset="-122"/>
            </a:endParaRPr>
          </a:p>
        </p:txBody>
      </p:sp>
      <p:sp>
        <p:nvSpPr>
          <p:cNvPr id="3" name="椭圆 2"/>
          <p:cNvSpPr/>
          <p:nvPr/>
        </p:nvSpPr>
        <p:spPr>
          <a:xfrm>
            <a:off x="1990279" y="2565129"/>
            <a:ext cx="1727742" cy="1727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4" name="椭圆 3"/>
          <p:cNvSpPr/>
          <p:nvPr/>
        </p:nvSpPr>
        <p:spPr>
          <a:xfrm>
            <a:off x="4389920" y="2565129"/>
            <a:ext cx="1727742" cy="1727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5" name="椭圆 4"/>
          <p:cNvSpPr/>
          <p:nvPr/>
        </p:nvSpPr>
        <p:spPr>
          <a:xfrm>
            <a:off x="6789562" y="2565129"/>
            <a:ext cx="1727742" cy="1727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grpSp>
        <p:nvGrpSpPr>
          <p:cNvPr id="6" name="组合 5"/>
          <p:cNvGrpSpPr/>
          <p:nvPr/>
        </p:nvGrpSpPr>
        <p:grpSpPr>
          <a:xfrm>
            <a:off x="1872633" y="4580726"/>
            <a:ext cx="2037361" cy="1247916"/>
            <a:chOff x="1110889" y="3219822"/>
            <a:chExt cx="1528419" cy="936181"/>
          </a:xfrm>
        </p:grpSpPr>
        <p:sp>
          <p:nvSpPr>
            <p:cNvPr id="7" name="Freeform 5"/>
            <p:cNvSpPr>
              <a:spLocks/>
            </p:cNvSpPr>
            <p:nvPr/>
          </p:nvSpPr>
          <p:spPr bwMode="auto">
            <a:xfrm>
              <a:off x="1110889" y="3219822"/>
              <a:ext cx="1496506" cy="936181"/>
            </a:xfrm>
            <a:custGeom>
              <a:avLst/>
              <a:gdLst>
                <a:gd name="T0" fmla="*/ 1172 w 2596"/>
                <a:gd name="T1" fmla="*/ 180 h 1624"/>
                <a:gd name="T2" fmla="*/ 1298 w 2596"/>
                <a:gd name="T3" fmla="*/ 0 h 1624"/>
                <a:gd name="T4" fmla="*/ 1424 w 2596"/>
                <a:gd name="T5" fmla="*/ 180 h 1624"/>
                <a:gd name="T6" fmla="*/ 2370 w 2596"/>
                <a:gd name="T7" fmla="*/ 180 h 1624"/>
                <a:gd name="T8" fmla="*/ 2414 w 2596"/>
                <a:gd name="T9" fmla="*/ 186 h 1624"/>
                <a:gd name="T10" fmla="*/ 2458 w 2596"/>
                <a:gd name="T11" fmla="*/ 198 h 1624"/>
                <a:gd name="T12" fmla="*/ 2496 w 2596"/>
                <a:gd name="T13" fmla="*/ 220 h 1624"/>
                <a:gd name="T14" fmla="*/ 2528 w 2596"/>
                <a:gd name="T15" fmla="*/ 246 h 1624"/>
                <a:gd name="T16" fmla="*/ 2556 w 2596"/>
                <a:gd name="T17" fmla="*/ 280 h 1624"/>
                <a:gd name="T18" fmla="*/ 2578 w 2596"/>
                <a:gd name="T19" fmla="*/ 318 h 1624"/>
                <a:gd name="T20" fmla="*/ 2590 w 2596"/>
                <a:gd name="T21" fmla="*/ 360 h 1624"/>
                <a:gd name="T22" fmla="*/ 2596 w 2596"/>
                <a:gd name="T23" fmla="*/ 406 h 1624"/>
                <a:gd name="T24" fmla="*/ 2596 w 2596"/>
                <a:gd name="T25" fmla="*/ 1398 h 1624"/>
                <a:gd name="T26" fmla="*/ 2590 w 2596"/>
                <a:gd name="T27" fmla="*/ 1444 h 1624"/>
                <a:gd name="T28" fmla="*/ 2578 w 2596"/>
                <a:gd name="T29" fmla="*/ 1486 h 1624"/>
                <a:gd name="T30" fmla="*/ 2556 w 2596"/>
                <a:gd name="T31" fmla="*/ 1524 h 1624"/>
                <a:gd name="T32" fmla="*/ 2528 w 2596"/>
                <a:gd name="T33" fmla="*/ 1558 h 1624"/>
                <a:gd name="T34" fmla="*/ 2496 w 2596"/>
                <a:gd name="T35" fmla="*/ 1586 h 1624"/>
                <a:gd name="T36" fmla="*/ 2458 w 2596"/>
                <a:gd name="T37" fmla="*/ 1606 h 1624"/>
                <a:gd name="T38" fmla="*/ 2414 w 2596"/>
                <a:gd name="T39" fmla="*/ 1620 h 1624"/>
                <a:gd name="T40" fmla="*/ 2370 w 2596"/>
                <a:gd name="T41" fmla="*/ 1624 h 1624"/>
                <a:gd name="T42" fmla="*/ 226 w 2596"/>
                <a:gd name="T43" fmla="*/ 1624 h 1624"/>
                <a:gd name="T44" fmla="*/ 182 w 2596"/>
                <a:gd name="T45" fmla="*/ 1620 h 1624"/>
                <a:gd name="T46" fmla="*/ 138 w 2596"/>
                <a:gd name="T47" fmla="*/ 1606 h 1624"/>
                <a:gd name="T48" fmla="*/ 100 w 2596"/>
                <a:gd name="T49" fmla="*/ 1586 h 1624"/>
                <a:gd name="T50" fmla="*/ 68 w 2596"/>
                <a:gd name="T51" fmla="*/ 1558 h 1624"/>
                <a:gd name="T52" fmla="*/ 40 w 2596"/>
                <a:gd name="T53" fmla="*/ 1524 h 1624"/>
                <a:gd name="T54" fmla="*/ 18 w 2596"/>
                <a:gd name="T55" fmla="*/ 1486 h 1624"/>
                <a:gd name="T56" fmla="*/ 6 w 2596"/>
                <a:gd name="T57" fmla="*/ 1444 h 1624"/>
                <a:gd name="T58" fmla="*/ 0 w 2596"/>
                <a:gd name="T59" fmla="*/ 1398 h 1624"/>
                <a:gd name="T60" fmla="*/ 0 w 2596"/>
                <a:gd name="T61" fmla="*/ 406 h 1624"/>
                <a:gd name="T62" fmla="*/ 6 w 2596"/>
                <a:gd name="T63" fmla="*/ 360 h 1624"/>
                <a:gd name="T64" fmla="*/ 18 w 2596"/>
                <a:gd name="T65" fmla="*/ 318 h 1624"/>
                <a:gd name="T66" fmla="*/ 40 w 2596"/>
                <a:gd name="T67" fmla="*/ 280 h 1624"/>
                <a:gd name="T68" fmla="*/ 68 w 2596"/>
                <a:gd name="T69" fmla="*/ 246 h 1624"/>
                <a:gd name="T70" fmla="*/ 100 w 2596"/>
                <a:gd name="T71" fmla="*/ 220 h 1624"/>
                <a:gd name="T72" fmla="*/ 138 w 2596"/>
                <a:gd name="T73" fmla="*/ 198 h 1624"/>
                <a:gd name="T74" fmla="*/ 182 w 2596"/>
                <a:gd name="T75" fmla="*/ 186 h 1624"/>
                <a:gd name="T76" fmla="*/ 226 w 2596"/>
                <a:gd name="T77" fmla="*/ 18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96" h="1624">
                  <a:moveTo>
                    <a:pt x="226" y="180"/>
                  </a:moveTo>
                  <a:lnTo>
                    <a:pt x="1172" y="180"/>
                  </a:lnTo>
                  <a:lnTo>
                    <a:pt x="1226" y="102"/>
                  </a:lnTo>
                  <a:lnTo>
                    <a:pt x="1298" y="0"/>
                  </a:lnTo>
                  <a:lnTo>
                    <a:pt x="1370" y="102"/>
                  </a:lnTo>
                  <a:lnTo>
                    <a:pt x="1424" y="180"/>
                  </a:lnTo>
                  <a:lnTo>
                    <a:pt x="2370" y="180"/>
                  </a:lnTo>
                  <a:lnTo>
                    <a:pt x="2370" y="180"/>
                  </a:lnTo>
                  <a:lnTo>
                    <a:pt x="2392" y="182"/>
                  </a:lnTo>
                  <a:lnTo>
                    <a:pt x="2414" y="186"/>
                  </a:lnTo>
                  <a:lnTo>
                    <a:pt x="2436" y="190"/>
                  </a:lnTo>
                  <a:lnTo>
                    <a:pt x="2458" y="198"/>
                  </a:lnTo>
                  <a:lnTo>
                    <a:pt x="2476" y="208"/>
                  </a:lnTo>
                  <a:lnTo>
                    <a:pt x="2496" y="220"/>
                  </a:lnTo>
                  <a:lnTo>
                    <a:pt x="2512" y="232"/>
                  </a:lnTo>
                  <a:lnTo>
                    <a:pt x="2528" y="246"/>
                  </a:lnTo>
                  <a:lnTo>
                    <a:pt x="2544" y="264"/>
                  </a:lnTo>
                  <a:lnTo>
                    <a:pt x="2556" y="280"/>
                  </a:lnTo>
                  <a:lnTo>
                    <a:pt x="2568" y="300"/>
                  </a:lnTo>
                  <a:lnTo>
                    <a:pt x="2578" y="318"/>
                  </a:lnTo>
                  <a:lnTo>
                    <a:pt x="2586" y="340"/>
                  </a:lnTo>
                  <a:lnTo>
                    <a:pt x="2590" y="360"/>
                  </a:lnTo>
                  <a:lnTo>
                    <a:pt x="2594" y="384"/>
                  </a:lnTo>
                  <a:lnTo>
                    <a:pt x="2596" y="406"/>
                  </a:lnTo>
                  <a:lnTo>
                    <a:pt x="2596" y="1398"/>
                  </a:lnTo>
                  <a:lnTo>
                    <a:pt x="2596" y="1398"/>
                  </a:lnTo>
                  <a:lnTo>
                    <a:pt x="2594" y="1422"/>
                  </a:lnTo>
                  <a:lnTo>
                    <a:pt x="2590" y="1444"/>
                  </a:lnTo>
                  <a:lnTo>
                    <a:pt x="2586" y="1466"/>
                  </a:lnTo>
                  <a:lnTo>
                    <a:pt x="2578" y="1486"/>
                  </a:lnTo>
                  <a:lnTo>
                    <a:pt x="2568" y="1506"/>
                  </a:lnTo>
                  <a:lnTo>
                    <a:pt x="2556" y="1524"/>
                  </a:lnTo>
                  <a:lnTo>
                    <a:pt x="2544" y="1542"/>
                  </a:lnTo>
                  <a:lnTo>
                    <a:pt x="2528" y="1558"/>
                  </a:lnTo>
                  <a:lnTo>
                    <a:pt x="2512" y="1572"/>
                  </a:lnTo>
                  <a:lnTo>
                    <a:pt x="2496" y="1586"/>
                  </a:lnTo>
                  <a:lnTo>
                    <a:pt x="2476" y="1598"/>
                  </a:lnTo>
                  <a:lnTo>
                    <a:pt x="2458" y="1606"/>
                  </a:lnTo>
                  <a:lnTo>
                    <a:pt x="2436" y="1614"/>
                  </a:lnTo>
                  <a:lnTo>
                    <a:pt x="2414" y="1620"/>
                  </a:lnTo>
                  <a:lnTo>
                    <a:pt x="2392" y="1624"/>
                  </a:lnTo>
                  <a:lnTo>
                    <a:pt x="2370" y="1624"/>
                  </a:lnTo>
                  <a:lnTo>
                    <a:pt x="226" y="1624"/>
                  </a:lnTo>
                  <a:lnTo>
                    <a:pt x="226" y="1624"/>
                  </a:lnTo>
                  <a:lnTo>
                    <a:pt x="204" y="1624"/>
                  </a:lnTo>
                  <a:lnTo>
                    <a:pt x="182" y="1620"/>
                  </a:lnTo>
                  <a:lnTo>
                    <a:pt x="160" y="1614"/>
                  </a:lnTo>
                  <a:lnTo>
                    <a:pt x="138" y="1606"/>
                  </a:lnTo>
                  <a:lnTo>
                    <a:pt x="120" y="1598"/>
                  </a:lnTo>
                  <a:lnTo>
                    <a:pt x="100" y="1586"/>
                  </a:lnTo>
                  <a:lnTo>
                    <a:pt x="84" y="1572"/>
                  </a:lnTo>
                  <a:lnTo>
                    <a:pt x="68" y="1558"/>
                  </a:lnTo>
                  <a:lnTo>
                    <a:pt x="52" y="1542"/>
                  </a:lnTo>
                  <a:lnTo>
                    <a:pt x="40" y="1524"/>
                  </a:lnTo>
                  <a:lnTo>
                    <a:pt x="28" y="1506"/>
                  </a:lnTo>
                  <a:lnTo>
                    <a:pt x="18" y="1486"/>
                  </a:lnTo>
                  <a:lnTo>
                    <a:pt x="12" y="1466"/>
                  </a:lnTo>
                  <a:lnTo>
                    <a:pt x="6" y="1444"/>
                  </a:lnTo>
                  <a:lnTo>
                    <a:pt x="2" y="1422"/>
                  </a:lnTo>
                  <a:lnTo>
                    <a:pt x="0" y="1398"/>
                  </a:lnTo>
                  <a:lnTo>
                    <a:pt x="0" y="406"/>
                  </a:lnTo>
                  <a:lnTo>
                    <a:pt x="0" y="406"/>
                  </a:lnTo>
                  <a:lnTo>
                    <a:pt x="2" y="384"/>
                  </a:lnTo>
                  <a:lnTo>
                    <a:pt x="6" y="360"/>
                  </a:lnTo>
                  <a:lnTo>
                    <a:pt x="12" y="340"/>
                  </a:lnTo>
                  <a:lnTo>
                    <a:pt x="18" y="318"/>
                  </a:lnTo>
                  <a:lnTo>
                    <a:pt x="28" y="300"/>
                  </a:lnTo>
                  <a:lnTo>
                    <a:pt x="40" y="280"/>
                  </a:lnTo>
                  <a:lnTo>
                    <a:pt x="52" y="264"/>
                  </a:lnTo>
                  <a:lnTo>
                    <a:pt x="68" y="246"/>
                  </a:lnTo>
                  <a:lnTo>
                    <a:pt x="84" y="232"/>
                  </a:lnTo>
                  <a:lnTo>
                    <a:pt x="100" y="220"/>
                  </a:lnTo>
                  <a:lnTo>
                    <a:pt x="120" y="208"/>
                  </a:lnTo>
                  <a:lnTo>
                    <a:pt x="138" y="198"/>
                  </a:lnTo>
                  <a:lnTo>
                    <a:pt x="160" y="190"/>
                  </a:lnTo>
                  <a:lnTo>
                    <a:pt x="182" y="186"/>
                  </a:lnTo>
                  <a:lnTo>
                    <a:pt x="204" y="182"/>
                  </a:lnTo>
                  <a:lnTo>
                    <a:pt x="226" y="180"/>
                  </a:lnTo>
                  <a:lnTo>
                    <a:pt x="226" y="180"/>
                  </a:lnTo>
                  <a:close/>
                </a:path>
              </a:pathLst>
            </a:custGeom>
            <a:noFill/>
            <a:ln w="12700">
              <a:solidFill>
                <a:schemeClr val="tx1">
                  <a:lumMod val="65000"/>
                  <a:lumOff val="35000"/>
                </a:schemeClr>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121888" tIns="60944" rIns="121888" bIns="60944" numCol="1" anchor="t" anchorCtr="0" compatLnSpc="1">
              <a:prstTxWarp prst="textNoShape">
                <a:avLst/>
              </a:prstTxWarp>
            </a:bodyPr>
            <a:lstStyle/>
            <a:p>
              <a:endParaRPr lang="zh-CN" altLang="en-US" sz="3199">
                <a:solidFill>
                  <a:schemeClr val="tx1">
                    <a:lumMod val="50000"/>
                    <a:lumOff val="50000"/>
                  </a:schemeClr>
                </a:solidFill>
              </a:endParaRPr>
            </a:p>
          </p:txBody>
        </p:sp>
        <p:grpSp>
          <p:nvGrpSpPr>
            <p:cNvPr id="8" name="组合 7"/>
            <p:cNvGrpSpPr/>
            <p:nvPr/>
          </p:nvGrpSpPr>
          <p:grpSpPr>
            <a:xfrm>
              <a:off x="1115616" y="3396950"/>
              <a:ext cx="1523692" cy="614634"/>
              <a:chOff x="3638480" y="1770394"/>
              <a:chExt cx="1523692" cy="614634"/>
            </a:xfrm>
          </p:grpSpPr>
          <p:sp>
            <p:nvSpPr>
              <p:cNvPr id="9" name="Text Placeholder 2"/>
              <p:cNvSpPr txBox="1">
                <a:spLocks/>
              </p:cNvSpPr>
              <p:nvPr/>
            </p:nvSpPr>
            <p:spPr bwMode="auto">
              <a:xfrm>
                <a:off x="3638480" y="1770394"/>
                <a:ext cx="1523692" cy="268421"/>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a:buClr>
                    <a:schemeClr val="accent1"/>
                  </a:buClr>
                  <a:buSzPct val="80000"/>
                  <a:buFont typeface="Corbel" pitchFamily="34" charset="0"/>
                  <a:buNone/>
                </a:pPr>
                <a:r>
                  <a:rPr lang="zh-CN" altLang="en-US" sz="1600" dirty="0">
                    <a:solidFill>
                      <a:schemeClr val="tx1">
                        <a:lumMod val="50000"/>
                        <a:lumOff val="50000"/>
                      </a:schemeClr>
                    </a:solidFill>
                    <a:latin typeface="微软雅黑" pitchFamily="34" charset="-122"/>
                    <a:ea typeface="微软雅黑" pitchFamily="34" charset="-122"/>
                  </a:rPr>
                  <a:t>添加会议主题</a:t>
                </a:r>
                <a:endParaRPr lang="en-AU" sz="1600" dirty="0">
                  <a:solidFill>
                    <a:schemeClr val="tx1">
                      <a:lumMod val="50000"/>
                      <a:lumOff val="50000"/>
                    </a:schemeClr>
                  </a:solidFill>
                  <a:latin typeface="微软雅黑" pitchFamily="34" charset="-122"/>
                  <a:ea typeface="微软雅黑" pitchFamily="34" charset="-122"/>
                </a:endParaRPr>
              </a:p>
            </p:txBody>
          </p:sp>
          <p:sp>
            <p:nvSpPr>
              <p:cNvPr id="10" name="Text Placeholder 2"/>
              <p:cNvSpPr txBox="1">
                <a:spLocks/>
              </p:cNvSpPr>
              <p:nvPr/>
            </p:nvSpPr>
            <p:spPr bwMode="auto">
              <a:xfrm>
                <a:off x="3697191" y="1963110"/>
                <a:ext cx="1371005" cy="421918"/>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a:buNone/>
                </a:pPr>
                <a:r>
                  <a:rPr lang="zh-CN" altLang="en-US" sz="1200" dirty="0">
                    <a:solidFill>
                      <a:schemeClr val="tx1">
                        <a:lumMod val="50000"/>
                        <a:lumOff val="50000"/>
                      </a:schemeClr>
                    </a:solidFill>
                    <a:latin typeface="微软雅黑" pitchFamily="34" charset="-122"/>
                    <a:ea typeface="微软雅黑" pitchFamily="34" charset="-122"/>
                  </a:rPr>
                  <a:t>点击输入简要文字内容</a:t>
                </a:r>
                <a:endParaRPr lang="en-US" altLang="zh-CN" sz="1200" dirty="0">
                  <a:solidFill>
                    <a:schemeClr val="tx1">
                      <a:lumMod val="50000"/>
                      <a:lumOff val="50000"/>
                    </a:schemeClr>
                  </a:solidFill>
                  <a:latin typeface="微软雅黑" pitchFamily="34" charset="-122"/>
                  <a:ea typeface="微软雅黑" pitchFamily="34" charset="-122"/>
                </a:endParaRPr>
              </a:p>
              <a:p>
                <a:pPr algn="ctr">
                  <a:buNone/>
                </a:pPr>
                <a:r>
                  <a:rPr lang="zh-CN" altLang="en-US" sz="1200" dirty="0">
                    <a:solidFill>
                      <a:schemeClr val="tx1">
                        <a:lumMod val="50000"/>
                        <a:lumOff val="50000"/>
                      </a:schemeClr>
                    </a:solidFill>
                    <a:latin typeface="微软雅黑" pitchFamily="34" charset="-122"/>
                    <a:ea typeface="微软雅黑" pitchFamily="34" charset="-122"/>
                  </a:rPr>
                  <a:t>文字内容需概括精炼</a:t>
                </a:r>
                <a:endParaRPr lang="en-US" altLang="zh-CN" sz="1200" dirty="0">
                  <a:solidFill>
                    <a:schemeClr val="tx1">
                      <a:lumMod val="50000"/>
                      <a:lumOff val="50000"/>
                    </a:schemeClr>
                  </a:solidFill>
                  <a:latin typeface="微软雅黑" pitchFamily="34" charset="-122"/>
                  <a:ea typeface="微软雅黑" pitchFamily="34" charset="-122"/>
                </a:endParaRPr>
              </a:p>
              <a:p>
                <a:pPr algn="ctr">
                  <a:buNone/>
                </a:pPr>
                <a:r>
                  <a:rPr lang="zh-CN" altLang="en-US" sz="1200" dirty="0">
                    <a:solidFill>
                      <a:schemeClr val="tx1">
                        <a:lumMod val="50000"/>
                        <a:lumOff val="50000"/>
                      </a:schemeClr>
                    </a:solidFill>
                    <a:latin typeface="微软雅黑" pitchFamily="34" charset="-122"/>
                    <a:ea typeface="微软雅黑" pitchFamily="34" charset="-122"/>
                  </a:rPr>
                  <a:t>不用多余的</a:t>
                </a:r>
                <a:endParaRPr lang="en-US" altLang="zh-CN" sz="1200" dirty="0">
                  <a:solidFill>
                    <a:schemeClr val="tx1">
                      <a:lumMod val="50000"/>
                      <a:lumOff val="50000"/>
                    </a:schemeClr>
                  </a:solidFill>
                  <a:latin typeface="微软雅黑" pitchFamily="34" charset="-122"/>
                  <a:ea typeface="微软雅黑" pitchFamily="34" charset="-122"/>
                </a:endParaRPr>
              </a:p>
            </p:txBody>
          </p:sp>
        </p:grpSp>
      </p:grpSp>
      <p:grpSp>
        <p:nvGrpSpPr>
          <p:cNvPr id="11" name="组合 10"/>
          <p:cNvGrpSpPr/>
          <p:nvPr/>
        </p:nvGrpSpPr>
        <p:grpSpPr>
          <a:xfrm>
            <a:off x="4272274" y="4580726"/>
            <a:ext cx="2037361" cy="1247916"/>
            <a:chOff x="1110889" y="3219822"/>
            <a:chExt cx="1528419" cy="936181"/>
          </a:xfrm>
        </p:grpSpPr>
        <p:sp>
          <p:nvSpPr>
            <p:cNvPr id="12" name="Freeform 5"/>
            <p:cNvSpPr>
              <a:spLocks/>
            </p:cNvSpPr>
            <p:nvPr/>
          </p:nvSpPr>
          <p:spPr bwMode="auto">
            <a:xfrm>
              <a:off x="1110889" y="3219822"/>
              <a:ext cx="1496506" cy="936181"/>
            </a:xfrm>
            <a:custGeom>
              <a:avLst/>
              <a:gdLst>
                <a:gd name="T0" fmla="*/ 1172 w 2596"/>
                <a:gd name="T1" fmla="*/ 180 h 1624"/>
                <a:gd name="T2" fmla="*/ 1298 w 2596"/>
                <a:gd name="T3" fmla="*/ 0 h 1624"/>
                <a:gd name="T4" fmla="*/ 1424 w 2596"/>
                <a:gd name="T5" fmla="*/ 180 h 1624"/>
                <a:gd name="T6" fmla="*/ 2370 w 2596"/>
                <a:gd name="T7" fmla="*/ 180 h 1624"/>
                <a:gd name="T8" fmla="*/ 2414 w 2596"/>
                <a:gd name="T9" fmla="*/ 186 h 1624"/>
                <a:gd name="T10" fmla="*/ 2458 w 2596"/>
                <a:gd name="T11" fmla="*/ 198 h 1624"/>
                <a:gd name="T12" fmla="*/ 2496 w 2596"/>
                <a:gd name="T13" fmla="*/ 220 h 1624"/>
                <a:gd name="T14" fmla="*/ 2528 w 2596"/>
                <a:gd name="T15" fmla="*/ 246 h 1624"/>
                <a:gd name="T16" fmla="*/ 2556 w 2596"/>
                <a:gd name="T17" fmla="*/ 280 h 1624"/>
                <a:gd name="T18" fmla="*/ 2578 w 2596"/>
                <a:gd name="T19" fmla="*/ 318 h 1624"/>
                <a:gd name="T20" fmla="*/ 2590 w 2596"/>
                <a:gd name="T21" fmla="*/ 360 h 1624"/>
                <a:gd name="T22" fmla="*/ 2596 w 2596"/>
                <a:gd name="T23" fmla="*/ 406 h 1624"/>
                <a:gd name="T24" fmla="*/ 2596 w 2596"/>
                <a:gd name="T25" fmla="*/ 1398 h 1624"/>
                <a:gd name="T26" fmla="*/ 2590 w 2596"/>
                <a:gd name="T27" fmla="*/ 1444 h 1624"/>
                <a:gd name="T28" fmla="*/ 2578 w 2596"/>
                <a:gd name="T29" fmla="*/ 1486 h 1624"/>
                <a:gd name="T30" fmla="*/ 2556 w 2596"/>
                <a:gd name="T31" fmla="*/ 1524 h 1624"/>
                <a:gd name="T32" fmla="*/ 2528 w 2596"/>
                <a:gd name="T33" fmla="*/ 1558 h 1624"/>
                <a:gd name="T34" fmla="*/ 2496 w 2596"/>
                <a:gd name="T35" fmla="*/ 1586 h 1624"/>
                <a:gd name="T36" fmla="*/ 2458 w 2596"/>
                <a:gd name="T37" fmla="*/ 1606 h 1624"/>
                <a:gd name="T38" fmla="*/ 2414 w 2596"/>
                <a:gd name="T39" fmla="*/ 1620 h 1624"/>
                <a:gd name="T40" fmla="*/ 2370 w 2596"/>
                <a:gd name="T41" fmla="*/ 1624 h 1624"/>
                <a:gd name="T42" fmla="*/ 226 w 2596"/>
                <a:gd name="T43" fmla="*/ 1624 h 1624"/>
                <a:gd name="T44" fmla="*/ 182 w 2596"/>
                <a:gd name="T45" fmla="*/ 1620 h 1624"/>
                <a:gd name="T46" fmla="*/ 138 w 2596"/>
                <a:gd name="T47" fmla="*/ 1606 h 1624"/>
                <a:gd name="T48" fmla="*/ 100 w 2596"/>
                <a:gd name="T49" fmla="*/ 1586 h 1624"/>
                <a:gd name="T50" fmla="*/ 68 w 2596"/>
                <a:gd name="T51" fmla="*/ 1558 h 1624"/>
                <a:gd name="T52" fmla="*/ 40 w 2596"/>
                <a:gd name="T53" fmla="*/ 1524 h 1624"/>
                <a:gd name="T54" fmla="*/ 18 w 2596"/>
                <a:gd name="T55" fmla="*/ 1486 h 1624"/>
                <a:gd name="T56" fmla="*/ 6 w 2596"/>
                <a:gd name="T57" fmla="*/ 1444 h 1624"/>
                <a:gd name="T58" fmla="*/ 0 w 2596"/>
                <a:gd name="T59" fmla="*/ 1398 h 1624"/>
                <a:gd name="T60" fmla="*/ 0 w 2596"/>
                <a:gd name="T61" fmla="*/ 406 h 1624"/>
                <a:gd name="T62" fmla="*/ 6 w 2596"/>
                <a:gd name="T63" fmla="*/ 360 h 1624"/>
                <a:gd name="T64" fmla="*/ 18 w 2596"/>
                <a:gd name="T65" fmla="*/ 318 h 1624"/>
                <a:gd name="T66" fmla="*/ 40 w 2596"/>
                <a:gd name="T67" fmla="*/ 280 h 1624"/>
                <a:gd name="T68" fmla="*/ 68 w 2596"/>
                <a:gd name="T69" fmla="*/ 246 h 1624"/>
                <a:gd name="T70" fmla="*/ 100 w 2596"/>
                <a:gd name="T71" fmla="*/ 220 h 1624"/>
                <a:gd name="T72" fmla="*/ 138 w 2596"/>
                <a:gd name="T73" fmla="*/ 198 h 1624"/>
                <a:gd name="T74" fmla="*/ 182 w 2596"/>
                <a:gd name="T75" fmla="*/ 186 h 1624"/>
                <a:gd name="T76" fmla="*/ 226 w 2596"/>
                <a:gd name="T77" fmla="*/ 18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96" h="1624">
                  <a:moveTo>
                    <a:pt x="226" y="180"/>
                  </a:moveTo>
                  <a:lnTo>
                    <a:pt x="1172" y="180"/>
                  </a:lnTo>
                  <a:lnTo>
                    <a:pt x="1226" y="102"/>
                  </a:lnTo>
                  <a:lnTo>
                    <a:pt x="1298" y="0"/>
                  </a:lnTo>
                  <a:lnTo>
                    <a:pt x="1370" y="102"/>
                  </a:lnTo>
                  <a:lnTo>
                    <a:pt x="1424" y="180"/>
                  </a:lnTo>
                  <a:lnTo>
                    <a:pt x="2370" y="180"/>
                  </a:lnTo>
                  <a:lnTo>
                    <a:pt x="2370" y="180"/>
                  </a:lnTo>
                  <a:lnTo>
                    <a:pt x="2392" y="182"/>
                  </a:lnTo>
                  <a:lnTo>
                    <a:pt x="2414" y="186"/>
                  </a:lnTo>
                  <a:lnTo>
                    <a:pt x="2436" y="190"/>
                  </a:lnTo>
                  <a:lnTo>
                    <a:pt x="2458" y="198"/>
                  </a:lnTo>
                  <a:lnTo>
                    <a:pt x="2476" y="208"/>
                  </a:lnTo>
                  <a:lnTo>
                    <a:pt x="2496" y="220"/>
                  </a:lnTo>
                  <a:lnTo>
                    <a:pt x="2512" y="232"/>
                  </a:lnTo>
                  <a:lnTo>
                    <a:pt x="2528" y="246"/>
                  </a:lnTo>
                  <a:lnTo>
                    <a:pt x="2544" y="264"/>
                  </a:lnTo>
                  <a:lnTo>
                    <a:pt x="2556" y="280"/>
                  </a:lnTo>
                  <a:lnTo>
                    <a:pt x="2568" y="300"/>
                  </a:lnTo>
                  <a:lnTo>
                    <a:pt x="2578" y="318"/>
                  </a:lnTo>
                  <a:lnTo>
                    <a:pt x="2586" y="340"/>
                  </a:lnTo>
                  <a:lnTo>
                    <a:pt x="2590" y="360"/>
                  </a:lnTo>
                  <a:lnTo>
                    <a:pt x="2594" y="384"/>
                  </a:lnTo>
                  <a:lnTo>
                    <a:pt x="2596" y="406"/>
                  </a:lnTo>
                  <a:lnTo>
                    <a:pt x="2596" y="1398"/>
                  </a:lnTo>
                  <a:lnTo>
                    <a:pt x="2596" y="1398"/>
                  </a:lnTo>
                  <a:lnTo>
                    <a:pt x="2594" y="1422"/>
                  </a:lnTo>
                  <a:lnTo>
                    <a:pt x="2590" y="1444"/>
                  </a:lnTo>
                  <a:lnTo>
                    <a:pt x="2586" y="1466"/>
                  </a:lnTo>
                  <a:lnTo>
                    <a:pt x="2578" y="1486"/>
                  </a:lnTo>
                  <a:lnTo>
                    <a:pt x="2568" y="1506"/>
                  </a:lnTo>
                  <a:lnTo>
                    <a:pt x="2556" y="1524"/>
                  </a:lnTo>
                  <a:lnTo>
                    <a:pt x="2544" y="1542"/>
                  </a:lnTo>
                  <a:lnTo>
                    <a:pt x="2528" y="1558"/>
                  </a:lnTo>
                  <a:lnTo>
                    <a:pt x="2512" y="1572"/>
                  </a:lnTo>
                  <a:lnTo>
                    <a:pt x="2496" y="1586"/>
                  </a:lnTo>
                  <a:lnTo>
                    <a:pt x="2476" y="1598"/>
                  </a:lnTo>
                  <a:lnTo>
                    <a:pt x="2458" y="1606"/>
                  </a:lnTo>
                  <a:lnTo>
                    <a:pt x="2436" y="1614"/>
                  </a:lnTo>
                  <a:lnTo>
                    <a:pt x="2414" y="1620"/>
                  </a:lnTo>
                  <a:lnTo>
                    <a:pt x="2392" y="1624"/>
                  </a:lnTo>
                  <a:lnTo>
                    <a:pt x="2370" y="1624"/>
                  </a:lnTo>
                  <a:lnTo>
                    <a:pt x="226" y="1624"/>
                  </a:lnTo>
                  <a:lnTo>
                    <a:pt x="226" y="1624"/>
                  </a:lnTo>
                  <a:lnTo>
                    <a:pt x="204" y="1624"/>
                  </a:lnTo>
                  <a:lnTo>
                    <a:pt x="182" y="1620"/>
                  </a:lnTo>
                  <a:lnTo>
                    <a:pt x="160" y="1614"/>
                  </a:lnTo>
                  <a:lnTo>
                    <a:pt x="138" y="1606"/>
                  </a:lnTo>
                  <a:lnTo>
                    <a:pt x="120" y="1598"/>
                  </a:lnTo>
                  <a:lnTo>
                    <a:pt x="100" y="1586"/>
                  </a:lnTo>
                  <a:lnTo>
                    <a:pt x="84" y="1572"/>
                  </a:lnTo>
                  <a:lnTo>
                    <a:pt x="68" y="1558"/>
                  </a:lnTo>
                  <a:lnTo>
                    <a:pt x="52" y="1542"/>
                  </a:lnTo>
                  <a:lnTo>
                    <a:pt x="40" y="1524"/>
                  </a:lnTo>
                  <a:lnTo>
                    <a:pt x="28" y="1506"/>
                  </a:lnTo>
                  <a:lnTo>
                    <a:pt x="18" y="1486"/>
                  </a:lnTo>
                  <a:lnTo>
                    <a:pt x="12" y="1466"/>
                  </a:lnTo>
                  <a:lnTo>
                    <a:pt x="6" y="1444"/>
                  </a:lnTo>
                  <a:lnTo>
                    <a:pt x="2" y="1422"/>
                  </a:lnTo>
                  <a:lnTo>
                    <a:pt x="0" y="1398"/>
                  </a:lnTo>
                  <a:lnTo>
                    <a:pt x="0" y="406"/>
                  </a:lnTo>
                  <a:lnTo>
                    <a:pt x="0" y="406"/>
                  </a:lnTo>
                  <a:lnTo>
                    <a:pt x="2" y="384"/>
                  </a:lnTo>
                  <a:lnTo>
                    <a:pt x="6" y="360"/>
                  </a:lnTo>
                  <a:lnTo>
                    <a:pt x="12" y="340"/>
                  </a:lnTo>
                  <a:lnTo>
                    <a:pt x="18" y="318"/>
                  </a:lnTo>
                  <a:lnTo>
                    <a:pt x="28" y="300"/>
                  </a:lnTo>
                  <a:lnTo>
                    <a:pt x="40" y="280"/>
                  </a:lnTo>
                  <a:lnTo>
                    <a:pt x="52" y="264"/>
                  </a:lnTo>
                  <a:lnTo>
                    <a:pt x="68" y="246"/>
                  </a:lnTo>
                  <a:lnTo>
                    <a:pt x="84" y="232"/>
                  </a:lnTo>
                  <a:lnTo>
                    <a:pt x="100" y="220"/>
                  </a:lnTo>
                  <a:lnTo>
                    <a:pt x="120" y="208"/>
                  </a:lnTo>
                  <a:lnTo>
                    <a:pt x="138" y="198"/>
                  </a:lnTo>
                  <a:lnTo>
                    <a:pt x="160" y="190"/>
                  </a:lnTo>
                  <a:lnTo>
                    <a:pt x="182" y="186"/>
                  </a:lnTo>
                  <a:lnTo>
                    <a:pt x="204" y="182"/>
                  </a:lnTo>
                  <a:lnTo>
                    <a:pt x="226" y="180"/>
                  </a:lnTo>
                  <a:lnTo>
                    <a:pt x="226" y="180"/>
                  </a:lnTo>
                  <a:close/>
                </a:path>
              </a:pathLst>
            </a:custGeom>
            <a:noFill/>
            <a:ln w="12700">
              <a:solidFill>
                <a:schemeClr val="tx1">
                  <a:lumMod val="65000"/>
                  <a:lumOff val="35000"/>
                </a:schemeClr>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121888" tIns="60944" rIns="121888" bIns="60944" numCol="1" anchor="t" anchorCtr="0" compatLnSpc="1">
              <a:prstTxWarp prst="textNoShape">
                <a:avLst/>
              </a:prstTxWarp>
            </a:bodyPr>
            <a:lstStyle/>
            <a:p>
              <a:endParaRPr lang="zh-CN" altLang="en-US" sz="3199">
                <a:solidFill>
                  <a:schemeClr val="tx1">
                    <a:lumMod val="50000"/>
                    <a:lumOff val="50000"/>
                  </a:schemeClr>
                </a:solidFill>
              </a:endParaRPr>
            </a:p>
          </p:txBody>
        </p:sp>
        <p:grpSp>
          <p:nvGrpSpPr>
            <p:cNvPr id="13" name="组合 12"/>
            <p:cNvGrpSpPr/>
            <p:nvPr/>
          </p:nvGrpSpPr>
          <p:grpSpPr>
            <a:xfrm>
              <a:off x="1115616" y="3396950"/>
              <a:ext cx="1523692" cy="614634"/>
              <a:chOff x="3638480" y="1770394"/>
              <a:chExt cx="1523692" cy="614634"/>
            </a:xfrm>
          </p:grpSpPr>
          <p:sp>
            <p:nvSpPr>
              <p:cNvPr id="14" name="Text Placeholder 2"/>
              <p:cNvSpPr txBox="1">
                <a:spLocks/>
              </p:cNvSpPr>
              <p:nvPr/>
            </p:nvSpPr>
            <p:spPr bwMode="auto">
              <a:xfrm>
                <a:off x="3638480" y="1770394"/>
                <a:ext cx="1523692" cy="268421"/>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a:buClr>
                    <a:schemeClr val="accent1"/>
                  </a:buClr>
                  <a:buSzPct val="80000"/>
                  <a:buFont typeface="Corbel" pitchFamily="34" charset="0"/>
                  <a:buNone/>
                </a:pPr>
                <a:r>
                  <a:rPr lang="zh-CN" altLang="en-US" sz="1600" dirty="0">
                    <a:solidFill>
                      <a:schemeClr val="tx1">
                        <a:lumMod val="50000"/>
                        <a:lumOff val="50000"/>
                      </a:schemeClr>
                    </a:solidFill>
                    <a:latin typeface="微软雅黑" pitchFamily="34" charset="-122"/>
                    <a:ea typeface="微软雅黑" pitchFamily="34" charset="-122"/>
                  </a:rPr>
                  <a:t>添加会议主题</a:t>
                </a:r>
                <a:endParaRPr lang="en-AU" sz="1600" dirty="0">
                  <a:solidFill>
                    <a:schemeClr val="tx1">
                      <a:lumMod val="50000"/>
                      <a:lumOff val="50000"/>
                    </a:schemeClr>
                  </a:solidFill>
                  <a:latin typeface="微软雅黑" pitchFamily="34" charset="-122"/>
                  <a:ea typeface="微软雅黑" pitchFamily="34" charset="-122"/>
                </a:endParaRPr>
              </a:p>
            </p:txBody>
          </p:sp>
          <p:sp>
            <p:nvSpPr>
              <p:cNvPr id="15" name="Text Placeholder 2"/>
              <p:cNvSpPr txBox="1">
                <a:spLocks/>
              </p:cNvSpPr>
              <p:nvPr/>
            </p:nvSpPr>
            <p:spPr bwMode="auto">
              <a:xfrm>
                <a:off x="3697191" y="1963110"/>
                <a:ext cx="1371005" cy="421918"/>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a:buNone/>
                </a:pPr>
                <a:r>
                  <a:rPr lang="zh-CN" altLang="en-US" sz="1200" dirty="0">
                    <a:solidFill>
                      <a:schemeClr val="tx1">
                        <a:lumMod val="50000"/>
                        <a:lumOff val="50000"/>
                      </a:schemeClr>
                    </a:solidFill>
                    <a:latin typeface="微软雅黑" pitchFamily="34" charset="-122"/>
                    <a:ea typeface="微软雅黑" pitchFamily="34" charset="-122"/>
                  </a:rPr>
                  <a:t>点击输入简要文字内容</a:t>
                </a:r>
                <a:endParaRPr lang="en-US" altLang="zh-CN" sz="1200" dirty="0">
                  <a:solidFill>
                    <a:schemeClr val="tx1">
                      <a:lumMod val="50000"/>
                      <a:lumOff val="50000"/>
                    </a:schemeClr>
                  </a:solidFill>
                  <a:latin typeface="微软雅黑" pitchFamily="34" charset="-122"/>
                  <a:ea typeface="微软雅黑" pitchFamily="34" charset="-122"/>
                </a:endParaRPr>
              </a:p>
              <a:p>
                <a:pPr algn="ctr">
                  <a:buNone/>
                </a:pPr>
                <a:r>
                  <a:rPr lang="zh-CN" altLang="en-US" sz="1200" dirty="0">
                    <a:solidFill>
                      <a:schemeClr val="tx1">
                        <a:lumMod val="50000"/>
                        <a:lumOff val="50000"/>
                      </a:schemeClr>
                    </a:solidFill>
                    <a:latin typeface="微软雅黑" pitchFamily="34" charset="-122"/>
                    <a:ea typeface="微软雅黑" pitchFamily="34" charset="-122"/>
                  </a:rPr>
                  <a:t>文字内容需概括精炼</a:t>
                </a:r>
                <a:endParaRPr lang="en-US" altLang="zh-CN" sz="1200" dirty="0">
                  <a:solidFill>
                    <a:schemeClr val="tx1">
                      <a:lumMod val="50000"/>
                      <a:lumOff val="50000"/>
                    </a:schemeClr>
                  </a:solidFill>
                  <a:latin typeface="微软雅黑" pitchFamily="34" charset="-122"/>
                  <a:ea typeface="微软雅黑" pitchFamily="34" charset="-122"/>
                </a:endParaRPr>
              </a:p>
              <a:p>
                <a:pPr algn="ctr">
                  <a:buNone/>
                </a:pPr>
                <a:r>
                  <a:rPr lang="zh-CN" altLang="en-US" sz="1200" dirty="0">
                    <a:solidFill>
                      <a:schemeClr val="tx1">
                        <a:lumMod val="50000"/>
                        <a:lumOff val="50000"/>
                      </a:schemeClr>
                    </a:solidFill>
                    <a:latin typeface="微软雅黑" pitchFamily="34" charset="-122"/>
                    <a:ea typeface="微软雅黑" pitchFamily="34" charset="-122"/>
                  </a:rPr>
                  <a:t>不用多余的</a:t>
                </a:r>
                <a:endParaRPr lang="en-US" altLang="zh-CN" sz="1200" dirty="0">
                  <a:solidFill>
                    <a:schemeClr val="tx1">
                      <a:lumMod val="50000"/>
                      <a:lumOff val="50000"/>
                    </a:schemeClr>
                  </a:solidFill>
                  <a:latin typeface="微软雅黑" pitchFamily="34" charset="-122"/>
                  <a:ea typeface="微软雅黑" pitchFamily="34" charset="-122"/>
                </a:endParaRPr>
              </a:p>
            </p:txBody>
          </p:sp>
        </p:grpSp>
      </p:grpSp>
      <p:grpSp>
        <p:nvGrpSpPr>
          <p:cNvPr id="16" name="组合 15"/>
          <p:cNvGrpSpPr/>
          <p:nvPr/>
        </p:nvGrpSpPr>
        <p:grpSpPr>
          <a:xfrm>
            <a:off x="6671916" y="4580726"/>
            <a:ext cx="2037361" cy="1247916"/>
            <a:chOff x="1110889" y="3219822"/>
            <a:chExt cx="1528419" cy="936181"/>
          </a:xfrm>
        </p:grpSpPr>
        <p:sp>
          <p:nvSpPr>
            <p:cNvPr id="17" name="Freeform 5"/>
            <p:cNvSpPr>
              <a:spLocks/>
            </p:cNvSpPr>
            <p:nvPr/>
          </p:nvSpPr>
          <p:spPr bwMode="auto">
            <a:xfrm>
              <a:off x="1110889" y="3219822"/>
              <a:ext cx="1496506" cy="936181"/>
            </a:xfrm>
            <a:custGeom>
              <a:avLst/>
              <a:gdLst>
                <a:gd name="T0" fmla="*/ 1172 w 2596"/>
                <a:gd name="T1" fmla="*/ 180 h 1624"/>
                <a:gd name="T2" fmla="*/ 1298 w 2596"/>
                <a:gd name="T3" fmla="*/ 0 h 1624"/>
                <a:gd name="T4" fmla="*/ 1424 w 2596"/>
                <a:gd name="T5" fmla="*/ 180 h 1624"/>
                <a:gd name="T6" fmla="*/ 2370 w 2596"/>
                <a:gd name="T7" fmla="*/ 180 h 1624"/>
                <a:gd name="T8" fmla="*/ 2414 w 2596"/>
                <a:gd name="T9" fmla="*/ 186 h 1624"/>
                <a:gd name="T10" fmla="*/ 2458 w 2596"/>
                <a:gd name="T11" fmla="*/ 198 h 1624"/>
                <a:gd name="T12" fmla="*/ 2496 w 2596"/>
                <a:gd name="T13" fmla="*/ 220 h 1624"/>
                <a:gd name="T14" fmla="*/ 2528 w 2596"/>
                <a:gd name="T15" fmla="*/ 246 h 1624"/>
                <a:gd name="T16" fmla="*/ 2556 w 2596"/>
                <a:gd name="T17" fmla="*/ 280 h 1624"/>
                <a:gd name="T18" fmla="*/ 2578 w 2596"/>
                <a:gd name="T19" fmla="*/ 318 h 1624"/>
                <a:gd name="T20" fmla="*/ 2590 w 2596"/>
                <a:gd name="T21" fmla="*/ 360 h 1624"/>
                <a:gd name="T22" fmla="*/ 2596 w 2596"/>
                <a:gd name="T23" fmla="*/ 406 h 1624"/>
                <a:gd name="T24" fmla="*/ 2596 w 2596"/>
                <a:gd name="T25" fmla="*/ 1398 h 1624"/>
                <a:gd name="T26" fmla="*/ 2590 w 2596"/>
                <a:gd name="T27" fmla="*/ 1444 h 1624"/>
                <a:gd name="T28" fmla="*/ 2578 w 2596"/>
                <a:gd name="T29" fmla="*/ 1486 h 1624"/>
                <a:gd name="T30" fmla="*/ 2556 w 2596"/>
                <a:gd name="T31" fmla="*/ 1524 h 1624"/>
                <a:gd name="T32" fmla="*/ 2528 w 2596"/>
                <a:gd name="T33" fmla="*/ 1558 h 1624"/>
                <a:gd name="T34" fmla="*/ 2496 w 2596"/>
                <a:gd name="T35" fmla="*/ 1586 h 1624"/>
                <a:gd name="T36" fmla="*/ 2458 w 2596"/>
                <a:gd name="T37" fmla="*/ 1606 h 1624"/>
                <a:gd name="T38" fmla="*/ 2414 w 2596"/>
                <a:gd name="T39" fmla="*/ 1620 h 1624"/>
                <a:gd name="T40" fmla="*/ 2370 w 2596"/>
                <a:gd name="T41" fmla="*/ 1624 h 1624"/>
                <a:gd name="T42" fmla="*/ 226 w 2596"/>
                <a:gd name="T43" fmla="*/ 1624 h 1624"/>
                <a:gd name="T44" fmla="*/ 182 w 2596"/>
                <a:gd name="T45" fmla="*/ 1620 h 1624"/>
                <a:gd name="T46" fmla="*/ 138 w 2596"/>
                <a:gd name="T47" fmla="*/ 1606 h 1624"/>
                <a:gd name="T48" fmla="*/ 100 w 2596"/>
                <a:gd name="T49" fmla="*/ 1586 h 1624"/>
                <a:gd name="T50" fmla="*/ 68 w 2596"/>
                <a:gd name="T51" fmla="*/ 1558 h 1624"/>
                <a:gd name="T52" fmla="*/ 40 w 2596"/>
                <a:gd name="T53" fmla="*/ 1524 h 1624"/>
                <a:gd name="T54" fmla="*/ 18 w 2596"/>
                <a:gd name="T55" fmla="*/ 1486 h 1624"/>
                <a:gd name="T56" fmla="*/ 6 w 2596"/>
                <a:gd name="T57" fmla="*/ 1444 h 1624"/>
                <a:gd name="T58" fmla="*/ 0 w 2596"/>
                <a:gd name="T59" fmla="*/ 1398 h 1624"/>
                <a:gd name="T60" fmla="*/ 0 w 2596"/>
                <a:gd name="T61" fmla="*/ 406 h 1624"/>
                <a:gd name="T62" fmla="*/ 6 w 2596"/>
                <a:gd name="T63" fmla="*/ 360 h 1624"/>
                <a:gd name="T64" fmla="*/ 18 w 2596"/>
                <a:gd name="T65" fmla="*/ 318 h 1624"/>
                <a:gd name="T66" fmla="*/ 40 w 2596"/>
                <a:gd name="T67" fmla="*/ 280 h 1624"/>
                <a:gd name="T68" fmla="*/ 68 w 2596"/>
                <a:gd name="T69" fmla="*/ 246 h 1624"/>
                <a:gd name="T70" fmla="*/ 100 w 2596"/>
                <a:gd name="T71" fmla="*/ 220 h 1624"/>
                <a:gd name="T72" fmla="*/ 138 w 2596"/>
                <a:gd name="T73" fmla="*/ 198 h 1624"/>
                <a:gd name="T74" fmla="*/ 182 w 2596"/>
                <a:gd name="T75" fmla="*/ 186 h 1624"/>
                <a:gd name="T76" fmla="*/ 226 w 2596"/>
                <a:gd name="T77" fmla="*/ 18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96" h="1624">
                  <a:moveTo>
                    <a:pt x="226" y="180"/>
                  </a:moveTo>
                  <a:lnTo>
                    <a:pt x="1172" y="180"/>
                  </a:lnTo>
                  <a:lnTo>
                    <a:pt x="1226" y="102"/>
                  </a:lnTo>
                  <a:lnTo>
                    <a:pt x="1298" y="0"/>
                  </a:lnTo>
                  <a:lnTo>
                    <a:pt x="1370" y="102"/>
                  </a:lnTo>
                  <a:lnTo>
                    <a:pt x="1424" y="180"/>
                  </a:lnTo>
                  <a:lnTo>
                    <a:pt x="2370" y="180"/>
                  </a:lnTo>
                  <a:lnTo>
                    <a:pt x="2370" y="180"/>
                  </a:lnTo>
                  <a:lnTo>
                    <a:pt x="2392" y="182"/>
                  </a:lnTo>
                  <a:lnTo>
                    <a:pt x="2414" y="186"/>
                  </a:lnTo>
                  <a:lnTo>
                    <a:pt x="2436" y="190"/>
                  </a:lnTo>
                  <a:lnTo>
                    <a:pt x="2458" y="198"/>
                  </a:lnTo>
                  <a:lnTo>
                    <a:pt x="2476" y="208"/>
                  </a:lnTo>
                  <a:lnTo>
                    <a:pt x="2496" y="220"/>
                  </a:lnTo>
                  <a:lnTo>
                    <a:pt x="2512" y="232"/>
                  </a:lnTo>
                  <a:lnTo>
                    <a:pt x="2528" y="246"/>
                  </a:lnTo>
                  <a:lnTo>
                    <a:pt x="2544" y="264"/>
                  </a:lnTo>
                  <a:lnTo>
                    <a:pt x="2556" y="280"/>
                  </a:lnTo>
                  <a:lnTo>
                    <a:pt x="2568" y="300"/>
                  </a:lnTo>
                  <a:lnTo>
                    <a:pt x="2578" y="318"/>
                  </a:lnTo>
                  <a:lnTo>
                    <a:pt x="2586" y="340"/>
                  </a:lnTo>
                  <a:lnTo>
                    <a:pt x="2590" y="360"/>
                  </a:lnTo>
                  <a:lnTo>
                    <a:pt x="2594" y="384"/>
                  </a:lnTo>
                  <a:lnTo>
                    <a:pt x="2596" y="406"/>
                  </a:lnTo>
                  <a:lnTo>
                    <a:pt x="2596" y="1398"/>
                  </a:lnTo>
                  <a:lnTo>
                    <a:pt x="2596" y="1398"/>
                  </a:lnTo>
                  <a:lnTo>
                    <a:pt x="2594" y="1422"/>
                  </a:lnTo>
                  <a:lnTo>
                    <a:pt x="2590" y="1444"/>
                  </a:lnTo>
                  <a:lnTo>
                    <a:pt x="2586" y="1466"/>
                  </a:lnTo>
                  <a:lnTo>
                    <a:pt x="2578" y="1486"/>
                  </a:lnTo>
                  <a:lnTo>
                    <a:pt x="2568" y="1506"/>
                  </a:lnTo>
                  <a:lnTo>
                    <a:pt x="2556" y="1524"/>
                  </a:lnTo>
                  <a:lnTo>
                    <a:pt x="2544" y="1542"/>
                  </a:lnTo>
                  <a:lnTo>
                    <a:pt x="2528" y="1558"/>
                  </a:lnTo>
                  <a:lnTo>
                    <a:pt x="2512" y="1572"/>
                  </a:lnTo>
                  <a:lnTo>
                    <a:pt x="2496" y="1586"/>
                  </a:lnTo>
                  <a:lnTo>
                    <a:pt x="2476" y="1598"/>
                  </a:lnTo>
                  <a:lnTo>
                    <a:pt x="2458" y="1606"/>
                  </a:lnTo>
                  <a:lnTo>
                    <a:pt x="2436" y="1614"/>
                  </a:lnTo>
                  <a:lnTo>
                    <a:pt x="2414" y="1620"/>
                  </a:lnTo>
                  <a:lnTo>
                    <a:pt x="2392" y="1624"/>
                  </a:lnTo>
                  <a:lnTo>
                    <a:pt x="2370" y="1624"/>
                  </a:lnTo>
                  <a:lnTo>
                    <a:pt x="226" y="1624"/>
                  </a:lnTo>
                  <a:lnTo>
                    <a:pt x="226" y="1624"/>
                  </a:lnTo>
                  <a:lnTo>
                    <a:pt x="204" y="1624"/>
                  </a:lnTo>
                  <a:lnTo>
                    <a:pt x="182" y="1620"/>
                  </a:lnTo>
                  <a:lnTo>
                    <a:pt x="160" y="1614"/>
                  </a:lnTo>
                  <a:lnTo>
                    <a:pt x="138" y="1606"/>
                  </a:lnTo>
                  <a:lnTo>
                    <a:pt x="120" y="1598"/>
                  </a:lnTo>
                  <a:lnTo>
                    <a:pt x="100" y="1586"/>
                  </a:lnTo>
                  <a:lnTo>
                    <a:pt x="84" y="1572"/>
                  </a:lnTo>
                  <a:lnTo>
                    <a:pt x="68" y="1558"/>
                  </a:lnTo>
                  <a:lnTo>
                    <a:pt x="52" y="1542"/>
                  </a:lnTo>
                  <a:lnTo>
                    <a:pt x="40" y="1524"/>
                  </a:lnTo>
                  <a:lnTo>
                    <a:pt x="28" y="1506"/>
                  </a:lnTo>
                  <a:lnTo>
                    <a:pt x="18" y="1486"/>
                  </a:lnTo>
                  <a:lnTo>
                    <a:pt x="12" y="1466"/>
                  </a:lnTo>
                  <a:lnTo>
                    <a:pt x="6" y="1444"/>
                  </a:lnTo>
                  <a:lnTo>
                    <a:pt x="2" y="1422"/>
                  </a:lnTo>
                  <a:lnTo>
                    <a:pt x="0" y="1398"/>
                  </a:lnTo>
                  <a:lnTo>
                    <a:pt x="0" y="406"/>
                  </a:lnTo>
                  <a:lnTo>
                    <a:pt x="0" y="406"/>
                  </a:lnTo>
                  <a:lnTo>
                    <a:pt x="2" y="384"/>
                  </a:lnTo>
                  <a:lnTo>
                    <a:pt x="6" y="360"/>
                  </a:lnTo>
                  <a:lnTo>
                    <a:pt x="12" y="340"/>
                  </a:lnTo>
                  <a:lnTo>
                    <a:pt x="18" y="318"/>
                  </a:lnTo>
                  <a:lnTo>
                    <a:pt x="28" y="300"/>
                  </a:lnTo>
                  <a:lnTo>
                    <a:pt x="40" y="280"/>
                  </a:lnTo>
                  <a:lnTo>
                    <a:pt x="52" y="264"/>
                  </a:lnTo>
                  <a:lnTo>
                    <a:pt x="68" y="246"/>
                  </a:lnTo>
                  <a:lnTo>
                    <a:pt x="84" y="232"/>
                  </a:lnTo>
                  <a:lnTo>
                    <a:pt x="100" y="220"/>
                  </a:lnTo>
                  <a:lnTo>
                    <a:pt x="120" y="208"/>
                  </a:lnTo>
                  <a:lnTo>
                    <a:pt x="138" y="198"/>
                  </a:lnTo>
                  <a:lnTo>
                    <a:pt x="160" y="190"/>
                  </a:lnTo>
                  <a:lnTo>
                    <a:pt x="182" y="186"/>
                  </a:lnTo>
                  <a:lnTo>
                    <a:pt x="204" y="182"/>
                  </a:lnTo>
                  <a:lnTo>
                    <a:pt x="226" y="180"/>
                  </a:lnTo>
                  <a:lnTo>
                    <a:pt x="226" y="180"/>
                  </a:lnTo>
                  <a:close/>
                </a:path>
              </a:pathLst>
            </a:custGeom>
            <a:noFill/>
            <a:ln w="12700">
              <a:solidFill>
                <a:schemeClr val="tx1">
                  <a:lumMod val="65000"/>
                  <a:lumOff val="35000"/>
                </a:schemeClr>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121888" tIns="60944" rIns="121888" bIns="60944" numCol="1" anchor="t" anchorCtr="0" compatLnSpc="1">
              <a:prstTxWarp prst="textNoShape">
                <a:avLst/>
              </a:prstTxWarp>
            </a:bodyPr>
            <a:lstStyle/>
            <a:p>
              <a:endParaRPr lang="zh-CN" altLang="en-US" sz="3199">
                <a:solidFill>
                  <a:schemeClr val="tx1">
                    <a:lumMod val="50000"/>
                    <a:lumOff val="50000"/>
                  </a:schemeClr>
                </a:solidFill>
              </a:endParaRPr>
            </a:p>
          </p:txBody>
        </p:sp>
        <p:grpSp>
          <p:nvGrpSpPr>
            <p:cNvPr id="18" name="组合 17"/>
            <p:cNvGrpSpPr/>
            <p:nvPr/>
          </p:nvGrpSpPr>
          <p:grpSpPr>
            <a:xfrm>
              <a:off x="1115616" y="3396950"/>
              <a:ext cx="1523692" cy="614634"/>
              <a:chOff x="3638480" y="1770394"/>
              <a:chExt cx="1523692" cy="614634"/>
            </a:xfrm>
          </p:grpSpPr>
          <p:sp>
            <p:nvSpPr>
              <p:cNvPr id="19" name="Text Placeholder 2"/>
              <p:cNvSpPr txBox="1">
                <a:spLocks/>
              </p:cNvSpPr>
              <p:nvPr/>
            </p:nvSpPr>
            <p:spPr bwMode="auto">
              <a:xfrm>
                <a:off x="3638480" y="1770394"/>
                <a:ext cx="1523692" cy="268421"/>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a:buClr>
                    <a:schemeClr val="accent1"/>
                  </a:buClr>
                  <a:buSzPct val="80000"/>
                  <a:buFont typeface="Corbel" pitchFamily="34" charset="0"/>
                  <a:buNone/>
                </a:pPr>
                <a:r>
                  <a:rPr lang="zh-CN" altLang="en-US" sz="1600" dirty="0">
                    <a:solidFill>
                      <a:schemeClr val="tx1">
                        <a:lumMod val="50000"/>
                        <a:lumOff val="50000"/>
                      </a:schemeClr>
                    </a:solidFill>
                    <a:latin typeface="微软雅黑" pitchFamily="34" charset="-122"/>
                    <a:ea typeface="微软雅黑" pitchFamily="34" charset="-122"/>
                  </a:rPr>
                  <a:t>添加会议主题</a:t>
                </a:r>
                <a:endParaRPr lang="en-AU" sz="1600" dirty="0">
                  <a:solidFill>
                    <a:schemeClr val="tx1">
                      <a:lumMod val="50000"/>
                      <a:lumOff val="50000"/>
                    </a:schemeClr>
                  </a:solidFill>
                  <a:latin typeface="微软雅黑" pitchFamily="34" charset="-122"/>
                  <a:ea typeface="微软雅黑" pitchFamily="34" charset="-122"/>
                </a:endParaRPr>
              </a:p>
            </p:txBody>
          </p:sp>
          <p:sp>
            <p:nvSpPr>
              <p:cNvPr id="20" name="Text Placeholder 2"/>
              <p:cNvSpPr txBox="1">
                <a:spLocks/>
              </p:cNvSpPr>
              <p:nvPr/>
            </p:nvSpPr>
            <p:spPr bwMode="auto">
              <a:xfrm>
                <a:off x="3697191" y="1963110"/>
                <a:ext cx="1371005" cy="421918"/>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a:buNone/>
                </a:pPr>
                <a:r>
                  <a:rPr lang="zh-CN" altLang="en-US" sz="1200" dirty="0">
                    <a:solidFill>
                      <a:schemeClr val="tx1">
                        <a:lumMod val="50000"/>
                        <a:lumOff val="50000"/>
                      </a:schemeClr>
                    </a:solidFill>
                    <a:latin typeface="微软雅黑" pitchFamily="34" charset="-122"/>
                    <a:ea typeface="微软雅黑" pitchFamily="34" charset="-122"/>
                  </a:rPr>
                  <a:t>点击输入简要文字内容</a:t>
                </a:r>
                <a:endParaRPr lang="en-US" altLang="zh-CN" sz="1200" dirty="0">
                  <a:solidFill>
                    <a:schemeClr val="tx1">
                      <a:lumMod val="50000"/>
                      <a:lumOff val="50000"/>
                    </a:schemeClr>
                  </a:solidFill>
                  <a:latin typeface="微软雅黑" pitchFamily="34" charset="-122"/>
                  <a:ea typeface="微软雅黑" pitchFamily="34" charset="-122"/>
                </a:endParaRPr>
              </a:p>
              <a:p>
                <a:pPr algn="ctr">
                  <a:buNone/>
                </a:pPr>
                <a:r>
                  <a:rPr lang="zh-CN" altLang="en-US" sz="1200" dirty="0">
                    <a:solidFill>
                      <a:schemeClr val="tx1">
                        <a:lumMod val="50000"/>
                        <a:lumOff val="50000"/>
                      </a:schemeClr>
                    </a:solidFill>
                    <a:latin typeface="微软雅黑" pitchFamily="34" charset="-122"/>
                    <a:ea typeface="微软雅黑" pitchFamily="34" charset="-122"/>
                  </a:rPr>
                  <a:t>文字内容需概括精炼</a:t>
                </a:r>
                <a:endParaRPr lang="en-US" altLang="zh-CN" sz="1200" dirty="0">
                  <a:solidFill>
                    <a:schemeClr val="tx1">
                      <a:lumMod val="50000"/>
                      <a:lumOff val="50000"/>
                    </a:schemeClr>
                  </a:solidFill>
                  <a:latin typeface="微软雅黑" pitchFamily="34" charset="-122"/>
                  <a:ea typeface="微软雅黑" pitchFamily="34" charset="-122"/>
                </a:endParaRPr>
              </a:p>
              <a:p>
                <a:pPr algn="ctr">
                  <a:buNone/>
                </a:pPr>
                <a:r>
                  <a:rPr lang="zh-CN" altLang="en-US" sz="1200" dirty="0">
                    <a:solidFill>
                      <a:schemeClr val="tx1">
                        <a:lumMod val="50000"/>
                        <a:lumOff val="50000"/>
                      </a:schemeClr>
                    </a:solidFill>
                    <a:latin typeface="微软雅黑" pitchFamily="34" charset="-122"/>
                    <a:ea typeface="微软雅黑" pitchFamily="34" charset="-122"/>
                  </a:rPr>
                  <a:t>不用多余的</a:t>
                </a:r>
                <a:endParaRPr lang="en-US" altLang="zh-CN" sz="1200" dirty="0">
                  <a:solidFill>
                    <a:schemeClr val="tx1">
                      <a:lumMod val="50000"/>
                      <a:lumOff val="50000"/>
                    </a:schemeClr>
                  </a:solidFill>
                  <a:latin typeface="微软雅黑" pitchFamily="34" charset="-122"/>
                  <a:ea typeface="微软雅黑" pitchFamily="34" charset="-122"/>
                </a:endParaRPr>
              </a:p>
            </p:txBody>
          </p:sp>
        </p:grpSp>
      </p:grpSp>
      <p:grpSp>
        <p:nvGrpSpPr>
          <p:cNvPr id="21" name="组合 20"/>
          <p:cNvGrpSpPr/>
          <p:nvPr/>
        </p:nvGrpSpPr>
        <p:grpSpPr>
          <a:xfrm>
            <a:off x="2371383" y="3111198"/>
            <a:ext cx="1064325" cy="885383"/>
            <a:chOff x="4992688" y="0"/>
            <a:chExt cx="906463" cy="754063"/>
          </a:xfrm>
          <a:solidFill>
            <a:schemeClr val="accent2"/>
          </a:solidFill>
        </p:grpSpPr>
        <p:sp>
          <p:nvSpPr>
            <p:cNvPr id="22" name="Freeform 14"/>
            <p:cNvSpPr>
              <a:spLocks/>
            </p:cNvSpPr>
            <p:nvPr/>
          </p:nvSpPr>
          <p:spPr bwMode="auto">
            <a:xfrm>
              <a:off x="5253038" y="566738"/>
              <a:ext cx="234950" cy="187325"/>
            </a:xfrm>
            <a:custGeom>
              <a:avLst/>
              <a:gdLst>
                <a:gd name="T0" fmla="*/ 148 w 148"/>
                <a:gd name="T1" fmla="*/ 72 h 118"/>
                <a:gd name="T2" fmla="*/ 148 w 148"/>
                <a:gd name="T3" fmla="*/ 72 h 118"/>
                <a:gd name="T4" fmla="*/ 148 w 148"/>
                <a:gd name="T5" fmla="*/ 80 h 118"/>
                <a:gd name="T6" fmla="*/ 146 w 148"/>
                <a:gd name="T7" fmla="*/ 86 h 118"/>
                <a:gd name="T8" fmla="*/ 141 w 148"/>
                <a:gd name="T9" fmla="*/ 91 h 118"/>
                <a:gd name="T10" fmla="*/ 134 w 148"/>
                <a:gd name="T11" fmla="*/ 95 h 118"/>
                <a:gd name="T12" fmla="*/ 45 w 148"/>
                <a:gd name="T13" fmla="*/ 118 h 118"/>
                <a:gd name="T14" fmla="*/ 45 w 148"/>
                <a:gd name="T15" fmla="*/ 118 h 118"/>
                <a:gd name="T16" fmla="*/ 37 w 148"/>
                <a:gd name="T17" fmla="*/ 118 h 118"/>
                <a:gd name="T18" fmla="*/ 31 w 148"/>
                <a:gd name="T19" fmla="*/ 115 h 118"/>
                <a:gd name="T20" fmla="*/ 26 w 148"/>
                <a:gd name="T21" fmla="*/ 111 h 118"/>
                <a:gd name="T22" fmla="*/ 23 w 148"/>
                <a:gd name="T23" fmla="*/ 107 h 118"/>
                <a:gd name="T24" fmla="*/ 22 w 148"/>
                <a:gd name="T25" fmla="*/ 104 h 118"/>
                <a:gd name="T26" fmla="*/ 1 w 148"/>
                <a:gd name="T27" fmla="*/ 51 h 118"/>
                <a:gd name="T28" fmla="*/ 1 w 148"/>
                <a:gd name="T29" fmla="*/ 51 h 118"/>
                <a:gd name="T30" fmla="*/ 0 w 148"/>
                <a:gd name="T31" fmla="*/ 43 h 118"/>
                <a:gd name="T32" fmla="*/ 2 w 148"/>
                <a:gd name="T33" fmla="*/ 37 h 118"/>
                <a:gd name="T34" fmla="*/ 7 w 148"/>
                <a:gd name="T35" fmla="*/ 31 h 118"/>
                <a:gd name="T36" fmla="*/ 13 w 148"/>
                <a:gd name="T37" fmla="*/ 28 h 118"/>
                <a:gd name="T38" fmla="*/ 119 w 148"/>
                <a:gd name="T39" fmla="*/ 2 h 118"/>
                <a:gd name="T40" fmla="*/ 119 w 148"/>
                <a:gd name="T41" fmla="*/ 2 h 118"/>
                <a:gd name="T42" fmla="*/ 127 w 148"/>
                <a:gd name="T43" fmla="*/ 0 h 118"/>
                <a:gd name="T44" fmla="*/ 133 w 148"/>
                <a:gd name="T45" fmla="*/ 3 h 118"/>
                <a:gd name="T46" fmla="*/ 138 w 148"/>
                <a:gd name="T47" fmla="*/ 8 h 118"/>
                <a:gd name="T48" fmla="*/ 142 w 148"/>
                <a:gd name="T49" fmla="*/ 14 h 118"/>
                <a:gd name="T50" fmla="*/ 148 w 148"/>
                <a:gd name="T51"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118">
                  <a:moveTo>
                    <a:pt x="148" y="72"/>
                  </a:moveTo>
                  <a:lnTo>
                    <a:pt x="148" y="72"/>
                  </a:lnTo>
                  <a:lnTo>
                    <a:pt x="148" y="80"/>
                  </a:lnTo>
                  <a:lnTo>
                    <a:pt x="146" y="86"/>
                  </a:lnTo>
                  <a:lnTo>
                    <a:pt x="141" y="91"/>
                  </a:lnTo>
                  <a:lnTo>
                    <a:pt x="134" y="95"/>
                  </a:lnTo>
                  <a:lnTo>
                    <a:pt x="45" y="118"/>
                  </a:lnTo>
                  <a:lnTo>
                    <a:pt x="45" y="118"/>
                  </a:lnTo>
                  <a:lnTo>
                    <a:pt x="37" y="118"/>
                  </a:lnTo>
                  <a:lnTo>
                    <a:pt x="31" y="115"/>
                  </a:lnTo>
                  <a:lnTo>
                    <a:pt x="26" y="111"/>
                  </a:lnTo>
                  <a:lnTo>
                    <a:pt x="23" y="107"/>
                  </a:lnTo>
                  <a:lnTo>
                    <a:pt x="22" y="104"/>
                  </a:lnTo>
                  <a:lnTo>
                    <a:pt x="1" y="51"/>
                  </a:lnTo>
                  <a:lnTo>
                    <a:pt x="1" y="51"/>
                  </a:lnTo>
                  <a:lnTo>
                    <a:pt x="0" y="43"/>
                  </a:lnTo>
                  <a:lnTo>
                    <a:pt x="2" y="37"/>
                  </a:lnTo>
                  <a:lnTo>
                    <a:pt x="7" y="31"/>
                  </a:lnTo>
                  <a:lnTo>
                    <a:pt x="13" y="28"/>
                  </a:lnTo>
                  <a:lnTo>
                    <a:pt x="119" y="2"/>
                  </a:lnTo>
                  <a:lnTo>
                    <a:pt x="119" y="2"/>
                  </a:lnTo>
                  <a:lnTo>
                    <a:pt x="127" y="0"/>
                  </a:lnTo>
                  <a:lnTo>
                    <a:pt x="133" y="3"/>
                  </a:lnTo>
                  <a:lnTo>
                    <a:pt x="138" y="8"/>
                  </a:lnTo>
                  <a:lnTo>
                    <a:pt x="142" y="14"/>
                  </a:lnTo>
                  <a:lnTo>
                    <a:pt x="14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23" name="Freeform 15"/>
            <p:cNvSpPr>
              <a:spLocks/>
            </p:cNvSpPr>
            <p:nvPr/>
          </p:nvSpPr>
          <p:spPr bwMode="auto">
            <a:xfrm>
              <a:off x="5218113" y="555625"/>
              <a:ext cx="82550" cy="100013"/>
            </a:xfrm>
            <a:custGeom>
              <a:avLst/>
              <a:gdLst>
                <a:gd name="T0" fmla="*/ 0 w 52"/>
                <a:gd name="T1" fmla="*/ 10 h 63"/>
                <a:gd name="T2" fmla="*/ 13 w 52"/>
                <a:gd name="T3" fmla="*/ 0 h 63"/>
                <a:gd name="T4" fmla="*/ 52 w 52"/>
                <a:gd name="T5" fmla="*/ 53 h 63"/>
                <a:gd name="T6" fmla="*/ 38 w 52"/>
                <a:gd name="T7" fmla="*/ 63 h 63"/>
                <a:gd name="T8" fmla="*/ 0 w 52"/>
                <a:gd name="T9" fmla="*/ 10 h 63"/>
              </a:gdLst>
              <a:ahLst/>
              <a:cxnLst>
                <a:cxn ang="0">
                  <a:pos x="T0" y="T1"/>
                </a:cxn>
                <a:cxn ang="0">
                  <a:pos x="T2" y="T3"/>
                </a:cxn>
                <a:cxn ang="0">
                  <a:pos x="T4" y="T5"/>
                </a:cxn>
                <a:cxn ang="0">
                  <a:pos x="T6" y="T7"/>
                </a:cxn>
                <a:cxn ang="0">
                  <a:pos x="T8" y="T9"/>
                </a:cxn>
              </a:cxnLst>
              <a:rect l="0" t="0" r="r" b="b"/>
              <a:pathLst>
                <a:path w="52" h="63">
                  <a:moveTo>
                    <a:pt x="0" y="10"/>
                  </a:moveTo>
                  <a:lnTo>
                    <a:pt x="13" y="0"/>
                  </a:lnTo>
                  <a:lnTo>
                    <a:pt x="52" y="53"/>
                  </a:lnTo>
                  <a:lnTo>
                    <a:pt x="38" y="63"/>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24" name="Freeform 16"/>
            <p:cNvSpPr>
              <a:spLocks/>
            </p:cNvSpPr>
            <p:nvPr/>
          </p:nvSpPr>
          <p:spPr bwMode="auto">
            <a:xfrm>
              <a:off x="5434013" y="503238"/>
              <a:ext cx="38100" cy="106363"/>
            </a:xfrm>
            <a:custGeom>
              <a:avLst/>
              <a:gdLst>
                <a:gd name="T0" fmla="*/ 24 w 24"/>
                <a:gd name="T1" fmla="*/ 1 h 67"/>
                <a:gd name="T2" fmla="*/ 9 w 24"/>
                <a:gd name="T3" fmla="*/ 0 h 67"/>
                <a:gd name="T4" fmla="*/ 0 w 24"/>
                <a:gd name="T5" fmla="*/ 64 h 67"/>
                <a:gd name="T6" fmla="*/ 16 w 24"/>
                <a:gd name="T7" fmla="*/ 67 h 67"/>
                <a:gd name="T8" fmla="*/ 24 w 24"/>
                <a:gd name="T9" fmla="*/ 1 h 67"/>
              </a:gdLst>
              <a:ahLst/>
              <a:cxnLst>
                <a:cxn ang="0">
                  <a:pos x="T0" y="T1"/>
                </a:cxn>
                <a:cxn ang="0">
                  <a:pos x="T2" y="T3"/>
                </a:cxn>
                <a:cxn ang="0">
                  <a:pos x="T4" y="T5"/>
                </a:cxn>
                <a:cxn ang="0">
                  <a:pos x="T6" y="T7"/>
                </a:cxn>
                <a:cxn ang="0">
                  <a:pos x="T8" y="T9"/>
                </a:cxn>
              </a:cxnLst>
              <a:rect l="0" t="0" r="r" b="b"/>
              <a:pathLst>
                <a:path w="24" h="67">
                  <a:moveTo>
                    <a:pt x="24" y="1"/>
                  </a:moveTo>
                  <a:lnTo>
                    <a:pt x="9" y="0"/>
                  </a:lnTo>
                  <a:lnTo>
                    <a:pt x="0" y="64"/>
                  </a:lnTo>
                  <a:lnTo>
                    <a:pt x="16" y="67"/>
                  </a:lnTo>
                  <a:lnTo>
                    <a:pt x="2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25" name="Freeform 17"/>
            <p:cNvSpPr>
              <a:spLocks noEditPoints="1"/>
            </p:cNvSpPr>
            <p:nvPr/>
          </p:nvSpPr>
          <p:spPr bwMode="auto">
            <a:xfrm>
              <a:off x="4992688" y="0"/>
              <a:ext cx="577850" cy="577850"/>
            </a:xfrm>
            <a:custGeom>
              <a:avLst/>
              <a:gdLst>
                <a:gd name="T0" fmla="*/ 2 w 364"/>
                <a:gd name="T1" fmla="*/ 209 h 364"/>
                <a:gd name="T2" fmla="*/ 2 w 364"/>
                <a:gd name="T3" fmla="*/ 155 h 364"/>
                <a:gd name="T4" fmla="*/ 18 w 364"/>
                <a:gd name="T5" fmla="*/ 104 h 364"/>
                <a:gd name="T6" fmla="*/ 46 w 364"/>
                <a:gd name="T7" fmla="*/ 62 h 364"/>
                <a:gd name="T8" fmla="*/ 87 w 364"/>
                <a:gd name="T9" fmla="*/ 28 h 364"/>
                <a:gd name="T10" fmla="*/ 137 w 364"/>
                <a:gd name="T11" fmla="*/ 6 h 364"/>
                <a:gd name="T12" fmla="*/ 174 w 364"/>
                <a:gd name="T13" fmla="*/ 0 h 364"/>
                <a:gd name="T14" fmla="*/ 226 w 364"/>
                <a:gd name="T15" fmla="*/ 6 h 364"/>
                <a:gd name="T16" fmla="*/ 276 w 364"/>
                <a:gd name="T17" fmla="*/ 25 h 364"/>
                <a:gd name="T18" fmla="*/ 316 w 364"/>
                <a:gd name="T19" fmla="*/ 59 h 364"/>
                <a:gd name="T20" fmla="*/ 346 w 364"/>
                <a:gd name="T21" fmla="*/ 103 h 364"/>
                <a:gd name="T22" fmla="*/ 359 w 364"/>
                <a:gd name="T23" fmla="*/ 137 h 364"/>
                <a:gd name="T24" fmla="*/ 364 w 364"/>
                <a:gd name="T25" fmla="*/ 191 h 364"/>
                <a:gd name="T26" fmla="*/ 354 w 364"/>
                <a:gd name="T27" fmla="*/ 244 h 364"/>
                <a:gd name="T28" fmla="*/ 328 w 364"/>
                <a:gd name="T29" fmla="*/ 290 h 364"/>
                <a:gd name="T30" fmla="*/ 292 w 364"/>
                <a:gd name="T31" fmla="*/ 327 h 364"/>
                <a:gd name="T32" fmla="*/ 245 w 364"/>
                <a:gd name="T33" fmla="*/ 354 h 364"/>
                <a:gd name="T34" fmla="*/ 209 w 364"/>
                <a:gd name="T35" fmla="*/ 363 h 364"/>
                <a:gd name="T36" fmla="*/ 155 w 364"/>
                <a:gd name="T37" fmla="*/ 363 h 364"/>
                <a:gd name="T38" fmla="*/ 104 w 364"/>
                <a:gd name="T39" fmla="*/ 347 h 364"/>
                <a:gd name="T40" fmla="*/ 60 w 364"/>
                <a:gd name="T41" fmla="*/ 318 h 364"/>
                <a:gd name="T42" fmla="*/ 26 w 364"/>
                <a:gd name="T43" fmla="*/ 278 h 364"/>
                <a:gd name="T44" fmla="*/ 6 w 364"/>
                <a:gd name="T45" fmla="*/ 228 h 364"/>
                <a:gd name="T46" fmla="*/ 21 w 364"/>
                <a:gd name="T47" fmla="*/ 223 h 364"/>
                <a:gd name="T48" fmla="*/ 41 w 364"/>
                <a:gd name="T49" fmla="*/ 269 h 364"/>
                <a:gd name="T50" fmla="*/ 72 w 364"/>
                <a:gd name="T51" fmla="*/ 306 h 364"/>
                <a:gd name="T52" fmla="*/ 112 w 364"/>
                <a:gd name="T53" fmla="*/ 332 h 364"/>
                <a:gd name="T54" fmla="*/ 157 w 364"/>
                <a:gd name="T55" fmla="*/ 346 h 364"/>
                <a:gd name="T56" fmla="*/ 206 w 364"/>
                <a:gd name="T57" fmla="*/ 346 h 364"/>
                <a:gd name="T58" fmla="*/ 239 w 364"/>
                <a:gd name="T59" fmla="*/ 337 h 364"/>
                <a:gd name="T60" fmla="*/ 282 w 364"/>
                <a:gd name="T61" fmla="*/ 315 h 364"/>
                <a:gd name="T62" fmla="*/ 316 w 364"/>
                <a:gd name="T63" fmla="*/ 281 h 364"/>
                <a:gd name="T64" fmla="*/ 338 w 364"/>
                <a:gd name="T65" fmla="*/ 238 h 364"/>
                <a:gd name="T66" fmla="*/ 347 w 364"/>
                <a:gd name="T67" fmla="*/ 191 h 364"/>
                <a:gd name="T68" fmla="*/ 342 w 364"/>
                <a:gd name="T69" fmla="*/ 141 h 364"/>
                <a:gd name="T70" fmla="*/ 331 w 364"/>
                <a:gd name="T71" fmla="*/ 110 h 364"/>
                <a:gd name="T72" fmla="*/ 303 w 364"/>
                <a:gd name="T73" fmla="*/ 69 h 364"/>
                <a:gd name="T74" fmla="*/ 267 w 364"/>
                <a:gd name="T75" fmla="*/ 40 h 364"/>
                <a:gd name="T76" fmla="*/ 223 w 364"/>
                <a:gd name="T77" fmla="*/ 21 h 364"/>
                <a:gd name="T78" fmla="*/ 175 w 364"/>
                <a:gd name="T79" fmla="*/ 16 h 364"/>
                <a:gd name="T80" fmla="*/ 141 w 364"/>
                <a:gd name="T81" fmla="*/ 21 h 364"/>
                <a:gd name="T82" fmla="*/ 96 w 364"/>
                <a:gd name="T83" fmla="*/ 42 h 364"/>
                <a:gd name="T84" fmla="*/ 58 w 364"/>
                <a:gd name="T85" fmla="*/ 72 h 364"/>
                <a:gd name="T86" fmla="*/ 33 w 364"/>
                <a:gd name="T87" fmla="*/ 112 h 364"/>
                <a:gd name="T88" fmla="*/ 18 w 364"/>
                <a:gd name="T89" fmla="*/ 157 h 364"/>
                <a:gd name="T90" fmla="*/ 18 w 364"/>
                <a:gd name="T91" fmla="*/ 20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4" h="364">
                  <a:moveTo>
                    <a:pt x="6" y="228"/>
                  </a:moveTo>
                  <a:lnTo>
                    <a:pt x="6" y="228"/>
                  </a:lnTo>
                  <a:lnTo>
                    <a:pt x="2" y="209"/>
                  </a:lnTo>
                  <a:lnTo>
                    <a:pt x="0" y="191"/>
                  </a:lnTo>
                  <a:lnTo>
                    <a:pt x="0" y="172"/>
                  </a:lnTo>
                  <a:lnTo>
                    <a:pt x="2" y="155"/>
                  </a:lnTo>
                  <a:lnTo>
                    <a:pt x="5" y="137"/>
                  </a:lnTo>
                  <a:lnTo>
                    <a:pt x="10" y="121"/>
                  </a:lnTo>
                  <a:lnTo>
                    <a:pt x="18" y="104"/>
                  </a:lnTo>
                  <a:lnTo>
                    <a:pt x="25" y="89"/>
                  </a:lnTo>
                  <a:lnTo>
                    <a:pt x="35" y="74"/>
                  </a:lnTo>
                  <a:lnTo>
                    <a:pt x="46" y="62"/>
                  </a:lnTo>
                  <a:lnTo>
                    <a:pt x="58" y="49"/>
                  </a:lnTo>
                  <a:lnTo>
                    <a:pt x="72" y="38"/>
                  </a:lnTo>
                  <a:lnTo>
                    <a:pt x="87" y="28"/>
                  </a:lnTo>
                  <a:lnTo>
                    <a:pt x="102" y="19"/>
                  </a:lnTo>
                  <a:lnTo>
                    <a:pt x="119" y="11"/>
                  </a:lnTo>
                  <a:lnTo>
                    <a:pt x="137" y="6"/>
                  </a:lnTo>
                  <a:lnTo>
                    <a:pt x="137" y="6"/>
                  </a:lnTo>
                  <a:lnTo>
                    <a:pt x="155" y="3"/>
                  </a:lnTo>
                  <a:lnTo>
                    <a:pt x="174" y="0"/>
                  </a:lnTo>
                  <a:lnTo>
                    <a:pt x="191" y="0"/>
                  </a:lnTo>
                  <a:lnTo>
                    <a:pt x="209" y="3"/>
                  </a:lnTo>
                  <a:lnTo>
                    <a:pt x="226" y="6"/>
                  </a:lnTo>
                  <a:lnTo>
                    <a:pt x="243" y="11"/>
                  </a:lnTo>
                  <a:lnTo>
                    <a:pt x="259" y="18"/>
                  </a:lnTo>
                  <a:lnTo>
                    <a:pt x="276" y="25"/>
                  </a:lnTo>
                  <a:lnTo>
                    <a:pt x="289" y="35"/>
                  </a:lnTo>
                  <a:lnTo>
                    <a:pt x="303" y="47"/>
                  </a:lnTo>
                  <a:lnTo>
                    <a:pt x="316" y="59"/>
                  </a:lnTo>
                  <a:lnTo>
                    <a:pt x="327" y="72"/>
                  </a:lnTo>
                  <a:lnTo>
                    <a:pt x="337" y="87"/>
                  </a:lnTo>
                  <a:lnTo>
                    <a:pt x="346" y="103"/>
                  </a:lnTo>
                  <a:lnTo>
                    <a:pt x="352" y="120"/>
                  </a:lnTo>
                  <a:lnTo>
                    <a:pt x="359" y="137"/>
                  </a:lnTo>
                  <a:lnTo>
                    <a:pt x="359" y="137"/>
                  </a:lnTo>
                  <a:lnTo>
                    <a:pt x="362" y="156"/>
                  </a:lnTo>
                  <a:lnTo>
                    <a:pt x="364" y="174"/>
                  </a:lnTo>
                  <a:lnTo>
                    <a:pt x="364" y="191"/>
                  </a:lnTo>
                  <a:lnTo>
                    <a:pt x="362" y="209"/>
                  </a:lnTo>
                  <a:lnTo>
                    <a:pt x="359" y="227"/>
                  </a:lnTo>
                  <a:lnTo>
                    <a:pt x="354" y="244"/>
                  </a:lnTo>
                  <a:lnTo>
                    <a:pt x="347" y="259"/>
                  </a:lnTo>
                  <a:lnTo>
                    <a:pt x="338" y="276"/>
                  </a:lnTo>
                  <a:lnTo>
                    <a:pt x="328" y="290"/>
                  </a:lnTo>
                  <a:lnTo>
                    <a:pt x="318" y="303"/>
                  </a:lnTo>
                  <a:lnTo>
                    <a:pt x="306" y="316"/>
                  </a:lnTo>
                  <a:lnTo>
                    <a:pt x="292" y="327"/>
                  </a:lnTo>
                  <a:lnTo>
                    <a:pt x="278" y="337"/>
                  </a:lnTo>
                  <a:lnTo>
                    <a:pt x="262" y="346"/>
                  </a:lnTo>
                  <a:lnTo>
                    <a:pt x="245" y="354"/>
                  </a:lnTo>
                  <a:lnTo>
                    <a:pt x="226" y="359"/>
                  </a:lnTo>
                  <a:lnTo>
                    <a:pt x="226" y="359"/>
                  </a:lnTo>
                  <a:lnTo>
                    <a:pt x="209" y="363"/>
                  </a:lnTo>
                  <a:lnTo>
                    <a:pt x="190" y="364"/>
                  </a:lnTo>
                  <a:lnTo>
                    <a:pt x="172" y="364"/>
                  </a:lnTo>
                  <a:lnTo>
                    <a:pt x="155" y="363"/>
                  </a:lnTo>
                  <a:lnTo>
                    <a:pt x="137" y="359"/>
                  </a:lnTo>
                  <a:lnTo>
                    <a:pt x="121" y="354"/>
                  </a:lnTo>
                  <a:lnTo>
                    <a:pt x="104" y="347"/>
                  </a:lnTo>
                  <a:lnTo>
                    <a:pt x="89" y="339"/>
                  </a:lnTo>
                  <a:lnTo>
                    <a:pt x="74" y="330"/>
                  </a:lnTo>
                  <a:lnTo>
                    <a:pt x="60" y="318"/>
                  </a:lnTo>
                  <a:lnTo>
                    <a:pt x="48" y="306"/>
                  </a:lnTo>
                  <a:lnTo>
                    <a:pt x="36" y="292"/>
                  </a:lnTo>
                  <a:lnTo>
                    <a:pt x="26" y="278"/>
                  </a:lnTo>
                  <a:lnTo>
                    <a:pt x="19" y="262"/>
                  </a:lnTo>
                  <a:lnTo>
                    <a:pt x="11" y="245"/>
                  </a:lnTo>
                  <a:lnTo>
                    <a:pt x="6" y="228"/>
                  </a:lnTo>
                  <a:lnTo>
                    <a:pt x="6" y="228"/>
                  </a:lnTo>
                  <a:close/>
                  <a:moveTo>
                    <a:pt x="21" y="223"/>
                  </a:moveTo>
                  <a:lnTo>
                    <a:pt x="21" y="223"/>
                  </a:lnTo>
                  <a:lnTo>
                    <a:pt x="26" y="239"/>
                  </a:lnTo>
                  <a:lnTo>
                    <a:pt x="33" y="254"/>
                  </a:lnTo>
                  <a:lnTo>
                    <a:pt x="41" y="269"/>
                  </a:lnTo>
                  <a:lnTo>
                    <a:pt x="50" y="282"/>
                  </a:lnTo>
                  <a:lnTo>
                    <a:pt x="60" y="295"/>
                  </a:lnTo>
                  <a:lnTo>
                    <a:pt x="72" y="306"/>
                  </a:lnTo>
                  <a:lnTo>
                    <a:pt x="84" y="316"/>
                  </a:lnTo>
                  <a:lnTo>
                    <a:pt x="98" y="325"/>
                  </a:lnTo>
                  <a:lnTo>
                    <a:pt x="112" y="332"/>
                  </a:lnTo>
                  <a:lnTo>
                    <a:pt x="126" y="339"/>
                  </a:lnTo>
                  <a:lnTo>
                    <a:pt x="142" y="342"/>
                  </a:lnTo>
                  <a:lnTo>
                    <a:pt x="157" y="346"/>
                  </a:lnTo>
                  <a:lnTo>
                    <a:pt x="174" y="347"/>
                  </a:lnTo>
                  <a:lnTo>
                    <a:pt x="190" y="347"/>
                  </a:lnTo>
                  <a:lnTo>
                    <a:pt x="206" y="346"/>
                  </a:lnTo>
                  <a:lnTo>
                    <a:pt x="223" y="342"/>
                  </a:lnTo>
                  <a:lnTo>
                    <a:pt x="223" y="342"/>
                  </a:lnTo>
                  <a:lnTo>
                    <a:pt x="239" y="337"/>
                  </a:lnTo>
                  <a:lnTo>
                    <a:pt x="254" y="331"/>
                  </a:lnTo>
                  <a:lnTo>
                    <a:pt x="269" y="323"/>
                  </a:lnTo>
                  <a:lnTo>
                    <a:pt x="282" y="315"/>
                  </a:lnTo>
                  <a:lnTo>
                    <a:pt x="294" y="303"/>
                  </a:lnTo>
                  <a:lnTo>
                    <a:pt x="306" y="292"/>
                  </a:lnTo>
                  <a:lnTo>
                    <a:pt x="316" y="281"/>
                  </a:lnTo>
                  <a:lnTo>
                    <a:pt x="325" y="267"/>
                  </a:lnTo>
                  <a:lnTo>
                    <a:pt x="332" y="253"/>
                  </a:lnTo>
                  <a:lnTo>
                    <a:pt x="338" y="238"/>
                  </a:lnTo>
                  <a:lnTo>
                    <a:pt x="342" y="223"/>
                  </a:lnTo>
                  <a:lnTo>
                    <a:pt x="346" y="206"/>
                  </a:lnTo>
                  <a:lnTo>
                    <a:pt x="347" y="191"/>
                  </a:lnTo>
                  <a:lnTo>
                    <a:pt x="347" y="175"/>
                  </a:lnTo>
                  <a:lnTo>
                    <a:pt x="346" y="157"/>
                  </a:lnTo>
                  <a:lnTo>
                    <a:pt x="342" y="141"/>
                  </a:lnTo>
                  <a:lnTo>
                    <a:pt x="342" y="141"/>
                  </a:lnTo>
                  <a:lnTo>
                    <a:pt x="337" y="125"/>
                  </a:lnTo>
                  <a:lnTo>
                    <a:pt x="331" y="110"/>
                  </a:lnTo>
                  <a:lnTo>
                    <a:pt x="323" y="96"/>
                  </a:lnTo>
                  <a:lnTo>
                    <a:pt x="315" y="82"/>
                  </a:lnTo>
                  <a:lnTo>
                    <a:pt x="303" y="69"/>
                  </a:lnTo>
                  <a:lnTo>
                    <a:pt x="292" y="59"/>
                  </a:lnTo>
                  <a:lnTo>
                    <a:pt x="279" y="49"/>
                  </a:lnTo>
                  <a:lnTo>
                    <a:pt x="267" y="40"/>
                  </a:lnTo>
                  <a:lnTo>
                    <a:pt x="253" y="33"/>
                  </a:lnTo>
                  <a:lnTo>
                    <a:pt x="238" y="26"/>
                  </a:lnTo>
                  <a:lnTo>
                    <a:pt x="223" y="21"/>
                  </a:lnTo>
                  <a:lnTo>
                    <a:pt x="206" y="19"/>
                  </a:lnTo>
                  <a:lnTo>
                    <a:pt x="191" y="16"/>
                  </a:lnTo>
                  <a:lnTo>
                    <a:pt x="175" y="16"/>
                  </a:lnTo>
                  <a:lnTo>
                    <a:pt x="157" y="19"/>
                  </a:lnTo>
                  <a:lnTo>
                    <a:pt x="141" y="21"/>
                  </a:lnTo>
                  <a:lnTo>
                    <a:pt x="141" y="21"/>
                  </a:lnTo>
                  <a:lnTo>
                    <a:pt x="125" y="26"/>
                  </a:lnTo>
                  <a:lnTo>
                    <a:pt x="109" y="33"/>
                  </a:lnTo>
                  <a:lnTo>
                    <a:pt x="96" y="42"/>
                  </a:lnTo>
                  <a:lnTo>
                    <a:pt x="82" y="50"/>
                  </a:lnTo>
                  <a:lnTo>
                    <a:pt x="69" y="60"/>
                  </a:lnTo>
                  <a:lnTo>
                    <a:pt x="58" y="72"/>
                  </a:lnTo>
                  <a:lnTo>
                    <a:pt x="48" y="84"/>
                  </a:lnTo>
                  <a:lnTo>
                    <a:pt x="40" y="98"/>
                  </a:lnTo>
                  <a:lnTo>
                    <a:pt x="33" y="112"/>
                  </a:lnTo>
                  <a:lnTo>
                    <a:pt x="26" y="126"/>
                  </a:lnTo>
                  <a:lnTo>
                    <a:pt x="21" y="142"/>
                  </a:lnTo>
                  <a:lnTo>
                    <a:pt x="18" y="157"/>
                  </a:lnTo>
                  <a:lnTo>
                    <a:pt x="16" y="174"/>
                  </a:lnTo>
                  <a:lnTo>
                    <a:pt x="16" y="190"/>
                  </a:lnTo>
                  <a:lnTo>
                    <a:pt x="18" y="206"/>
                  </a:lnTo>
                  <a:lnTo>
                    <a:pt x="21" y="223"/>
                  </a:lnTo>
                  <a:lnTo>
                    <a:pt x="21"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26" name="Freeform 18"/>
            <p:cNvSpPr>
              <a:spLocks/>
            </p:cNvSpPr>
            <p:nvPr/>
          </p:nvSpPr>
          <p:spPr bwMode="auto">
            <a:xfrm>
              <a:off x="5006976" y="74613"/>
              <a:ext cx="227013" cy="487363"/>
            </a:xfrm>
            <a:custGeom>
              <a:avLst/>
              <a:gdLst>
                <a:gd name="T0" fmla="*/ 65 w 143"/>
                <a:gd name="T1" fmla="*/ 0 h 307"/>
                <a:gd name="T2" fmla="*/ 65 w 143"/>
                <a:gd name="T3" fmla="*/ 0 h 307"/>
                <a:gd name="T4" fmla="*/ 55 w 143"/>
                <a:gd name="T5" fmla="*/ 7 h 307"/>
                <a:gd name="T6" fmla="*/ 46 w 143"/>
                <a:gd name="T7" fmla="*/ 16 h 307"/>
                <a:gd name="T8" fmla="*/ 39 w 143"/>
                <a:gd name="T9" fmla="*/ 25 h 307"/>
                <a:gd name="T10" fmla="*/ 31 w 143"/>
                <a:gd name="T11" fmla="*/ 35 h 307"/>
                <a:gd name="T12" fmla="*/ 25 w 143"/>
                <a:gd name="T13" fmla="*/ 45 h 307"/>
                <a:gd name="T14" fmla="*/ 19 w 143"/>
                <a:gd name="T15" fmla="*/ 56 h 307"/>
                <a:gd name="T16" fmla="*/ 14 w 143"/>
                <a:gd name="T17" fmla="*/ 68 h 307"/>
                <a:gd name="T18" fmla="*/ 9 w 143"/>
                <a:gd name="T19" fmla="*/ 79 h 307"/>
                <a:gd name="T20" fmla="*/ 5 w 143"/>
                <a:gd name="T21" fmla="*/ 90 h 307"/>
                <a:gd name="T22" fmla="*/ 2 w 143"/>
                <a:gd name="T23" fmla="*/ 103 h 307"/>
                <a:gd name="T24" fmla="*/ 0 w 143"/>
                <a:gd name="T25" fmla="*/ 115 h 307"/>
                <a:gd name="T26" fmla="*/ 0 w 143"/>
                <a:gd name="T27" fmla="*/ 127 h 307"/>
                <a:gd name="T28" fmla="*/ 0 w 143"/>
                <a:gd name="T29" fmla="*/ 139 h 307"/>
                <a:gd name="T30" fmla="*/ 0 w 143"/>
                <a:gd name="T31" fmla="*/ 153 h 307"/>
                <a:gd name="T32" fmla="*/ 2 w 143"/>
                <a:gd name="T33" fmla="*/ 166 h 307"/>
                <a:gd name="T34" fmla="*/ 5 w 143"/>
                <a:gd name="T35" fmla="*/ 178 h 307"/>
                <a:gd name="T36" fmla="*/ 5 w 143"/>
                <a:gd name="T37" fmla="*/ 178 h 307"/>
                <a:gd name="T38" fmla="*/ 9 w 143"/>
                <a:gd name="T39" fmla="*/ 191 h 307"/>
                <a:gd name="T40" fmla="*/ 12 w 143"/>
                <a:gd name="T41" fmla="*/ 203 h 307"/>
                <a:gd name="T42" fmla="*/ 19 w 143"/>
                <a:gd name="T43" fmla="*/ 215 h 307"/>
                <a:gd name="T44" fmla="*/ 25 w 143"/>
                <a:gd name="T45" fmla="*/ 226 h 307"/>
                <a:gd name="T46" fmla="*/ 31 w 143"/>
                <a:gd name="T47" fmla="*/ 236 h 307"/>
                <a:gd name="T48" fmla="*/ 39 w 143"/>
                <a:gd name="T49" fmla="*/ 246 h 307"/>
                <a:gd name="T50" fmla="*/ 48 w 143"/>
                <a:gd name="T51" fmla="*/ 255 h 307"/>
                <a:gd name="T52" fmla="*/ 56 w 143"/>
                <a:gd name="T53" fmla="*/ 264 h 307"/>
                <a:gd name="T54" fmla="*/ 65 w 143"/>
                <a:gd name="T55" fmla="*/ 271 h 307"/>
                <a:gd name="T56" fmla="*/ 75 w 143"/>
                <a:gd name="T57" fmla="*/ 279 h 307"/>
                <a:gd name="T58" fmla="*/ 85 w 143"/>
                <a:gd name="T59" fmla="*/ 285 h 307"/>
                <a:gd name="T60" fmla="*/ 97 w 143"/>
                <a:gd name="T61" fmla="*/ 292 h 307"/>
                <a:gd name="T62" fmla="*/ 108 w 143"/>
                <a:gd name="T63" fmla="*/ 297 h 307"/>
                <a:gd name="T64" fmla="*/ 119 w 143"/>
                <a:gd name="T65" fmla="*/ 300 h 307"/>
                <a:gd name="T66" fmla="*/ 132 w 143"/>
                <a:gd name="T67" fmla="*/ 304 h 307"/>
                <a:gd name="T68" fmla="*/ 143 w 143"/>
                <a:gd name="T69" fmla="*/ 307 h 307"/>
                <a:gd name="T70" fmla="*/ 143 w 143"/>
                <a:gd name="T71" fmla="*/ 307 h 307"/>
                <a:gd name="T72" fmla="*/ 118 w 143"/>
                <a:gd name="T73" fmla="*/ 284 h 307"/>
                <a:gd name="T74" fmla="*/ 97 w 143"/>
                <a:gd name="T75" fmla="*/ 263 h 307"/>
                <a:gd name="T76" fmla="*/ 79 w 143"/>
                <a:gd name="T77" fmla="*/ 240 h 307"/>
                <a:gd name="T78" fmla="*/ 65 w 143"/>
                <a:gd name="T79" fmla="*/ 219 h 307"/>
                <a:gd name="T80" fmla="*/ 54 w 143"/>
                <a:gd name="T81" fmla="*/ 196 h 307"/>
                <a:gd name="T82" fmla="*/ 46 w 143"/>
                <a:gd name="T83" fmla="*/ 175 h 307"/>
                <a:gd name="T84" fmla="*/ 40 w 143"/>
                <a:gd name="T85" fmla="*/ 153 h 307"/>
                <a:gd name="T86" fmla="*/ 37 w 143"/>
                <a:gd name="T87" fmla="*/ 132 h 307"/>
                <a:gd name="T88" fmla="*/ 36 w 143"/>
                <a:gd name="T89" fmla="*/ 112 h 307"/>
                <a:gd name="T90" fmla="*/ 37 w 143"/>
                <a:gd name="T91" fmla="*/ 93 h 307"/>
                <a:gd name="T92" fmla="*/ 40 w 143"/>
                <a:gd name="T93" fmla="*/ 74 h 307"/>
                <a:gd name="T94" fmla="*/ 44 w 143"/>
                <a:gd name="T95" fmla="*/ 56 h 307"/>
                <a:gd name="T96" fmla="*/ 49 w 143"/>
                <a:gd name="T97" fmla="*/ 40 h 307"/>
                <a:gd name="T98" fmla="*/ 54 w 143"/>
                <a:gd name="T99" fmla="*/ 25 h 307"/>
                <a:gd name="T100" fmla="*/ 59 w 143"/>
                <a:gd name="T101" fmla="*/ 11 h 307"/>
                <a:gd name="T102" fmla="*/ 65 w 143"/>
                <a:gd name="T103" fmla="*/ 0 h 307"/>
                <a:gd name="T104" fmla="*/ 65 w 143"/>
                <a:gd name="T10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3" h="307">
                  <a:moveTo>
                    <a:pt x="65" y="0"/>
                  </a:moveTo>
                  <a:lnTo>
                    <a:pt x="65" y="0"/>
                  </a:lnTo>
                  <a:lnTo>
                    <a:pt x="55" y="7"/>
                  </a:lnTo>
                  <a:lnTo>
                    <a:pt x="46" y="16"/>
                  </a:lnTo>
                  <a:lnTo>
                    <a:pt x="39" y="25"/>
                  </a:lnTo>
                  <a:lnTo>
                    <a:pt x="31" y="35"/>
                  </a:lnTo>
                  <a:lnTo>
                    <a:pt x="25" y="45"/>
                  </a:lnTo>
                  <a:lnTo>
                    <a:pt x="19" y="56"/>
                  </a:lnTo>
                  <a:lnTo>
                    <a:pt x="14" y="68"/>
                  </a:lnTo>
                  <a:lnTo>
                    <a:pt x="9" y="79"/>
                  </a:lnTo>
                  <a:lnTo>
                    <a:pt x="5" y="90"/>
                  </a:lnTo>
                  <a:lnTo>
                    <a:pt x="2" y="103"/>
                  </a:lnTo>
                  <a:lnTo>
                    <a:pt x="0" y="115"/>
                  </a:lnTo>
                  <a:lnTo>
                    <a:pt x="0" y="127"/>
                  </a:lnTo>
                  <a:lnTo>
                    <a:pt x="0" y="139"/>
                  </a:lnTo>
                  <a:lnTo>
                    <a:pt x="0" y="153"/>
                  </a:lnTo>
                  <a:lnTo>
                    <a:pt x="2" y="166"/>
                  </a:lnTo>
                  <a:lnTo>
                    <a:pt x="5" y="178"/>
                  </a:lnTo>
                  <a:lnTo>
                    <a:pt x="5" y="178"/>
                  </a:lnTo>
                  <a:lnTo>
                    <a:pt x="9" y="191"/>
                  </a:lnTo>
                  <a:lnTo>
                    <a:pt x="12" y="203"/>
                  </a:lnTo>
                  <a:lnTo>
                    <a:pt x="19" y="215"/>
                  </a:lnTo>
                  <a:lnTo>
                    <a:pt x="25" y="226"/>
                  </a:lnTo>
                  <a:lnTo>
                    <a:pt x="31" y="236"/>
                  </a:lnTo>
                  <a:lnTo>
                    <a:pt x="39" y="246"/>
                  </a:lnTo>
                  <a:lnTo>
                    <a:pt x="48" y="255"/>
                  </a:lnTo>
                  <a:lnTo>
                    <a:pt x="56" y="264"/>
                  </a:lnTo>
                  <a:lnTo>
                    <a:pt x="65" y="271"/>
                  </a:lnTo>
                  <a:lnTo>
                    <a:pt x="75" y="279"/>
                  </a:lnTo>
                  <a:lnTo>
                    <a:pt x="85" y="285"/>
                  </a:lnTo>
                  <a:lnTo>
                    <a:pt x="97" y="292"/>
                  </a:lnTo>
                  <a:lnTo>
                    <a:pt x="108" y="297"/>
                  </a:lnTo>
                  <a:lnTo>
                    <a:pt x="119" y="300"/>
                  </a:lnTo>
                  <a:lnTo>
                    <a:pt x="132" y="304"/>
                  </a:lnTo>
                  <a:lnTo>
                    <a:pt x="143" y="307"/>
                  </a:lnTo>
                  <a:lnTo>
                    <a:pt x="143" y="307"/>
                  </a:lnTo>
                  <a:lnTo>
                    <a:pt x="118" y="284"/>
                  </a:lnTo>
                  <a:lnTo>
                    <a:pt x="97" y="263"/>
                  </a:lnTo>
                  <a:lnTo>
                    <a:pt x="79" y="240"/>
                  </a:lnTo>
                  <a:lnTo>
                    <a:pt x="65" y="219"/>
                  </a:lnTo>
                  <a:lnTo>
                    <a:pt x="54" y="196"/>
                  </a:lnTo>
                  <a:lnTo>
                    <a:pt x="46" y="175"/>
                  </a:lnTo>
                  <a:lnTo>
                    <a:pt x="40" y="153"/>
                  </a:lnTo>
                  <a:lnTo>
                    <a:pt x="37" y="132"/>
                  </a:lnTo>
                  <a:lnTo>
                    <a:pt x="36" y="112"/>
                  </a:lnTo>
                  <a:lnTo>
                    <a:pt x="37" y="93"/>
                  </a:lnTo>
                  <a:lnTo>
                    <a:pt x="40" y="74"/>
                  </a:lnTo>
                  <a:lnTo>
                    <a:pt x="44" y="56"/>
                  </a:lnTo>
                  <a:lnTo>
                    <a:pt x="49" y="40"/>
                  </a:lnTo>
                  <a:lnTo>
                    <a:pt x="54" y="25"/>
                  </a:lnTo>
                  <a:lnTo>
                    <a:pt x="59" y="11"/>
                  </a:lnTo>
                  <a:lnTo>
                    <a:pt x="65"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27" name="Freeform 19"/>
            <p:cNvSpPr>
              <a:spLocks/>
            </p:cNvSpPr>
            <p:nvPr/>
          </p:nvSpPr>
          <p:spPr bwMode="auto">
            <a:xfrm>
              <a:off x="5164138" y="68263"/>
              <a:ext cx="217488" cy="495300"/>
            </a:xfrm>
            <a:custGeom>
              <a:avLst/>
              <a:gdLst>
                <a:gd name="T0" fmla="*/ 72 w 137"/>
                <a:gd name="T1" fmla="*/ 0 h 312"/>
                <a:gd name="T2" fmla="*/ 72 w 137"/>
                <a:gd name="T3" fmla="*/ 0 h 312"/>
                <a:gd name="T4" fmla="*/ 67 w 137"/>
                <a:gd name="T5" fmla="*/ 6 h 312"/>
                <a:gd name="T6" fmla="*/ 61 w 137"/>
                <a:gd name="T7" fmla="*/ 12 h 312"/>
                <a:gd name="T8" fmla="*/ 53 w 137"/>
                <a:gd name="T9" fmla="*/ 17 h 312"/>
                <a:gd name="T10" fmla="*/ 43 w 137"/>
                <a:gd name="T11" fmla="*/ 21 h 312"/>
                <a:gd name="T12" fmla="*/ 43 w 137"/>
                <a:gd name="T13" fmla="*/ 21 h 312"/>
                <a:gd name="T14" fmla="*/ 30 w 137"/>
                <a:gd name="T15" fmla="*/ 22 h 312"/>
                <a:gd name="T16" fmla="*/ 19 w 137"/>
                <a:gd name="T17" fmla="*/ 21 h 312"/>
                <a:gd name="T18" fmla="*/ 10 w 137"/>
                <a:gd name="T19" fmla="*/ 19 h 312"/>
                <a:gd name="T20" fmla="*/ 1 w 137"/>
                <a:gd name="T21" fmla="*/ 12 h 312"/>
                <a:gd name="T22" fmla="*/ 1 w 137"/>
                <a:gd name="T23" fmla="*/ 12 h 312"/>
                <a:gd name="T24" fmla="*/ 0 w 137"/>
                <a:gd name="T25" fmla="*/ 40 h 312"/>
                <a:gd name="T26" fmla="*/ 0 w 137"/>
                <a:gd name="T27" fmla="*/ 70 h 312"/>
                <a:gd name="T28" fmla="*/ 1 w 137"/>
                <a:gd name="T29" fmla="*/ 88 h 312"/>
                <a:gd name="T30" fmla="*/ 3 w 137"/>
                <a:gd name="T31" fmla="*/ 106 h 312"/>
                <a:gd name="T32" fmla="*/ 6 w 137"/>
                <a:gd name="T33" fmla="*/ 124 h 312"/>
                <a:gd name="T34" fmla="*/ 10 w 137"/>
                <a:gd name="T35" fmla="*/ 143 h 312"/>
                <a:gd name="T36" fmla="*/ 15 w 137"/>
                <a:gd name="T37" fmla="*/ 163 h 312"/>
                <a:gd name="T38" fmla="*/ 23 w 137"/>
                <a:gd name="T39" fmla="*/ 184 h 312"/>
                <a:gd name="T40" fmla="*/ 30 w 137"/>
                <a:gd name="T41" fmla="*/ 205 h 312"/>
                <a:gd name="T42" fmla="*/ 40 w 137"/>
                <a:gd name="T43" fmla="*/ 226 h 312"/>
                <a:gd name="T44" fmla="*/ 52 w 137"/>
                <a:gd name="T45" fmla="*/ 248 h 312"/>
                <a:gd name="T46" fmla="*/ 66 w 137"/>
                <a:gd name="T47" fmla="*/ 269 h 312"/>
                <a:gd name="T48" fmla="*/ 81 w 137"/>
                <a:gd name="T49" fmla="*/ 291 h 312"/>
                <a:gd name="T50" fmla="*/ 97 w 137"/>
                <a:gd name="T51" fmla="*/ 312 h 312"/>
                <a:gd name="T52" fmla="*/ 97 w 137"/>
                <a:gd name="T53" fmla="*/ 312 h 312"/>
                <a:gd name="T54" fmla="*/ 117 w 137"/>
                <a:gd name="T55" fmla="*/ 308 h 312"/>
                <a:gd name="T56" fmla="*/ 117 w 137"/>
                <a:gd name="T57" fmla="*/ 308 h 312"/>
                <a:gd name="T58" fmla="*/ 129 w 137"/>
                <a:gd name="T59" fmla="*/ 304 h 312"/>
                <a:gd name="T60" fmla="*/ 129 w 137"/>
                <a:gd name="T61" fmla="*/ 304 h 312"/>
                <a:gd name="T62" fmla="*/ 132 w 137"/>
                <a:gd name="T63" fmla="*/ 278 h 312"/>
                <a:gd name="T64" fmla="*/ 136 w 137"/>
                <a:gd name="T65" fmla="*/ 253 h 312"/>
                <a:gd name="T66" fmla="*/ 137 w 137"/>
                <a:gd name="T67" fmla="*/ 228 h 312"/>
                <a:gd name="T68" fmla="*/ 137 w 137"/>
                <a:gd name="T69" fmla="*/ 204 h 312"/>
                <a:gd name="T70" fmla="*/ 136 w 137"/>
                <a:gd name="T71" fmla="*/ 181 h 312"/>
                <a:gd name="T72" fmla="*/ 134 w 137"/>
                <a:gd name="T73" fmla="*/ 160 h 312"/>
                <a:gd name="T74" fmla="*/ 130 w 137"/>
                <a:gd name="T75" fmla="*/ 138 h 312"/>
                <a:gd name="T76" fmla="*/ 125 w 137"/>
                <a:gd name="T77" fmla="*/ 118 h 312"/>
                <a:gd name="T78" fmla="*/ 120 w 137"/>
                <a:gd name="T79" fmla="*/ 100 h 312"/>
                <a:gd name="T80" fmla="*/ 113 w 137"/>
                <a:gd name="T81" fmla="*/ 82 h 312"/>
                <a:gd name="T82" fmla="*/ 107 w 137"/>
                <a:gd name="T83" fmla="*/ 65 h 312"/>
                <a:gd name="T84" fmla="*/ 101 w 137"/>
                <a:gd name="T85" fmla="*/ 50 h 312"/>
                <a:gd name="T86" fmla="*/ 86 w 137"/>
                <a:gd name="T87" fmla="*/ 22 h 312"/>
                <a:gd name="T88" fmla="*/ 72 w 137"/>
                <a:gd name="T89" fmla="*/ 0 h 312"/>
                <a:gd name="T90" fmla="*/ 72 w 137"/>
                <a:gd name="T91"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312">
                  <a:moveTo>
                    <a:pt x="72" y="0"/>
                  </a:moveTo>
                  <a:lnTo>
                    <a:pt x="72" y="0"/>
                  </a:lnTo>
                  <a:lnTo>
                    <a:pt x="67" y="6"/>
                  </a:lnTo>
                  <a:lnTo>
                    <a:pt x="61" y="12"/>
                  </a:lnTo>
                  <a:lnTo>
                    <a:pt x="53" y="17"/>
                  </a:lnTo>
                  <a:lnTo>
                    <a:pt x="43" y="21"/>
                  </a:lnTo>
                  <a:lnTo>
                    <a:pt x="43" y="21"/>
                  </a:lnTo>
                  <a:lnTo>
                    <a:pt x="30" y="22"/>
                  </a:lnTo>
                  <a:lnTo>
                    <a:pt x="19" y="21"/>
                  </a:lnTo>
                  <a:lnTo>
                    <a:pt x="10" y="19"/>
                  </a:lnTo>
                  <a:lnTo>
                    <a:pt x="1" y="12"/>
                  </a:lnTo>
                  <a:lnTo>
                    <a:pt x="1" y="12"/>
                  </a:lnTo>
                  <a:lnTo>
                    <a:pt x="0" y="40"/>
                  </a:lnTo>
                  <a:lnTo>
                    <a:pt x="0" y="70"/>
                  </a:lnTo>
                  <a:lnTo>
                    <a:pt x="1" y="88"/>
                  </a:lnTo>
                  <a:lnTo>
                    <a:pt x="3" y="106"/>
                  </a:lnTo>
                  <a:lnTo>
                    <a:pt x="6" y="124"/>
                  </a:lnTo>
                  <a:lnTo>
                    <a:pt x="10" y="143"/>
                  </a:lnTo>
                  <a:lnTo>
                    <a:pt x="15" y="163"/>
                  </a:lnTo>
                  <a:lnTo>
                    <a:pt x="23" y="184"/>
                  </a:lnTo>
                  <a:lnTo>
                    <a:pt x="30" y="205"/>
                  </a:lnTo>
                  <a:lnTo>
                    <a:pt x="40" y="226"/>
                  </a:lnTo>
                  <a:lnTo>
                    <a:pt x="52" y="248"/>
                  </a:lnTo>
                  <a:lnTo>
                    <a:pt x="66" y="269"/>
                  </a:lnTo>
                  <a:lnTo>
                    <a:pt x="81" y="291"/>
                  </a:lnTo>
                  <a:lnTo>
                    <a:pt x="97" y="312"/>
                  </a:lnTo>
                  <a:lnTo>
                    <a:pt x="97" y="312"/>
                  </a:lnTo>
                  <a:lnTo>
                    <a:pt x="117" y="308"/>
                  </a:lnTo>
                  <a:lnTo>
                    <a:pt x="117" y="308"/>
                  </a:lnTo>
                  <a:lnTo>
                    <a:pt x="129" y="304"/>
                  </a:lnTo>
                  <a:lnTo>
                    <a:pt x="129" y="304"/>
                  </a:lnTo>
                  <a:lnTo>
                    <a:pt x="132" y="278"/>
                  </a:lnTo>
                  <a:lnTo>
                    <a:pt x="136" y="253"/>
                  </a:lnTo>
                  <a:lnTo>
                    <a:pt x="137" y="228"/>
                  </a:lnTo>
                  <a:lnTo>
                    <a:pt x="137" y="204"/>
                  </a:lnTo>
                  <a:lnTo>
                    <a:pt x="136" y="181"/>
                  </a:lnTo>
                  <a:lnTo>
                    <a:pt x="134" y="160"/>
                  </a:lnTo>
                  <a:lnTo>
                    <a:pt x="130" y="138"/>
                  </a:lnTo>
                  <a:lnTo>
                    <a:pt x="125" y="118"/>
                  </a:lnTo>
                  <a:lnTo>
                    <a:pt x="120" y="100"/>
                  </a:lnTo>
                  <a:lnTo>
                    <a:pt x="113" y="82"/>
                  </a:lnTo>
                  <a:lnTo>
                    <a:pt x="107" y="65"/>
                  </a:lnTo>
                  <a:lnTo>
                    <a:pt x="101" y="50"/>
                  </a:lnTo>
                  <a:lnTo>
                    <a:pt x="86" y="22"/>
                  </a:lnTo>
                  <a:lnTo>
                    <a:pt x="72" y="0"/>
                  </a:ln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28" name="Freeform 20"/>
            <p:cNvSpPr>
              <a:spLocks/>
            </p:cNvSpPr>
            <p:nvPr/>
          </p:nvSpPr>
          <p:spPr bwMode="auto">
            <a:xfrm>
              <a:off x="5308601" y="14288"/>
              <a:ext cx="249238" cy="503238"/>
            </a:xfrm>
            <a:custGeom>
              <a:avLst/>
              <a:gdLst>
                <a:gd name="T0" fmla="*/ 152 w 157"/>
                <a:gd name="T1" fmla="*/ 131 h 317"/>
                <a:gd name="T2" fmla="*/ 152 w 157"/>
                <a:gd name="T3" fmla="*/ 131 h 317"/>
                <a:gd name="T4" fmla="*/ 147 w 157"/>
                <a:gd name="T5" fmla="*/ 117 h 317"/>
                <a:gd name="T6" fmla="*/ 142 w 157"/>
                <a:gd name="T7" fmla="*/ 104 h 317"/>
                <a:gd name="T8" fmla="*/ 137 w 157"/>
                <a:gd name="T9" fmla="*/ 92 h 317"/>
                <a:gd name="T10" fmla="*/ 129 w 157"/>
                <a:gd name="T11" fmla="*/ 80 h 317"/>
                <a:gd name="T12" fmla="*/ 122 w 157"/>
                <a:gd name="T13" fmla="*/ 69 h 317"/>
                <a:gd name="T14" fmla="*/ 114 w 157"/>
                <a:gd name="T15" fmla="*/ 59 h 317"/>
                <a:gd name="T16" fmla="*/ 106 w 157"/>
                <a:gd name="T17" fmla="*/ 49 h 317"/>
                <a:gd name="T18" fmla="*/ 95 w 157"/>
                <a:gd name="T19" fmla="*/ 40 h 317"/>
                <a:gd name="T20" fmla="*/ 85 w 157"/>
                <a:gd name="T21" fmla="*/ 33 h 317"/>
                <a:gd name="T22" fmla="*/ 74 w 157"/>
                <a:gd name="T23" fmla="*/ 25 h 317"/>
                <a:gd name="T24" fmla="*/ 63 w 157"/>
                <a:gd name="T25" fmla="*/ 19 h 317"/>
                <a:gd name="T26" fmla="*/ 50 w 157"/>
                <a:gd name="T27" fmla="*/ 14 h 317"/>
                <a:gd name="T28" fmla="*/ 39 w 157"/>
                <a:gd name="T29" fmla="*/ 9 h 317"/>
                <a:gd name="T30" fmla="*/ 26 w 157"/>
                <a:gd name="T31" fmla="*/ 5 h 317"/>
                <a:gd name="T32" fmla="*/ 12 w 157"/>
                <a:gd name="T33" fmla="*/ 2 h 317"/>
                <a:gd name="T34" fmla="*/ 0 w 157"/>
                <a:gd name="T35" fmla="*/ 0 h 317"/>
                <a:gd name="T36" fmla="*/ 0 w 157"/>
                <a:gd name="T37" fmla="*/ 0 h 317"/>
                <a:gd name="T38" fmla="*/ 10 w 157"/>
                <a:gd name="T39" fmla="*/ 7 h 317"/>
                <a:gd name="T40" fmla="*/ 22 w 157"/>
                <a:gd name="T41" fmla="*/ 16 h 317"/>
                <a:gd name="T42" fmla="*/ 34 w 157"/>
                <a:gd name="T43" fmla="*/ 28 h 317"/>
                <a:gd name="T44" fmla="*/ 46 w 157"/>
                <a:gd name="T45" fmla="*/ 39 h 317"/>
                <a:gd name="T46" fmla="*/ 59 w 157"/>
                <a:gd name="T47" fmla="*/ 53 h 317"/>
                <a:gd name="T48" fmla="*/ 70 w 157"/>
                <a:gd name="T49" fmla="*/ 68 h 317"/>
                <a:gd name="T50" fmla="*/ 82 w 157"/>
                <a:gd name="T51" fmla="*/ 85 h 317"/>
                <a:gd name="T52" fmla="*/ 90 w 157"/>
                <a:gd name="T53" fmla="*/ 104 h 317"/>
                <a:gd name="T54" fmla="*/ 99 w 157"/>
                <a:gd name="T55" fmla="*/ 124 h 317"/>
                <a:gd name="T56" fmla="*/ 106 w 157"/>
                <a:gd name="T57" fmla="*/ 146 h 317"/>
                <a:gd name="T58" fmla="*/ 109 w 157"/>
                <a:gd name="T59" fmla="*/ 170 h 317"/>
                <a:gd name="T60" fmla="*/ 109 w 157"/>
                <a:gd name="T61" fmla="*/ 196 h 317"/>
                <a:gd name="T62" fmla="*/ 109 w 157"/>
                <a:gd name="T63" fmla="*/ 209 h 317"/>
                <a:gd name="T64" fmla="*/ 108 w 157"/>
                <a:gd name="T65" fmla="*/ 224 h 317"/>
                <a:gd name="T66" fmla="*/ 106 w 157"/>
                <a:gd name="T67" fmla="*/ 238 h 317"/>
                <a:gd name="T68" fmla="*/ 103 w 157"/>
                <a:gd name="T69" fmla="*/ 253 h 317"/>
                <a:gd name="T70" fmla="*/ 99 w 157"/>
                <a:gd name="T71" fmla="*/ 268 h 317"/>
                <a:gd name="T72" fmla="*/ 94 w 157"/>
                <a:gd name="T73" fmla="*/ 284 h 317"/>
                <a:gd name="T74" fmla="*/ 88 w 157"/>
                <a:gd name="T75" fmla="*/ 301 h 317"/>
                <a:gd name="T76" fmla="*/ 80 w 157"/>
                <a:gd name="T77" fmla="*/ 317 h 317"/>
                <a:gd name="T78" fmla="*/ 80 w 157"/>
                <a:gd name="T79" fmla="*/ 317 h 317"/>
                <a:gd name="T80" fmla="*/ 92 w 157"/>
                <a:gd name="T81" fmla="*/ 309 h 317"/>
                <a:gd name="T82" fmla="*/ 102 w 157"/>
                <a:gd name="T83" fmla="*/ 301 h 317"/>
                <a:gd name="T84" fmla="*/ 111 w 157"/>
                <a:gd name="T85" fmla="*/ 291 h 317"/>
                <a:gd name="T86" fmla="*/ 119 w 157"/>
                <a:gd name="T87" fmla="*/ 282 h 317"/>
                <a:gd name="T88" fmla="*/ 127 w 157"/>
                <a:gd name="T89" fmla="*/ 270 h 317"/>
                <a:gd name="T90" fmla="*/ 134 w 157"/>
                <a:gd name="T91" fmla="*/ 259 h 317"/>
                <a:gd name="T92" fmla="*/ 139 w 157"/>
                <a:gd name="T93" fmla="*/ 248 h 317"/>
                <a:gd name="T94" fmla="*/ 146 w 157"/>
                <a:gd name="T95" fmla="*/ 236 h 317"/>
                <a:gd name="T96" fmla="*/ 150 w 157"/>
                <a:gd name="T97" fmla="*/ 224 h 317"/>
                <a:gd name="T98" fmla="*/ 153 w 157"/>
                <a:gd name="T99" fmla="*/ 211 h 317"/>
                <a:gd name="T100" fmla="*/ 156 w 157"/>
                <a:gd name="T101" fmla="*/ 197 h 317"/>
                <a:gd name="T102" fmla="*/ 157 w 157"/>
                <a:gd name="T103" fmla="*/ 185 h 317"/>
                <a:gd name="T104" fmla="*/ 157 w 157"/>
                <a:gd name="T105" fmla="*/ 171 h 317"/>
                <a:gd name="T106" fmla="*/ 156 w 157"/>
                <a:gd name="T107" fmla="*/ 157 h 317"/>
                <a:gd name="T108" fmla="*/ 155 w 157"/>
                <a:gd name="T109" fmla="*/ 145 h 317"/>
                <a:gd name="T110" fmla="*/ 152 w 157"/>
                <a:gd name="T111" fmla="*/ 131 h 317"/>
                <a:gd name="T112" fmla="*/ 152 w 157"/>
                <a:gd name="T113" fmla="*/ 13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317">
                  <a:moveTo>
                    <a:pt x="152" y="131"/>
                  </a:moveTo>
                  <a:lnTo>
                    <a:pt x="152" y="131"/>
                  </a:lnTo>
                  <a:lnTo>
                    <a:pt x="147" y="117"/>
                  </a:lnTo>
                  <a:lnTo>
                    <a:pt x="142" y="104"/>
                  </a:lnTo>
                  <a:lnTo>
                    <a:pt x="137" y="92"/>
                  </a:lnTo>
                  <a:lnTo>
                    <a:pt x="129" y="80"/>
                  </a:lnTo>
                  <a:lnTo>
                    <a:pt x="122" y="69"/>
                  </a:lnTo>
                  <a:lnTo>
                    <a:pt x="114" y="59"/>
                  </a:lnTo>
                  <a:lnTo>
                    <a:pt x="106" y="49"/>
                  </a:lnTo>
                  <a:lnTo>
                    <a:pt x="95" y="40"/>
                  </a:lnTo>
                  <a:lnTo>
                    <a:pt x="85" y="33"/>
                  </a:lnTo>
                  <a:lnTo>
                    <a:pt x="74" y="25"/>
                  </a:lnTo>
                  <a:lnTo>
                    <a:pt x="63" y="19"/>
                  </a:lnTo>
                  <a:lnTo>
                    <a:pt x="50" y="14"/>
                  </a:lnTo>
                  <a:lnTo>
                    <a:pt x="39" y="9"/>
                  </a:lnTo>
                  <a:lnTo>
                    <a:pt x="26" y="5"/>
                  </a:lnTo>
                  <a:lnTo>
                    <a:pt x="12" y="2"/>
                  </a:lnTo>
                  <a:lnTo>
                    <a:pt x="0" y="0"/>
                  </a:lnTo>
                  <a:lnTo>
                    <a:pt x="0" y="0"/>
                  </a:lnTo>
                  <a:lnTo>
                    <a:pt x="10" y="7"/>
                  </a:lnTo>
                  <a:lnTo>
                    <a:pt x="22" y="16"/>
                  </a:lnTo>
                  <a:lnTo>
                    <a:pt x="34" y="28"/>
                  </a:lnTo>
                  <a:lnTo>
                    <a:pt x="46" y="39"/>
                  </a:lnTo>
                  <a:lnTo>
                    <a:pt x="59" y="53"/>
                  </a:lnTo>
                  <a:lnTo>
                    <a:pt x="70" y="68"/>
                  </a:lnTo>
                  <a:lnTo>
                    <a:pt x="82" y="85"/>
                  </a:lnTo>
                  <a:lnTo>
                    <a:pt x="90" y="104"/>
                  </a:lnTo>
                  <a:lnTo>
                    <a:pt x="99" y="124"/>
                  </a:lnTo>
                  <a:lnTo>
                    <a:pt x="106" y="146"/>
                  </a:lnTo>
                  <a:lnTo>
                    <a:pt x="109" y="170"/>
                  </a:lnTo>
                  <a:lnTo>
                    <a:pt x="109" y="196"/>
                  </a:lnTo>
                  <a:lnTo>
                    <a:pt x="109" y="209"/>
                  </a:lnTo>
                  <a:lnTo>
                    <a:pt x="108" y="224"/>
                  </a:lnTo>
                  <a:lnTo>
                    <a:pt x="106" y="238"/>
                  </a:lnTo>
                  <a:lnTo>
                    <a:pt x="103" y="253"/>
                  </a:lnTo>
                  <a:lnTo>
                    <a:pt x="99" y="268"/>
                  </a:lnTo>
                  <a:lnTo>
                    <a:pt x="94" y="284"/>
                  </a:lnTo>
                  <a:lnTo>
                    <a:pt x="88" y="301"/>
                  </a:lnTo>
                  <a:lnTo>
                    <a:pt x="80" y="317"/>
                  </a:lnTo>
                  <a:lnTo>
                    <a:pt x="80" y="317"/>
                  </a:lnTo>
                  <a:lnTo>
                    <a:pt x="92" y="309"/>
                  </a:lnTo>
                  <a:lnTo>
                    <a:pt x="102" y="301"/>
                  </a:lnTo>
                  <a:lnTo>
                    <a:pt x="111" y="291"/>
                  </a:lnTo>
                  <a:lnTo>
                    <a:pt x="119" y="282"/>
                  </a:lnTo>
                  <a:lnTo>
                    <a:pt x="127" y="270"/>
                  </a:lnTo>
                  <a:lnTo>
                    <a:pt x="134" y="259"/>
                  </a:lnTo>
                  <a:lnTo>
                    <a:pt x="139" y="248"/>
                  </a:lnTo>
                  <a:lnTo>
                    <a:pt x="146" y="236"/>
                  </a:lnTo>
                  <a:lnTo>
                    <a:pt x="150" y="224"/>
                  </a:lnTo>
                  <a:lnTo>
                    <a:pt x="153" y="211"/>
                  </a:lnTo>
                  <a:lnTo>
                    <a:pt x="156" y="197"/>
                  </a:lnTo>
                  <a:lnTo>
                    <a:pt x="157" y="185"/>
                  </a:lnTo>
                  <a:lnTo>
                    <a:pt x="157" y="171"/>
                  </a:lnTo>
                  <a:lnTo>
                    <a:pt x="156" y="157"/>
                  </a:lnTo>
                  <a:lnTo>
                    <a:pt x="155" y="145"/>
                  </a:lnTo>
                  <a:lnTo>
                    <a:pt x="152" y="131"/>
                  </a:lnTo>
                  <a:lnTo>
                    <a:pt x="15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29" name="Freeform 21"/>
            <p:cNvSpPr>
              <a:spLocks noEditPoints="1"/>
            </p:cNvSpPr>
            <p:nvPr/>
          </p:nvSpPr>
          <p:spPr bwMode="auto">
            <a:xfrm>
              <a:off x="5119688" y="1588"/>
              <a:ext cx="212725" cy="109538"/>
            </a:xfrm>
            <a:custGeom>
              <a:avLst/>
              <a:gdLst>
                <a:gd name="T0" fmla="*/ 28 w 134"/>
                <a:gd name="T1" fmla="*/ 69 h 69"/>
                <a:gd name="T2" fmla="*/ 12 w 134"/>
                <a:gd name="T3" fmla="*/ 64 h 69"/>
                <a:gd name="T4" fmla="*/ 4 w 134"/>
                <a:gd name="T5" fmla="*/ 59 h 69"/>
                <a:gd name="T6" fmla="*/ 0 w 134"/>
                <a:gd name="T7" fmla="*/ 52 h 69"/>
                <a:gd name="T8" fmla="*/ 0 w 134"/>
                <a:gd name="T9" fmla="*/ 48 h 69"/>
                <a:gd name="T10" fmla="*/ 2 w 134"/>
                <a:gd name="T11" fmla="*/ 39 h 69"/>
                <a:gd name="T12" fmla="*/ 9 w 134"/>
                <a:gd name="T13" fmla="*/ 29 h 69"/>
                <a:gd name="T14" fmla="*/ 17 w 134"/>
                <a:gd name="T15" fmla="*/ 24 h 69"/>
                <a:gd name="T16" fmla="*/ 36 w 134"/>
                <a:gd name="T17" fmla="*/ 14 h 69"/>
                <a:gd name="T18" fmla="*/ 60 w 134"/>
                <a:gd name="T19" fmla="*/ 5 h 69"/>
                <a:gd name="T20" fmla="*/ 72 w 134"/>
                <a:gd name="T21" fmla="*/ 3 h 69"/>
                <a:gd name="T22" fmla="*/ 95 w 134"/>
                <a:gd name="T23" fmla="*/ 0 h 69"/>
                <a:gd name="T24" fmla="*/ 105 w 134"/>
                <a:gd name="T25" fmla="*/ 2 h 69"/>
                <a:gd name="T26" fmla="*/ 123 w 134"/>
                <a:gd name="T27" fmla="*/ 5 h 69"/>
                <a:gd name="T28" fmla="*/ 129 w 134"/>
                <a:gd name="T29" fmla="*/ 10 h 69"/>
                <a:gd name="T30" fmla="*/ 134 w 134"/>
                <a:gd name="T31" fmla="*/ 18 h 69"/>
                <a:gd name="T32" fmla="*/ 134 w 134"/>
                <a:gd name="T33" fmla="*/ 23 h 69"/>
                <a:gd name="T34" fmla="*/ 131 w 134"/>
                <a:gd name="T35" fmla="*/ 30 h 69"/>
                <a:gd name="T36" fmla="*/ 124 w 134"/>
                <a:gd name="T37" fmla="*/ 41 h 69"/>
                <a:gd name="T38" fmla="*/ 116 w 134"/>
                <a:gd name="T39" fmla="*/ 47 h 69"/>
                <a:gd name="T40" fmla="*/ 97 w 134"/>
                <a:gd name="T41" fmla="*/ 57 h 69"/>
                <a:gd name="T42" fmla="*/ 75 w 134"/>
                <a:gd name="T43" fmla="*/ 64 h 69"/>
                <a:gd name="T44" fmla="*/ 62 w 134"/>
                <a:gd name="T45" fmla="*/ 67 h 69"/>
                <a:gd name="T46" fmla="*/ 38 w 134"/>
                <a:gd name="T47" fmla="*/ 69 h 69"/>
                <a:gd name="T48" fmla="*/ 28 w 134"/>
                <a:gd name="T49" fmla="*/ 69 h 69"/>
                <a:gd name="T50" fmla="*/ 116 w 134"/>
                <a:gd name="T51" fmla="*/ 25 h 69"/>
                <a:gd name="T52" fmla="*/ 118 w 134"/>
                <a:gd name="T53" fmla="*/ 23 h 69"/>
                <a:gd name="T54" fmla="*/ 115 w 134"/>
                <a:gd name="T55" fmla="*/ 20 h 69"/>
                <a:gd name="T56" fmla="*/ 104 w 134"/>
                <a:gd name="T57" fmla="*/ 18 h 69"/>
                <a:gd name="T58" fmla="*/ 95 w 134"/>
                <a:gd name="T59" fmla="*/ 17 h 69"/>
                <a:gd name="T60" fmla="*/ 75 w 134"/>
                <a:gd name="T61" fmla="*/ 19 h 69"/>
                <a:gd name="T62" fmla="*/ 63 w 134"/>
                <a:gd name="T63" fmla="*/ 22 h 69"/>
                <a:gd name="T64" fmla="*/ 33 w 134"/>
                <a:gd name="T65" fmla="*/ 33 h 69"/>
                <a:gd name="T66" fmla="*/ 18 w 134"/>
                <a:gd name="T67" fmla="*/ 46 h 69"/>
                <a:gd name="T68" fmla="*/ 17 w 134"/>
                <a:gd name="T69" fmla="*/ 48 h 69"/>
                <a:gd name="T70" fmla="*/ 19 w 134"/>
                <a:gd name="T71" fmla="*/ 51 h 69"/>
                <a:gd name="T72" fmla="*/ 23 w 134"/>
                <a:gd name="T73" fmla="*/ 52 h 69"/>
                <a:gd name="T74" fmla="*/ 31 w 134"/>
                <a:gd name="T75" fmla="*/ 53 h 69"/>
                <a:gd name="T76" fmla="*/ 48 w 134"/>
                <a:gd name="T77" fmla="*/ 53 h 69"/>
                <a:gd name="T78" fmla="*/ 71 w 134"/>
                <a:gd name="T79" fmla="*/ 49 h 69"/>
                <a:gd name="T80" fmla="*/ 86 w 134"/>
                <a:gd name="T81" fmla="*/ 44 h 69"/>
                <a:gd name="T82" fmla="*/ 110 w 134"/>
                <a:gd name="T83" fmla="*/ 32 h 69"/>
                <a:gd name="T84" fmla="*/ 116 w 134"/>
                <a:gd name="T85"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69">
                  <a:moveTo>
                    <a:pt x="28" y="69"/>
                  </a:moveTo>
                  <a:lnTo>
                    <a:pt x="28" y="69"/>
                  </a:lnTo>
                  <a:lnTo>
                    <a:pt x="19" y="68"/>
                  </a:lnTo>
                  <a:lnTo>
                    <a:pt x="12" y="64"/>
                  </a:lnTo>
                  <a:lnTo>
                    <a:pt x="8" y="63"/>
                  </a:lnTo>
                  <a:lnTo>
                    <a:pt x="4" y="59"/>
                  </a:lnTo>
                  <a:lnTo>
                    <a:pt x="2" y="57"/>
                  </a:lnTo>
                  <a:lnTo>
                    <a:pt x="0" y="52"/>
                  </a:lnTo>
                  <a:lnTo>
                    <a:pt x="0" y="52"/>
                  </a:lnTo>
                  <a:lnTo>
                    <a:pt x="0" y="48"/>
                  </a:lnTo>
                  <a:lnTo>
                    <a:pt x="0" y="43"/>
                  </a:lnTo>
                  <a:lnTo>
                    <a:pt x="2" y="39"/>
                  </a:lnTo>
                  <a:lnTo>
                    <a:pt x="4" y="36"/>
                  </a:lnTo>
                  <a:lnTo>
                    <a:pt x="9" y="29"/>
                  </a:lnTo>
                  <a:lnTo>
                    <a:pt x="17" y="24"/>
                  </a:lnTo>
                  <a:lnTo>
                    <a:pt x="17" y="24"/>
                  </a:lnTo>
                  <a:lnTo>
                    <a:pt x="26" y="19"/>
                  </a:lnTo>
                  <a:lnTo>
                    <a:pt x="36" y="14"/>
                  </a:lnTo>
                  <a:lnTo>
                    <a:pt x="47" y="9"/>
                  </a:lnTo>
                  <a:lnTo>
                    <a:pt x="60" y="5"/>
                  </a:lnTo>
                  <a:lnTo>
                    <a:pt x="60" y="5"/>
                  </a:lnTo>
                  <a:lnTo>
                    <a:pt x="72" y="3"/>
                  </a:lnTo>
                  <a:lnTo>
                    <a:pt x="84" y="2"/>
                  </a:lnTo>
                  <a:lnTo>
                    <a:pt x="95" y="0"/>
                  </a:lnTo>
                  <a:lnTo>
                    <a:pt x="105" y="2"/>
                  </a:lnTo>
                  <a:lnTo>
                    <a:pt x="105" y="2"/>
                  </a:lnTo>
                  <a:lnTo>
                    <a:pt x="114" y="3"/>
                  </a:lnTo>
                  <a:lnTo>
                    <a:pt x="123" y="5"/>
                  </a:lnTo>
                  <a:lnTo>
                    <a:pt x="126" y="8"/>
                  </a:lnTo>
                  <a:lnTo>
                    <a:pt x="129" y="10"/>
                  </a:lnTo>
                  <a:lnTo>
                    <a:pt x="131" y="14"/>
                  </a:lnTo>
                  <a:lnTo>
                    <a:pt x="134" y="18"/>
                  </a:lnTo>
                  <a:lnTo>
                    <a:pt x="134" y="18"/>
                  </a:lnTo>
                  <a:lnTo>
                    <a:pt x="134" y="23"/>
                  </a:lnTo>
                  <a:lnTo>
                    <a:pt x="133" y="27"/>
                  </a:lnTo>
                  <a:lnTo>
                    <a:pt x="131" y="30"/>
                  </a:lnTo>
                  <a:lnTo>
                    <a:pt x="130" y="34"/>
                  </a:lnTo>
                  <a:lnTo>
                    <a:pt x="124" y="41"/>
                  </a:lnTo>
                  <a:lnTo>
                    <a:pt x="116" y="47"/>
                  </a:lnTo>
                  <a:lnTo>
                    <a:pt x="116" y="47"/>
                  </a:lnTo>
                  <a:lnTo>
                    <a:pt x="109" y="52"/>
                  </a:lnTo>
                  <a:lnTo>
                    <a:pt x="97" y="57"/>
                  </a:lnTo>
                  <a:lnTo>
                    <a:pt x="87" y="61"/>
                  </a:lnTo>
                  <a:lnTo>
                    <a:pt x="75" y="64"/>
                  </a:lnTo>
                  <a:lnTo>
                    <a:pt x="75" y="64"/>
                  </a:lnTo>
                  <a:lnTo>
                    <a:pt x="62" y="67"/>
                  </a:lnTo>
                  <a:lnTo>
                    <a:pt x="50" y="69"/>
                  </a:lnTo>
                  <a:lnTo>
                    <a:pt x="38" y="69"/>
                  </a:lnTo>
                  <a:lnTo>
                    <a:pt x="28" y="69"/>
                  </a:lnTo>
                  <a:lnTo>
                    <a:pt x="28" y="69"/>
                  </a:lnTo>
                  <a:close/>
                  <a:moveTo>
                    <a:pt x="116" y="25"/>
                  </a:moveTo>
                  <a:lnTo>
                    <a:pt x="116" y="25"/>
                  </a:lnTo>
                  <a:lnTo>
                    <a:pt x="118" y="23"/>
                  </a:lnTo>
                  <a:lnTo>
                    <a:pt x="118" y="23"/>
                  </a:lnTo>
                  <a:lnTo>
                    <a:pt x="115" y="20"/>
                  </a:lnTo>
                  <a:lnTo>
                    <a:pt x="115" y="20"/>
                  </a:lnTo>
                  <a:lnTo>
                    <a:pt x="110" y="19"/>
                  </a:lnTo>
                  <a:lnTo>
                    <a:pt x="104" y="18"/>
                  </a:lnTo>
                  <a:lnTo>
                    <a:pt x="104" y="18"/>
                  </a:lnTo>
                  <a:lnTo>
                    <a:pt x="95" y="17"/>
                  </a:lnTo>
                  <a:lnTo>
                    <a:pt x="85" y="18"/>
                  </a:lnTo>
                  <a:lnTo>
                    <a:pt x="75" y="19"/>
                  </a:lnTo>
                  <a:lnTo>
                    <a:pt x="63" y="22"/>
                  </a:lnTo>
                  <a:lnTo>
                    <a:pt x="63" y="22"/>
                  </a:lnTo>
                  <a:lnTo>
                    <a:pt x="47" y="27"/>
                  </a:lnTo>
                  <a:lnTo>
                    <a:pt x="33" y="33"/>
                  </a:lnTo>
                  <a:lnTo>
                    <a:pt x="23" y="39"/>
                  </a:lnTo>
                  <a:lnTo>
                    <a:pt x="18" y="46"/>
                  </a:lnTo>
                  <a:lnTo>
                    <a:pt x="18" y="46"/>
                  </a:lnTo>
                  <a:lnTo>
                    <a:pt x="17" y="48"/>
                  </a:lnTo>
                  <a:lnTo>
                    <a:pt x="17" y="48"/>
                  </a:lnTo>
                  <a:lnTo>
                    <a:pt x="19" y="51"/>
                  </a:lnTo>
                  <a:lnTo>
                    <a:pt x="19" y="51"/>
                  </a:lnTo>
                  <a:lnTo>
                    <a:pt x="23" y="52"/>
                  </a:lnTo>
                  <a:lnTo>
                    <a:pt x="31" y="53"/>
                  </a:lnTo>
                  <a:lnTo>
                    <a:pt x="31" y="53"/>
                  </a:lnTo>
                  <a:lnTo>
                    <a:pt x="38" y="53"/>
                  </a:lnTo>
                  <a:lnTo>
                    <a:pt x="48" y="53"/>
                  </a:lnTo>
                  <a:lnTo>
                    <a:pt x="60" y="52"/>
                  </a:lnTo>
                  <a:lnTo>
                    <a:pt x="71" y="49"/>
                  </a:lnTo>
                  <a:lnTo>
                    <a:pt x="71" y="49"/>
                  </a:lnTo>
                  <a:lnTo>
                    <a:pt x="86" y="44"/>
                  </a:lnTo>
                  <a:lnTo>
                    <a:pt x="100" y="38"/>
                  </a:lnTo>
                  <a:lnTo>
                    <a:pt x="110" y="32"/>
                  </a:lnTo>
                  <a:lnTo>
                    <a:pt x="116" y="25"/>
                  </a:lnTo>
                  <a:lnTo>
                    <a:pt x="116"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30" name="Freeform 22"/>
            <p:cNvSpPr>
              <a:spLocks/>
            </p:cNvSpPr>
            <p:nvPr/>
          </p:nvSpPr>
          <p:spPr bwMode="auto">
            <a:xfrm>
              <a:off x="5627688" y="368300"/>
              <a:ext cx="30163" cy="33338"/>
            </a:xfrm>
            <a:custGeom>
              <a:avLst/>
              <a:gdLst>
                <a:gd name="T0" fmla="*/ 19 w 19"/>
                <a:gd name="T1" fmla="*/ 7 h 21"/>
                <a:gd name="T2" fmla="*/ 19 w 19"/>
                <a:gd name="T3" fmla="*/ 7 h 21"/>
                <a:gd name="T4" fmla="*/ 1 w 19"/>
                <a:gd name="T5" fmla="*/ 21 h 21"/>
                <a:gd name="T6" fmla="*/ 1 w 19"/>
                <a:gd name="T7" fmla="*/ 21 h 21"/>
                <a:gd name="T8" fmla="*/ 0 w 19"/>
                <a:gd name="T9" fmla="*/ 0 h 21"/>
                <a:gd name="T10" fmla="*/ 0 w 19"/>
                <a:gd name="T11" fmla="*/ 0 h 21"/>
                <a:gd name="T12" fmla="*/ 6 w 19"/>
                <a:gd name="T13" fmla="*/ 3 h 21"/>
                <a:gd name="T14" fmla="*/ 6 w 19"/>
                <a:gd name="T15" fmla="*/ 3 h 21"/>
                <a:gd name="T16" fmla="*/ 19 w 19"/>
                <a:gd name="T17" fmla="*/ 7 h 21"/>
                <a:gd name="T18" fmla="*/ 19 w 19"/>
                <a:gd name="T19"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1">
                  <a:moveTo>
                    <a:pt x="19" y="7"/>
                  </a:moveTo>
                  <a:lnTo>
                    <a:pt x="19" y="7"/>
                  </a:lnTo>
                  <a:lnTo>
                    <a:pt x="1" y="21"/>
                  </a:lnTo>
                  <a:lnTo>
                    <a:pt x="1" y="21"/>
                  </a:lnTo>
                  <a:lnTo>
                    <a:pt x="0" y="0"/>
                  </a:lnTo>
                  <a:lnTo>
                    <a:pt x="0" y="0"/>
                  </a:lnTo>
                  <a:lnTo>
                    <a:pt x="6" y="3"/>
                  </a:lnTo>
                  <a:lnTo>
                    <a:pt x="6" y="3"/>
                  </a:lnTo>
                  <a:lnTo>
                    <a:pt x="19" y="7"/>
                  </a:lnTo>
                  <a:lnTo>
                    <a:pt x="1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31" name="Freeform 23"/>
            <p:cNvSpPr>
              <a:spLocks/>
            </p:cNvSpPr>
            <p:nvPr/>
          </p:nvSpPr>
          <p:spPr bwMode="auto">
            <a:xfrm>
              <a:off x="5716588" y="93663"/>
              <a:ext cx="174625" cy="295275"/>
            </a:xfrm>
            <a:custGeom>
              <a:avLst/>
              <a:gdLst>
                <a:gd name="T0" fmla="*/ 81 w 110"/>
                <a:gd name="T1" fmla="*/ 0 h 186"/>
                <a:gd name="T2" fmla="*/ 81 w 110"/>
                <a:gd name="T3" fmla="*/ 0 h 186"/>
                <a:gd name="T4" fmla="*/ 91 w 110"/>
                <a:gd name="T5" fmla="*/ 13 h 186"/>
                <a:gd name="T6" fmla="*/ 99 w 110"/>
                <a:gd name="T7" fmla="*/ 25 h 186"/>
                <a:gd name="T8" fmla="*/ 105 w 110"/>
                <a:gd name="T9" fmla="*/ 40 h 186"/>
                <a:gd name="T10" fmla="*/ 109 w 110"/>
                <a:gd name="T11" fmla="*/ 56 h 186"/>
                <a:gd name="T12" fmla="*/ 110 w 110"/>
                <a:gd name="T13" fmla="*/ 72 h 186"/>
                <a:gd name="T14" fmla="*/ 110 w 110"/>
                <a:gd name="T15" fmla="*/ 88 h 186"/>
                <a:gd name="T16" fmla="*/ 107 w 110"/>
                <a:gd name="T17" fmla="*/ 103 h 186"/>
                <a:gd name="T18" fmla="*/ 101 w 110"/>
                <a:gd name="T19" fmla="*/ 120 h 186"/>
                <a:gd name="T20" fmla="*/ 101 w 110"/>
                <a:gd name="T21" fmla="*/ 120 h 186"/>
                <a:gd name="T22" fmla="*/ 93 w 110"/>
                <a:gd name="T23" fmla="*/ 135 h 186"/>
                <a:gd name="T24" fmla="*/ 84 w 110"/>
                <a:gd name="T25" fmla="*/ 147 h 186"/>
                <a:gd name="T26" fmla="*/ 73 w 110"/>
                <a:gd name="T27" fmla="*/ 159 h 186"/>
                <a:gd name="T28" fmla="*/ 60 w 110"/>
                <a:gd name="T29" fmla="*/ 169 h 186"/>
                <a:gd name="T30" fmla="*/ 46 w 110"/>
                <a:gd name="T31" fmla="*/ 176 h 186"/>
                <a:gd name="T32" fmla="*/ 31 w 110"/>
                <a:gd name="T33" fmla="*/ 181 h 186"/>
                <a:gd name="T34" fmla="*/ 15 w 110"/>
                <a:gd name="T35" fmla="*/ 185 h 186"/>
                <a:gd name="T36" fmla="*/ 0 w 110"/>
                <a:gd name="T37" fmla="*/ 186 h 186"/>
                <a:gd name="T38" fmla="*/ 0 w 110"/>
                <a:gd name="T39" fmla="*/ 186 h 186"/>
                <a:gd name="T40" fmla="*/ 17 w 110"/>
                <a:gd name="T41" fmla="*/ 175 h 186"/>
                <a:gd name="T42" fmla="*/ 34 w 110"/>
                <a:gd name="T43" fmla="*/ 164 h 186"/>
                <a:gd name="T44" fmla="*/ 47 w 110"/>
                <a:gd name="T45" fmla="*/ 151 h 186"/>
                <a:gd name="T46" fmla="*/ 59 w 110"/>
                <a:gd name="T47" fmla="*/ 139 h 186"/>
                <a:gd name="T48" fmla="*/ 67 w 110"/>
                <a:gd name="T49" fmla="*/ 126 h 186"/>
                <a:gd name="T50" fmla="*/ 75 w 110"/>
                <a:gd name="T51" fmla="*/ 113 h 186"/>
                <a:gd name="T52" fmla="*/ 81 w 110"/>
                <a:gd name="T53" fmla="*/ 100 h 186"/>
                <a:gd name="T54" fmla="*/ 85 w 110"/>
                <a:gd name="T55" fmla="*/ 87 h 186"/>
                <a:gd name="T56" fmla="*/ 88 w 110"/>
                <a:gd name="T57" fmla="*/ 74 h 186"/>
                <a:gd name="T58" fmla="*/ 89 w 110"/>
                <a:gd name="T59" fmla="*/ 62 h 186"/>
                <a:gd name="T60" fmla="*/ 90 w 110"/>
                <a:gd name="T61" fmla="*/ 49 h 186"/>
                <a:gd name="T62" fmla="*/ 89 w 110"/>
                <a:gd name="T63" fmla="*/ 38 h 186"/>
                <a:gd name="T64" fmla="*/ 86 w 110"/>
                <a:gd name="T65" fmla="*/ 18 h 186"/>
                <a:gd name="T66" fmla="*/ 81 w 110"/>
                <a:gd name="T67" fmla="*/ 0 h 186"/>
                <a:gd name="T68" fmla="*/ 81 w 110"/>
                <a:gd name="T6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86">
                  <a:moveTo>
                    <a:pt x="81" y="0"/>
                  </a:moveTo>
                  <a:lnTo>
                    <a:pt x="81" y="0"/>
                  </a:lnTo>
                  <a:lnTo>
                    <a:pt x="91" y="13"/>
                  </a:lnTo>
                  <a:lnTo>
                    <a:pt x="99" y="25"/>
                  </a:lnTo>
                  <a:lnTo>
                    <a:pt x="105" y="40"/>
                  </a:lnTo>
                  <a:lnTo>
                    <a:pt x="109" y="56"/>
                  </a:lnTo>
                  <a:lnTo>
                    <a:pt x="110" y="72"/>
                  </a:lnTo>
                  <a:lnTo>
                    <a:pt x="110" y="88"/>
                  </a:lnTo>
                  <a:lnTo>
                    <a:pt x="107" y="103"/>
                  </a:lnTo>
                  <a:lnTo>
                    <a:pt x="101" y="120"/>
                  </a:lnTo>
                  <a:lnTo>
                    <a:pt x="101" y="120"/>
                  </a:lnTo>
                  <a:lnTo>
                    <a:pt x="93" y="135"/>
                  </a:lnTo>
                  <a:lnTo>
                    <a:pt x="84" y="147"/>
                  </a:lnTo>
                  <a:lnTo>
                    <a:pt x="73" y="159"/>
                  </a:lnTo>
                  <a:lnTo>
                    <a:pt x="60" y="169"/>
                  </a:lnTo>
                  <a:lnTo>
                    <a:pt x="46" y="176"/>
                  </a:lnTo>
                  <a:lnTo>
                    <a:pt x="31" y="181"/>
                  </a:lnTo>
                  <a:lnTo>
                    <a:pt x="15" y="185"/>
                  </a:lnTo>
                  <a:lnTo>
                    <a:pt x="0" y="186"/>
                  </a:lnTo>
                  <a:lnTo>
                    <a:pt x="0" y="186"/>
                  </a:lnTo>
                  <a:lnTo>
                    <a:pt x="17" y="175"/>
                  </a:lnTo>
                  <a:lnTo>
                    <a:pt x="34" y="164"/>
                  </a:lnTo>
                  <a:lnTo>
                    <a:pt x="47" y="151"/>
                  </a:lnTo>
                  <a:lnTo>
                    <a:pt x="59" y="139"/>
                  </a:lnTo>
                  <a:lnTo>
                    <a:pt x="67" y="126"/>
                  </a:lnTo>
                  <a:lnTo>
                    <a:pt x="75" y="113"/>
                  </a:lnTo>
                  <a:lnTo>
                    <a:pt x="81" y="100"/>
                  </a:lnTo>
                  <a:lnTo>
                    <a:pt x="85" y="87"/>
                  </a:lnTo>
                  <a:lnTo>
                    <a:pt x="88" y="74"/>
                  </a:lnTo>
                  <a:lnTo>
                    <a:pt x="89" y="62"/>
                  </a:lnTo>
                  <a:lnTo>
                    <a:pt x="90" y="49"/>
                  </a:lnTo>
                  <a:lnTo>
                    <a:pt x="89" y="38"/>
                  </a:lnTo>
                  <a:lnTo>
                    <a:pt x="86" y="18"/>
                  </a:lnTo>
                  <a:lnTo>
                    <a:pt x="81" y="0"/>
                  </a:lnTo>
                  <a:lnTo>
                    <a:pt x="8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32" name="Freeform 24"/>
            <p:cNvSpPr>
              <a:spLocks/>
            </p:cNvSpPr>
            <p:nvPr/>
          </p:nvSpPr>
          <p:spPr bwMode="auto">
            <a:xfrm>
              <a:off x="5632451" y="71438"/>
              <a:ext cx="174625" cy="309563"/>
            </a:xfrm>
            <a:custGeom>
              <a:avLst/>
              <a:gdLst>
                <a:gd name="T0" fmla="*/ 68 w 110"/>
                <a:gd name="T1" fmla="*/ 0 h 195"/>
                <a:gd name="T2" fmla="*/ 68 w 110"/>
                <a:gd name="T3" fmla="*/ 0 h 195"/>
                <a:gd name="T4" fmla="*/ 70 w 110"/>
                <a:gd name="T5" fmla="*/ 5 h 195"/>
                <a:gd name="T6" fmla="*/ 74 w 110"/>
                <a:gd name="T7" fmla="*/ 9 h 195"/>
                <a:gd name="T8" fmla="*/ 78 w 110"/>
                <a:gd name="T9" fmla="*/ 14 h 195"/>
                <a:gd name="T10" fmla="*/ 84 w 110"/>
                <a:gd name="T11" fmla="*/ 17 h 195"/>
                <a:gd name="T12" fmla="*/ 84 w 110"/>
                <a:gd name="T13" fmla="*/ 17 h 195"/>
                <a:gd name="T14" fmla="*/ 92 w 110"/>
                <a:gd name="T15" fmla="*/ 19 h 195"/>
                <a:gd name="T16" fmla="*/ 99 w 110"/>
                <a:gd name="T17" fmla="*/ 19 h 195"/>
                <a:gd name="T18" fmla="*/ 105 w 110"/>
                <a:gd name="T19" fmla="*/ 18 h 195"/>
                <a:gd name="T20" fmla="*/ 110 w 110"/>
                <a:gd name="T21" fmla="*/ 15 h 195"/>
                <a:gd name="T22" fmla="*/ 110 w 110"/>
                <a:gd name="T23" fmla="*/ 15 h 195"/>
                <a:gd name="T24" fmla="*/ 109 w 110"/>
                <a:gd name="T25" fmla="*/ 33 h 195"/>
                <a:gd name="T26" fmla="*/ 105 w 110"/>
                <a:gd name="T27" fmla="*/ 53 h 195"/>
                <a:gd name="T28" fmla="*/ 100 w 110"/>
                <a:gd name="T29" fmla="*/ 75 h 195"/>
                <a:gd name="T30" fmla="*/ 92 w 110"/>
                <a:gd name="T31" fmla="*/ 98 h 195"/>
                <a:gd name="T32" fmla="*/ 87 w 110"/>
                <a:gd name="T33" fmla="*/ 110 h 195"/>
                <a:gd name="T34" fmla="*/ 80 w 110"/>
                <a:gd name="T35" fmla="*/ 122 h 195"/>
                <a:gd name="T36" fmla="*/ 73 w 110"/>
                <a:gd name="T37" fmla="*/ 135 h 195"/>
                <a:gd name="T38" fmla="*/ 64 w 110"/>
                <a:gd name="T39" fmla="*/ 148 h 195"/>
                <a:gd name="T40" fmla="*/ 54 w 110"/>
                <a:gd name="T41" fmla="*/ 160 h 195"/>
                <a:gd name="T42" fmla="*/ 44 w 110"/>
                <a:gd name="T43" fmla="*/ 172 h 195"/>
                <a:gd name="T44" fmla="*/ 32 w 110"/>
                <a:gd name="T45" fmla="*/ 184 h 195"/>
                <a:gd name="T46" fmla="*/ 19 w 110"/>
                <a:gd name="T47" fmla="*/ 195 h 195"/>
                <a:gd name="T48" fmla="*/ 19 w 110"/>
                <a:gd name="T49" fmla="*/ 195 h 195"/>
                <a:gd name="T50" fmla="*/ 6 w 110"/>
                <a:gd name="T51" fmla="*/ 192 h 195"/>
                <a:gd name="T52" fmla="*/ 6 w 110"/>
                <a:gd name="T53" fmla="*/ 192 h 195"/>
                <a:gd name="T54" fmla="*/ 0 w 110"/>
                <a:gd name="T55" fmla="*/ 188 h 195"/>
                <a:gd name="T56" fmla="*/ 0 w 110"/>
                <a:gd name="T57" fmla="*/ 188 h 195"/>
                <a:gd name="T58" fmla="*/ 0 w 110"/>
                <a:gd name="T59" fmla="*/ 170 h 195"/>
                <a:gd name="T60" fmla="*/ 0 w 110"/>
                <a:gd name="T61" fmla="*/ 154 h 195"/>
                <a:gd name="T62" fmla="*/ 2 w 110"/>
                <a:gd name="T63" fmla="*/ 139 h 195"/>
                <a:gd name="T64" fmla="*/ 5 w 110"/>
                <a:gd name="T65" fmla="*/ 124 h 195"/>
                <a:gd name="T66" fmla="*/ 7 w 110"/>
                <a:gd name="T67" fmla="*/ 109 h 195"/>
                <a:gd name="T68" fmla="*/ 12 w 110"/>
                <a:gd name="T69" fmla="*/ 95 h 195"/>
                <a:gd name="T70" fmla="*/ 21 w 110"/>
                <a:gd name="T71" fmla="*/ 71 h 195"/>
                <a:gd name="T72" fmla="*/ 32 w 110"/>
                <a:gd name="T73" fmla="*/ 48 h 195"/>
                <a:gd name="T74" fmla="*/ 44 w 110"/>
                <a:gd name="T75" fmla="*/ 29 h 195"/>
                <a:gd name="T76" fmla="*/ 56 w 110"/>
                <a:gd name="T77" fmla="*/ 13 h 195"/>
                <a:gd name="T78" fmla="*/ 68 w 110"/>
                <a:gd name="T79" fmla="*/ 0 h 195"/>
                <a:gd name="T80" fmla="*/ 68 w 110"/>
                <a:gd name="T81"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0" h="195">
                  <a:moveTo>
                    <a:pt x="68" y="0"/>
                  </a:moveTo>
                  <a:lnTo>
                    <a:pt x="68" y="0"/>
                  </a:lnTo>
                  <a:lnTo>
                    <a:pt x="70" y="5"/>
                  </a:lnTo>
                  <a:lnTo>
                    <a:pt x="74" y="9"/>
                  </a:lnTo>
                  <a:lnTo>
                    <a:pt x="78" y="14"/>
                  </a:lnTo>
                  <a:lnTo>
                    <a:pt x="84" y="17"/>
                  </a:lnTo>
                  <a:lnTo>
                    <a:pt x="84" y="17"/>
                  </a:lnTo>
                  <a:lnTo>
                    <a:pt x="92" y="19"/>
                  </a:lnTo>
                  <a:lnTo>
                    <a:pt x="99" y="19"/>
                  </a:lnTo>
                  <a:lnTo>
                    <a:pt x="105" y="18"/>
                  </a:lnTo>
                  <a:lnTo>
                    <a:pt x="110" y="15"/>
                  </a:lnTo>
                  <a:lnTo>
                    <a:pt x="110" y="15"/>
                  </a:lnTo>
                  <a:lnTo>
                    <a:pt x="109" y="33"/>
                  </a:lnTo>
                  <a:lnTo>
                    <a:pt x="105" y="53"/>
                  </a:lnTo>
                  <a:lnTo>
                    <a:pt x="100" y="75"/>
                  </a:lnTo>
                  <a:lnTo>
                    <a:pt x="92" y="98"/>
                  </a:lnTo>
                  <a:lnTo>
                    <a:pt x="87" y="110"/>
                  </a:lnTo>
                  <a:lnTo>
                    <a:pt x="80" y="122"/>
                  </a:lnTo>
                  <a:lnTo>
                    <a:pt x="73" y="135"/>
                  </a:lnTo>
                  <a:lnTo>
                    <a:pt x="64" y="148"/>
                  </a:lnTo>
                  <a:lnTo>
                    <a:pt x="54" y="160"/>
                  </a:lnTo>
                  <a:lnTo>
                    <a:pt x="44" y="172"/>
                  </a:lnTo>
                  <a:lnTo>
                    <a:pt x="32" y="184"/>
                  </a:lnTo>
                  <a:lnTo>
                    <a:pt x="19" y="195"/>
                  </a:lnTo>
                  <a:lnTo>
                    <a:pt x="19" y="195"/>
                  </a:lnTo>
                  <a:lnTo>
                    <a:pt x="6" y="192"/>
                  </a:lnTo>
                  <a:lnTo>
                    <a:pt x="6" y="192"/>
                  </a:lnTo>
                  <a:lnTo>
                    <a:pt x="0" y="188"/>
                  </a:lnTo>
                  <a:lnTo>
                    <a:pt x="0" y="188"/>
                  </a:lnTo>
                  <a:lnTo>
                    <a:pt x="0" y="170"/>
                  </a:lnTo>
                  <a:lnTo>
                    <a:pt x="0" y="154"/>
                  </a:lnTo>
                  <a:lnTo>
                    <a:pt x="2" y="139"/>
                  </a:lnTo>
                  <a:lnTo>
                    <a:pt x="5" y="124"/>
                  </a:lnTo>
                  <a:lnTo>
                    <a:pt x="7" y="109"/>
                  </a:lnTo>
                  <a:lnTo>
                    <a:pt x="12" y="95"/>
                  </a:lnTo>
                  <a:lnTo>
                    <a:pt x="21" y="71"/>
                  </a:lnTo>
                  <a:lnTo>
                    <a:pt x="32" y="48"/>
                  </a:lnTo>
                  <a:lnTo>
                    <a:pt x="44" y="29"/>
                  </a:lnTo>
                  <a:lnTo>
                    <a:pt x="56" y="13"/>
                  </a:lnTo>
                  <a:lnTo>
                    <a:pt x="68" y="0"/>
                  </a:lnTo>
                  <a:lnTo>
                    <a:pt x="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33" name="Freeform 25"/>
            <p:cNvSpPr>
              <a:spLocks noEditPoints="1"/>
            </p:cNvSpPr>
            <p:nvPr/>
          </p:nvSpPr>
          <p:spPr bwMode="auto">
            <a:xfrm>
              <a:off x="5707063" y="30163"/>
              <a:ext cx="133350" cy="80963"/>
            </a:xfrm>
            <a:custGeom>
              <a:avLst/>
              <a:gdLst>
                <a:gd name="T0" fmla="*/ 63 w 84"/>
                <a:gd name="T1" fmla="*/ 51 h 51"/>
                <a:gd name="T2" fmla="*/ 75 w 84"/>
                <a:gd name="T3" fmla="*/ 50 h 51"/>
                <a:gd name="T4" fmla="*/ 82 w 84"/>
                <a:gd name="T5" fmla="*/ 44 h 51"/>
                <a:gd name="T6" fmla="*/ 84 w 84"/>
                <a:gd name="T7" fmla="*/ 38 h 51"/>
                <a:gd name="T8" fmla="*/ 80 w 84"/>
                <a:gd name="T9" fmla="*/ 28 h 51"/>
                <a:gd name="T10" fmla="*/ 75 w 84"/>
                <a:gd name="T11" fmla="*/ 24 h 51"/>
                <a:gd name="T12" fmla="*/ 50 w 84"/>
                <a:gd name="T13" fmla="*/ 7 h 51"/>
                <a:gd name="T14" fmla="*/ 34 w 84"/>
                <a:gd name="T15" fmla="*/ 2 h 51"/>
                <a:gd name="T16" fmla="*/ 22 w 84"/>
                <a:gd name="T17" fmla="*/ 0 h 51"/>
                <a:gd name="T18" fmla="*/ 11 w 84"/>
                <a:gd name="T19" fmla="*/ 1 h 51"/>
                <a:gd name="T20" fmla="*/ 2 w 84"/>
                <a:gd name="T21" fmla="*/ 7 h 51"/>
                <a:gd name="T22" fmla="*/ 0 w 84"/>
                <a:gd name="T23" fmla="*/ 14 h 51"/>
                <a:gd name="T24" fmla="*/ 6 w 84"/>
                <a:gd name="T25" fmla="*/ 24 h 51"/>
                <a:gd name="T26" fmla="*/ 9 w 84"/>
                <a:gd name="T27" fmla="*/ 28 h 51"/>
                <a:gd name="T28" fmla="*/ 34 w 84"/>
                <a:gd name="T29" fmla="*/ 44 h 51"/>
                <a:gd name="T30" fmla="*/ 50 w 84"/>
                <a:gd name="T31" fmla="*/ 49 h 51"/>
                <a:gd name="T32" fmla="*/ 63 w 84"/>
                <a:gd name="T33" fmla="*/ 51 h 51"/>
                <a:gd name="T34" fmla="*/ 12 w 84"/>
                <a:gd name="T35" fmla="*/ 14 h 51"/>
                <a:gd name="T36" fmla="*/ 12 w 84"/>
                <a:gd name="T37" fmla="*/ 12 h 51"/>
                <a:gd name="T38" fmla="*/ 13 w 84"/>
                <a:gd name="T39" fmla="*/ 11 h 51"/>
                <a:gd name="T40" fmla="*/ 21 w 84"/>
                <a:gd name="T41" fmla="*/ 10 h 51"/>
                <a:gd name="T42" fmla="*/ 46 w 84"/>
                <a:gd name="T43" fmla="*/ 18 h 51"/>
                <a:gd name="T44" fmla="*/ 56 w 84"/>
                <a:gd name="T45" fmla="*/ 23 h 51"/>
                <a:gd name="T46" fmla="*/ 70 w 84"/>
                <a:gd name="T47" fmla="*/ 33 h 51"/>
                <a:gd name="T48" fmla="*/ 72 w 84"/>
                <a:gd name="T49" fmla="*/ 38 h 51"/>
                <a:gd name="T50" fmla="*/ 73 w 84"/>
                <a:gd name="T51" fmla="*/ 39 h 51"/>
                <a:gd name="T52" fmla="*/ 71 w 84"/>
                <a:gd name="T53" fmla="*/ 40 h 51"/>
                <a:gd name="T54" fmla="*/ 63 w 84"/>
                <a:gd name="T55" fmla="*/ 40 h 51"/>
                <a:gd name="T56" fmla="*/ 38 w 84"/>
                <a:gd name="T57" fmla="*/ 34 h 51"/>
                <a:gd name="T58" fmla="*/ 28 w 84"/>
                <a:gd name="T59" fmla="*/ 29 h 51"/>
                <a:gd name="T60" fmla="*/ 14 w 84"/>
                <a:gd name="T61" fmla="*/ 19 h 51"/>
                <a:gd name="T62" fmla="*/ 12 w 84"/>
                <a:gd name="T63" fmla="*/ 1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51">
                  <a:moveTo>
                    <a:pt x="63" y="51"/>
                  </a:moveTo>
                  <a:lnTo>
                    <a:pt x="63" y="51"/>
                  </a:lnTo>
                  <a:lnTo>
                    <a:pt x="68" y="51"/>
                  </a:lnTo>
                  <a:lnTo>
                    <a:pt x="75" y="50"/>
                  </a:lnTo>
                  <a:lnTo>
                    <a:pt x="80" y="48"/>
                  </a:lnTo>
                  <a:lnTo>
                    <a:pt x="82" y="44"/>
                  </a:lnTo>
                  <a:lnTo>
                    <a:pt x="82" y="44"/>
                  </a:lnTo>
                  <a:lnTo>
                    <a:pt x="84" y="38"/>
                  </a:lnTo>
                  <a:lnTo>
                    <a:pt x="82" y="33"/>
                  </a:lnTo>
                  <a:lnTo>
                    <a:pt x="80" y="28"/>
                  </a:lnTo>
                  <a:lnTo>
                    <a:pt x="75" y="24"/>
                  </a:lnTo>
                  <a:lnTo>
                    <a:pt x="75" y="24"/>
                  </a:lnTo>
                  <a:lnTo>
                    <a:pt x="65" y="15"/>
                  </a:lnTo>
                  <a:lnTo>
                    <a:pt x="50" y="7"/>
                  </a:lnTo>
                  <a:lnTo>
                    <a:pt x="50" y="7"/>
                  </a:lnTo>
                  <a:lnTo>
                    <a:pt x="34" y="2"/>
                  </a:lnTo>
                  <a:lnTo>
                    <a:pt x="22" y="0"/>
                  </a:lnTo>
                  <a:lnTo>
                    <a:pt x="22" y="0"/>
                  </a:lnTo>
                  <a:lnTo>
                    <a:pt x="16" y="0"/>
                  </a:lnTo>
                  <a:lnTo>
                    <a:pt x="11" y="1"/>
                  </a:lnTo>
                  <a:lnTo>
                    <a:pt x="6" y="4"/>
                  </a:lnTo>
                  <a:lnTo>
                    <a:pt x="2" y="7"/>
                  </a:lnTo>
                  <a:lnTo>
                    <a:pt x="2" y="7"/>
                  </a:lnTo>
                  <a:lnTo>
                    <a:pt x="0" y="14"/>
                  </a:lnTo>
                  <a:lnTo>
                    <a:pt x="2" y="19"/>
                  </a:lnTo>
                  <a:lnTo>
                    <a:pt x="6" y="24"/>
                  </a:lnTo>
                  <a:lnTo>
                    <a:pt x="9" y="28"/>
                  </a:lnTo>
                  <a:lnTo>
                    <a:pt x="9" y="28"/>
                  </a:lnTo>
                  <a:lnTo>
                    <a:pt x="21" y="36"/>
                  </a:lnTo>
                  <a:lnTo>
                    <a:pt x="34" y="44"/>
                  </a:lnTo>
                  <a:lnTo>
                    <a:pt x="34" y="44"/>
                  </a:lnTo>
                  <a:lnTo>
                    <a:pt x="50" y="49"/>
                  </a:lnTo>
                  <a:lnTo>
                    <a:pt x="63" y="51"/>
                  </a:lnTo>
                  <a:lnTo>
                    <a:pt x="63" y="51"/>
                  </a:lnTo>
                  <a:close/>
                  <a:moveTo>
                    <a:pt x="12" y="14"/>
                  </a:moveTo>
                  <a:lnTo>
                    <a:pt x="12" y="14"/>
                  </a:lnTo>
                  <a:lnTo>
                    <a:pt x="12" y="12"/>
                  </a:lnTo>
                  <a:lnTo>
                    <a:pt x="12" y="12"/>
                  </a:lnTo>
                  <a:lnTo>
                    <a:pt x="13" y="11"/>
                  </a:lnTo>
                  <a:lnTo>
                    <a:pt x="13" y="11"/>
                  </a:lnTo>
                  <a:lnTo>
                    <a:pt x="21" y="10"/>
                  </a:lnTo>
                  <a:lnTo>
                    <a:pt x="21" y="10"/>
                  </a:lnTo>
                  <a:lnTo>
                    <a:pt x="32" y="12"/>
                  </a:lnTo>
                  <a:lnTo>
                    <a:pt x="46" y="18"/>
                  </a:lnTo>
                  <a:lnTo>
                    <a:pt x="46" y="18"/>
                  </a:lnTo>
                  <a:lnTo>
                    <a:pt x="56" y="23"/>
                  </a:lnTo>
                  <a:lnTo>
                    <a:pt x="63" y="28"/>
                  </a:lnTo>
                  <a:lnTo>
                    <a:pt x="70" y="33"/>
                  </a:lnTo>
                  <a:lnTo>
                    <a:pt x="72" y="38"/>
                  </a:lnTo>
                  <a:lnTo>
                    <a:pt x="72" y="38"/>
                  </a:lnTo>
                  <a:lnTo>
                    <a:pt x="73" y="39"/>
                  </a:lnTo>
                  <a:lnTo>
                    <a:pt x="73" y="39"/>
                  </a:lnTo>
                  <a:lnTo>
                    <a:pt x="71" y="40"/>
                  </a:lnTo>
                  <a:lnTo>
                    <a:pt x="71" y="40"/>
                  </a:lnTo>
                  <a:lnTo>
                    <a:pt x="63" y="40"/>
                  </a:lnTo>
                  <a:lnTo>
                    <a:pt x="63" y="40"/>
                  </a:lnTo>
                  <a:lnTo>
                    <a:pt x="52" y="39"/>
                  </a:lnTo>
                  <a:lnTo>
                    <a:pt x="38" y="34"/>
                  </a:lnTo>
                  <a:lnTo>
                    <a:pt x="38" y="34"/>
                  </a:lnTo>
                  <a:lnTo>
                    <a:pt x="28" y="29"/>
                  </a:lnTo>
                  <a:lnTo>
                    <a:pt x="21" y="24"/>
                  </a:lnTo>
                  <a:lnTo>
                    <a:pt x="14" y="19"/>
                  </a:lnTo>
                  <a:lnTo>
                    <a:pt x="12" y="14"/>
                  </a:lnTo>
                  <a:lnTo>
                    <a:pt x="1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34" name="Freeform 26"/>
            <p:cNvSpPr>
              <a:spLocks noEditPoints="1"/>
            </p:cNvSpPr>
            <p:nvPr/>
          </p:nvSpPr>
          <p:spPr bwMode="auto">
            <a:xfrm>
              <a:off x="5540376" y="25400"/>
              <a:ext cx="358775" cy="477838"/>
            </a:xfrm>
            <a:custGeom>
              <a:avLst/>
              <a:gdLst>
                <a:gd name="T0" fmla="*/ 146 w 226"/>
                <a:gd name="T1" fmla="*/ 5 h 301"/>
                <a:gd name="T2" fmla="*/ 112 w 226"/>
                <a:gd name="T3" fmla="*/ 0 h 301"/>
                <a:gd name="T4" fmla="*/ 78 w 226"/>
                <a:gd name="T5" fmla="*/ 5 h 301"/>
                <a:gd name="T6" fmla="*/ 46 w 226"/>
                <a:gd name="T7" fmla="*/ 18 h 301"/>
                <a:gd name="T8" fmla="*/ 21 w 226"/>
                <a:gd name="T9" fmla="*/ 41 h 301"/>
                <a:gd name="T10" fmla="*/ 2 w 226"/>
                <a:gd name="T11" fmla="*/ 71 h 301"/>
                <a:gd name="T12" fmla="*/ 9 w 226"/>
                <a:gd name="T13" fmla="*/ 82 h 301"/>
                <a:gd name="T14" fmla="*/ 22 w 226"/>
                <a:gd name="T15" fmla="*/ 119 h 301"/>
                <a:gd name="T16" fmla="*/ 25 w 226"/>
                <a:gd name="T17" fmla="*/ 134 h 301"/>
                <a:gd name="T18" fmla="*/ 31 w 226"/>
                <a:gd name="T19" fmla="*/ 99 h 301"/>
                <a:gd name="T20" fmla="*/ 44 w 226"/>
                <a:gd name="T21" fmla="*/ 68 h 301"/>
                <a:gd name="T22" fmla="*/ 82 w 226"/>
                <a:gd name="T23" fmla="*/ 27 h 301"/>
                <a:gd name="T24" fmla="*/ 107 w 226"/>
                <a:gd name="T25" fmla="*/ 10 h 301"/>
                <a:gd name="T26" fmla="*/ 141 w 226"/>
                <a:gd name="T27" fmla="*/ 15 h 301"/>
                <a:gd name="T28" fmla="*/ 162 w 226"/>
                <a:gd name="T29" fmla="*/ 24 h 301"/>
                <a:gd name="T30" fmla="*/ 187 w 226"/>
                <a:gd name="T31" fmla="*/ 44 h 301"/>
                <a:gd name="T32" fmla="*/ 205 w 226"/>
                <a:gd name="T33" fmla="*/ 70 h 301"/>
                <a:gd name="T34" fmla="*/ 215 w 226"/>
                <a:gd name="T35" fmla="*/ 99 h 301"/>
                <a:gd name="T36" fmla="*/ 216 w 226"/>
                <a:gd name="T37" fmla="*/ 130 h 301"/>
                <a:gd name="T38" fmla="*/ 207 w 226"/>
                <a:gd name="T39" fmla="*/ 160 h 301"/>
                <a:gd name="T40" fmla="*/ 196 w 226"/>
                <a:gd name="T41" fmla="*/ 179 h 301"/>
                <a:gd name="T42" fmla="*/ 175 w 226"/>
                <a:gd name="T43" fmla="*/ 202 h 301"/>
                <a:gd name="T44" fmla="*/ 148 w 226"/>
                <a:gd name="T45" fmla="*/ 217 h 301"/>
                <a:gd name="T46" fmla="*/ 118 w 226"/>
                <a:gd name="T47" fmla="*/ 224 h 301"/>
                <a:gd name="T48" fmla="*/ 87 w 226"/>
                <a:gd name="T49" fmla="*/ 222 h 301"/>
                <a:gd name="T50" fmla="*/ 66 w 226"/>
                <a:gd name="T51" fmla="*/ 216 h 301"/>
                <a:gd name="T52" fmla="*/ 38 w 226"/>
                <a:gd name="T53" fmla="*/ 197 h 301"/>
                <a:gd name="T54" fmla="*/ 27 w 226"/>
                <a:gd name="T55" fmla="*/ 177 h 301"/>
                <a:gd name="T56" fmla="*/ 20 w 226"/>
                <a:gd name="T57" fmla="*/ 222 h 301"/>
                <a:gd name="T58" fmla="*/ 0 w 226"/>
                <a:gd name="T59" fmla="*/ 265 h 301"/>
                <a:gd name="T60" fmla="*/ 4 w 226"/>
                <a:gd name="T61" fmla="*/ 275 h 301"/>
                <a:gd name="T62" fmla="*/ 61 w 226"/>
                <a:gd name="T63" fmla="*/ 301 h 301"/>
                <a:gd name="T64" fmla="*/ 74 w 226"/>
                <a:gd name="T65" fmla="*/ 299 h 301"/>
                <a:gd name="T66" fmla="*/ 97 w 226"/>
                <a:gd name="T67" fmla="*/ 262 h 301"/>
                <a:gd name="T68" fmla="*/ 117 w 226"/>
                <a:gd name="T69" fmla="*/ 234 h 301"/>
                <a:gd name="T70" fmla="*/ 147 w 226"/>
                <a:gd name="T71" fmla="*/ 228 h 301"/>
                <a:gd name="T72" fmla="*/ 189 w 226"/>
                <a:gd name="T73" fmla="*/ 204 h 301"/>
                <a:gd name="T74" fmla="*/ 218 w 226"/>
                <a:gd name="T75" fmla="*/ 165 h 301"/>
                <a:gd name="T76" fmla="*/ 224 w 226"/>
                <a:gd name="T77" fmla="*/ 143 h 301"/>
                <a:gd name="T78" fmla="*/ 226 w 226"/>
                <a:gd name="T79" fmla="*/ 109 h 301"/>
                <a:gd name="T80" fmla="*/ 219 w 226"/>
                <a:gd name="T81" fmla="*/ 75 h 301"/>
                <a:gd name="T82" fmla="*/ 202 w 226"/>
                <a:gd name="T83" fmla="*/ 46 h 301"/>
                <a:gd name="T84" fmla="*/ 177 w 226"/>
                <a:gd name="T85" fmla="*/ 22 h 301"/>
                <a:gd name="T86" fmla="*/ 157 w 226"/>
                <a:gd name="T87" fmla="*/ 10 h 301"/>
                <a:gd name="T88" fmla="*/ 29 w 226"/>
                <a:gd name="T89" fmla="*/ 203 h 301"/>
                <a:gd name="T90" fmla="*/ 44 w 226"/>
                <a:gd name="T91" fmla="*/ 216 h 301"/>
                <a:gd name="T92" fmla="*/ 63 w 226"/>
                <a:gd name="T93" fmla="*/ 226 h 301"/>
                <a:gd name="T94" fmla="*/ 92 w 226"/>
                <a:gd name="T95" fmla="*/ 23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01">
                  <a:moveTo>
                    <a:pt x="157" y="10"/>
                  </a:moveTo>
                  <a:lnTo>
                    <a:pt x="157" y="10"/>
                  </a:lnTo>
                  <a:lnTo>
                    <a:pt x="146" y="5"/>
                  </a:lnTo>
                  <a:lnTo>
                    <a:pt x="134" y="3"/>
                  </a:lnTo>
                  <a:lnTo>
                    <a:pt x="123" y="2"/>
                  </a:lnTo>
                  <a:lnTo>
                    <a:pt x="112" y="0"/>
                  </a:lnTo>
                  <a:lnTo>
                    <a:pt x="99" y="0"/>
                  </a:lnTo>
                  <a:lnTo>
                    <a:pt x="89" y="2"/>
                  </a:lnTo>
                  <a:lnTo>
                    <a:pt x="78" y="5"/>
                  </a:lnTo>
                  <a:lnTo>
                    <a:pt x="66" y="8"/>
                  </a:lnTo>
                  <a:lnTo>
                    <a:pt x="56" y="13"/>
                  </a:lnTo>
                  <a:lnTo>
                    <a:pt x="46" y="18"/>
                  </a:lnTo>
                  <a:lnTo>
                    <a:pt x="38" y="26"/>
                  </a:lnTo>
                  <a:lnTo>
                    <a:pt x="29" y="32"/>
                  </a:lnTo>
                  <a:lnTo>
                    <a:pt x="21" y="41"/>
                  </a:lnTo>
                  <a:lnTo>
                    <a:pt x="14" y="49"/>
                  </a:lnTo>
                  <a:lnTo>
                    <a:pt x="7" y="60"/>
                  </a:lnTo>
                  <a:lnTo>
                    <a:pt x="2" y="71"/>
                  </a:lnTo>
                  <a:lnTo>
                    <a:pt x="2" y="71"/>
                  </a:lnTo>
                  <a:lnTo>
                    <a:pt x="2" y="71"/>
                  </a:lnTo>
                  <a:lnTo>
                    <a:pt x="9" y="82"/>
                  </a:lnTo>
                  <a:lnTo>
                    <a:pt x="14" y="94"/>
                  </a:lnTo>
                  <a:lnTo>
                    <a:pt x="19" y="106"/>
                  </a:lnTo>
                  <a:lnTo>
                    <a:pt x="22" y="119"/>
                  </a:lnTo>
                  <a:lnTo>
                    <a:pt x="22" y="119"/>
                  </a:lnTo>
                  <a:lnTo>
                    <a:pt x="25" y="134"/>
                  </a:lnTo>
                  <a:lnTo>
                    <a:pt x="25" y="134"/>
                  </a:lnTo>
                  <a:lnTo>
                    <a:pt x="26" y="121"/>
                  </a:lnTo>
                  <a:lnTo>
                    <a:pt x="29" y="110"/>
                  </a:lnTo>
                  <a:lnTo>
                    <a:pt x="31" y="99"/>
                  </a:lnTo>
                  <a:lnTo>
                    <a:pt x="35" y="87"/>
                  </a:lnTo>
                  <a:lnTo>
                    <a:pt x="39" y="78"/>
                  </a:lnTo>
                  <a:lnTo>
                    <a:pt x="44" y="68"/>
                  </a:lnTo>
                  <a:lnTo>
                    <a:pt x="55" y="52"/>
                  </a:lnTo>
                  <a:lnTo>
                    <a:pt x="68" y="38"/>
                  </a:lnTo>
                  <a:lnTo>
                    <a:pt x="82" y="27"/>
                  </a:lnTo>
                  <a:lnTo>
                    <a:pt x="94" y="18"/>
                  </a:lnTo>
                  <a:lnTo>
                    <a:pt x="107" y="10"/>
                  </a:lnTo>
                  <a:lnTo>
                    <a:pt x="107" y="10"/>
                  </a:lnTo>
                  <a:lnTo>
                    <a:pt x="118" y="12"/>
                  </a:lnTo>
                  <a:lnTo>
                    <a:pt x="129" y="13"/>
                  </a:lnTo>
                  <a:lnTo>
                    <a:pt x="141" y="15"/>
                  </a:lnTo>
                  <a:lnTo>
                    <a:pt x="152" y="21"/>
                  </a:lnTo>
                  <a:lnTo>
                    <a:pt x="152" y="21"/>
                  </a:lnTo>
                  <a:lnTo>
                    <a:pt x="162" y="24"/>
                  </a:lnTo>
                  <a:lnTo>
                    <a:pt x="171" y="31"/>
                  </a:lnTo>
                  <a:lnTo>
                    <a:pt x="180" y="37"/>
                  </a:lnTo>
                  <a:lnTo>
                    <a:pt x="187" y="44"/>
                  </a:lnTo>
                  <a:lnTo>
                    <a:pt x="194" y="52"/>
                  </a:lnTo>
                  <a:lnTo>
                    <a:pt x="200" y="61"/>
                  </a:lnTo>
                  <a:lnTo>
                    <a:pt x="205" y="70"/>
                  </a:lnTo>
                  <a:lnTo>
                    <a:pt x="209" y="78"/>
                  </a:lnTo>
                  <a:lnTo>
                    <a:pt x="212" y="88"/>
                  </a:lnTo>
                  <a:lnTo>
                    <a:pt x="215" y="99"/>
                  </a:lnTo>
                  <a:lnTo>
                    <a:pt x="216" y="109"/>
                  </a:lnTo>
                  <a:lnTo>
                    <a:pt x="216" y="119"/>
                  </a:lnTo>
                  <a:lnTo>
                    <a:pt x="216" y="130"/>
                  </a:lnTo>
                  <a:lnTo>
                    <a:pt x="214" y="140"/>
                  </a:lnTo>
                  <a:lnTo>
                    <a:pt x="211" y="150"/>
                  </a:lnTo>
                  <a:lnTo>
                    <a:pt x="207" y="160"/>
                  </a:lnTo>
                  <a:lnTo>
                    <a:pt x="207" y="160"/>
                  </a:lnTo>
                  <a:lnTo>
                    <a:pt x="202" y="170"/>
                  </a:lnTo>
                  <a:lnTo>
                    <a:pt x="196" y="179"/>
                  </a:lnTo>
                  <a:lnTo>
                    <a:pt x="190" y="188"/>
                  </a:lnTo>
                  <a:lnTo>
                    <a:pt x="184" y="195"/>
                  </a:lnTo>
                  <a:lnTo>
                    <a:pt x="175" y="202"/>
                  </a:lnTo>
                  <a:lnTo>
                    <a:pt x="167" y="208"/>
                  </a:lnTo>
                  <a:lnTo>
                    <a:pt x="157" y="213"/>
                  </a:lnTo>
                  <a:lnTo>
                    <a:pt x="148" y="217"/>
                  </a:lnTo>
                  <a:lnTo>
                    <a:pt x="138" y="221"/>
                  </a:lnTo>
                  <a:lnTo>
                    <a:pt x="128" y="223"/>
                  </a:lnTo>
                  <a:lnTo>
                    <a:pt x="118" y="224"/>
                  </a:lnTo>
                  <a:lnTo>
                    <a:pt x="108" y="224"/>
                  </a:lnTo>
                  <a:lnTo>
                    <a:pt x="98" y="224"/>
                  </a:lnTo>
                  <a:lnTo>
                    <a:pt x="87" y="222"/>
                  </a:lnTo>
                  <a:lnTo>
                    <a:pt x="77" y="219"/>
                  </a:lnTo>
                  <a:lnTo>
                    <a:pt x="66" y="216"/>
                  </a:lnTo>
                  <a:lnTo>
                    <a:pt x="66" y="216"/>
                  </a:lnTo>
                  <a:lnTo>
                    <a:pt x="56" y="211"/>
                  </a:lnTo>
                  <a:lnTo>
                    <a:pt x="46" y="204"/>
                  </a:lnTo>
                  <a:lnTo>
                    <a:pt x="38" y="197"/>
                  </a:lnTo>
                  <a:lnTo>
                    <a:pt x="30" y="189"/>
                  </a:lnTo>
                  <a:lnTo>
                    <a:pt x="30" y="189"/>
                  </a:lnTo>
                  <a:lnTo>
                    <a:pt x="27" y="177"/>
                  </a:lnTo>
                  <a:lnTo>
                    <a:pt x="27" y="177"/>
                  </a:lnTo>
                  <a:lnTo>
                    <a:pt x="25" y="199"/>
                  </a:lnTo>
                  <a:lnTo>
                    <a:pt x="20" y="222"/>
                  </a:lnTo>
                  <a:lnTo>
                    <a:pt x="11" y="245"/>
                  </a:lnTo>
                  <a:lnTo>
                    <a:pt x="0" y="265"/>
                  </a:lnTo>
                  <a:lnTo>
                    <a:pt x="0" y="265"/>
                  </a:lnTo>
                  <a:lnTo>
                    <a:pt x="1" y="268"/>
                  </a:lnTo>
                  <a:lnTo>
                    <a:pt x="2" y="272"/>
                  </a:lnTo>
                  <a:lnTo>
                    <a:pt x="4" y="275"/>
                  </a:lnTo>
                  <a:lnTo>
                    <a:pt x="7" y="277"/>
                  </a:lnTo>
                  <a:lnTo>
                    <a:pt x="61" y="301"/>
                  </a:lnTo>
                  <a:lnTo>
                    <a:pt x="61" y="301"/>
                  </a:lnTo>
                  <a:lnTo>
                    <a:pt x="66" y="301"/>
                  </a:lnTo>
                  <a:lnTo>
                    <a:pt x="70" y="301"/>
                  </a:lnTo>
                  <a:lnTo>
                    <a:pt x="74" y="299"/>
                  </a:lnTo>
                  <a:lnTo>
                    <a:pt x="78" y="295"/>
                  </a:lnTo>
                  <a:lnTo>
                    <a:pt x="97" y="262"/>
                  </a:lnTo>
                  <a:lnTo>
                    <a:pt x="97" y="262"/>
                  </a:lnTo>
                  <a:lnTo>
                    <a:pt x="98" y="258"/>
                  </a:lnTo>
                  <a:lnTo>
                    <a:pt x="97" y="253"/>
                  </a:lnTo>
                  <a:lnTo>
                    <a:pt x="117" y="234"/>
                  </a:lnTo>
                  <a:lnTo>
                    <a:pt x="117" y="234"/>
                  </a:lnTo>
                  <a:lnTo>
                    <a:pt x="132" y="233"/>
                  </a:lnTo>
                  <a:lnTo>
                    <a:pt x="147" y="228"/>
                  </a:lnTo>
                  <a:lnTo>
                    <a:pt x="162" y="223"/>
                  </a:lnTo>
                  <a:lnTo>
                    <a:pt x="176" y="214"/>
                  </a:lnTo>
                  <a:lnTo>
                    <a:pt x="189" y="204"/>
                  </a:lnTo>
                  <a:lnTo>
                    <a:pt x="200" y="193"/>
                  </a:lnTo>
                  <a:lnTo>
                    <a:pt x="209" y="180"/>
                  </a:lnTo>
                  <a:lnTo>
                    <a:pt x="218" y="165"/>
                  </a:lnTo>
                  <a:lnTo>
                    <a:pt x="218" y="165"/>
                  </a:lnTo>
                  <a:lnTo>
                    <a:pt x="221" y="154"/>
                  </a:lnTo>
                  <a:lnTo>
                    <a:pt x="224" y="143"/>
                  </a:lnTo>
                  <a:lnTo>
                    <a:pt x="226" y="131"/>
                  </a:lnTo>
                  <a:lnTo>
                    <a:pt x="226" y="120"/>
                  </a:lnTo>
                  <a:lnTo>
                    <a:pt x="226" y="109"/>
                  </a:lnTo>
                  <a:lnTo>
                    <a:pt x="225" y="97"/>
                  </a:lnTo>
                  <a:lnTo>
                    <a:pt x="223" y="86"/>
                  </a:lnTo>
                  <a:lnTo>
                    <a:pt x="219" y="75"/>
                  </a:lnTo>
                  <a:lnTo>
                    <a:pt x="214" y="65"/>
                  </a:lnTo>
                  <a:lnTo>
                    <a:pt x="209" y="54"/>
                  </a:lnTo>
                  <a:lnTo>
                    <a:pt x="202" y="46"/>
                  </a:lnTo>
                  <a:lnTo>
                    <a:pt x="195" y="37"/>
                  </a:lnTo>
                  <a:lnTo>
                    <a:pt x="186" y="29"/>
                  </a:lnTo>
                  <a:lnTo>
                    <a:pt x="177" y="22"/>
                  </a:lnTo>
                  <a:lnTo>
                    <a:pt x="167" y="15"/>
                  </a:lnTo>
                  <a:lnTo>
                    <a:pt x="157" y="10"/>
                  </a:lnTo>
                  <a:lnTo>
                    <a:pt x="157" y="10"/>
                  </a:lnTo>
                  <a:close/>
                  <a:moveTo>
                    <a:pt x="89" y="247"/>
                  </a:moveTo>
                  <a:lnTo>
                    <a:pt x="29" y="219"/>
                  </a:lnTo>
                  <a:lnTo>
                    <a:pt x="29" y="203"/>
                  </a:lnTo>
                  <a:lnTo>
                    <a:pt x="29" y="203"/>
                  </a:lnTo>
                  <a:lnTo>
                    <a:pt x="36" y="209"/>
                  </a:lnTo>
                  <a:lnTo>
                    <a:pt x="44" y="216"/>
                  </a:lnTo>
                  <a:lnTo>
                    <a:pt x="53" y="221"/>
                  </a:lnTo>
                  <a:lnTo>
                    <a:pt x="63" y="226"/>
                  </a:lnTo>
                  <a:lnTo>
                    <a:pt x="63" y="226"/>
                  </a:lnTo>
                  <a:lnTo>
                    <a:pt x="72" y="229"/>
                  </a:lnTo>
                  <a:lnTo>
                    <a:pt x="82" y="232"/>
                  </a:lnTo>
                  <a:lnTo>
                    <a:pt x="92" y="233"/>
                  </a:lnTo>
                  <a:lnTo>
                    <a:pt x="102" y="234"/>
                  </a:lnTo>
                  <a:lnTo>
                    <a:pt x="89" y="2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grpSp>
      <p:grpSp>
        <p:nvGrpSpPr>
          <p:cNvPr id="35" name="组合 34"/>
          <p:cNvGrpSpPr/>
          <p:nvPr/>
        </p:nvGrpSpPr>
        <p:grpSpPr>
          <a:xfrm>
            <a:off x="4787136" y="2948164"/>
            <a:ext cx="1013936" cy="1030974"/>
            <a:chOff x="8175626" y="1322388"/>
            <a:chExt cx="566737" cy="576263"/>
          </a:xfrm>
          <a:solidFill>
            <a:schemeClr val="accent3"/>
          </a:solidFill>
        </p:grpSpPr>
        <p:sp>
          <p:nvSpPr>
            <p:cNvPr id="36" name="Freeform 247"/>
            <p:cNvSpPr>
              <a:spLocks/>
            </p:cNvSpPr>
            <p:nvPr/>
          </p:nvSpPr>
          <p:spPr bwMode="auto">
            <a:xfrm>
              <a:off x="8580438" y="1731963"/>
              <a:ext cx="161925" cy="38100"/>
            </a:xfrm>
            <a:custGeom>
              <a:avLst/>
              <a:gdLst>
                <a:gd name="T0" fmla="*/ 102 w 102"/>
                <a:gd name="T1" fmla="*/ 12 h 24"/>
                <a:gd name="T2" fmla="*/ 102 w 102"/>
                <a:gd name="T3" fmla="*/ 12 h 24"/>
                <a:gd name="T4" fmla="*/ 102 w 102"/>
                <a:gd name="T5" fmla="*/ 17 h 24"/>
                <a:gd name="T6" fmla="*/ 98 w 102"/>
                <a:gd name="T7" fmla="*/ 22 h 24"/>
                <a:gd name="T8" fmla="*/ 95 w 102"/>
                <a:gd name="T9" fmla="*/ 24 h 24"/>
                <a:gd name="T10" fmla="*/ 90 w 102"/>
                <a:gd name="T11" fmla="*/ 24 h 24"/>
                <a:gd name="T12" fmla="*/ 13 w 102"/>
                <a:gd name="T13" fmla="*/ 24 h 24"/>
                <a:gd name="T14" fmla="*/ 13 w 102"/>
                <a:gd name="T15" fmla="*/ 24 h 24"/>
                <a:gd name="T16" fmla="*/ 8 w 102"/>
                <a:gd name="T17" fmla="*/ 24 h 24"/>
                <a:gd name="T18" fmla="*/ 4 w 102"/>
                <a:gd name="T19" fmla="*/ 22 h 24"/>
                <a:gd name="T20" fmla="*/ 0 w 102"/>
                <a:gd name="T21" fmla="*/ 17 h 24"/>
                <a:gd name="T22" fmla="*/ 0 w 102"/>
                <a:gd name="T23" fmla="*/ 12 h 24"/>
                <a:gd name="T24" fmla="*/ 0 w 102"/>
                <a:gd name="T25" fmla="*/ 12 h 24"/>
                <a:gd name="T26" fmla="*/ 0 w 102"/>
                <a:gd name="T27" fmla="*/ 8 h 24"/>
                <a:gd name="T28" fmla="*/ 4 w 102"/>
                <a:gd name="T29" fmla="*/ 3 h 24"/>
                <a:gd name="T30" fmla="*/ 8 w 102"/>
                <a:gd name="T31" fmla="*/ 0 h 24"/>
                <a:gd name="T32" fmla="*/ 13 w 102"/>
                <a:gd name="T33" fmla="*/ 0 h 24"/>
                <a:gd name="T34" fmla="*/ 90 w 102"/>
                <a:gd name="T35" fmla="*/ 0 h 24"/>
                <a:gd name="T36" fmla="*/ 90 w 102"/>
                <a:gd name="T37" fmla="*/ 0 h 24"/>
                <a:gd name="T38" fmla="*/ 95 w 102"/>
                <a:gd name="T39" fmla="*/ 0 h 24"/>
                <a:gd name="T40" fmla="*/ 98 w 102"/>
                <a:gd name="T41" fmla="*/ 3 h 24"/>
                <a:gd name="T42" fmla="*/ 102 w 102"/>
                <a:gd name="T43" fmla="*/ 8 h 24"/>
                <a:gd name="T44" fmla="*/ 102 w 102"/>
                <a:gd name="T45" fmla="*/ 12 h 24"/>
                <a:gd name="T46" fmla="*/ 102 w 102"/>
                <a:gd name="T4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24">
                  <a:moveTo>
                    <a:pt x="102" y="12"/>
                  </a:moveTo>
                  <a:lnTo>
                    <a:pt x="102" y="12"/>
                  </a:lnTo>
                  <a:lnTo>
                    <a:pt x="102" y="17"/>
                  </a:lnTo>
                  <a:lnTo>
                    <a:pt x="98" y="22"/>
                  </a:lnTo>
                  <a:lnTo>
                    <a:pt x="95" y="24"/>
                  </a:lnTo>
                  <a:lnTo>
                    <a:pt x="90" y="24"/>
                  </a:lnTo>
                  <a:lnTo>
                    <a:pt x="13" y="24"/>
                  </a:lnTo>
                  <a:lnTo>
                    <a:pt x="13" y="24"/>
                  </a:lnTo>
                  <a:lnTo>
                    <a:pt x="8" y="24"/>
                  </a:lnTo>
                  <a:lnTo>
                    <a:pt x="4" y="22"/>
                  </a:lnTo>
                  <a:lnTo>
                    <a:pt x="0" y="17"/>
                  </a:lnTo>
                  <a:lnTo>
                    <a:pt x="0" y="12"/>
                  </a:lnTo>
                  <a:lnTo>
                    <a:pt x="0" y="12"/>
                  </a:lnTo>
                  <a:lnTo>
                    <a:pt x="0" y="8"/>
                  </a:lnTo>
                  <a:lnTo>
                    <a:pt x="4" y="3"/>
                  </a:lnTo>
                  <a:lnTo>
                    <a:pt x="8" y="0"/>
                  </a:lnTo>
                  <a:lnTo>
                    <a:pt x="13" y="0"/>
                  </a:lnTo>
                  <a:lnTo>
                    <a:pt x="90" y="0"/>
                  </a:lnTo>
                  <a:lnTo>
                    <a:pt x="90" y="0"/>
                  </a:lnTo>
                  <a:lnTo>
                    <a:pt x="95" y="0"/>
                  </a:lnTo>
                  <a:lnTo>
                    <a:pt x="98" y="3"/>
                  </a:lnTo>
                  <a:lnTo>
                    <a:pt x="102" y="8"/>
                  </a:lnTo>
                  <a:lnTo>
                    <a:pt x="102" y="12"/>
                  </a:lnTo>
                  <a:lnTo>
                    <a:pt x="10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37" name="Freeform 248"/>
            <p:cNvSpPr>
              <a:spLocks/>
            </p:cNvSpPr>
            <p:nvPr/>
          </p:nvSpPr>
          <p:spPr bwMode="auto">
            <a:xfrm>
              <a:off x="8580438" y="1781175"/>
              <a:ext cx="161925" cy="39688"/>
            </a:xfrm>
            <a:custGeom>
              <a:avLst/>
              <a:gdLst>
                <a:gd name="T0" fmla="*/ 102 w 102"/>
                <a:gd name="T1" fmla="*/ 12 h 25"/>
                <a:gd name="T2" fmla="*/ 102 w 102"/>
                <a:gd name="T3" fmla="*/ 12 h 25"/>
                <a:gd name="T4" fmla="*/ 102 w 102"/>
                <a:gd name="T5" fmla="*/ 17 h 25"/>
                <a:gd name="T6" fmla="*/ 98 w 102"/>
                <a:gd name="T7" fmla="*/ 21 h 25"/>
                <a:gd name="T8" fmla="*/ 95 w 102"/>
                <a:gd name="T9" fmla="*/ 23 h 25"/>
                <a:gd name="T10" fmla="*/ 90 w 102"/>
                <a:gd name="T11" fmla="*/ 25 h 25"/>
                <a:gd name="T12" fmla="*/ 13 w 102"/>
                <a:gd name="T13" fmla="*/ 25 h 25"/>
                <a:gd name="T14" fmla="*/ 13 w 102"/>
                <a:gd name="T15" fmla="*/ 25 h 25"/>
                <a:gd name="T16" fmla="*/ 8 w 102"/>
                <a:gd name="T17" fmla="*/ 23 h 25"/>
                <a:gd name="T18" fmla="*/ 4 w 102"/>
                <a:gd name="T19" fmla="*/ 21 h 25"/>
                <a:gd name="T20" fmla="*/ 0 w 102"/>
                <a:gd name="T21" fmla="*/ 17 h 25"/>
                <a:gd name="T22" fmla="*/ 0 w 102"/>
                <a:gd name="T23" fmla="*/ 12 h 25"/>
                <a:gd name="T24" fmla="*/ 0 w 102"/>
                <a:gd name="T25" fmla="*/ 12 h 25"/>
                <a:gd name="T26" fmla="*/ 0 w 102"/>
                <a:gd name="T27" fmla="*/ 7 h 25"/>
                <a:gd name="T28" fmla="*/ 4 w 102"/>
                <a:gd name="T29" fmla="*/ 3 h 25"/>
                <a:gd name="T30" fmla="*/ 8 w 102"/>
                <a:gd name="T31" fmla="*/ 1 h 25"/>
                <a:gd name="T32" fmla="*/ 13 w 102"/>
                <a:gd name="T33" fmla="*/ 0 h 25"/>
                <a:gd name="T34" fmla="*/ 90 w 102"/>
                <a:gd name="T35" fmla="*/ 0 h 25"/>
                <a:gd name="T36" fmla="*/ 90 w 102"/>
                <a:gd name="T37" fmla="*/ 0 h 25"/>
                <a:gd name="T38" fmla="*/ 95 w 102"/>
                <a:gd name="T39" fmla="*/ 1 h 25"/>
                <a:gd name="T40" fmla="*/ 98 w 102"/>
                <a:gd name="T41" fmla="*/ 3 h 25"/>
                <a:gd name="T42" fmla="*/ 102 w 102"/>
                <a:gd name="T43" fmla="*/ 7 h 25"/>
                <a:gd name="T44" fmla="*/ 102 w 102"/>
                <a:gd name="T45" fmla="*/ 12 h 25"/>
                <a:gd name="T46" fmla="*/ 102 w 102"/>
                <a:gd name="T4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25">
                  <a:moveTo>
                    <a:pt x="102" y="12"/>
                  </a:moveTo>
                  <a:lnTo>
                    <a:pt x="102" y="12"/>
                  </a:lnTo>
                  <a:lnTo>
                    <a:pt x="102" y="17"/>
                  </a:lnTo>
                  <a:lnTo>
                    <a:pt x="98" y="21"/>
                  </a:lnTo>
                  <a:lnTo>
                    <a:pt x="95" y="23"/>
                  </a:lnTo>
                  <a:lnTo>
                    <a:pt x="90" y="25"/>
                  </a:lnTo>
                  <a:lnTo>
                    <a:pt x="13" y="25"/>
                  </a:lnTo>
                  <a:lnTo>
                    <a:pt x="13" y="25"/>
                  </a:lnTo>
                  <a:lnTo>
                    <a:pt x="8" y="23"/>
                  </a:lnTo>
                  <a:lnTo>
                    <a:pt x="4" y="21"/>
                  </a:lnTo>
                  <a:lnTo>
                    <a:pt x="0" y="17"/>
                  </a:lnTo>
                  <a:lnTo>
                    <a:pt x="0" y="12"/>
                  </a:lnTo>
                  <a:lnTo>
                    <a:pt x="0" y="12"/>
                  </a:lnTo>
                  <a:lnTo>
                    <a:pt x="0" y="7"/>
                  </a:lnTo>
                  <a:lnTo>
                    <a:pt x="4" y="3"/>
                  </a:lnTo>
                  <a:lnTo>
                    <a:pt x="8" y="1"/>
                  </a:lnTo>
                  <a:lnTo>
                    <a:pt x="13" y="0"/>
                  </a:lnTo>
                  <a:lnTo>
                    <a:pt x="90" y="0"/>
                  </a:lnTo>
                  <a:lnTo>
                    <a:pt x="90" y="0"/>
                  </a:lnTo>
                  <a:lnTo>
                    <a:pt x="95" y="1"/>
                  </a:lnTo>
                  <a:lnTo>
                    <a:pt x="98" y="3"/>
                  </a:lnTo>
                  <a:lnTo>
                    <a:pt x="102" y="7"/>
                  </a:lnTo>
                  <a:lnTo>
                    <a:pt x="102" y="12"/>
                  </a:lnTo>
                  <a:lnTo>
                    <a:pt x="10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38" name="Freeform 249"/>
            <p:cNvSpPr>
              <a:spLocks/>
            </p:cNvSpPr>
            <p:nvPr/>
          </p:nvSpPr>
          <p:spPr bwMode="auto">
            <a:xfrm>
              <a:off x="8580438" y="1830388"/>
              <a:ext cx="161925" cy="39688"/>
            </a:xfrm>
            <a:custGeom>
              <a:avLst/>
              <a:gdLst>
                <a:gd name="T0" fmla="*/ 102 w 102"/>
                <a:gd name="T1" fmla="*/ 13 h 25"/>
                <a:gd name="T2" fmla="*/ 102 w 102"/>
                <a:gd name="T3" fmla="*/ 13 h 25"/>
                <a:gd name="T4" fmla="*/ 102 w 102"/>
                <a:gd name="T5" fmla="*/ 18 h 25"/>
                <a:gd name="T6" fmla="*/ 98 w 102"/>
                <a:gd name="T7" fmla="*/ 21 h 25"/>
                <a:gd name="T8" fmla="*/ 95 w 102"/>
                <a:gd name="T9" fmla="*/ 24 h 25"/>
                <a:gd name="T10" fmla="*/ 90 w 102"/>
                <a:gd name="T11" fmla="*/ 25 h 25"/>
                <a:gd name="T12" fmla="*/ 13 w 102"/>
                <a:gd name="T13" fmla="*/ 25 h 25"/>
                <a:gd name="T14" fmla="*/ 13 w 102"/>
                <a:gd name="T15" fmla="*/ 25 h 25"/>
                <a:gd name="T16" fmla="*/ 8 w 102"/>
                <a:gd name="T17" fmla="*/ 24 h 25"/>
                <a:gd name="T18" fmla="*/ 4 w 102"/>
                <a:gd name="T19" fmla="*/ 21 h 25"/>
                <a:gd name="T20" fmla="*/ 0 w 102"/>
                <a:gd name="T21" fmla="*/ 18 h 25"/>
                <a:gd name="T22" fmla="*/ 0 w 102"/>
                <a:gd name="T23" fmla="*/ 13 h 25"/>
                <a:gd name="T24" fmla="*/ 0 w 102"/>
                <a:gd name="T25" fmla="*/ 13 h 25"/>
                <a:gd name="T26" fmla="*/ 0 w 102"/>
                <a:gd name="T27" fmla="*/ 8 h 25"/>
                <a:gd name="T28" fmla="*/ 4 w 102"/>
                <a:gd name="T29" fmla="*/ 4 h 25"/>
                <a:gd name="T30" fmla="*/ 8 w 102"/>
                <a:gd name="T31" fmla="*/ 1 h 25"/>
                <a:gd name="T32" fmla="*/ 13 w 102"/>
                <a:gd name="T33" fmla="*/ 0 h 25"/>
                <a:gd name="T34" fmla="*/ 90 w 102"/>
                <a:gd name="T35" fmla="*/ 0 h 25"/>
                <a:gd name="T36" fmla="*/ 90 w 102"/>
                <a:gd name="T37" fmla="*/ 0 h 25"/>
                <a:gd name="T38" fmla="*/ 95 w 102"/>
                <a:gd name="T39" fmla="*/ 1 h 25"/>
                <a:gd name="T40" fmla="*/ 98 w 102"/>
                <a:gd name="T41" fmla="*/ 4 h 25"/>
                <a:gd name="T42" fmla="*/ 102 w 102"/>
                <a:gd name="T43" fmla="*/ 8 h 25"/>
                <a:gd name="T44" fmla="*/ 102 w 102"/>
                <a:gd name="T45" fmla="*/ 13 h 25"/>
                <a:gd name="T46" fmla="*/ 102 w 102"/>
                <a:gd name="T4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25">
                  <a:moveTo>
                    <a:pt x="102" y="13"/>
                  </a:moveTo>
                  <a:lnTo>
                    <a:pt x="102" y="13"/>
                  </a:lnTo>
                  <a:lnTo>
                    <a:pt x="102" y="18"/>
                  </a:lnTo>
                  <a:lnTo>
                    <a:pt x="98" y="21"/>
                  </a:lnTo>
                  <a:lnTo>
                    <a:pt x="95" y="24"/>
                  </a:lnTo>
                  <a:lnTo>
                    <a:pt x="90" y="25"/>
                  </a:lnTo>
                  <a:lnTo>
                    <a:pt x="13" y="25"/>
                  </a:lnTo>
                  <a:lnTo>
                    <a:pt x="13" y="25"/>
                  </a:lnTo>
                  <a:lnTo>
                    <a:pt x="8" y="24"/>
                  </a:lnTo>
                  <a:lnTo>
                    <a:pt x="4" y="21"/>
                  </a:lnTo>
                  <a:lnTo>
                    <a:pt x="0" y="18"/>
                  </a:lnTo>
                  <a:lnTo>
                    <a:pt x="0" y="13"/>
                  </a:lnTo>
                  <a:lnTo>
                    <a:pt x="0" y="13"/>
                  </a:lnTo>
                  <a:lnTo>
                    <a:pt x="0" y="8"/>
                  </a:lnTo>
                  <a:lnTo>
                    <a:pt x="4" y="4"/>
                  </a:lnTo>
                  <a:lnTo>
                    <a:pt x="8" y="1"/>
                  </a:lnTo>
                  <a:lnTo>
                    <a:pt x="13" y="0"/>
                  </a:lnTo>
                  <a:lnTo>
                    <a:pt x="90" y="0"/>
                  </a:lnTo>
                  <a:lnTo>
                    <a:pt x="90" y="0"/>
                  </a:lnTo>
                  <a:lnTo>
                    <a:pt x="95" y="1"/>
                  </a:lnTo>
                  <a:lnTo>
                    <a:pt x="98" y="4"/>
                  </a:lnTo>
                  <a:lnTo>
                    <a:pt x="102" y="8"/>
                  </a:lnTo>
                  <a:lnTo>
                    <a:pt x="102" y="13"/>
                  </a:lnTo>
                  <a:lnTo>
                    <a:pt x="10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39" name="Freeform 250"/>
            <p:cNvSpPr>
              <a:spLocks noEditPoints="1"/>
            </p:cNvSpPr>
            <p:nvPr/>
          </p:nvSpPr>
          <p:spPr bwMode="auto">
            <a:xfrm>
              <a:off x="8175626" y="1322388"/>
              <a:ext cx="519113" cy="576263"/>
            </a:xfrm>
            <a:custGeom>
              <a:avLst/>
              <a:gdLst>
                <a:gd name="T0" fmla="*/ 258 w 327"/>
                <a:gd name="T1" fmla="*/ 105 h 363"/>
                <a:gd name="T2" fmla="*/ 224 w 327"/>
                <a:gd name="T3" fmla="*/ 75 h 363"/>
                <a:gd name="T4" fmla="*/ 240 w 327"/>
                <a:gd name="T5" fmla="*/ 43 h 363"/>
                <a:gd name="T6" fmla="*/ 263 w 327"/>
                <a:gd name="T7" fmla="*/ 19 h 363"/>
                <a:gd name="T8" fmla="*/ 230 w 327"/>
                <a:gd name="T9" fmla="*/ 4 h 363"/>
                <a:gd name="T10" fmla="*/ 191 w 327"/>
                <a:gd name="T11" fmla="*/ 0 h 363"/>
                <a:gd name="T12" fmla="*/ 142 w 327"/>
                <a:gd name="T13" fmla="*/ 0 h 363"/>
                <a:gd name="T14" fmla="*/ 104 w 327"/>
                <a:gd name="T15" fmla="*/ 5 h 363"/>
                <a:gd name="T16" fmla="*/ 64 w 327"/>
                <a:gd name="T17" fmla="*/ 19 h 363"/>
                <a:gd name="T18" fmla="*/ 77 w 327"/>
                <a:gd name="T19" fmla="*/ 37 h 363"/>
                <a:gd name="T20" fmla="*/ 99 w 327"/>
                <a:gd name="T21" fmla="*/ 71 h 363"/>
                <a:gd name="T22" fmla="*/ 83 w 327"/>
                <a:gd name="T23" fmla="*/ 96 h 363"/>
                <a:gd name="T24" fmla="*/ 15 w 327"/>
                <a:gd name="T25" fmla="*/ 166 h 363"/>
                <a:gd name="T26" fmla="*/ 0 w 327"/>
                <a:gd name="T27" fmla="*/ 236 h 363"/>
                <a:gd name="T28" fmla="*/ 43 w 327"/>
                <a:gd name="T29" fmla="*/ 329 h 363"/>
                <a:gd name="T30" fmla="*/ 141 w 327"/>
                <a:gd name="T31" fmla="*/ 363 h 363"/>
                <a:gd name="T32" fmla="*/ 189 w 327"/>
                <a:gd name="T33" fmla="*/ 363 h 363"/>
                <a:gd name="T34" fmla="*/ 249 w 327"/>
                <a:gd name="T35" fmla="*/ 336 h 363"/>
                <a:gd name="T36" fmla="*/ 199 w 327"/>
                <a:gd name="T37" fmla="*/ 343 h 363"/>
                <a:gd name="T38" fmla="*/ 157 w 327"/>
                <a:gd name="T39" fmla="*/ 344 h 363"/>
                <a:gd name="T40" fmla="*/ 73 w 327"/>
                <a:gd name="T41" fmla="*/ 326 h 363"/>
                <a:gd name="T42" fmla="*/ 22 w 327"/>
                <a:gd name="T43" fmla="*/ 268 h 363"/>
                <a:gd name="T44" fmla="*/ 19 w 327"/>
                <a:gd name="T45" fmla="*/ 232 h 363"/>
                <a:gd name="T46" fmla="*/ 38 w 327"/>
                <a:gd name="T47" fmla="*/ 164 h 363"/>
                <a:gd name="T48" fmla="*/ 162 w 327"/>
                <a:gd name="T49" fmla="*/ 101 h 363"/>
                <a:gd name="T50" fmla="*/ 274 w 327"/>
                <a:gd name="T51" fmla="*/ 145 h 363"/>
                <a:gd name="T52" fmla="*/ 308 w 327"/>
                <a:gd name="T53" fmla="*/ 223 h 363"/>
                <a:gd name="T54" fmla="*/ 308 w 327"/>
                <a:gd name="T55" fmla="*/ 234 h 363"/>
                <a:gd name="T56" fmla="*/ 327 w 327"/>
                <a:gd name="T57" fmla="*/ 222 h 363"/>
                <a:gd name="T58" fmla="*/ 118 w 327"/>
                <a:gd name="T59" fmla="*/ 56 h 363"/>
                <a:gd name="T60" fmla="*/ 95 w 327"/>
                <a:gd name="T61" fmla="*/ 20 h 363"/>
                <a:gd name="T62" fmla="*/ 119 w 327"/>
                <a:gd name="T63" fmla="*/ 23 h 363"/>
                <a:gd name="T64" fmla="*/ 152 w 327"/>
                <a:gd name="T65" fmla="*/ 20 h 363"/>
                <a:gd name="T66" fmla="*/ 186 w 327"/>
                <a:gd name="T67" fmla="*/ 17 h 363"/>
                <a:gd name="T68" fmla="*/ 207 w 327"/>
                <a:gd name="T69" fmla="*/ 23 h 363"/>
                <a:gd name="T70" fmla="*/ 230 w 327"/>
                <a:gd name="T71" fmla="*/ 20 h 363"/>
                <a:gd name="T72" fmla="*/ 209 w 327"/>
                <a:gd name="T73" fmla="*/ 56 h 363"/>
                <a:gd name="T74" fmla="*/ 168 w 327"/>
                <a:gd name="T75" fmla="*/ 314 h 363"/>
                <a:gd name="T76" fmla="*/ 200 w 327"/>
                <a:gd name="T77" fmla="*/ 278 h 363"/>
                <a:gd name="T78" fmla="*/ 209 w 327"/>
                <a:gd name="T79" fmla="*/ 236 h 363"/>
                <a:gd name="T80" fmla="*/ 170 w 327"/>
                <a:gd name="T81" fmla="*/ 173 h 363"/>
                <a:gd name="T82" fmla="*/ 189 w 327"/>
                <a:gd name="T83" fmla="*/ 195 h 363"/>
                <a:gd name="T84" fmla="*/ 207 w 327"/>
                <a:gd name="T85" fmla="*/ 187 h 363"/>
                <a:gd name="T86" fmla="*/ 192 w 327"/>
                <a:gd name="T87" fmla="*/ 163 h 363"/>
                <a:gd name="T88" fmla="*/ 168 w 327"/>
                <a:gd name="T89" fmla="*/ 139 h 363"/>
                <a:gd name="T90" fmla="*/ 157 w 327"/>
                <a:gd name="T91" fmla="*/ 154 h 363"/>
                <a:gd name="T92" fmla="*/ 121 w 327"/>
                <a:gd name="T93" fmla="*/ 178 h 363"/>
                <a:gd name="T94" fmla="*/ 129 w 327"/>
                <a:gd name="T95" fmla="*/ 218 h 363"/>
                <a:gd name="T96" fmla="*/ 148 w 327"/>
                <a:gd name="T97" fmla="*/ 268 h 363"/>
                <a:gd name="T98" fmla="*/ 134 w 327"/>
                <a:gd name="T99" fmla="*/ 244 h 363"/>
                <a:gd name="T100" fmla="*/ 116 w 327"/>
                <a:gd name="T101" fmla="*/ 250 h 363"/>
                <a:gd name="T102" fmla="*/ 126 w 327"/>
                <a:gd name="T103" fmla="*/ 278 h 363"/>
                <a:gd name="T104" fmla="*/ 158 w 327"/>
                <a:gd name="T105" fmla="*/ 311 h 363"/>
                <a:gd name="T106" fmla="*/ 186 w 327"/>
                <a:gd name="T107" fmla="*/ 244 h 363"/>
                <a:gd name="T108" fmla="*/ 170 w 327"/>
                <a:gd name="T109" fmla="*/ 275 h 363"/>
                <a:gd name="T110" fmla="*/ 146 w 327"/>
                <a:gd name="T111" fmla="*/ 178 h 363"/>
                <a:gd name="T112" fmla="*/ 146 w 327"/>
                <a:gd name="T113" fmla="*/ 20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7" h="363">
                  <a:moveTo>
                    <a:pt x="311" y="166"/>
                  </a:moveTo>
                  <a:lnTo>
                    <a:pt x="311" y="166"/>
                  </a:lnTo>
                  <a:lnTo>
                    <a:pt x="306" y="155"/>
                  </a:lnTo>
                  <a:lnTo>
                    <a:pt x="298" y="145"/>
                  </a:lnTo>
                  <a:lnTo>
                    <a:pt x="291" y="135"/>
                  </a:lnTo>
                  <a:lnTo>
                    <a:pt x="280" y="124"/>
                  </a:lnTo>
                  <a:lnTo>
                    <a:pt x="270" y="115"/>
                  </a:lnTo>
                  <a:lnTo>
                    <a:pt x="258" y="105"/>
                  </a:lnTo>
                  <a:lnTo>
                    <a:pt x="243" y="96"/>
                  </a:lnTo>
                  <a:lnTo>
                    <a:pt x="228" y="87"/>
                  </a:lnTo>
                  <a:lnTo>
                    <a:pt x="228" y="87"/>
                  </a:lnTo>
                  <a:lnTo>
                    <a:pt x="229" y="83"/>
                  </a:lnTo>
                  <a:lnTo>
                    <a:pt x="229" y="83"/>
                  </a:lnTo>
                  <a:lnTo>
                    <a:pt x="228" y="78"/>
                  </a:lnTo>
                  <a:lnTo>
                    <a:pt x="224" y="75"/>
                  </a:lnTo>
                  <a:lnTo>
                    <a:pt x="224" y="75"/>
                  </a:lnTo>
                  <a:lnTo>
                    <a:pt x="228" y="71"/>
                  </a:lnTo>
                  <a:lnTo>
                    <a:pt x="229" y="66"/>
                  </a:lnTo>
                  <a:lnTo>
                    <a:pt x="229" y="66"/>
                  </a:lnTo>
                  <a:lnTo>
                    <a:pt x="228" y="62"/>
                  </a:lnTo>
                  <a:lnTo>
                    <a:pt x="226" y="59"/>
                  </a:lnTo>
                  <a:lnTo>
                    <a:pt x="226" y="59"/>
                  </a:lnTo>
                  <a:lnTo>
                    <a:pt x="233" y="52"/>
                  </a:lnTo>
                  <a:lnTo>
                    <a:pt x="240" y="43"/>
                  </a:lnTo>
                  <a:lnTo>
                    <a:pt x="250" y="37"/>
                  </a:lnTo>
                  <a:lnTo>
                    <a:pt x="260" y="32"/>
                  </a:lnTo>
                  <a:lnTo>
                    <a:pt x="260" y="32"/>
                  </a:lnTo>
                  <a:lnTo>
                    <a:pt x="263" y="30"/>
                  </a:lnTo>
                  <a:lnTo>
                    <a:pt x="264" y="27"/>
                  </a:lnTo>
                  <a:lnTo>
                    <a:pt x="264" y="27"/>
                  </a:lnTo>
                  <a:lnTo>
                    <a:pt x="264" y="23"/>
                  </a:lnTo>
                  <a:lnTo>
                    <a:pt x="263" y="19"/>
                  </a:lnTo>
                  <a:lnTo>
                    <a:pt x="263" y="19"/>
                  </a:lnTo>
                  <a:lnTo>
                    <a:pt x="260" y="17"/>
                  </a:lnTo>
                  <a:lnTo>
                    <a:pt x="254" y="12"/>
                  </a:lnTo>
                  <a:lnTo>
                    <a:pt x="249" y="9"/>
                  </a:lnTo>
                  <a:lnTo>
                    <a:pt x="244" y="7"/>
                  </a:lnTo>
                  <a:lnTo>
                    <a:pt x="238" y="5"/>
                  </a:lnTo>
                  <a:lnTo>
                    <a:pt x="230" y="4"/>
                  </a:lnTo>
                  <a:lnTo>
                    <a:pt x="230" y="4"/>
                  </a:lnTo>
                  <a:lnTo>
                    <a:pt x="223" y="5"/>
                  </a:lnTo>
                  <a:lnTo>
                    <a:pt x="215" y="8"/>
                  </a:lnTo>
                  <a:lnTo>
                    <a:pt x="215" y="8"/>
                  </a:lnTo>
                  <a:lnTo>
                    <a:pt x="210" y="5"/>
                  </a:lnTo>
                  <a:lnTo>
                    <a:pt x="205" y="3"/>
                  </a:lnTo>
                  <a:lnTo>
                    <a:pt x="199" y="2"/>
                  </a:lnTo>
                  <a:lnTo>
                    <a:pt x="191" y="0"/>
                  </a:lnTo>
                  <a:lnTo>
                    <a:pt x="191" y="0"/>
                  </a:lnTo>
                  <a:lnTo>
                    <a:pt x="185" y="0"/>
                  </a:lnTo>
                  <a:lnTo>
                    <a:pt x="177" y="2"/>
                  </a:lnTo>
                  <a:lnTo>
                    <a:pt x="171" y="4"/>
                  </a:lnTo>
                  <a:lnTo>
                    <a:pt x="163" y="8"/>
                  </a:lnTo>
                  <a:lnTo>
                    <a:pt x="163" y="8"/>
                  </a:lnTo>
                  <a:lnTo>
                    <a:pt x="156" y="4"/>
                  </a:lnTo>
                  <a:lnTo>
                    <a:pt x="148" y="2"/>
                  </a:lnTo>
                  <a:lnTo>
                    <a:pt x="142" y="0"/>
                  </a:lnTo>
                  <a:lnTo>
                    <a:pt x="136" y="0"/>
                  </a:lnTo>
                  <a:lnTo>
                    <a:pt x="136" y="0"/>
                  </a:lnTo>
                  <a:lnTo>
                    <a:pt x="128" y="2"/>
                  </a:lnTo>
                  <a:lnTo>
                    <a:pt x="122" y="3"/>
                  </a:lnTo>
                  <a:lnTo>
                    <a:pt x="116" y="5"/>
                  </a:lnTo>
                  <a:lnTo>
                    <a:pt x="112" y="8"/>
                  </a:lnTo>
                  <a:lnTo>
                    <a:pt x="112" y="8"/>
                  </a:lnTo>
                  <a:lnTo>
                    <a:pt x="104" y="5"/>
                  </a:lnTo>
                  <a:lnTo>
                    <a:pt x="95" y="4"/>
                  </a:lnTo>
                  <a:lnTo>
                    <a:pt x="95" y="4"/>
                  </a:lnTo>
                  <a:lnTo>
                    <a:pt x="89" y="5"/>
                  </a:lnTo>
                  <a:lnTo>
                    <a:pt x="83" y="7"/>
                  </a:lnTo>
                  <a:lnTo>
                    <a:pt x="77" y="9"/>
                  </a:lnTo>
                  <a:lnTo>
                    <a:pt x="73" y="12"/>
                  </a:lnTo>
                  <a:lnTo>
                    <a:pt x="67" y="17"/>
                  </a:lnTo>
                  <a:lnTo>
                    <a:pt x="64" y="19"/>
                  </a:lnTo>
                  <a:lnTo>
                    <a:pt x="64" y="19"/>
                  </a:lnTo>
                  <a:lnTo>
                    <a:pt x="61" y="23"/>
                  </a:lnTo>
                  <a:lnTo>
                    <a:pt x="61" y="27"/>
                  </a:lnTo>
                  <a:lnTo>
                    <a:pt x="61" y="27"/>
                  </a:lnTo>
                  <a:lnTo>
                    <a:pt x="64" y="30"/>
                  </a:lnTo>
                  <a:lnTo>
                    <a:pt x="67" y="32"/>
                  </a:lnTo>
                  <a:lnTo>
                    <a:pt x="67" y="32"/>
                  </a:lnTo>
                  <a:lnTo>
                    <a:pt x="77" y="37"/>
                  </a:lnTo>
                  <a:lnTo>
                    <a:pt x="85" y="43"/>
                  </a:lnTo>
                  <a:lnTo>
                    <a:pt x="94" y="52"/>
                  </a:lnTo>
                  <a:lnTo>
                    <a:pt x="101" y="59"/>
                  </a:lnTo>
                  <a:lnTo>
                    <a:pt x="101" y="59"/>
                  </a:lnTo>
                  <a:lnTo>
                    <a:pt x="99" y="62"/>
                  </a:lnTo>
                  <a:lnTo>
                    <a:pt x="98" y="66"/>
                  </a:lnTo>
                  <a:lnTo>
                    <a:pt x="98" y="66"/>
                  </a:lnTo>
                  <a:lnTo>
                    <a:pt x="99" y="71"/>
                  </a:lnTo>
                  <a:lnTo>
                    <a:pt x="103" y="75"/>
                  </a:lnTo>
                  <a:lnTo>
                    <a:pt x="103" y="75"/>
                  </a:lnTo>
                  <a:lnTo>
                    <a:pt x="99" y="78"/>
                  </a:lnTo>
                  <a:lnTo>
                    <a:pt x="98" y="83"/>
                  </a:lnTo>
                  <a:lnTo>
                    <a:pt x="98" y="83"/>
                  </a:lnTo>
                  <a:lnTo>
                    <a:pt x="99" y="87"/>
                  </a:lnTo>
                  <a:lnTo>
                    <a:pt x="99" y="87"/>
                  </a:lnTo>
                  <a:lnTo>
                    <a:pt x="83" y="96"/>
                  </a:lnTo>
                  <a:lnTo>
                    <a:pt x="69" y="105"/>
                  </a:lnTo>
                  <a:lnTo>
                    <a:pt x="56" y="115"/>
                  </a:lnTo>
                  <a:lnTo>
                    <a:pt x="45" y="124"/>
                  </a:lnTo>
                  <a:lnTo>
                    <a:pt x="36" y="135"/>
                  </a:lnTo>
                  <a:lnTo>
                    <a:pt x="28" y="145"/>
                  </a:lnTo>
                  <a:lnTo>
                    <a:pt x="21" y="155"/>
                  </a:lnTo>
                  <a:lnTo>
                    <a:pt x="15" y="166"/>
                  </a:lnTo>
                  <a:lnTo>
                    <a:pt x="15" y="166"/>
                  </a:lnTo>
                  <a:lnTo>
                    <a:pt x="11" y="177"/>
                  </a:lnTo>
                  <a:lnTo>
                    <a:pt x="7" y="188"/>
                  </a:lnTo>
                  <a:lnTo>
                    <a:pt x="2" y="205"/>
                  </a:lnTo>
                  <a:lnTo>
                    <a:pt x="0" y="222"/>
                  </a:lnTo>
                  <a:lnTo>
                    <a:pt x="0" y="232"/>
                  </a:lnTo>
                  <a:lnTo>
                    <a:pt x="0" y="232"/>
                  </a:lnTo>
                  <a:lnTo>
                    <a:pt x="0" y="236"/>
                  </a:lnTo>
                  <a:lnTo>
                    <a:pt x="0" y="236"/>
                  </a:lnTo>
                  <a:lnTo>
                    <a:pt x="1" y="256"/>
                  </a:lnTo>
                  <a:lnTo>
                    <a:pt x="5" y="273"/>
                  </a:lnTo>
                  <a:lnTo>
                    <a:pt x="11" y="290"/>
                  </a:lnTo>
                  <a:lnTo>
                    <a:pt x="19" y="304"/>
                  </a:lnTo>
                  <a:lnTo>
                    <a:pt x="19" y="304"/>
                  </a:lnTo>
                  <a:lnTo>
                    <a:pt x="26" y="314"/>
                  </a:lnTo>
                  <a:lnTo>
                    <a:pt x="34" y="323"/>
                  </a:lnTo>
                  <a:lnTo>
                    <a:pt x="43" y="329"/>
                  </a:lnTo>
                  <a:lnTo>
                    <a:pt x="51" y="336"/>
                  </a:lnTo>
                  <a:lnTo>
                    <a:pt x="60" y="341"/>
                  </a:lnTo>
                  <a:lnTo>
                    <a:pt x="70" y="346"/>
                  </a:lnTo>
                  <a:lnTo>
                    <a:pt x="89" y="354"/>
                  </a:lnTo>
                  <a:lnTo>
                    <a:pt x="89" y="354"/>
                  </a:lnTo>
                  <a:lnTo>
                    <a:pt x="108" y="358"/>
                  </a:lnTo>
                  <a:lnTo>
                    <a:pt x="126" y="362"/>
                  </a:lnTo>
                  <a:lnTo>
                    <a:pt x="141" y="363"/>
                  </a:lnTo>
                  <a:lnTo>
                    <a:pt x="153" y="363"/>
                  </a:lnTo>
                  <a:lnTo>
                    <a:pt x="153" y="363"/>
                  </a:lnTo>
                  <a:lnTo>
                    <a:pt x="157" y="363"/>
                  </a:lnTo>
                  <a:lnTo>
                    <a:pt x="170" y="363"/>
                  </a:lnTo>
                  <a:lnTo>
                    <a:pt x="170" y="363"/>
                  </a:lnTo>
                  <a:lnTo>
                    <a:pt x="174" y="363"/>
                  </a:lnTo>
                  <a:lnTo>
                    <a:pt x="174" y="363"/>
                  </a:lnTo>
                  <a:lnTo>
                    <a:pt x="189" y="363"/>
                  </a:lnTo>
                  <a:lnTo>
                    <a:pt x="209" y="360"/>
                  </a:lnTo>
                  <a:lnTo>
                    <a:pt x="231" y="355"/>
                  </a:lnTo>
                  <a:lnTo>
                    <a:pt x="243" y="351"/>
                  </a:lnTo>
                  <a:lnTo>
                    <a:pt x="254" y="346"/>
                  </a:lnTo>
                  <a:lnTo>
                    <a:pt x="254" y="346"/>
                  </a:lnTo>
                  <a:lnTo>
                    <a:pt x="252" y="344"/>
                  </a:lnTo>
                  <a:lnTo>
                    <a:pt x="250" y="340"/>
                  </a:lnTo>
                  <a:lnTo>
                    <a:pt x="249" y="336"/>
                  </a:lnTo>
                  <a:lnTo>
                    <a:pt x="248" y="333"/>
                  </a:lnTo>
                  <a:lnTo>
                    <a:pt x="248" y="333"/>
                  </a:lnTo>
                  <a:lnTo>
                    <a:pt x="249" y="329"/>
                  </a:lnTo>
                  <a:lnTo>
                    <a:pt x="249" y="329"/>
                  </a:lnTo>
                  <a:lnTo>
                    <a:pt x="231" y="335"/>
                  </a:lnTo>
                  <a:lnTo>
                    <a:pt x="231" y="335"/>
                  </a:lnTo>
                  <a:lnTo>
                    <a:pt x="215" y="340"/>
                  </a:lnTo>
                  <a:lnTo>
                    <a:pt x="199" y="343"/>
                  </a:lnTo>
                  <a:lnTo>
                    <a:pt x="185" y="344"/>
                  </a:lnTo>
                  <a:lnTo>
                    <a:pt x="174" y="344"/>
                  </a:lnTo>
                  <a:lnTo>
                    <a:pt x="174" y="344"/>
                  </a:lnTo>
                  <a:lnTo>
                    <a:pt x="170" y="344"/>
                  </a:lnTo>
                  <a:lnTo>
                    <a:pt x="170" y="344"/>
                  </a:lnTo>
                  <a:lnTo>
                    <a:pt x="157" y="344"/>
                  </a:lnTo>
                  <a:lnTo>
                    <a:pt x="157" y="344"/>
                  </a:lnTo>
                  <a:lnTo>
                    <a:pt x="157" y="344"/>
                  </a:lnTo>
                  <a:lnTo>
                    <a:pt x="153" y="344"/>
                  </a:lnTo>
                  <a:lnTo>
                    <a:pt x="153" y="344"/>
                  </a:lnTo>
                  <a:lnTo>
                    <a:pt x="137" y="344"/>
                  </a:lnTo>
                  <a:lnTo>
                    <a:pt x="117" y="341"/>
                  </a:lnTo>
                  <a:lnTo>
                    <a:pt x="107" y="339"/>
                  </a:lnTo>
                  <a:lnTo>
                    <a:pt x="95" y="335"/>
                  </a:lnTo>
                  <a:lnTo>
                    <a:pt x="83" y="331"/>
                  </a:lnTo>
                  <a:lnTo>
                    <a:pt x="73" y="326"/>
                  </a:lnTo>
                  <a:lnTo>
                    <a:pt x="73" y="326"/>
                  </a:lnTo>
                  <a:lnTo>
                    <a:pt x="61" y="320"/>
                  </a:lnTo>
                  <a:lnTo>
                    <a:pt x="51" y="312"/>
                  </a:lnTo>
                  <a:lnTo>
                    <a:pt x="43" y="304"/>
                  </a:lnTo>
                  <a:lnTo>
                    <a:pt x="35" y="294"/>
                  </a:lnTo>
                  <a:lnTo>
                    <a:pt x="35" y="294"/>
                  </a:lnTo>
                  <a:lnTo>
                    <a:pt x="28" y="282"/>
                  </a:lnTo>
                  <a:lnTo>
                    <a:pt x="22" y="268"/>
                  </a:lnTo>
                  <a:lnTo>
                    <a:pt x="20" y="253"/>
                  </a:lnTo>
                  <a:lnTo>
                    <a:pt x="19" y="234"/>
                  </a:lnTo>
                  <a:lnTo>
                    <a:pt x="19" y="234"/>
                  </a:lnTo>
                  <a:lnTo>
                    <a:pt x="19" y="234"/>
                  </a:lnTo>
                  <a:lnTo>
                    <a:pt x="19" y="234"/>
                  </a:lnTo>
                  <a:lnTo>
                    <a:pt x="19" y="234"/>
                  </a:lnTo>
                  <a:lnTo>
                    <a:pt x="19" y="234"/>
                  </a:lnTo>
                  <a:lnTo>
                    <a:pt x="19" y="232"/>
                  </a:lnTo>
                  <a:lnTo>
                    <a:pt x="19" y="232"/>
                  </a:lnTo>
                  <a:lnTo>
                    <a:pt x="19" y="223"/>
                  </a:lnTo>
                  <a:lnTo>
                    <a:pt x="20" y="209"/>
                  </a:lnTo>
                  <a:lnTo>
                    <a:pt x="25" y="193"/>
                  </a:lnTo>
                  <a:lnTo>
                    <a:pt x="28" y="184"/>
                  </a:lnTo>
                  <a:lnTo>
                    <a:pt x="33" y="174"/>
                  </a:lnTo>
                  <a:lnTo>
                    <a:pt x="33" y="174"/>
                  </a:lnTo>
                  <a:lnTo>
                    <a:pt x="38" y="164"/>
                  </a:lnTo>
                  <a:lnTo>
                    <a:pt x="44" y="155"/>
                  </a:lnTo>
                  <a:lnTo>
                    <a:pt x="51" y="145"/>
                  </a:lnTo>
                  <a:lnTo>
                    <a:pt x="61" y="135"/>
                  </a:lnTo>
                  <a:lnTo>
                    <a:pt x="72" y="126"/>
                  </a:lnTo>
                  <a:lnTo>
                    <a:pt x="84" y="117"/>
                  </a:lnTo>
                  <a:lnTo>
                    <a:pt x="98" y="109"/>
                  </a:lnTo>
                  <a:lnTo>
                    <a:pt x="114" y="101"/>
                  </a:lnTo>
                  <a:lnTo>
                    <a:pt x="162" y="101"/>
                  </a:lnTo>
                  <a:lnTo>
                    <a:pt x="163" y="101"/>
                  </a:lnTo>
                  <a:lnTo>
                    <a:pt x="213" y="101"/>
                  </a:lnTo>
                  <a:lnTo>
                    <a:pt x="213" y="101"/>
                  </a:lnTo>
                  <a:lnTo>
                    <a:pt x="229" y="109"/>
                  </a:lnTo>
                  <a:lnTo>
                    <a:pt x="243" y="117"/>
                  </a:lnTo>
                  <a:lnTo>
                    <a:pt x="255" y="126"/>
                  </a:lnTo>
                  <a:lnTo>
                    <a:pt x="265" y="135"/>
                  </a:lnTo>
                  <a:lnTo>
                    <a:pt x="274" y="145"/>
                  </a:lnTo>
                  <a:lnTo>
                    <a:pt x="283" y="155"/>
                  </a:lnTo>
                  <a:lnTo>
                    <a:pt x="289" y="164"/>
                  </a:lnTo>
                  <a:lnTo>
                    <a:pt x="294" y="174"/>
                  </a:lnTo>
                  <a:lnTo>
                    <a:pt x="294" y="174"/>
                  </a:lnTo>
                  <a:lnTo>
                    <a:pt x="298" y="184"/>
                  </a:lnTo>
                  <a:lnTo>
                    <a:pt x="302" y="193"/>
                  </a:lnTo>
                  <a:lnTo>
                    <a:pt x="306" y="209"/>
                  </a:lnTo>
                  <a:lnTo>
                    <a:pt x="308" y="223"/>
                  </a:lnTo>
                  <a:lnTo>
                    <a:pt x="308" y="232"/>
                  </a:lnTo>
                  <a:lnTo>
                    <a:pt x="308" y="232"/>
                  </a:lnTo>
                  <a:lnTo>
                    <a:pt x="308" y="234"/>
                  </a:lnTo>
                  <a:lnTo>
                    <a:pt x="308" y="234"/>
                  </a:lnTo>
                  <a:lnTo>
                    <a:pt x="308" y="234"/>
                  </a:lnTo>
                  <a:lnTo>
                    <a:pt x="308" y="234"/>
                  </a:lnTo>
                  <a:lnTo>
                    <a:pt x="308" y="234"/>
                  </a:lnTo>
                  <a:lnTo>
                    <a:pt x="308" y="234"/>
                  </a:lnTo>
                  <a:lnTo>
                    <a:pt x="307" y="251"/>
                  </a:lnTo>
                  <a:lnTo>
                    <a:pt x="326" y="251"/>
                  </a:lnTo>
                  <a:lnTo>
                    <a:pt x="326" y="251"/>
                  </a:lnTo>
                  <a:lnTo>
                    <a:pt x="327" y="236"/>
                  </a:lnTo>
                  <a:lnTo>
                    <a:pt x="327" y="236"/>
                  </a:lnTo>
                  <a:lnTo>
                    <a:pt x="327" y="232"/>
                  </a:lnTo>
                  <a:lnTo>
                    <a:pt x="327" y="232"/>
                  </a:lnTo>
                  <a:lnTo>
                    <a:pt x="327" y="222"/>
                  </a:lnTo>
                  <a:lnTo>
                    <a:pt x="325" y="205"/>
                  </a:lnTo>
                  <a:lnTo>
                    <a:pt x="320" y="188"/>
                  </a:lnTo>
                  <a:lnTo>
                    <a:pt x="316" y="177"/>
                  </a:lnTo>
                  <a:lnTo>
                    <a:pt x="311" y="166"/>
                  </a:lnTo>
                  <a:lnTo>
                    <a:pt x="311" y="166"/>
                  </a:lnTo>
                  <a:close/>
                  <a:moveTo>
                    <a:pt x="209" y="56"/>
                  </a:moveTo>
                  <a:lnTo>
                    <a:pt x="118" y="56"/>
                  </a:lnTo>
                  <a:lnTo>
                    <a:pt x="118" y="56"/>
                  </a:lnTo>
                  <a:lnTo>
                    <a:pt x="112" y="48"/>
                  </a:lnTo>
                  <a:lnTo>
                    <a:pt x="104" y="39"/>
                  </a:lnTo>
                  <a:lnTo>
                    <a:pt x="95" y="30"/>
                  </a:lnTo>
                  <a:lnTo>
                    <a:pt x="84" y="23"/>
                  </a:lnTo>
                  <a:lnTo>
                    <a:pt x="84" y="23"/>
                  </a:lnTo>
                  <a:lnTo>
                    <a:pt x="89" y="22"/>
                  </a:lnTo>
                  <a:lnTo>
                    <a:pt x="95" y="20"/>
                  </a:lnTo>
                  <a:lnTo>
                    <a:pt x="95" y="20"/>
                  </a:lnTo>
                  <a:lnTo>
                    <a:pt x="102" y="22"/>
                  </a:lnTo>
                  <a:lnTo>
                    <a:pt x="109" y="24"/>
                  </a:lnTo>
                  <a:lnTo>
                    <a:pt x="109" y="24"/>
                  </a:lnTo>
                  <a:lnTo>
                    <a:pt x="112" y="25"/>
                  </a:lnTo>
                  <a:lnTo>
                    <a:pt x="114" y="25"/>
                  </a:lnTo>
                  <a:lnTo>
                    <a:pt x="117" y="24"/>
                  </a:lnTo>
                  <a:lnTo>
                    <a:pt x="119" y="23"/>
                  </a:lnTo>
                  <a:lnTo>
                    <a:pt x="119" y="23"/>
                  </a:lnTo>
                  <a:lnTo>
                    <a:pt x="119" y="23"/>
                  </a:lnTo>
                  <a:lnTo>
                    <a:pt x="124" y="19"/>
                  </a:lnTo>
                  <a:lnTo>
                    <a:pt x="129" y="17"/>
                  </a:lnTo>
                  <a:lnTo>
                    <a:pt x="136" y="15"/>
                  </a:lnTo>
                  <a:lnTo>
                    <a:pt x="136" y="15"/>
                  </a:lnTo>
                  <a:lnTo>
                    <a:pt x="141" y="17"/>
                  </a:lnTo>
                  <a:lnTo>
                    <a:pt x="146" y="18"/>
                  </a:lnTo>
                  <a:lnTo>
                    <a:pt x="152" y="20"/>
                  </a:lnTo>
                  <a:lnTo>
                    <a:pt x="160" y="24"/>
                  </a:lnTo>
                  <a:lnTo>
                    <a:pt x="160" y="24"/>
                  </a:lnTo>
                  <a:lnTo>
                    <a:pt x="163" y="25"/>
                  </a:lnTo>
                  <a:lnTo>
                    <a:pt x="167" y="24"/>
                  </a:lnTo>
                  <a:lnTo>
                    <a:pt x="167" y="24"/>
                  </a:lnTo>
                  <a:lnTo>
                    <a:pt x="175" y="20"/>
                  </a:lnTo>
                  <a:lnTo>
                    <a:pt x="181" y="18"/>
                  </a:lnTo>
                  <a:lnTo>
                    <a:pt x="186" y="17"/>
                  </a:lnTo>
                  <a:lnTo>
                    <a:pt x="191" y="15"/>
                  </a:lnTo>
                  <a:lnTo>
                    <a:pt x="191" y="15"/>
                  </a:lnTo>
                  <a:lnTo>
                    <a:pt x="199" y="17"/>
                  </a:lnTo>
                  <a:lnTo>
                    <a:pt x="204" y="19"/>
                  </a:lnTo>
                  <a:lnTo>
                    <a:pt x="204" y="19"/>
                  </a:lnTo>
                  <a:lnTo>
                    <a:pt x="206" y="22"/>
                  </a:lnTo>
                  <a:lnTo>
                    <a:pt x="207" y="23"/>
                  </a:lnTo>
                  <a:lnTo>
                    <a:pt x="207" y="23"/>
                  </a:lnTo>
                  <a:lnTo>
                    <a:pt x="207" y="23"/>
                  </a:lnTo>
                  <a:lnTo>
                    <a:pt x="209" y="24"/>
                  </a:lnTo>
                  <a:lnTo>
                    <a:pt x="211" y="25"/>
                  </a:lnTo>
                  <a:lnTo>
                    <a:pt x="215" y="25"/>
                  </a:lnTo>
                  <a:lnTo>
                    <a:pt x="218" y="24"/>
                  </a:lnTo>
                  <a:lnTo>
                    <a:pt x="218" y="24"/>
                  </a:lnTo>
                  <a:lnTo>
                    <a:pt x="224" y="22"/>
                  </a:lnTo>
                  <a:lnTo>
                    <a:pt x="230" y="20"/>
                  </a:lnTo>
                  <a:lnTo>
                    <a:pt x="230" y="20"/>
                  </a:lnTo>
                  <a:lnTo>
                    <a:pt x="236" y="22"/>
                  </a:lnTo>
                  <a:lnTo>
                    <a:pt x="243" y="23"/>
                  </a:lnTo>
                  <a:lnTo>
                    <a:pt x="243" y="23"/>
                  </a:lnTo>
                  <a:lnTo>
                    <a:pt x="231" y="30"/>
                  </a:lnTo>
                  <a:lnTo>
                    <a:pt x="223" y="39"/>
                  </a:lnTo>
                  <a:lnTo>
                    <a:pt x="215" y="48"/>
                  </a:lnTo>
                  <a:lnTo>
                    <a:pt x="209" y="56"/>
                  </a:lnTo>
                  <a:lnTo>
                    <a:pt x="209" y="56"/>
                  </a:lnTo>
                  <a:close/>
                  <a:moveTo>
                    <a:pt x="160" y="314"/>
                  </a:moveTo>
                  <a:lnTo>
                    <a:pt x="160" y="314"/>
                  </a:lnTo>
                  <a:lnTo>
                    <a:pt x="161" y="315"/>
                  </a:lnTo>
                  <a:lnTo>
                    <a:pt x="163" y="316"/>
                  </a:lnTo>
                  <a:lnTo>
                    <a:pt x="163" y="316"/>
                  </a:lnTo>
                  <a:lnTo>
                    <a:pt x="167" y="315"/>
                  </a:lnTo>
                  <a:lnTo>
                    <a:pt x="168" y="314"/>
                  </a:lnTo>
                  <a:lnTo>
                    <a:pt x="168" y="314"/>
                  </a:lnTo>
                  <a:lnTo>
                    <a:pt x="170" y="305"/>
                  </a:lnTo>
                  <a:lnTo>
                    <a:pt x="170" y="292"/>
                  </a:lnTo>
                  <a:lnTo>
                    <a:pt x="170" y="292"/>
                  </a:lnTo>
                  <a:lnTo>
                    <a:pt x="181" y="290"/>
                  </a:lnTo>
                  <a:lnTo>
                    <a:pt x="192" y="286"/>
                  </a:lnTo>
                  <a:lnTo>
                    <a:pt x="192" y="286"/>
                  </a:lnTo>
                  <a:lnTo>
                    <a:pt x="200" y="278"/>
                  </a:lnTo>
                  <a:lnTo>
                    <a:pt x="206" y="271"/>
                  </a:lnTo>
                  <a:lnTo>
                    <a:pt x="206" y="271"/>
                  </a:lnTo>
                  <a:lnTo>
                    <a:pt x="210" y="261"/>
                  </a:lnTo>
                  <a:lnTo>
                    <a:pt x="211" y="251"/>
                  </a:lnTo>
                  <a:lnTo>
                    <a:pt x="211" y="251"/>
                  </a:lnTo>
                  <a:lnTo>
                    <a:pt x="211" y="243"/>
                  </a:lnTo>
                  <a:lnTo>
                    <a:pt x="209" y="236"/>
                  </a:lnTo>
                  <a:lnTo>
                    <a:pt x="209" y="236"/>
                  </a:lnTo>
                  <a:lnTo>
                    <a:pt x="205" y="229"/>
                  </a:lnTo>
                  <a:lnTo>
                    <a:pt x="200" y="224"/>
                  </a:lnTo>
                  <a:lnTo>
                    <a:pt x="200" y="224"/>
                  </a:lnTo>
                  <a:lnTo>
                    <a:pt x="194" y="219"/>
                  </a:lnTo>
                  <a:lnTo>
                    <a:pt x="187" y="217"/>
                  </a:lnTo>
                  <a:lnTo>
                    <a:pt x="187" y="217"/>
                  </a:lnTo>
                  <a:lnTo>
                    <a:pt x="170" y="210"/>
                  </a:lnTo>
                  <a:lnTo>
                    <a:pt x="170" y="173"/>
                  </a:lnTo>
                  <a:lnTo>
                    <a:pt x="170" y="173"/>
                  </a:lnTo>
                  <a:lnTo>
                    <a:pt x="175" y="175"/>
                  </a:lnTo>
                  <a:lnTo>
                    <a:pt x="179" y="178"/>
                  </a:lnTo>
                  <a:lnTo>
                    <a:pt x="182" y="183"/>
                  </a:lnTo>
                  <a:lnTo>
                    <a:pt x="184" y="188"/>
                  </a:lnTo>
                  <a:lnTo>
                    <a:pt x="184" y="188"/>
                  </a:lnTo>
                  <a:lnTo>
                    <a:pt x="186" y="192"/>
                  </a:lnTo>
                  <a:lnTo>
                    <a:pt x="189" y="195"/>
                  </a:lnTo>
                  <a:lnTo>
                    <a:pt x="191" y="197"/>
                  </a:lnTo>
                  <a:lnTo>
                    <a:pt x="196" y="198"/>
                  </a:lnTo>
                  <a:lnTo>
                    <a:pt x="196" y="198"/>
                  </a:lnTo>
                  <a:lnTo>
                    <a:pt x="200" y="197"/>
                  </a:lnTo>
                  <a:lnTo>
                    <a:pt x="204" y="194"/>
                  </a:lnTo>
                  <a:lnTo>
                    <a:pt x="204" y="194"/>
                  </a:lnTo>
                  <a:lnTo>
                    <a:pt x="206" y="190"/>
                  </a:lnTo>
                  <a:lnTo>
                    <a:pt x="207" y="187"/>
                  </a:lnTo>
                  <a:lnTo>
                    <a:pt x="207" y="187"/>
                  </a:lnTo>
                  <a:lnTo>
                    <a:pt x="206" y="182"/>
                  </a:lnTo>
                  <a:lnTo>
                    <a:pt x="205" y="177"/>
                  </a:lnTo>
                  <a:lnTo>
                    <a:pt x="205" y="177"/>
                  </a:lnTo>
                  <a:lnTo>
                    <a:pt x="202" y="173"/>
                  </a:lnTo>
                  <a:lnTo>
                    <a:pt x="199" y="168"/>
                  </a:lnTo>
                  <a:lnTo>
                    <a:pt x="199" y="168"/>
                  </a:lnTo>
                  <a:lnTo>
                    <a:pt x="192" y="163"/>
                  </a:lnTo>
                  <a:lnTo>
                    <a:pt x="186" y="158"/>
                  </a:lnTo>
                  <a:lnTo>
                    <a:pt x="186" y="158"/>
                  </a:lnTo>
                  <a:lnTo>
                    <a:pt x="179" y="155"/>
                  </a:lnTo>
                  <a:lnTo>
                    <a:pt x="170" y="154"/>
                  </a:lnTo>
                  <a:lnTo>
                    <a:pt x="170" y="144"/>
                  </a:lnTo>
                  <a:lnTo>
                    <a:pt x="170" y="144"/>
                  </a:lnTo>
                  <a:lnTo>
                    <a:pt x="168" y="141"/>
                  </a:lnTo>
                  <a:lnTo>
                    <a:pt x="168" y="139"/>
                  </a:lnTo>
                  <a:lnTo>
                    <a:pt x="166" y="137"/>
                  </a:lnTo>
                  <a:lnTo>
                    <a:pt x="163" y="136"/>
                  </a:lnTo>
                  <a:lnTo>
                    <a:pt x="163" y="136"/>
                  </a:lnTo>
                  <a:lnTo>
                    <a:pt x="161" y="137"/>
                  </a:lnTo>
                  <a:lnTo>
                    <a:pt x="160" y="139"/>
                  </a:lnTo>
                  <a:lnTo>
                    <a:pt x="158" y="141"/>
                  </a:lnTo>
                  <a:lnTo>
                    <a:pt x="157" y="145"/>
                  </a:lnTo>
                  <a:lnTo>
                    <a:pt x="157" y="154"/>
                  </a:lnTo>
                  <a:lnTo>
                    <a:pt x="157" y="154"/>
                  </a:lnTo>
                  <a:lnTo>
                    <a:pt x="148" y="155"/>
                  </a:lnTo>
                  <a:lnTo>
                    <a:pt x="141" y="158"/>
                  </a:lnTo>
                  <a:lnTo>
                    <a:pt x="134" y="161"/>
                  </a:lnTo>
                  <a:lnTo>
                    <a:pt x="128" y="166"/>
                  </a:lnTo>
                  <a:lnTo>
                    <a:pt x="128" y="166"/>
                  </a:lnTo>
                  <a:lnTo>
                    <a:pt x="124" y="171"/>
                  </a:lnTo>
                  <a:lnTo>
                    <a:pt x="121" y="178"/>
                  </a:lnTo>
                  <a:lnTo>
                    <a:pt x="119" y="184"/>
                  </a:lnTo>
                  <a:lnTo>
                    <a:pt x="118" y="192"/>
                  </a:lnTo>
                  <a:lnTo>
                    <a:pt x="118" y="192"/>
                  </a:lnTo>
                  <a:lnTo>
                    <a:pt x="119" y="203"/>
                  </a:lnTo>
                  <a:lnTo>
                    <a:pt x="122" y="208"/>
                  </a:lnTo>
                  <a:lnTo>
                    <a:pt x="124" y="212"/>
                  </a:lnTo>
                  <a:lnTo>
                    <a:pt x="124" y="212"/>
                  </a:lnTo>
                  <a:lnTo>
                    <a:pt x="129" y="218"/>
                  </a:lnTo>
                  <a:lnTo>
                    <a:pt x="137" y="223"/>
                  </a:lnTo>
                  <a:lnTo>
                    <a:pt x="137" y="223"/>
                  </a:lnTo>
                  <a:lnTo>
                    <a:pt x="147" y="227"/>
                  </a:lnTo>
                  <a:lnTo>
                    <a:pt x="157" y="231"/>
                  </a:lnTo>
                  <a:lnTo>
                    <a:pt x="157" y="273"/>
                  </a:lnTo>
                  <a:lnTo>
                    <a:pt x="157" y="273"/>
                  </a:lnTo>
                  <a:lnTo>
                    <a:pt x="152" y="272"/>
                  </a:lnTo>
                  <a:lnTo>
                    <a:pt x="148" y="268"/>
                  </a:lnTo>
                  <a:lnTo>
                    <a:pt x="148" y="268"/>
                  </a:lnTo>
                  <a:lnTo>
                    <a:pt x="145" y="265"/>
                  </a:lnTo>
                  <a:lnTo>
                    <a:pt x="142" y="261"/>
                  </a:lnTo>
                  <a:lnTo>
                    <a:pt x="142" y="261"/>
                  </a:lnTo>
                  <a:lnTo>
                    <a:pt x="138" y="250"/>
                  </a:lnTo>
                  <a:lnTo>
                    <a:pt x="138" y="250"/>
                  </a:lnTo>
                  <a:lnTo>
                    <a:pt x="137" y="247"/>
                  </a:lnTo>
                  <a:lnTo>
                    <a:pt x="134" y="244"/>
                  </a:lnTo>
                  <a:lnTo>
                    <a:pt x="134" y="244"/>
                  </a:lnTo>
                  <a:lnTo>
                    <a:pt x="131" y="243"/>
                  </a:lnTo>
                  <a:lnTo>
                    <a:pt x="127" y="242"/>
                  </a:lnTo>
                  <a:lnTo>
                    <a:pt x="127" y="242"/>
                  </a:lnTo>
                  <a:lnTo>
                    <a:pt x="122" y="243"/>
                  </a:lnTo>
                  <a:lnTo>
                    <a:pt x="118" y="246"/>
                  </a:lnTo>
                  <a:lnTo>
                    <a:pt x="118" y="246"/>
                  </a:lnTo>
                  <a:lnTo>
                    <a:pt x="116" y="250"/>
                  </a:lnTo>
                  <a:lnTo>
                    <a:pt x="116" y="255"/>
                  </a:lnTo>
                  <a:lnTo>
                    <a:pt x="116" y="255"/>
                  </a:lnTo>
                  <a:lnTo>
                    <a:pt x="116" y="260"/>
                  </a:lnTo>
                  <a:lnTo>
                    <a:pt x="118" y="266"/>
                  </a:lnTo>
                  <a:lnTo>
                    <a:pt x="118" y="266"/>
                  </a:lnTo>
                  <a:lnTo>
                    <a:pt x="121" y="272"/>
                  </a:lnTo>
                  <a:lnTo>
                    <a:pt x="126" y="278"/>
                  </a:lnTo>
                  <a:lnTo>
                    <a:pt x="126" y="278"/>
                  </a:lnTo>
                  <a:lnTo>
                    <a:pt x="132" y="284"/>
                  </a:lnTo>
                  <a:lnTo>
                    <a:pt x="140" y="287"/>
                  </a:lnTo>
                  <a:lnTo>
                    <a:pt x="140" y="287"/>
                  </a:lnTo>
                  <a:lnTo>
                    <a:pt x="148" y="291"/>
                  </a:lnTo>
                  <a:lnTo>
                    <a:pt x="157" y="292"/>
                  </a:lnTo>
                  <a:lnTo>
                    <a:pt x="157" y="307"/>
                  </a:lnTo>
                  <a:lnTo>
                    <a:pt x="157" y="307"/>
                  </a:lnTo>
                  <a:lnTo>
                    <a:pt x="158" y="311"/>
                  </a:lnTo>
                  <a:lnTo>
                    <a:pt x="160" y="314"/>
                  </a:lnTo>
                  <a:lnTo>
                    <a:pt x="160" y="314"/>
                  </a:lnTo>
                  <a:close/>
                  <a:moveTo>
                    <a:pt x="170" y="234"/>
                  </a:moveTo>
                  <a:lnTo>
                    <a:pt x="170" y="234"/>
                  </a:lnTo>
                  <a:lnTo>
                    <a:pt x="177" y="238"/>
                  </a:lnTo>
                  <a:lnTo>
                    <a:pt x="184" y="242"/>
                  </a:lnTo>
                  <a:lnTo>
                    <a:pt x="184" y="242"/>
                  </a:lnTo>
                  <a:lnTo>
                    <a:pt x="186" y="244"/>
                  </a:lnTo>
                  <a:lnTo>
                    <a:pt x="187" y="247"/>
                  </a:lnTo>
                  <a:lnTo>
                    <a:pt x="189" y="255"/>
                  </a:lnTo>
                  <a:lnTo>
                    <a:pt x="189" y="255"/>
                  </a:lnTo>
                  <a:lnTo>
                    <a:pt x="187" y="261"/>
                  </a:lnTo>
                  <a:lnTo>
                    <a:pt x="184" y="267"/>
                  </a:lnTo>
                  <a:lnTo>
                    <a:pt x="184" y="267"/>
                  </a:lnTo>
                  <a:lnTo>
                    <a:pt x="177" y="272"/>
                  </a:lnTo>
                  <a:lnTo>
                    <a:pt x="170" y="275"/>
                  </a:lnTo>
                  <a:lnTo>
                    <a:pt x="170" y="234"/>
                  </a:lnTo>
                  <a:close/>
                  <a:moveTo>
                    <a:pt x="146" y="200"/>
                  </a:moveTo>
                  <a:lnTo>
                    <a:pt x="146" y="200"/>
                  </a:lnTo>
                  <a:lnTo>
                    <a:pt x="142" y="195"/>
                  </a:lnTo>
                  <a:lnTo>
                    <a:pt x="142" y="189"/>
                  </a:lnTo>
                  <a:lnTo>
                    <a:pt x="142" y="189"/>
                  </a:lnTo>
                  <a:lnTo>
                    <a:pt x="142" y="183"/>
                  </a:lnTo>
                  <a:lnTo>
                    <a:pt x="146" y="178"/>
                  </a:lnTo>
                  <a:lnTo>
                    <a:pt x="146" y="178"/>
                  </a:lnTo>
                  <a:lnTo>
                    <a:pt x="151" y="175"/>
                  </a:lnTo>
                  <a:lnTo>
                    <a:pt x="157" y="171"/>
                  </a:lnTo>
                  <a:lnTo>
                    <a:pt x="157" y="207"/>
                  </a:lnTo>
                  <a:lnTo>
                    <a:pt x="157" y="207"/>
                  </a:lnTo>
                  <a:lnTo>
                    <a:pt x="151" y="204"/>
                  </a:lnTo>
                  <a:lnTo>
                    <a:pt x="146" y="200"/>
                  </a:lnTo>
                  <a:lnTo>
                    <a:pt x="146"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grpSp>
      <p:grpSp>
        <p:nvGrpSpPr>
          <p:cNvPr id="40" name="组合 39"/>
          <p:cNvGrpSpPr/>
          <p:nvPr/>
        </p:nvGrpSpPr>
        <p:grpSpPr>
          <a:xfrm>
            <a:off x="7272532" y="3049434"/>
            <a:ext cx="761802" cy="802008"/>
            <a:chOff x="393701" y="2441575"/>
            <a:chExt cx="571500" cy="601663"/>
          </a:xfrm>
          <a:solidFill>
            <a:schemeClr val="accent4"/>
          </a:solidFill>
        </p:grpSpPr>
        <p:sp>
          <p:nvSpPr>
            <p:cNvPr id="41" name="Freeform 83"/>
            <p:cNvSpPr>
              <a:spLocks/>
            </p:cNvSpPr>
            <p:nvPr/>
          </p:nvSpPr>
          <p:spPr bwMode="auto">
            <a:xfrm>
              <a:off x="539751" y="2441575"/>
              <a:ext cx="425450" cy="523875"/>
            </a:xfrm>
            <a:custGeom>
              <a:avLst/>
              <a:gdLst>
                <a:gd name="T0" fmla="*/ 265 w 268"/>
                <a:gd name="T1" fmla="*/ 91 h 330"/>
                <a:gd name="T2" fmla="*/ 231 w 268"/>
                <a:gd name="T3" fmla="*/ 37 h 330"/>
                <a:gd name="T4" fmla="*/ 231 w 268"/>
                <a:gd name="T5" fmla="*/ 37 h 330"/>
                <a:gd name="T6" fmla="*/ 229 w 268"/>
                <a:gd name="T7" fmla="*/ 34 h 330"/>
                <a:gd name="T8" fmla="*/ 225 w 268"/>
                <a:gd name="T9" fmla="*/ 33 h 330"/>
                <a:gd name="T10" fmla="*/ 42 w 268"/>
                <a:gd name="T11" fmla="*/ 1 h 330"/>
                <a:gd name="T12" fmla="*/ 42 w 268"/>
                <a:gd name="T13" fmla="*/ 1 h 330"/>
                <a:gd name="T14" fmla="*/ 36 w 268"/>
                <a:gd name="T15" fmla="*/ 0 h 330"/>
                <a:gd name="T16" fmla="*/ 31 w 268"/>
                <a:gd name="T17" fmla="*/ 1 h 330"/>
                <a:gd name="T18" fmla="*/ 26 w 268"/>
                <a:gd name="T19" fmla="*/ 3 h 330"/>
                <a:gd name="T20" fmla="*/ 21 w 268"/>
                <a:gd name="T21" fmla="*/ 5 h 330"/>
                <a:gd name="T22" fmla="*/ 17 w 268"/>
                <a:gd name="T23" fmla="*/ 9 h 330"/>
                <a:gd name="T24" fmla="*/ 13 w 268"/>
                <a:gd name="T25" fmla="*/ 14 h 330"/>
                <a:gd name="T26" fmla="*/ 11 w 268"/>
                <a:gd name="T27" fmla="*/ 18 h 330"/>
                <a:gd name="T28" fmla="*/ 10 w 268"/>
                <a:gd name="T29" fmla="*/ 24 h 330"/>
                <a:gd name="T30" fmla="*/ 0 w 268"/>
                <a:gd name="T31" fmla="*/ 85 h 330"/>
                <a:gd name="T32" fmla="*/ 0 w 268"/>
                <a:gd name="T33" fmla="*/ 85 h 330"/>
                <a:gd name="T34" fmla="*/ 20 w 268"/>
                <a:gd name="T35" fmla="*/ 90 h 330"/>
                <a:gd name="T36" fmla="*/ 31 w 268"/>
                <a:gd name="T37" fmla="*/ 28 h 330"/>
                <a:gd name="T38" fmla="*/ 31 w 268"/>
                <a:gd name="T39" fmla="*/ 28 h 330"/>
                <a:gd name="T40" fmla="*/ 31 w 268"/>
                <a:gd name="T41" fmla="*/ 25 h 330"/>
                <a:gd name="T42" fmla="*/ 34 w 268"/>
                <a:gd name="T43" fmla="*/ 23 h 330"/>
                <a:gd name="T44" fmla="*/ 36 w 268"/>
                <a:gd name="T45" fmla="*/ 22 h 330"/>
                <a:gd name="T46" fmla="*/ 39 w 268"/>
                <a:gd name="T47" fmla="*/ 22 h 330"/>
                <a:gd name="T48" fmla="*/ 216 w 268"/>
                <a:gd name="T49" fmla="*/ 53 h 330"/>
                <a:gd name="T50" fmla="*/ 246 w 268"/>
                <a:gd name="T51" fmla="*/ 98 h 330"/>
                <a:gd name="T52" fmla="*/ 210 w 268"/>
                <a:gd name="T53" fmla="*/ 304 h 330"/>
                <a:gd name="T54" fmla="*/ 210 w 268"/>
                <a:gd name="T55" fmla="*/ 304 h 330"/>
                <a:gd name="T56" fmla="*/ 210 w 268"/>
                <a:gd name="T57" fmla="*/ 306 h 330"/>
                <a:gd name="T58" fmla="*/ 207 w 268"/>
                <a:gd name="T59" fmla="*/ 309 h 330"/>
                <a:gd name="T60" fmla="*/ 205 w 268"/>
                <a:gd name="T61" fmla="*/ 310 h 330"/>
                <a:gd name="T62" fmla="*/ 202 w 268"/>
                <a:gd name="T63" fmla="*/ 310 h 330"/>
                <a:gd name="T64" fmla="*/ 182 w 268"/>
                <a:gd name="T65" fmla="*/ 306 h 330"/>
                <a:gd name="T66" fmla="*/ 182 w 268"/>
                <a:gd name="T67" fmla="*/ 306 h 330"/>
                <a:gd name="T68" fmla="*/ 182 w 268"/>
                <a:gd name="T69" fmla="*/ 311 h 330"/>
                <a:gd name="T70" fmla="*/ 182 w 268"/>
                <a:gd name="T71" fmla="*/ 311 h 330"/>
                <a:gd name="T72" fmla="*/ 182 w 268"/>
                <a:gd name="T73" fmla="*/ 327 h 330"/>
                <a:gd name="T74" fmla="*/ 198 w 268"/>
                <a:gd name="T75" fmla="*/ 330 h 330"/>
                <a:gd name="T76" fmla="*/ 198 w 268"/>
                <a:gd name="T77" fmla="*/ 330 h 330"/>
                <a:gd name="T78" fmla="*/ 205 w 268"/>
                <a:gd name="T79" fmla="*/ 330 h 330"/>
                <a:gd name="T80" fmla="*/ 210 w 268"/>
                <a:gd name="T81" fmla="*/ 330 h 330"/>
                <a:gd name="T82" fmla="*/ 215 w 268"/>
                <a:gd name="T83" fmla="*/ 327 h 330"/>
                <a:gd name="T84" fmla="*/ 220 w 268"/>
                <a:gd name="T85" fmla="*/ 325 h 330"/>
                <a:gd name="T86" fmla="*/ 224 w 268"/>
                <a:gd name="T87" fmla="*/ 322 h 330"/>
                <a:gd name="T88" fmla="*/ 227 w 268"/>
                <a:gd name="T89" fmla="*/ 317 h 330"/>
                <a:gd name="T90" fmla="*/ 230 w 268"/>
                <a:gd name="T91" fmla="*/ 312 h 330"/>
                <a:gd name="T92" fmla="*/ 231 w 268"/>
                <a:gd name="T93" fmla="*/ 307 h 330"/>
                <a:gd name="T94" fmla="*/ 268 w 268"/>
                <a:gd name="T95" fmla="*/ 97 h 330"/>
                <a:gd name="T96" fmla="*/ 268 w 268"/>
                <a:gd name="T97" fmla="*/ 97 h 330"/>
                <a:gd name="T98" fmla="*/ 268 w 268"/>
                <a:gd name="T99" fmla="*/ 93 h 330"/>
                <a:gd name="T100" fmla="*/ 265 w 268"/>
                <a:gd name="T101" fmla="*/ 91 h 330"/>
                <a:gd name="T102" fmla="*/ 265 w 268"/>
                <a:gd name="T103" fmla="*/ 9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8" h="330">
                  <a:moveTo>
                    <a:pt x="265" y="91"/>
                  </a:moveTo>
                  <a:lnTo>
                    <a:pt x="231" y="37"/>
                  </a:lnTo>
                  <a:lnTo>
                    <a:pt x="231" y="37"/>
                  </a:lnTo>
                  <a:lnTo>
                    <a:pt x="229" y="34"/>
                  </a:lnTo>
                  <a:lnTo>
                    <a:pt x="225" y="33"/>
                  </a:lnTo>
                  <a:lnTo>
                    <a:pt x="42" y="1"/>
                  </a:lnTo>
                  <a:lnTo>
                    <a:pt x="42" y="1"/>
                  </a:lnTo>
                  <a:lnTo>
                    <a:pt x="36" y="0"/>
                  </a:lnTo>
                  <a:lnTo>
                    <a:pt x="31" y="1"/>
                  </a:lnTo>
                  <a:lnTo>
                    <a:pt x="26" y="3"/>
                  </a:lnTo>
                  <a:lnTo>
                    <a:pt x="21" y="5"/>
                  </a:lnTo>
                  <a:lnTo>
                    <a:pt x="17" y="9"/>
                  </a:lnTo>
                  <a:lnTo>
                    <a:pt x="13" y="14"/>
                  </a:lnTo>
                  <a:lnTo>
                    <a:pt x="11" y="18"/>
                  </a:lnTo>
                  <a:lnTo>
                    <a:pt x="10" y="24"/>
                  </a:lnTo>
                  <a:lnTo>
                    <a:pt x="0" y="85"/>
                  </a:lnTo>
                  <a:lnTo>
                    <a:pt x="0" y="85"/>
                  </a:lnTo>
                  <a:lnTo>
                    <a:pt x="20" y="90"/>
                  </a:lnTo>
                  <a:lnTo>
                    <a:pt x="31" y="28"/>
                  </a:lnTo>
                  <a:lnTo>
                    <a:pt x="31" y="28"/>
                  </a:lnTo>
                  <a:lnTo>
                    <a:pt x="31" y="25"/>
                  </a:lnTo>
                  <a:lnTo>
                    <a:pt x="34" y="23"/>
                  </a:lnTo>
                  <a:lnTo>
                    <a:pt x="36" y="22"/>
                  </a:lnTo>
                  <a:lnTo>
                    <a:pt x="39" y="22"/>
                  </a:lnTo>
                  <a:lnTo>
                    <a:pt x="216" y="53"/>
                  </a:lnTo>
                  <a:lnTo>
                    <a:pt x="246" y="98"/>
                  </a:lnTo>
                  <a:lnTo>
                    <a:pt x="210" y="304"/>
                  </a:lnTo>
                  <a:lnTo>
                    <a:pt x="210" y="304"/>
                  </a:lnTo>
                  <a:lnTo>
                    <a:pt x="210" y="306"/>
                  </a:lnTo>
                  <a:lnTo>
                    <a:pt x="207" y="309"/>
                  </a:lnTo>
                  <a:lnTo>
                    <a:pt x="205" y="310"/>
                  </a:lnTo>
                  <a:lnTo>
                    <a:pt x="202" y="310"/>
                  </a:lnTo>
                  <a:lnTo>
                    <a:pt x="182" y="306"/>
                  </a:lnTo>
                  <a:lnTo>
                    <a:pt x="182" y="306"/>
                  </a:lnTo>
                  <a:lnTo>
                    <a:pt x="182" y="311"/>
                  </a:lnTo>
                  <a:lnTo>
                    <a:pt x="182" y="311"/>
                  </a:lnTo>
                  <a:lnTo>
                    <a:pt x="182" y="327"/>
                  </a:lnTo>
                  <a:lnTo>
                    <a:pt x="198" y="330"/>
                  </a:lnTo>
                  <a:lnTo>
                    <a:pt x="198" y="330"/>
                  </a:lnTo>
                  <a:lnTo>
                    <a:pt x="205" y="330"/>
                  </a:lnTo>
                  <a:lnTo>
                    <a:pt x="210" y="330"/>
                  </a:lnTo>
                  <a:lnTo>
                    <a:pt x="215" y="327"/>
                  </a:lnTo>
                  <a:lnTo>
                    <a:pt x="220" y="325"/>
                  </a:lnTo>
                  <a:lnTo>
                    <a:pt x="224" y="322"/>
                  </a:lnTo>
                  <a:lnTo>
                    <a:pt x="227" y="317"/>
                  </a:lnTo>
                  <a:lnTo>
                    <a:pt x="230" y="312"/>
                  </a:lnTo>
                  <a:lnTo>
                    <a:pt x="231" y="307"/>
                  </a:lnTo>
                  <a:lnTo>
                    <a:pt x="268" y="97"/>
                  </a:lnTo>
                  <a:lnTo>
                    <a:pt x="268" y="97"/>
                  </a:lnTo>
                  <a:lnTo>
                    <a:pt x="268" y="93"/>
                  </a:lnTo>
                  <a:lnTo>
                    <a:pt x="265" y="91"/>
                  </a:lnTo>
                  <a:lnTo>
                    <a:pt x="265"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42" name="Freeform 84"/>
            <p:cNvSpPr>
              <a:spLocks/>
            </p:cNvSpPr>
            <p:nvPr/>
          </p:nvSpPr>
          <p:spPr bwMode="auto">
            <a:xfrm>
              <a:off x="868363" y="2493963"/>
              <a:ext cx="96838" cy="115888"/>
            </a:xfrm>
            <a:custGeom>
              <a:avLst/>
              <a:gdLst>
                <a:gd name="T0" fmla="*/ 58 w 61"/>
                <a:gd name="T1" fmla="*/ 58 h 73"/>
                <a:gd name="T2" fmla="*/ 24 w 61"/>
                <a:gd name="T3" fmla="*/ 4 h 73"/>
                <a:gd name="T4" fmla="*/ 24 w 61"/>
                <a:gd name="T5" fmla="*/ 4 h 73"/>
                <a:gd name="T6" fmla="*/ 23 w 61"/>
                <a:gd name="T7" fmla="*/ 2 h 73"/>
                <a:gd name="T8" fmla="*/ 19 w 61"/>
                <a:gd name="T9" fmla="*/ 0 h 73"/>
                <a:gd name="T10" fmla="*/ 17 w 61"/>
                <a:gd name="T11" fmla="*/ 0 h 73"/>
                <a:gd name="T12" fmla="*/ 14 w 61"/>
                <a:gd name="T13" fmla="*/ 0 h 73"/>
                <a:gd name="T14" fmla="*/ 14 w 61"/>
                <a:gd name="T15" fmla="*/ 0 h 73"/>
                <a:gd name="T16" fmla="*/ 10 w 61"/>
                <a:gd name="T17" fmla="*/ 1 h 73"/>
                <a:gd name="T18" fmla="*/ 8 w 61"/>
                <a:gd name="T19" fmla="*/ 2 h 73"/>
                <a:gd name="T20" fmla="*/ 7 w 61"/>
                <a:gd name="T21" fmla="*/ 5 h 73"/>
                <a:gd name="T22" fmla="*/ 5 w 61"/>
                <a:gd name="T23" fmla="*/ 9 h 73"/>
                <a:gd name="T24" fmla="*/ 0 w 61"/>
                <a:gd name="T25" fmla="*/ 36 h 73"/>
                <a:gd name="T26" fmla="*/ 0 w 61"/>
                <a:gd name="T27" fmla="*/ 36 h 73"/>
                <a:gd name="T28" fmla="*/ 0 w 61"/>
                <a:gd name="T29" fmla="*/ 43 h 73"/>
                <a:gd name="T30" fmla="*/ 0 w 61"/>
                <a:gd name="T31" fmla="*/ 48 h 73"/>
                <a:gd name="T32" fmla="*/ 3 w 61"/>
                <a:gd name="T33" fmla="*/ 53 h 73"/>
                <a:gd name="T34" fmla="*/ 5 w 61"/>
                <a:gd name="T35" fmla="*/ 58 h 73"/>
                <a:gd name="T36" fmla="*/ 9 w 61"/>
                <a:gd name="T37" fmla="*/ 62 h 73"/>
                <a:gd name="T38" fmla="*/ 13 w 61"/>
                <a:gd name="T39" fmla="*/ 65 h 73"/>
                <a:gd name="T40" fmla="*/ 18 w 61"/>
                <a:gd name="T41" fmla="*/ 68 h 73"/>
                <a:gd name="T42" fmla="*/ 23 w 61"/>
                <a:gd name="T43" fmla="*/ 69 h 73"/>
                <a:gd name="T44" fmla="*/ 48 w 61"/>
                <a:gd name="T45" fmla="*/ 73 h 73"/>
                <a:gd name="T46" fmla="*/ 48 w 61"/>
                <a:gd name="T47" fmla="*/ 73 h 73"/>
                <a:gd name="T48" fmla="*/ 51 w 61"/>
                <a:gd name="T49" fmla="*/ 73 h 73"/>
                <a:gd name="T50" fmla="*/ 54 w 61"/>
                <a:gd name="T51" fmla="*/ 73 h 73"/>
                <a:gd name="T52" fmla="*/ 57 w 61"/>
                <a:gd name="T53" fmla="*/ 70 h 73"/>
                <a:gd name="T54" fmla="*/ 58 w 61"/>
                <a:gd name="T55" fmla="*/ 69 h 73"/>
                <a:gd name="T56" fmla="*/ 58 w 61"/>
                <a:gd name="T57" fmla="*/ 69 h 73"/>
                <a:gd name="T58" fmla="*/ 59 w 61"/>
                <a:gd name="T59" fmla="*/ 65 h 73"/>
                <a:gd name="T60" fmla="*/ 61 w 61"/>
                <a:gd name="T61" fmla="*/ 63 h 73"/>
                <a:gd name="T62" fmla="*/ 59 w 61"/>
                <a:gd name="T63" fmla="*/ 60 h 73"/>
                <a:gd name="T64" fmla="*/ 58 w 61"/>
                <a:gd name="T65" fmla="*/ 58 h 73"/>
                <a:gd name="T66" fmla="*/ 58 w 61"/>
                <a:gd name="T67" fmla="*/ 5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73">
                  <a:moveTo>
                    <a:pt x="58" y="58"/>
                  </a:moveTo>
                  <a:lnTo>
                    <a:pt x="24" y="4"/>
                  </a:lnTo>
                  <a:lnTo>
                    <a:pt x="24" y="4"/>
                  </a:lnTo>
                  <a:lnTo>
                    <a:pt x="23" y="2"/>
                  </a:lnTo>
                  <a:lnTo>
                    <a:pt x="19" y="0"/>
                  </a:lnTo>
                  <a:lnTo>
                    <a:pt x="17" y="0"/>
                  </a:lnTo>
                  <a:lnTo>
                    <a:pt x="14" y="0"/>
                  </a:lnTo>
                  <a:lnTo>
                    <a:pt x="14" y="0"/>
                  </a:lnTo>
                  <a:lnTo>
                    <a:pt x="10" y="1"/>
                  </a:lnTo>
                  <a:lnTo>
                    <a:pt x="8" y="2"/>
                  </a:lnTo>
                  <a:lnTo>
                    <a:pt x="7" y="5"/>
                  </a:lnTo>
                  <a:lnTo>
                    <a:pt x="5" y="9"/>
                  </a:lnTo>
                  <a:lnTo>
                    <a:pt x="0" y="36"/>
                  </a:lnTo>
                  <a:lnTo>
                    <a:pt x="0" y="36"/>
                  </a:lnTo>
                  <a:lnTo>
                    <a:pt x="0" y="43"/>
                  </a:lnTo>
                  <a:lnTo>
                    <a:pt x="0" y="48"/>
                  </a:lnTo>
                  <a:lnTo>
                    <a:pt x="3" y="53"/>
                  </a:lnTo>
                  <a:lnTo>
                    <a:pt x="5" y="58"/>
                  </a:lnTo>
                  <a:lnTo>
                    <a:pt x="9" y="62"/>
                  </a:lnTo>
                  <a:lnTo>
                    <a:pt x="13" y="65"/>
                  </a:lnTo>
                  <a:lnTo>
                    <a:pt x="18" y="68"/>
                  </a:lnTo>
                  <a:lnTo>
                    <a:pt x="23" y="69"/>
                  </a:lnTo>
                  <a:lnTo>
                    <a:pt x="48" y="73"/>
                  </a:lnTo>
                  <a:lnTo>
                    <a:pt x="48" y="73"/>
                  </a:lnTo>
                  <a:lnTo>
                    <a:pt x="51" y="73"/>
                  </a:lnTo>
                  <a:lnTo>
                    <a:pt x="54" y="73"/>
                  </a:lnTo>
                  <a:lnTo>
                    <a:pt x="57" y="70"/>
                  </a:lnTo>
                  <a:lnTo>
                    <a:pt x="58" y="69"/>
                  </a:lnTo>
                  <a:lnTo>
                    <a:pt x="58" y="69"/>
                  </a:lnTo>
                  <a:lnTo>
                    <a:pt x="59" y="65"/>
                  </a:lnTo>
                  <a:lnTo>
                    <a:pt x="61" y="63"/>
                  </a:lnTo>
                  <a:lnTo>
                    <a:pt x="59" y="60"/>
                  </a:lnTo>
                  <a:lnTo>
                    <a:pt x="58" y="58"/>
                  </a:lnTo>
                  <a:lnTo>
                    <a:pt x="5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43" name="Freeform 85"/>
            <p:cNvSpPr>
              <a:spLocks/>
            </p:cNvSpPr>
            <p:nvPr/>
          </p:nvSpPr>
          <p:spPr bwMode="auto">
            <a:xfrm>
              <a:off x="393701" y="2662238"/>
              <a:ext cx="79375" cy="30163"/>
            </a:xfrm>
            <a:custGeom>
              <a:avLst/>
              <a:gdLst>
                <a:gd name="T0" fmla="*/ 50 w 50"/>
                <a:gd name="T1" fmla="*/ 10 h 19"/>
                <a:gd name="T2" fmla="*/ 50 w 50"/>
                <a:gd name="T3" fmla="*/ 10 h 19"/>
                <a:gd name="T4" fmla="*/ 49 w 50"/>
                <a:gd name="T5" fmla="*/ 12 h 19"/>
                <a:gd name="T6" fmla="*/ 48 w 50"/>
                <a:gd name="T7" fmla="*/ 16 h 19"/>
                <a:gd name="T8" fmla="*/ 44 w 50"/>
                <a:gd name="T9" fmla="*/ 17 h 19"/>
                <a:gd name="T10" fmla="*/ 41 w 50"/>
                <a:gd name="T11" fmla="*/ 19 h 19"/>
                <a:gd name="T12" fmla="*/ 10 w 50"/>
                <a:gd name="T13" fmla="*/ 19 h 19"/>
                <a:gd name="T14" fmla="*/ 10 w 50"/>
                <a:gd name="T15" fmla="*/ 19 h 19"/>
                <a:gd name="T16" fmla="*/ 6 w 50"/>
                <a:gd name="T17" fmla="*/ 17 h 19"/>
                <a:gd name="T18" fmla="*/ 3 w 50"/>
                <a:gd name="T19" fmla="*/ 16 h 19"/>
                <a:gd name="T20" fmla="*/ 1 w 50"/>
                <a:gd name="T21" fmla="*/ 12 h 19"/>
                <a:gd name="T22" fmla="*/ 0 w 50"/>
                <a:gd name="T23" fmla="*/ 10 h 19"/>
                <a:gd name="T24" fmla="*/ 0 w 50"/>
                <a:gd name="T25" fmla="*/ 10 h 19"/>
                <a:gd name="T26" fmla="*/ 1 w 50"/>
                <a:gd name="T27" fmla="*/ 6 h 19"/>
                <a:gd name="T28" fmla="*/ 3 w 50"/>
                <a:gd name="T29" fmla="*/ 2 h 19"/>
                <a:gd name="T30" fmla="*/ 6 w 50"/>
                <a:gd name="T31" fmla="*/ 1 h 19"/>
                <a:gd name="T32" fmla="*/ 10 w 50"/>
                <a:gd name="T33" fmla="*/ 0 h 19"/>
                <a:gd name="T34" fmla="*/ 41 w 50"/>
                <a:gd name="T35" fmla="*/ 0 h 19"/>
                <a:gd name="T36" fmla="*/ 41 w 50"/>
                <a:gd name="T37" fmla="*/ 0 h 19"/>
                <a:gd name="T38" fmla="*/ 44 w 50"/>
                <a:gd name="T39" fmla="*/ 1 h 19"/>
                <a:gd name="T40" fmla="*/ 48 w 50"/>
                <a:gd name="T41" fmla="*/ 2 h 19"/>
                <a:gd name="T42" fmla="*/ 49 w 50"/>
                <a:gd name="T43" fmla="*/ 6 h 19"/>
                <a:gd name="T44" fmla="*/ 50 w 50"/>
                <a:gd name="T45" fmla="*/ 10 h 19"/>
                <a:gd name="T46" fmla="*/ 50 w 50"/>
                <a:gd name="T4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19">
                  <a:moveTo>
                    <a:pt x="50" y="10"/>
                  </a:moveTo>
                  <a:lnTo>
                    <a:pt x="50" y="10"/>
                  </a:lnTo>
                  <a:lnTo>
                    <a:pt x="49" y="12"/>
                  </a:lnTo>
                  <a:lnTo>
                    <a:pt x="48" y="16"/>
                  </a:lnTo>
                  <a:lnTo>
                    <a:pt x="44" y="17"/>
                  </a:lnTo>
                  <a:lnTo>
                    <a:pt x="41" y="19"/>
                  </a:lnTo>
                  <a:lnTo>
                    <a:pt x="10" y="19"/>
                  </a:lnTo>
                  <a:lnTo>
                    <a:pt x="10" y="19"/>
                  </a:lnTo>
                  <a:lnTo>
                    <a:pt x="6" y="17"/>
                  </a:lnTo>
                  <a:lnTo>
                    <a:pt x="3" y="16"/>
                  </a:lnTo>
                  <a:lnTo>
                    <a:pt x="1" y="12"/>
                  </a:lnTo>
                  <a:lnTo>
                    <a:pt x="0" y="10"/>
                  </a:lnTo>
                  <a:lnTo>
                    <a:pt x="0" y="10"/>
                  </a:lnTo>
                  <a:lnTo>
                    <a:pt x="1" y="6"/>
                  </a:lnTo>
                  <a:lnTo>
                    <a:pt x="3" y="2"/>
                  </a:lnTo>
                  <a:lnTo>
                    <a:pt x="6" y="1"/>
                  </a:lnTo>
                  <a:lnTo>
                    <a:pt x="10" y="0"/>
                  </a:lnTo>
                  <a:lnTo>
                    <a:pt x="41" y="0"/>
                  </a:lnTo>
                  <a:lnTo>
                    <a:pt x="41" y="0"/>
                  </a:lnTo>
                  <a:lnTo>
                    <a:pt x="44" y="1"/>
                  </a:lnTo>
                  <a:lnTo>
                    <a:pt x="48" y="2"/>
                  </a:lnTo>
                  <a:lnTo>
                    <a:pt x="49" y="6"/>
                  </a:lnTo>
                  <a:lnTo>
                    <a:pt x="50" y="10"/>
                  </a:lnTo>
                  <a:lnTo>
                    <a:pt x="5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44" name="Freeform 86"/>
            <p:cNvSpPr>
              <a:spLocks/>
            </p:cNvSpPr>
            <p:nvPr/>
          </p:nvSpPr>
          <p:spPr bwMode="auto">
            <a:xfrm>
              <a:off x="393701" y="2789238"/>
              <a:ext cx="79375" cy="28575"/>
            </a:xfrm>
            <a:custGeom>
              <a:avLst/>
              <a:gdLst>
                <a:gd name="T0" fmla="*/ 50 w 50"/>
                <a:gd name="T1" fmla="*/ 9 h 18"/>
                <a:gd name="T2" fmla="*/ 50 w 50"/>
                <a:gd name="T3" fmla="*/ 9 h 18"/>
                <a:gd name="T4" fmla="*/ 49 w 50"/>
                <a:gd name="T5" fmla="*/ 13 h 18"/>
                <a:gd name="T6" fmla="*/ 48 w 50"/>
                <a:gd name="T7" fmla="*/ 15 h 18"/>
                <a:gd name="T8" fmla="*/ 44 w 50"/>
                <a:gd name="T9" fmla="*/ 18 h 18"/>
                <a:gd name="T10" fmla="*/ 41 w 50"/>
                <a:gd name="T11" fmla="*/ 18 h 18"/>
                <a:gd name="T12" fmla="*/ 10 w 50"/>
                <a:gd name="T13" fmla="*/ 18 h 18"/>
                <a:gd name="T14" fmla="*/ 10 w 50"/>
                <a:gd name="T15" fmla="*/ 18 h 18"/>
                <a:gd name="T16" fmla="*/ 6 w 50"/>
                <a:gd name="T17" fmla="*/ 18 h 18"/>
                <a:gd name="T18" fmla="*/ 3 w 50"/>
                <a:gd name="T19" fmla="*/ 15 h 18"/>
                <a:gd name="T20" fmla="*/ 1 w 50"/>
                <a:gd name="T21" fmla="*/ 13 h 18"/>
                <a:gd name="T22" fmla="*/ 0 w 50"/>
                <a:gd name="T23" fmla="*/ 9 h 18"/>
                <a:gd name="T24" fmla="*/ 0 w 50"/>
                <a:gd name="T25" fmla="*/ 9 h 18"/>
                <a:gd name="T26" fmla="*/ 1 w 50"/>
                <a:gd name="T27" fmla="*/ 5 h 18"/>
                <a:gd name="T28" fmla="*/ 3 w 50"/>
                <a:gd name="T29" fmla="*/ 3 h 18"/>
                <a:gd name="T30" fmla="*/ 6 w 50"/>
                <a:gd name="T31" fmla="*/ 0 h 18"/>
                <a:gd name="T32" fmla="*/ 10 w 50"/>
                <a:gd name="T33" fmla="*/ 0 h 18"/>
                <a:gd name="T34" fmla="*/ 41 w 50"/>
                <a:gd name="T35" fmla="*/ 0 h 18"/>
                <a:gd name="T36" fmla="*/ 41 w 50"/>
                <a:gd name="T37" fmla="*/ 0 h 18"/>
                <a:gd name="T38" fmla="*/ 44 w 50"/>
                <a:gd name="T39" fmla="*/ 0 h 18"/>
                <a:gd name="T40" fmla="*/ 48 w 50"/>
                <a:gd name="T41" fmla="*/ 3 h 18"/>
                <a:gd name="T42" fmla="*/ 49 w 50"/>
                <a:gd name="T43" fmla="*/ 5 h 18"/>
                <a:gd name="T44" fmla="*/ 50 w 50"/>
                <a:gd name="T45" fmla="*/ 9 h 18"/>
                <a:gd name="T46" fmla="*/ 50 w 50"/>
                <a:gd name="T47"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18">
                  <a:moveTo>
                    <a:pt x="50" y="9"/>
                  </a:moveTo>
                  <a:lnTo>
                    <a:pt x="50" y="9"/>
                  </a:lnTo>
                  <a:lnTo>
                    <a:pt x="49" y="13"/>
                  </a:lnTo>
                  <a:lnTo>
                    <a:pt x="48" y="15"/>
                  </a:lnTo>
                  <a:lnTo>
                    <a:pt x="44" y="18"/>
                  </a:lnTo>
                  <a:lnTo>
                    <a:pt x="41" y="18"/>
                  </a:lnTo>
                  <a:lnTo>
                    <a:pt x="10" y="18"/>
                  </a:lnTo>
                  <a:lnTo>
                    <a:pt x="10" y="18"/>
                  </a:lnTo>
                  <a:lnTo>
                    <a:pt x="6" y="18"/>
                  </a:lnTo>
                  <a:lnTo>
                    <a:pt x="3" y="15"/>
                  </a:lnTo>
                  <a:lnTo>
                    <a:pt x="1" y="13"/>
                  </a:lnTo>
                  <a:lnTo>
                    <a:pt x="0" y="9"/>
                  </a:lnTo>
                  <a:lnTo>
                    <a:pt x="0" y="9"/>
                  </a:lnTo>
                  <a:lnTo>
                    <a:pt x="1" y="5"/>
                  </a:lnTo>
                  <a:lnTo>
                    <a:pt x="3" y="3"/>
                  </a:lnTo>
                  <a:lnTo>
                    <a:pt x="6" y="0"/>
                  </a:lnTo>
                  <a:lnTo>
                    <a:pt x="10" y="0"/>
                  </a:lnTo>
                  <a:lnTo>
                    <a:pt x="41" y="0"/>
                  </a:lnTo>
                  <a:lnTo>
                    <a:pt x="41" y="0"/>
                  </a:lnTo>
                  <a:lnTo>
                    <a:pt x="44" y="0"/>
                  </a:lnTo>
                  <a:lnTo>
                    <a:pt x="48" y="3"/>
                  </a:lnTo>
                  <a:lnTo>
                    <a:pt x="49" y="5"/>
                  </a:lnTo>
                  <a:lnTo>
                    <a:pt x="50" y="9"/>
                  </a:lnTo>
                  <a:lnTo>
                    <a:pt x="5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45" name="Freeform 87"/>
            <p:cNvSpPr>
              <a:spLocks/>
            </p:cNvSpPr>
            <p:nvPr/>
          </p:nvSpPr>
          <p:spPr bwMode="auto">
            <a:xfrm>
              <a:off x="393701" y="2916238"/>
              <a:ext cx="79375" cy="28575"/>
            </a:xfrm>
            <a:custGeom>
              <a:avLst/>
              <a:gdLst>
                <a:gd name="T0" fmla="*/ 50 w 50"/>
                <a:gd name="T1" fmla="*/ 10 h 18"/>
                <a:gd name="T2" fmla="*/ 50 w 50"/>
                <a:gd name="T3" fmla="*/ 10 h 18"/>
                <a:gd name="T4" fmla="*/ 49 w 50"/>
                <a:gd name="T5" fmla="*/ 13 h 18"/>
                <a:gd name="T6" fmla="*/ 48 w 50"/>
                <a:gd name="T7" fmla="*/ 16 h 18"/>
                <a:gd name="T8" fmla="*/ 44 w 50"/>
                <a:gd name="T9" fmla="*/ 17 h 18"/>
                <a:gd name="T10" fmla="*/ 41 w 50"/>
                <a:gd name="T11" fmla="*/ 18 h 18"/>
                <a:gd name="T12" fmla="*/ 10 w 50"/>
                <a:gd name="T13" fmla="*/ 18 h 18"/>
                <a:gd name="T14" fmla="*/ 10 w 50"/>
                <a:gd name="T15" fmla="*/ 18 h 18"/>
                <a:gd name="T16" fmla="*/ 6 w 50"/>
                <a:gd name="T17" fmla="*/ 17 h 18"/>
                <a:gd name="T18" fmla="*/ 3 w 50"/>
                <a:gd name="T19" fmla="*/ 16 h 18"/>
                <a:gd name="T20" fmla="*/ 1 w 50"/>
                <a:gd name="T21" fmla="*/ 13 h 18"/>
                <a:gd name="T22" fmla="*/ 0 w 50"/>
                <a:gd name="T23" fmla="*/ 10 h 18"/>
                <a:gd name="T24" fmla="*/ 0 w 50"/>
                <a:gd name="T25" fmla="*/ 10 h 18"/>
                <a:gd name="T26" fmla="*/ 1 w 50"/>
                <a:gd name="T27" fmla="*/ 6 h 18"/>
                <a:gd name="T28" fmla="*/ 3 w 50"/>
                <a:gd name="T29" fmla="*/ 2 h 18"/>
                <a:gd name="T30" fmla="*/ 6 w 50"/>
                <a:gd name="T31" fmla="*/ 1 h 18"/>
                <a:gd name="T32" fmla="*/ 10 w 50"/>
                <a:gd name="T33" fmla="*/ 0 h 18"/>
                <a:gd name="T34" fmla="*/ 41 w 50"/>
                <a:gd name="T35" fmla="*/ 0 h 18"/>
                <a:gd name="T36" fmla="*/ 41 w 50"/>
                <a:gd name="T37" fmla="*/ 0 h 18"/>
                <a:gd name="T38" fmla="*/ 44 w 50"/>
                <a:gd name="T39" fmla="*/ 1 h 18"/>
                <a:gd name="T40" fmla="*/ 48 w 50"/>
                <a:gd name="T41" fmla="*/ 2 h 18"/>
                <a:gd name="T42" fmla="*/ 49 w 50"/>
                <a:gd name="T43" fmla="*/ 6 h 18"/>
                <a:gd name="T44" fmla="*/ 50 w 50"/>
                <a:gd name="T45" fmla="*/ 10 h 18"/>
                <a:gd name="T46" fmla="*/ 50 w 50"/>
                <a:gd name="T47"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18">
                  <a:moveTo>
                    <a:pt x="50" y="10"/>
                  </a:moveTo>
                  <a:lnTo>
                    <a:pt x="50" y="10"/>
                  </a:lnTo>
                  <a:lnTo>
                    <a:pt x="49" y="13"/>
                  </a:lnTo>
                  <a:lnTo>
                    <a:pt x="48" y="16"/>
                  </a:lnTo>
                  <a:lnTo>
                    <a:pt x="44" y="17"/>
                  </a:lnTo>
                  <a:lnTo>
                    <a:pt x="41" y="18"/>
                  </a:lnTo>
                  <a:lnTo>
                    <a:pt x="10" y="18"/>
                  </a:lnTo>
                  <a:lnTo>
                    <a:pt x="10" y="18"/>
                  </a:lnTo>
                  <a:lnTo>
                    <a:pt x="6" y="17"/>
                  </a:lnTo>
                  <a:lnTo>
                    <a:pt x="3" y="16"/>
                  </a:lnTo>
                  <a:lnTo>
                    <a:pt x="1" y="13"/>
                  </a:lnTo>
                  <a:lnTo>
                    <a:pt x="0" y="10"/>
                  </a:lnTo>
                  <a:lnTo>
                    <a:pt x="0" y="10"/>
                  </a:lnTo>
                  <a:lnTo>
                    <a:pt x="1" y="6"/>
                  </a:lnTo>
                  <a:lnTo>
                    <a:pt x="3" y="2"/>
                  </a:lnTo>
                  <a:lnTo>
                    <a:pt x="6" y="1"/>
                  </a:lnTo>
                  <a:lnTo>
                    <a:pt x="10" y="0"/>
                  </a:lnTo>
                  <a:lnTo>
                    <a:pt x="41" y="0"/>
                  </a:lnTo>
                  <a:lnTo>
                    <a:pt x="41" y="0"/>
                  </a:lnTo>
                  <a:lnTo>
                    <a:pt x="44" y="1"/>
                  </a:lnTo>
                  <a:lnTo>
                    <a:pt x="48" y="2"/>
                  </a:lnTo>
                  <a:lnTo>
                    <a:pt x="49" y="6"/>
                  </a:lnTo>
                  <a:lnTo>
                    <a:pt x="50" y="10"/>
                  </a:lnTo>
                  <a:lnTo>
                    <a:pt x="5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46" name="Freeform 88"/>
            <p:cNvSpPr>
              <a:spLocks noEditPoints="1"/>
            </p:cNvSpPr>
            <p:nvPr/>
          </p:nvSpPr>
          <p:spPr bwMode="auto">
            <a:xfrm>
              <a:off x="412751" y="2563813"/>
              <a:ext cx="449263" cy="479425"/>
            </a:xfrm>
            <a:custGeom>
              <a:avLst/>
              <a:gdLst>
                <a:gd name="T0" fmla="*/ 36 w 283"/>
                <a:gd name="T1" fmla="*/ 0 h 302"/>
                <a:gd name="T2" fmla="*/ 15 w 283"/>
                <a:gd name="T3" fmla="*/ 6 h 302"/>
                <a:gd name="T4" fmla="*/ 3 w 283"/>
                <a:gd name="T5" fmla="*/ 21 h 302"/>
                <a:gd name="T6" fmla="*/ 0 w 283"/>
                <a:gd name="T7" fmla="*/ 59 h 302"/>
                <a:gd name="T8" fmla="*/ 23 w 283"/>
                <a:gd name="T9" fmla="*/ 54 h 302"/>
                <a:gd name="T10" fmla="*/ 42 w 283"/>
                <a:gd name="T11" fmla="*/ 47 h 302"/>
                <a:gd name="T12" fmla="*/ 51 w 283"/>
                <a:gd name="T13" fmla="*/ 48 h 302"/>
                <a:gd name="T14" fmla="*/ 62 w 283"/>
                <a:gd name="T15" fmla="*/ 58 h 302"/>
                <a:gd name="T16" fmla="*/ 66 w 283"/>
                <a:gd name="T17" fmla="*/ 72 h 302"/>
                <a:gd name="T18" fmla="*/ 64 w 283"/>
                <a:gd name="T19" fmla="*/ 81 h 302"/>
                <a:gd name="T20" fmla="*/ 56 w 283"/>
                <a:gd name="T21" fmla="*/ 92 h 302"/>
                <a:gd name="T22" fmla="*/ 42 w 283"/>
                <a:gd name="T23" fmla="*/ 97 h 302"/>
                <a:gd name="T24" fmla="*/ 28 w 283"/>
                <a:gd name="T25" fmla="*/ 93 h 302"/>
                <a:gd name="T26" fmla="*/ 0 w 283"/>
                <a:gd name="T27" fmla="*/ 84 h 302"/>
                <a:gd name="T28" fmla="*/ 19 w 283"/>
                <a:gd name="T29" fmla="*/ 138 h 302"/>
                <a:gd name="T30" fmla="*/ 34 w 283"/>
                <a:gd name="T31" fmla="*/ 127 h 302"/>
                <a:gd name="T32" fmla="*/ 47 w 283"/>
                <a:gd name="T33" fmla="*/ 127 h 302"/>
                <a:gd name="T34" fmla="*/ 59 w 283"/>
                <a:gd name="T35" fmla="*/ 133 h 302"/>
                <a:gd name="T36" fmla="*/ 66 w 283"/>
                <a:gd name="T37" fmla="*/ 146 h 302"/>
                <a:gd name="T38" fmla="*/ 66 w 283"/>
                <a:gd name="T39" fmla="*/ 156 h 302"/>
                <a:gd name="T40" fmla="*/ 59 w 283"/>
                <a:gd name="T41" fmla="*/ 169 h 302"/>
                <a:gd name="T42" fmla="*/ 47 w 283"/>
                <a:gd name="T43" fmla="*/ 176 h 302"/>
                <a:gd name="T44" fmla="*/ 34 w 283"/>
                <a:gd name="T45" fmla="*/ 175 h 302"/>
                <a:gd name="T46" fmla="*/ 19 w 283"/>
                <a:gd name="T47" fmla="*/ 164 h 302"/>
                <a:gd name="T48" fmla="*/ 19 w 283"/>
                <a:gd name="T49" fmla="*/ 219 h 302"/>
                <a:gd name="T50" fmla="*/ 28 w 283"/>
                <a:gd name="T51" fmla="*/ 209 h 302"/>
                <a:gd name="T52" fmla="*/ 42 w 283"/>
                <a:gd name="T53" fmla="*/ 206 h 302"/>
                <a:gd name="T54" fmla="*/ 56 w 283"/>
                <a:gd name="T55" fmla="*/ 210 h 302"/>
                <a:gd name="T56" fmla="*/ 64 w 283"/>
                <a:gd name="T57" fmla="*/ 222 h 302"/>
                <a:gd name="T58" fmla="*/ 66 w 283"/>
                <a:gd name="T59" fmla="*/ 232 h 302"/>
                <a:gd name="T60" fmla="*/ 62 w 283"/>
                <a:gd name="T61" fmla="*/ 245 h 302"/>
                <a:gd name="T62" fmla="*/ 51 w 283"/>
                <a:gd name="T63" fmla="*/ 254 h 302"/>
                <a:gd name="T64" fmla="*/ 42 w 283"/>
                <a:gd name="T65" fmla="*/ 255 h 302"/>
                <a:gd name="T66" fmla="*/ 23 w 283"/>
                <a:gd name="T67" fmla="*/ 249 h 302"/>
                <a:gd name="T68" fmla="*/ 0 w 283"/>
                <a:gd name="T69" fmla="*/ 268 h 302"/>
                <a:gd name="T70" fmla="*/ 3 w 283"/>
                <a:gd name="T71" fmla="*/ 281 h 302"/>
                <a:gd name="T72" fmla="*/ 15 w 283"/>
                <a:gd name="T73" fmla="*/ 296 h 302"/>
                <a:gd name="T74" fmla="*/ 36 w 283"/>
                <a:gd name="T75" fmla="*/ 302 h 302"/>
                <a:gd name="T76" fmla="*/ 256 w 283"/>
                <a:gd name="T77" fmla="*/ 302 h 302"/>
                <a:gd name="T78" fmla="*/ 273 w 283"/>
                <a:gd name="T79" fmla="*/ 292 h 302"/>
                <a:gd name="T80" fmla="*/ 282 w 283"/>
                <a:gd name="T81" fmla="*/ 274 h 302"/>
                <a:gd name="T82" fmla="*/ 283 w 283"/>
                <a:gd name="T83" fmla="*/ 35 h 302"/>
                <a:gd name="T84" fmla="*/ 277 w 283"/>
                <a:gd name="T85" fmla="*/ 15 h 302"/>
                <a:gd name="T86" fmla="*/ 262 w 283"/>
                <a:gd name="T87" fmla="*/ 2 h 302"/>
                <a:gd name="T88" fmla="*/ 248 w 283"/>
                <a:gd name="T89" fmla="*/ 0 h 302"/>
                <a:gd name="T90" fmla="*/ 246 w 283"/>
                <a:gd name="T91" fmla="*/ 98 h 302"/>
                <a:gd name="T92" fmla="*/ 237 w 283"/>
                <a:gd name="T93" fmla="*/ 104 h 302"/>
                <a:gd name="T94" fmla="*/ 97 w 283"/>
                <a:gd name="T95" fmla="*/ 103 h 302"/>
                <a:gd name="T96" fmla="*/ 91 w 283"/>
                <a:gd name="T97" fmla="*/ 94 h 302"/>
                <a:gd name="T98" fmla="*/ 91 w 283"/>
                <a:gd name="T99" fmla="*/ 53 h 302"/>
                <a:gd name="T100" fmla="*/ 101 w 283"/>
                <a:gd name="T101" fmla="*/ 47 h 302"/>
                <a:gd name="T102" fmla="*/ 241 w 283"/>
                <a:gd name="T103" fmla="*/ 47 h 302"/>
                <a:gd name="T104" fmla="*/ 247 w 283"/>
                <a:gd name="T105" fmla="*/ 5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3" h="302">
                  <a:moveTo>
                    <a:pt x="248" y="0"/>
                  </a:moveTo>
                  <a:lnTo>
                    <a:pt x="36" y="0"/>
                  </a:lnTo>
                  <a:lnTo>
                    <a:pt x="36" y="0"/>
                  </a:lnTo>
                  <a:lnTo>
                    <a:pt x="28" y="1"/>
                  </a:lnTo>
                  <a:lnTo>
                    <a:pt x="22" y="2"/>
                  </a:lnTo>
                  <a:lnTo>
                    <a:pt x="15" y="6"/>
                  </a:lnTo>
                  <a:lnTo>
                    <a:pt x="10" y="10"/>
                  </a:lnTo>
                  <a:lnTo>
                    <a:pt x="7" y="15"/>
                  </a:lnTo>
                  <a:lnTo>
                    <a:pt x="3" y="21"/>
                  </a:lnTo>
                  <a:lnTo>
                    <a:pt x="2" y="28"/>
                  </a:lnTo>
                  <a:lnTo>
                    <a:pt x="0" y="35"/>
                  </a:lnTo>
                  <a:lnTo>
                    <a:pt x="0" y="59"/>
                  </a:lnTo>
                  <a:lnTo>
                    <a:pt x="19" y="59"/>
                  </a:lnTo>
                  <a:lnTo>
                    <a:pt x="19" y="59"/>
                  </a:lnTo>
                  <a:lnTo>
                    <a:pt x="23" y="54"/>
                  </a:lnTo>
                  <a:lnTo>
                    <a:pt x="28" y="50"/>
                  </a:lnTo>
                  <a:lnTo>
                    <a:pt x="34" y="48"/>
                  </a:lnTo>
                  <a:lnTo>
                    <a:pt x="42" y="47"/>
                  </a:lnTo>
                  <a:lnTo>
                    <a:pt x="42" y="47"/>
                  </a:lnTo>
                  <a:lnTo>
                    <a:pt x="47" y="47"/>
                  </a:lnTo>
                  <a:lnTo>
                    <a:pt x="51" y="48"/>
                  </a:lnTo>
                  <a:lnTo>
                    <a:pt x="56" y="50"/>
                  </a:lnTo>
                  <a:lnTo>
                    <a:pt x="59" y="54"/>
                  </a:lnTo>
                  <a:lnTo>
                    <a:pt x="62" y="58"/>
                  </a:lnTo>
                  <a:lnTo>
                    <a:pt x="64" y="62"/>
                  </a:lnTo>
                  <a:lnTo>
                    <a:pt x="66" y="67"/>
                  </a:lnTo>
                  <a:lnTo>
                    <a:pt x="66" y="72"/>
                  </a:lnTo>
                  <a:lnTo>
                    <a:pt x="66" y="72"/>
                  </a:lnTo>
                  <a:lnTo>
                    <a:pt x="66" y="77"/>
                  </a:lnTo>
                  <a:lnTo>
                    <a:pt x="64" y="81"/>
                  </a:lnTo>
                  <a:lnTo>
                    <a:pt x="62" y="86"/>
                  </a:lnTo>
                  <a:lnTo>
                    <a:pt x="59" y="89"/>
                  </a:lnTo>
                  <a:lnTo>
                    <a:pt x="56" y="92"/>
                  </a:lnTo>
                  <a:lnTo>
                    <a:pt x="51" y="94"/>
                  </a:lnTo>
                  <a:lnTo>
                    <a:pt x="47" y="96"/>
                  </a:lnTo>
                  <a:lnTo>
                    <a:pt x="42" y="97"/>
                  </a:lnTo>
                  <a:lnTo>
                    <a:pt x="42" y="97"/>
                  </a:lnTo>
                  <a:lnTo>
                    <a:pt x="34" y="96"/>
                  </a:lnTo>
                  <a:lnTo>
                    <a:pt x="28" y="93"/>
                  </a:lnTo>
                  <a:lnTo>
                    <a:pt x="23" y="89"/>
                  </a:lnTo>
                  <a:lnTo>
                    <a:pt x="19" y="84"/>
                  </a:lnTo>
                  <a:lnTo>
                    <a:pt x="0" y="84"/>
                  </a:lnTo>
                  <a:lnTo>
                    <a:pt x="0" y="138"/>
                  </a:lnTo>
                  <a:lnTo>
                    <a:pt x="19" y="138"/>
                  </a:lnTo>
                  <a:lnTo>
                    <a:pt x="19" y="138"/>
                  </a:lnTo>
                  <a:lnTo>
                    <a:pt x="23" y="133"/>
                  </a:lnTo>
                  <a:lnTo>
                    <a:pt x="28" y="130"/>
                  </a:lnTo>
                  <a:lnTo>
                    <a:pt x="34" y="127"/>
                  </a:lnTo>
                  <a:lnTo>
                    <a:pt x="42" y="126"/>
                  </a:lnTo>
                  <a:lnTo>
                    <a:pt x="42" y="126"/>
                  </a:lnTo>
                  <a:lnTo>
                    <a:pt x="47" y="127"/>
                  </a:lnTo>
                  <a:lnTo>
                    <a:pt x="51" y="128"/>
                  </a:lnTo>
                  <a:lnTo>
                    <a:pt x="56" y="131"/>
                  </a:lnTo>
                  <a:lnTo>
                    <a:pt x="59" y="133"/>
                  </a:lnTo>
                  <a:lnTo>
                    <a:pt x="62" y="137"/>
                  </a:lnTo>
                  <a:lnTo>
                    <a:pt x="64" y="141"/>
                  </a:lnTo>
                  <a:lnTo>
                    <a:pt x="66" y="146"/>
                  </a:lnTo>
                  <a:lnTo>
                    <a:pt x="66" y="151"/>
                  </a:lnTo>
                  <a:lnTo>
                    <a:pt x="66" y="151"/>
                  </a:lnTo>
                  <a:lnTo>
                    <a:pt x="66" y="156"/>
                  </a:lnTo>
                  <a:lnTo>
                    <a:pt x="64" y="161"/>
                  </a:lnTo>
                  <a:lnTo>
                    <a:pt x="62" y="165"/>
                  </a:lnTo>
                  <a:lnTo>
                    <a:pt x="59" y="169"/>
                  </a:lnTo>
                  <a:lnTo>
                    <a:pt x="56" y="172"/>
                  </a:lnTo>
                  <a:lnTo>
                    <a:pt x="51" y="174"/>
                  </a:lnTo>
                  <a:lnTo>
                    <a:pt x="47" y="176"/>
                  </a:lnTo>
                  <a:lnTo>
                    <a:pt x="42" y="176"/>
                  </a:lnTo>
                  <a:lnTo>
                    <a:pt x="42" y="176"/>
                  </a:lnTo>
                  <a:lnTo>
                    <a:pt x="34" y="175"/>
                  </a:lnTo>
                  <a:lnTo>
                    <a:pt x="28" y="172"/>
                  </a:lnTo>
                  <a:lnTo>
                    <a:pt x="23" y="169"/>
                  </a:lnTo>
                  <a:lnTo>
                    <a:pt x="19" y="164"/>
                  </a:lnTo>
                  <a:lnTo>
                    <a:pt x="0" y="164"/>
                  </a:lnTo>
                  <a:lnTo>
                    <a:pt x="0" y="219"/>
                  </a:lnTo>
                  <a:lnTo>
                    <a:pt x="19" y="219"/>
                  </a:lnTo>
                  <a:lnTo>
                    <a:pt x="19" y="219"/>
                  </a:lnTo>
                  <a:lnTo>
                    <a:pt x="23" y="213"/>
                  </a:lnTo>
                  <a:lnTo>
                    <a:pt x="28" y="209"/>
                  </a:lnTo>
                  <a:lnTo>
                    <a:pt x="34" y="206"/>
                  </a:lnTo>
                  <a:lnTo>
                    <a:pt x="42" y="206"/>
                  </a:lnTo>
                  <a:lnTo>
                    <a:pt x="42" y="206"/>
                  </a:lnTo>
                  <a:lnTo>
                    <a:pt x="47" y="206"/>
                  </a:lnTo>
                  <a:lnTo>
                    <a:pt x="51" y="208"/>
                  </a:lnTo>
                  <a:lnTo>
                    <a:pt x="56" y="210"/>
                  </a:lnTo>
                  <a:lnTo>
                    <a:pt x="59" y="213"/>
                  </a:lnTo>
                  <a:lnTo>
                    <a:pt x="62" y="216"/>
                  </a:lnTo>
                  <a:lnTo>
                    <a:pt x="64" y="222"/>
                  </a:lnTo>
                  <a:lnTo>
                    <a:pt x="66" y="227"/>
                  </a:lnTo>
                  <a:lnTo>
                    <a:pt x="66" y="232"/>
                  </a:lnTo>
                  <a:lnTo>
                    <a:pt x="66" y="232"/>
                  </a:lnTo>
                  <a:lnTo>
                    <a:pt x="66" y="237"/>
                  </a:lnTo>
                  <a:lnTo>
                    <a:pt x="64" y="240"/>
                  </a:lnTo>
                  <a:lnTo>
                    <a:pt x="62" y="245"/>
                  </a:lnTo>
                  <a:lnTo>
                    <a:pt x="59" y="249"/>
                  </a:lnTo>
                  <a:lnTo>
                    <a:pt x="56" y="252"/>
                  </a:lnTo>
                  <a:lnTo>
                    <a:pt x="51" y="254"/>
                  </a:lnTo>
                  <a:lnTo>
                    <a:pt x="47" y="255"/>
                  </a:lnTo>
                  <a:lnTo>
                    <a:pt x="42" y="255"/>
                  </a:lnTo>
                  <a:lnTo>
                    <a:pt x="42" y="255"/>
                  </a:lnTo>
                  <a:lnTo>
                    <a:pt x="34" y="255"/>
                  </a:lnTo>
                  <a:lnTo>
                    <a:pt x="28" y="253"/>
                  </a:lnTo>
                  <a:lnTo>
                    <a:pt x="23" y="249"/>
                  </a:lnTo>
                  <a:lnTo>
                    <a:pt x="19" y="244"/>
                  </a:lnTo>
                  <a:lnTo>
                    <a:pt x="0" y="244"/>
                  </a:lnTo>
                  <a:lnTo>
                    <a:pt x="0" y="268"/>
                  </a:lnTo>
                  <a:lnTo>
                    <a:pt x="0" y="268"/>
                  </a:lnTo>
                  <a:lnTo>
                    <a:pt x="2" y="274"/>
                  </a:lnTo>
                  <a:lnTo>
                    <a:pt x="3" y="281"/>
                  </a:lnTo>
                  <a:lnTo>
                    <a:pt x="7" y="287"/>
                  </a:lnTo>
                  <a:lnTo>
                    <a:pt x="10" y="292"/>
                  </a:lnTo>
                  <a:lnTo>
                    <a:pt x="15" y="296"/>
                  </a:lnTo>
                  <a:lnTo>
                    <a:pt x="22" y="300"/>
                  </a:lnTo>
                  <a:lnTo>
                    <a:pt x="28" y="302"/>
                  </a:lnTo>
                  <a:lnTo>
                    <a:pt x="36" y="302"/>
                  </a:lnTo>
                  <a:lnTo>
                    <a:pt x="248" y="302"/>
                  </a:lnTo>
                  <a:lnTo>
                    <a:pt x="248" y="302"/>
                  </a:lnTo>
                  <a:lnTo>
                    <a:pt x="256" y="302"/>
                  </a:lnTo>
                  <a:lnTo>
                    <a:pt x="262" y="300"/>
                  </a:lnTo>
                  <a:lnTo>
                    <a:pt x="268" y="296"/>
                  </a:lnTo>
                  <a:lnTo>
                    <a:pt x="273" y="292"/>
                  </a:lnTo>
                  <a:lnTo>
                    <a:pt x="277" y="287"/>
                  </a:lnTo>
                  <a:lnTo>
                    <a:pt x="281" y="281"/>
                  </a:lnTo>
                  <a:lnTo>
                    <a:pt x="282" y="274"/>
                  </a:lnTo>
                  <a:lnTo>
                    <a:pt x="283" y="268"/>
                  </a:lnTo>
                  <a:lnTo>
                    <a:pt x="283" y="35"/>
                  </a:lnTo>
                  <a:lnTo>
                    <a:pt x="283" y="35"/>
                  </a:lnTo>
                  <a:lnTo>
                    <a:pt x="282" y="28"/>
                  </a:lnTo>
                  <a:lnTo>
                    <a:pt x="281" y="21"/>
                  </a:lnTo>
                  <a:lnTo>
                    <a:pt x="277" y="15"/>
                  </a:lnTo>
                  <a:lnTo>
                    <a:pt x="273" y="10"/>
                  </a:lnTo>
                  <a:lnTo>
                    <a:pt x="268" y="6"/>
                  </a:lnTo>
                  <a:lnTo>
                    <a:pt x="262" y="2"/>
                  </a:lnTo>
                  <a:lnTo>
                    <a:pt x="256" y="1"/>
                  </a:lnTo>
                  <a:lnTo>
                    <a:pt x="248" y="0"/>
                  </a:lnTo>
                  <a:lnTo>
                    <a:pt x="248" y="0"/>
                  </a:lnTo>
                  <a:close/>
                  <a:moveTo>
                    <a:pt x="247" y="94"/>
                  </a:moveTo>
                  <a:lnTo>
                    <a:pt x="247" y="94"/>
                  </a:lnTo>
                  <a:lnTo>
                    <a:pt x="246" y="98"/>
                  </a:lnTo>
                  <a:lnTo>
                    <a:pt x="243" y="101"/>
                  </a:lnTo>
                  <a:lnTo>
                    <a:pt x="241" y="103"/>
                  </a:lnTo>
                  <a:lnTo>
                    <a:pt x="237" y="104"/>
                  </a:lnTo>
                  <a:lnTo>
                    <a:pt x="101" y="104"/>
                  </a:lnTo>
                  <a:lnTo>
                    <a:pt x="101" y="104"/>
                  </a:lnTo>
                  <a:lnTo>
                    <a:pt x="97" y="103"/>
                  </a:lnTo>
                  <a:lnTo>
                    <a:pt x="93" y="101"/>
                  </a:lnTo>
                  <a:lnTo>
                    <a:pt x="91" y="98"/>
                  </a:lnTo>
                  <a:lnTo>
                    <a:pt x="91" y="94"/>
                  </a:lnTo>
                  <a:lnTo>
                    <a:pt x="91" y="57"/>
                  </a:lnTo>
                  <a:lnTo>
                    <a:pt x="91" y="57"/>
                  </a:lnTo>
                  <a:lnTo>
                    <a:pt x="91" y="53"/>
                  </a:lnTo>
                  <a:lnTo>
                    <a:pt x="93" y="49"/>
                  </a:lnTo>
                  <a:lnTo>
                    <a:pt x="97" y="47"/>
                  </a:lnTo>
                  <a:lnTo>
                    <a:pt x="101" y="47"/>
                  </a:lnTo>
                  <a:lnTo>
                    <a:pt x="237" y="47"/>
                  </a:lnTo>
                  <a:lnTo>
                    <a:pt x="237" y="47"/>
                  </a:lnTo>
                  <a:lnTo>
                    <a:pt x="241" y="47"/>
                  </a:lnTo>
                  <a:lnTo>
                    <a:pt x="243" y="49"/>
                  </a:lnTo>
                  <a:lnTo>
                    <a:pt x="246" y="53"/>
                  </a:lnTo>
                  <a:lnTo>
                    <a:pt x="247" y="57"/>
                  </a:lnTo>
                  <a:lnTo>
                    <a:pt x="247"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grpSp>
      <p:sp>
        <p:nvSpPr>
          <p:cNvPr id="54" name="标题 53"/>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1235161539"/>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3"/>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6" dur="1000" fill="hold"/>
                                        <p:tgtEl>
                                          <p:spTgt spid="4"/>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4"/>
                                        </p:tgtEl>
                                      </p:cBhvr>
                                    </p:animEffect>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par>
                                <p:cTn id="47" presetID="42"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5" presetClass="entr" presetSubtype="0"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8" dur="1000" fill="hold"/>
                                        <p:tgtEl>
                                          <p:spTgt spid="5"/>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5"/>
                                        </p:tgtEl>
                                      </p:cBhvr>
                                    </p:animEffect>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p:cTn id="66" dur="500" fill="hold"/>
                                        <p:tgtEl>
                                          <p:spTgt spid="40"/>
                                        </p:tgtEl>
                                        <p:attrNameLst>
                                          <p:attrName>ppt_w</p:attrName>
                                        </p:attrNameLst>
                                      </p:cBhvr>
                                      <p:tavLst>
                                        <p:tav tm="0">
                                          <p:val>
                                            <p:fltVal val="0"/>
                                          </p:val>
                                        </p:tav>
                                        <p:tav tm="100000">
                                          <p:val>
                                            <p:strVal val="#ppt_w"/>
                                          </p:val>
                                        </p:tav>
                                      </p:tavLst>
                                    </p:anim>
                                    <p:anim calcmode="lin" valueType="num">
                                      <p:cBhvr>
                                        <p:cTn id="67" dur="500" fill="hold"/>
                                        <p:tgtEl>
                                          <p:spTgt spid="40"/>
                                        </p:tgtEl>
                                        <p:attrNameLst>
                                          <p:attrName>ppt_h</p:attrName>
                                        </p:attrNameLst>
                                      </p:cBhvr>
                                      <p:tavLst>
                                        <p:tav tm="0">
                                          <p:val>
                                            <p:fltVal val="0"/>
                                          </p:val>
                                        </p:tav>
                                        <p:tav tm="100000">
                                          <p:val>
                                            <p:strVal val="#ppt_h"/>
                                          </p:val>
                                        </p:tav>
                                      </p:tavLst>
                                    </p:anim>
                                    <p:animEffect transition="in" filter="fade">
                                      <p:cBhvr>
                                        <p:cTn id="68" dur="500"/>
                                        <p:tgtEl>
                                          <p:spTgt spid="40"/>
                                        </p:tgtEl>
                                      </p:cBhvr>
                                    </p:animEffect>
                                  </p:childTnLst>
                                </p:cTn>
                              </p:par>
                              <p:par>
                                <p:cTn id="69" presetID="42" presetClass="entr" presetSubtype="0"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1000"/>
                                        <p:tgtEl>
                                          <p:spTgt spid="16"/>
                                        </p:tgtEl>
                                      </p:cBhvr>
                                    </p:animEffect>
                                    <p:anim calcmode="lin" valueType="num">
                                      <p:cBhvr>
                                        <p:cTn id="72" dur="1000" fill="hold"/>
                                        <p:tgtEl>
                                          <p:spTgt spid="16"/>
                                        </p:tgtEl>
                                        <p:attrNameLst>
                                          <p:attrName>ppt_x</p:attrName>
                                        </p:attrNameLst>
                                      </p:cBhvr>
                                      <p:tavLst>
                                        <p:tav tm="0">
                                          <p:val>
                                            <p:strVal val="#ppt_x"/>
                                          </p:val>
                                        </p:tav>
                                        <p:tav tm="100000">
                                          <p:val>
                                            <p:strVal val="#ppt_x"/>
                                          </p:val>
                                        </p:tav>
                                      </p:tavLst>
                                    </p:anim>
                                    <p:anim calcmode="lin" valueType="num">
                                      <p:cBhvr>
                                        <p:cTn id="7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接连接符 10"/>
          <p:cNvSpPr>
            <a:spLocks noChangeShapeType="1"/>
          </p:cNvSpPr>
          <p:nvPr/>
        </p:nvSpPr>
        <p:spPr bwMode="auto">
          <a:xfrm>
            <a:off x="6095738" y="881153"/>
            <a:ext cx="2115" cy="5279707"/>
          </a:xfrm>
          <a:prstGeom prst="line">
            <a:avLst/>
          </a:prstGeom>
          <a:noFill/>
          <a:ln w="9525" cap="flat" cmpd="sng">
            <a:solidFill>
              <a:schemeClr val="tx1">
                <a:lumMod val="65000"/>
                <a:lumOff val="35000"/>
              </a:schemeClr>
            </a:solidFill>
            <a:bevel/>
            <a:headEnd/>
            <a:tailEnd/>
          </a:ln>
          <a:extLst>
            <a:ext uri="{909E8E84-426E-40DD-AFC4-6F175D3DCCD1}">
              <a14:hiddenFill xmlns:a14="http://schemas.microsoft.com/office/drawing/2010/main">
                <a:noFill/>
              </a14:hiddenFill>
            </a:ext>
          </a:extLst>
        </p:spPr>
        <p:txBody>
          <a:bodyPr/>
          <a:lstStyle/>
          <a:p>
            <a:endParaRPr lang="zh-CN" altLang="en-US" sz="3199"/>
          </a:p>
        </p:txBody>
      </p:sp>
      <p:sp>
        <p:nvSpPr>
          <p:cNvPr id="3" name="椭圆 11"/>
          <p:cNvSpPr>
            <a:spLocks noChangeArrowheads="1"/>
          </p:cNvSpPr>
          <p:nvPr/>
        </p:nvSpPr>
        <p:spPr bwMode="auto">
          <a:xfrm>
            <a:off x="5530733" y="2715824"/>
            <a:ext cx="1130006" cy="1130007"/>
          </a:xfrm>
          <a:prstGeom prst="ellipse">
            <a:avLst/>
          </a:prstGeom>
          <a:solidFill>
            <a:schemeClr val="tx2"/>
          </a:solidFill>
          <a:ln w="25400" cap="flat" cmpd="sng">
            <a:noFill/>
            <a:bevel/>
            <a:headEnd/>
            <a:tailEnd/>
          </a:ln>
        </p:spPr>
        <p:txBody>
          <a:bodyPr anchor="ctr"/>
          <a:lstStyle/>
          <a:p>
            <a:pPr algn="ctr"/>
            <a:endParaRPr lang="zh-CN" altLang="zh-CN" sz="3199">
              <a:solidFill>
                <a:srgbClr val="FFFFFF"/>
              </a:solidFill>
              <a:latin typeface="宋体" pitchFamily="2" charset="-122"/>
              <a:sym typeface="宋体" pitchFamily="2" charset="-122"/>
            </a:endParaRPr>
          </a:p>
        </p:txBody>
      </p:sp>
      <p:sp>
        <p:nvSpPr>
          <p:cNvPr id="4" name="TextBox 12"/>
          <p:cNvSpPr>
            <a:spLocks noChangeArrowheads="1"/>
          </p:cNvSpPr>
          <p:nvPr/>
        </p:nvSpPr>
        <p:spPr bwMode="auto">
          <a:xfrm>
            <a:off x="720804" y="1797244"/>
            <a:ext cx="431899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宋体" pitchFamily="2" charset="-122"/>
              </a:rPr>
              <a:t>这里输入简单的文字概述这里输入简单文字概</a:t>
            </a:r>
          </a:p>
          <a:p>
            <a:pPr>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宋体" pitchFamily="2" charset="-122"/>
              </a:rPr>
              <a:t>述这里输入简单的文字概述这里入简单的文字</a:t>
            </a:r>
          </a:p>
          <a:p>
            <a:pPr>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宋体" pitchFamily="2" charset="-122"/>
              </a:rPr>
              <a:t>概述这里输入述简单的文字概述这里输入简单</a:t>
            </a:r>
          </a:p>
          <a:p>
            <a:pPr>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宋体" pitchFamily="2" charset="-122"/>
              </a:rPr>
              <a:t>的文字概述这里输入简单的文字概述这里输入</a:t>
            </a:r>
          </a:p>
          <a:p>
            <a:pPr>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宋体" pitchFamily="2" charset="-122"/>
              </a:rPr>
              <a:t>简单的文字概述这里输入</a:t>
            </a:r>
          </a:p>
        </p:txBody>
      </p:sp>
      <p:sp>
        <p:nvSpPr>
          <p:cNvPr id="5" name="TextBox 13"/>
          <p:cNvSpPr>
            <a:spLocks noChangeArrowheads="1"/>
          </p:cNvSpPr>
          <p:nvPr/>
        </p:nvSpPr>
        <p:spPr bwMode="auto">
          <a:xfrm>
            <a:off x="1776744" y="1348812"/>
            <a:ext cx="3263050"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666" b="1" dirty="0">
                <a:solidFill>
                  <a:schemeClr val="accent1"/>
                </a:solidFill>
                <a:latin typeface="微软雅黑" pitchFamily="34" charset="-122"/>
                <a:ea typeface="微软雅黑" pitchFamily="34" charset="-122"/>
                <a:sym typeface="方正正大黑简体" pitchFamily="2" charset="-122"/>
              </a:rPr>
              <a:t>2016</a:t>
            </a:r>
            <a:r>
              <a:rPr lang="zh-CN" altLang="en-US" sz="2666" b="1" dirty="0">
                <a:solidFill>
                  <a:schemeClr val="accent1"/>
                </a:solidFill>
                <a:latin typeface="微软雅黑" pitchFamily="34" charset="-122"/>
                <a:ea typeface="微软雅黑" pitchFamily="34" charset="-122"/>
                <a:sym typeface="方正正大黑简体" pitchFamily="2" charset="-122"/>
              </a:rPr>
              <a:t>年工作情况</a:t>
            </a:r>
          </a:p>
        </p:txBody>
      </p:sp>
      <p:sp>
        <p:nvSpPr>
          <p:cNvPr id="6" name="TextBox 14"/>
          <p:cNvSpPr>
            <a:spLocks noChangeArrowheads="1"/>
          </p:cNvSpPr>
          <p:nvPr/>
        </p:nvSpPr>
        <p:spPr bwMode="auto">
          <a:xfrm>
            <a:off x="7056449" y="1361510"/>
            <a:ext cx="3263050"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666" b="1" dirty="0">
                <a:solidFill>
                  <a:schemeClr val="accent1"/>
                </a:solidFill>
                <a:latin typeface="微软雅黑" pitchFamily="34" charset="-122"/>
                <a:ea typeface="微软雅黑" pitchFamily="34" charset="-122"/>
                <a:sym typeface="方正正大黑简体" pitchFamily="2" charset="-122"/>
              </a:rPr>
              <a:t>2017</a:t>
            </a:r>
            <a:r>
              <a:rPr lang="zh-CN" altLang="en-US" sz="2666" b="1" dirty="0">
                <a:solidFill>
                  <a:schemeClr val="accent1"/>
                </a:solidFill>
                <a:latin typeface="微软雅黑" pitchFamily="34" charset="-122"/>
                <a:ea typeface="微软雅黑" pitchFamily="34" charset="-122"/>
                <a:sym typeface="方正正大黑简体" pitchFamily="2" charset="-122"/>
              </a:rPr>
              <a:t>年工作情况</a:t>
            </a:r>
          </a:p>
        </p:txBody>
      </p:sp>
      <p:sp>
        <p:nvSpPr>
          <p:cNvPr id="7" name="TextBox 15"/>
          <p:cNvSpPr>
            <a:spLocks noChangeArrowheads="1"/>
          </p:cNvSpPr>
          <p:nvPr/>
        </p:nvSpPr>
        <p:spPr bwMode="auto">
          <a:xfrm>
            <a:off x="7083963" y="1833217"/>
            <a:ext cx="438882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宋体" pitchFamily="2"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endParaRPr lang="zh-CN" altLang="en-US" sz="3199" dirty="0">
              <a:solidFill>
                <a:schemeClr val="tx1">
                  <a:lumMod val="50000"/>
                  <a:lumOff val="50000"/>
                </a:schemeClr>
              </a:solidFill>
              <a:latin typeface="微软雅黑" pitchFamily="34" charset="-122"/>
              <a:ea typeface="微软雅黑" pitchFamily="34" charset="-122"/>
            </a:endParaRPr>
          </a:p>
        </p:txBody>
      </p:sp>
      <p:sp>
        <p:nvSpPr>
          <p:cNvPr id="8" name="矩形 16"/>
          <p:cNvSpPr>
            <a:spLocks noChangeArrowheads="1"/>
          </p:cNvSpPr>
          <p:nvPr/>
        </p:nvSpPr>
        <p:spPr bwMode="auto">
          <a:xfrm>
            <a:off x="2496225" y="4379093"/>
            <a:ext cx="2255779" cy="302605"/>
          </a:xfrm>
          <a:prstGeom prst="rect">
            <a:avLst/>
          </a:prstGeom>
          <a:solidFill>
            <a:schemeClr val="accent1"/>
          </a:solidFill>
          <a:ln>
            <a:noFill/>
          </a:ln>
          <a:extLst/>
        </p:spPr>
        <p:txBody>
          <a:bodyPr anchor="ctr"/>
          <a:lstStyle/>
          <a:p>
            <a:pPr algn="ctr"/>
            <a:endParaRPr lang="zh-CN" altLang="zh-CN" sz="3199">
              <a:solidFill>
                <a:srgbClr val="FFFFFF"/>
              </a:solidFill>
              <a:latin typeface="宋体" pitchFamily="2" charset="-122"/>
              <a:sym typeface="宋体" pitchFamily="2" charset="-122"/>
            </a:endParaRPr>
          </a:p>
        </p:txBody>
      </p:sp>
      <p:sp>
        <p:nvSpPr>
          <p:cNvPr id="9" name="矩形 17"/>
          <p:cNvSpPr>
            <a:spLocks noChangeArrowheads="1"/>
          </p:cNvSpPr>
          <p:nvPr/>
        </p:nvSpPr>
        <p:spPr bwMode="auto">
          <a:xfrm>
            <a:off x="1201161" y="4859449"/>
            <a:ext cx="3536030" cy="302604"/>
          </a:xfrm>
          <a:prstGeom prst="rect">
            <a:avLst/>
          </a:prstGeom>
          <a:solidFill>
            <a:schemeClr val="accent2"/>
          </a:solidFill>
          <a:ln>
            <a:noFill/>
          </a:ln>
          <a:extLst/>
        </p:spPr>
        <p:txBody>
          <a:bodyPr anchor="ctr"/>
          <a:lstStyle/>
          <a:p>
            <a:pPr algn="ctr"/>
            <a:endParaRPr lang="zh-CN" altLang="zh-CN" sz="3199">
              <a:solidFill>
                <a:srgbClr val="FFFFFF"/>
              </a:solidFill>
              <a:latin typeface="宋体" pitchFamily="2" charset="-122"/>
              <a:sym typeface="宋体" pitchFamily="2" charset="-122"/>
            </a:endParaRPr>
          </a:p>
        </p:txBody>
      </p:sp>
      <p:sp>
        <p:nvSpPr>
          <p:cNvPr id="10" name="矩形 18"/>
          <p:cNvSpPr>
            <a:spLocks noChangeArrowheads="1"/>
          </p:cNvSpPr>
          <p:nvPr/>
        </p:nvSpPr>
        <p:spPr bwMode="auto">
          <a:xfrm>
            <a:off x="1874083" y="5420222"/>
            <a:ext cx="2877917" cy="302605"/>
          </a:xfrm>
          <a:prstGeom prst="rect">
            <a:avLst/>
          </a:prstGeom>
          <a:solidFill>
            <a:schemeClr val="accent3"/>
          </a:solidFill>
          <a:ln>
            <a:noFill/>
          </a:ln>
          <a:extLst/>
        </p:spPr>
        <p:txBody>
          <a:bodyPr anchor="ctr"/>
          <a:lstStyle/>
          <a:p>
            <a:pPr algn="ctr"/>
            <a:endParaRPr lang="zh-CN" altLang="zh-CN" sz="3199">
              <a:solidFill>
                <a:srgbClr val="FFFFFF"/>
              </a:solidFill>
              <a:latin typeface="宋体" pitchFamily="2" charset="-122"/>
              <a:sym typeface="宋体" pitchFamily="2" charset="-122"/>
            </a:endParaRPr>
          </a:p>
        </p:txBody>
      </p:sp>
      <p:sp>
        <p:nvSpPr>
          <p:cNvPr id="11" name="TextBox 19"/>
          <p:cNvSpPr>
            <a:spLocks noChangeArrowheads="1"/>
          </p:cNvSpPr>
          <p:nvPr/>
        </p:nvSpPr>
        <p:spPr bwMode="auto">
          <a:xfrm>
            <a:off x="2775549" y="4379090"/>
            <a:ext cx="1556836" cy="31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6">
                <a:solidFill>
                  <a:schemeClr val="bg1"/>
                </a:solidFill>
                <a:latin typeface="方正兰亭粗黑_GBK" charset="-122"/>
                <a:sym typeface="宋体" pitchFamily="2" charset="-122"/>
              </a:rPr>
              <a:t>计划完成：</a:t>
            </a:r>
            <a:r>
              <a:rPr lang="en-US" sz="1466">
                <a:solidFill>
                  <a:schemeClr val="bg1"/>
                </a:solidFill>
                <a:latin typeface="方正兰亭粗黑_GBK" charset="-122"/>
                <a:ea typeface="方正兰亭粗黑_GBK" charset="-122"/>
                <a:sym typeface="方正兰亭粗黑_GBK" charset="-122"/>
              </a:rPr>
              <a:t>56</a:t>
            </a:r>
            <a:r>
              <a:rPr lang="zh-CN" altLang="en-US" sz="1466">
                <a:solidFill>
                  <a:schemeClr val="bg1"/>
                </a:solidFill>
                <a:latin typeface="方正兰亭粗黑_GBK" charset="-122"/>
                <a:sym typeface="宋体" pitchFamily="2" charset="-122"/>
              </a:rPr>
              <a:t>％</a:t>
            </a:r>
          </a:p>
        </p:txBody>
      </p:sp>
      <p:sp>
        <p:nvSpPr>
          <p:cNvPr id="12" name="TextBox 20"/>
          <p:cNvSpPr>
            <a:spLocks noChangeArrowheads="1"/>
          </p:cNvSpPr>
          <p:nvPr/>
        </p:nvSpPr>
        <p:spPr bwMode="auto">
          <a:xfrm>
            <a:off x="2257103" y="4859449"/>
            <a:ext cx="2055371" cy="31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6">
                <a:solidFill>
                  <a:schemeClr val="bg1"/>
                </a:solidFill>
                <a:latin typeface="方正兰亭粗黑_GBK" charset="-122"/>
                <a:sym typeface="宋体" pitchFamily="2" charset="-122"/>
              </a:rPr>
              <a:t>实际完成数目：</a:t>
            </a:r>
            <a:r>
              <a:rPr lang="en-US" sz="1466">
                <a:solidFill>
                  <a:schemeClr val="bg1"/>
                </a:solidFill>
                <a:latin typeface="方正兰亭粗黑_GBK" charset="-122"/>
                <a:ea typeface="方正兰亭粗黑_GBK" charset="-122"/>
                <a:sym typeface="方正兰亭粗黑_GBK" charset="-122"/>
              </a:rPr>
              <a:t>820</a:t>
            </a:r>
            <a:r>
              <a:rPr lang="zh-CN" altLang="en-US" sz="1466">
                <a:solidFill>
                  <a:schemeClr val="bg1"/>
                </a:solidFill>
                <a:latin typeface="方正兰亭粗黑_GBK" charset="-122"/>
                <a:sym typeface="宋体" pitchFamily="2" charset="-122"/>
              </a:rPr>
              <a:t>万</a:t>
            </a:r>
          </a:p>
        </p:txBody>
      </p:sp>
      <p:sp>
        <p:nvSpPr>
          <p:cNvPr id="13" name="TextBox 21"/>
          <p:cNvSpPr>
            <a:spLocks noChangeArrowheads="1"/>
          </p:cNvSpPr>
          <p:nvPr/>
        </p:nvSpPr>
        <p:spPr bwMode="auto">
          <a:xfrm>
            <a:off x="2832685" y="5426568"/>
            <a:ext cx="1494320" cy="31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6">
                <a:solidFill>
                  <a:schemeClr val="bg1"/>
                </a:solidFill>
                <a:latin typeface="方正兰亭粗黑_GBK" charset="-122"/>
                <a:sym typeface="宋体" pitchFamily="2" charset="-122"/>
              </a:rPr>
              <a:t>回款数：</a:t>
            </a:r>
            <a:r>
              <a:rPr lang="en-US" sz="1466">
                <a:solidFill>
                  <a:schemeClr val="bg1"/>
                </a:solidFill>
                <a:latin typeface="方正兰亭粗黑_GBK" charset="-122"/>
                <a:ea typeface="方正兰亭粗黑_GBK" charset="-122"/>
                <a:sym typeface="方正兰亭粗黑_GBK" charset="-122"/>
              </a:rPr>
              <a:t>640</a:t>
            </a:r>
            <a:r>
              <a:rPr lang="zh-CN" altLang="en-US" sz="1466">
                <a:solidFill>
                  <a:schemeClr val="bg1"/>
                </a:solidFill>
                <a:latin typeface="方正兰亭粗黑_GBK" charset="-122"/>
                <a:sym typeface="宋体" pitchFamily="2" charset="-122"/>
              </a:rPr>
              <a:t>万</a:t>
            </a:r>
          </a:p>
        </p:txBody>
      </p:sp>
      <p:sp>
        <p:nvSpPr>
          <p:cNvPr id="14" name="矩形 22"/>
          <p:cNvSpPr>
            <a:spLocks noChangeArrowheads="1"/>
          </p:cNvSpPr>
          <p:nvPr/>
        </p:nvSpPr>
        <p:spPr bwMode="auto">
          <a:xfrm>
            <a:off x="7249020" y="4379093"/>
            <a:ext cx="2255779" cy="302605"/>
          </a:xfrm>
          <a:prstGeom prst="rect">
            <a:avLst/>
          </a:prstGeom>
          <a:solidFill>
            <a:schemeClr val="accent4"/>
          </a:solidFill>
          <a:ln>
            <a:noFill/>
          </a:ln>
          <a:extLst/>
        </p:spPr>
        <p:txBody>
          <a:bodyPr anchor="ctr"/>
          <a:lstStyle/>
          <a:p>
            <a:pPr algn="ctr"/>
            <a:endParaRPr lang="zh-CN" altLang="zh-CN" sz="3199">
              <a:solidFill>
                <a:srgbClr val="FFFFFF"/>
              </a:solidFill>
              <a:latin typeface="宋体" pitchFamily="2" charset="-122"/>
              <a:sym typeface="宋体" pitchFamily="2" charset="-122"/>
            </a:endParaRPr>
          </a:p>
        </p:txBody>
      </p:sp>
      <p:sp>
        <p:nvSpPr>
          <p:cNvPr id="15" name="矩形 23"/>
          <p:cNvSpPr>
            <a:spLocks noChangeArrowheads="1"/>
          </p:cNvSpPr>
          <p:nvPr/>
        </p:nvSpPr>
        <p:spPr bwMode="auto">
          <a:xfrm>
            <a:off x="7263829" y="4859449"/>
            <a:ext cx="3536028" cy="302604"/>
          </a:xfrm>
          <a:prstGeom prst="rect">
            <a:avLst/>
          </a:prstGeom>
          <a:solidFill>
            <a:schemeClr val="accent5"/>
          </a:solidFill>
          <a:ln>
            <a:noFill/>
          </a:ln>
          <a:extLst/>
        </p:spPr>
        <p:txBody>
          <a:bodyPr anchor="ctr"/>
          <a:lstStyle/>
          <a:p>
            <a:pPr algn="ctr"/>
            <a:endParaRPr lang="zh-CN" altLang="zh-CN" sz="3199">
              <a:solidFill>
                <a:srgbClr val="FFFFFF"/>
              </a:solidFill>
              <a:latin typeface="宋体" pitchFamily="2" charset="-122"/>
              <a:sym typeface="宋体" pitchFamily="2" charset="-122"/>
            </a:endParaRPr>
          </a:p>
        </p:txBody>
      </p:sp>
      <p:sp>
        <p:nvSpPr>
          <p:cNvPr id="16" name="矩形 24"/>
          <p:cNvSpPr>
            <a:spLocks noChangeArrowheads="1"/>
          </p:cNvSpPr>
          <p:nvPr/>
        </p:nvSpPr>
        <p:spPr bwMode="auto">
          <a:xfrm>
            <a:off x="7249017" y="5420222"/>
            <a:ext cx="2877917" cy="302605"/>
          </a:xfrm>
          <a:prstGeom prst="rect">
            <a:avLst/>
          </a:prstGeom>
          <a:solidFill>
            <a:schemeClr val="accent6"/>
          </a:solidFill>
          <a:ln>
            <a:noFill/>
          </a:ln>
          <a:extLst/>
        </p:spPr>
        <p:txBody>
          <a:bodyPr anchor="ctr"/>
          <a:lstStyle/>
          <a:p>
            <a:pPr algn="ctr"/>
            <a:endParaRPr lang="zh-CN" altLang="zh-CN" sz="3199">
              <a:solidFill>
                <a:srgbClr val="FFFFFF"/>
              </a:solidFill>
              <a:latin typeface="宋体" pitchFamily="2" charset="-122"/>
              <a:sym typeface="宋体" pitchFamily="2" charset="-122"/>
            </a:endParaRPr>
          </a:p>
        </p:txBody>
      </p:sp>
      <p:sp>
        <p:nvSpPr>
          <p:cNvPr id="17" name="TextBox 25"/>
          <p:cNvSpPr>
            <a:spLocks noChangeArrowheads="1"/>
          </p:cNvSpPr>
          <p:nvPr/>
        </p:nvSpPr>
        <p:spPr bwMode="auto">
          <a:xfrm>
            <a:off x="7526227" y="4379090"/>
            <a:ext cx="1556836" cy="31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6">
                <a:solidFill>
                  <a:schemeClr val="bg1"/>
                </a:solidFill>
                <a:latin typeface="方正兰亭粗黑_GBK" charset="-122"/>
                <a:sym typeface="宋体" pitchFamily="2" charset="-122"/>
              </a:rPr>
              <a:t>计划完成：</a:t>
            </a:r>
            <a:r>
              <a:rPr lang="en-US" sz="1466">
                <a:solidFill>
                  <a:schemeClr val="bg1"/>
                </a:solidFill>
                <a:latin typeface="方正兰亭粗黑_GBK" charset="-122"/>
                <a:ea typeface="方正兰亭粗黑_GBK" charset="-122"/>
                <a:sym typeface="方正兰亭粗黑_GBK" charset="-122"/>
              </a:rPr>
              <a:t>56</a:t>
            </a:r>
            <a:r>
              <a:rPr lang="zh-CN" altLang="en-US" sz="1466">
                <a:solidFill>
                  <a:schemeClr val="bg1"/>
                </a:solidFill>
                <a:latin typeface="方正兰亭粗黑_GBK" charset="-122"/>
                <a:sym typeface="宋体" pitchFamily="2" charset="-122"/>
              </a:rPr>
              <a:t>％</a:t>
            </a:r>
          </a:p>
        </p:txBody>
      </p:sp>
      <p:sp>
        <p:nvSpPr>
          <p:cNvPr id="18" name="TextBox 26"/>
          <p:cNvSpPr>
            <a:spLocks noChangeArrowheads="1"/>
          </p:cNvSpPr>
          <p:nvPr/>
        </p:nvSpPr>
        <p:spPr bwMode="auto">
          <a:xfrm>
            <a:off x="7536809" y="4859449"/>
            <a:ext cx="2055371" cy="31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6">
                <a:solidFill>
                  <a:schemeClr val="bg1"/>
                </a:solidFill>
                <a:latin typeface="方正兰亭粗黑_GBK" charset="-122"/>
                <a:sym typeface="宋体" pitchFamily="2" charset="-122"/>
              </a:rPr>
              <a:t>实际完成数目：</a:t>
            </a:r>
            <a:r>
              <a:rPr lang="en-US" sz="1466">
                <a:solidFill>
                  <a:schemeClr val="bg1"/>
                </a:solidFill>
                <a:latin typeface="方正兰亭粗黑_GBK" charset="-122"/>
                <a:ea typeface="方正兰亭粗黑_GBK" charset="-122"/>
                <a:sym typeface="方正兰亭粗黑_GBK" charset="-122"/>
              </a:rPr>
              <a:t>820</a:t>
            </a:r>
            <a:r>
              <a:rPr lang="zh-CN" altLang="en-US" sz="1466">
                <a:solidFill>
                  <a:schemeClr val="bg1"/>
                </a:solidFill>
                <a:latin typeface="方正兰亭粗黑_GBK" charset="-122"/>
                <a:sym typeface="宋体" pitchFamily="2" charset="-122"/>
              </a:rPr>
              <a:t>万</a:t>
            </a:r>
          </a:p>
        </p:txBody>
      </p:sp>
      <p:sp>
        <p:nvSpPr>
          <p:cNvPr id="19" name="TextBox 27"/>
          <p:cNvSpPr>
            <a:spLocks noChangeArrowheads="1"/>
          </p:cNvSpPr>
          <p:nvPr/>
        </p:nvSpPr>
        <p:spPr bwMode="auto">
          <a:xfrm>
            <a:off x="7551622" y="5426568"/>
            <a:ext cx="1494320" cy="31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6">
                <a:solidFill>
                  <a:schemeClr val="bg1"/>
                </a:solidFill>
                <a:latin typeface="方正兰亭粗黑_GBK" charset="-122"/>
                <a:sym typeface="宋体" pitchFamily="2" charset="-122"/>
              </a:rPr>
              <a:t>回款数：</a:t>
            </a:r>
            <a:r>
              <a:rPr lang="en-US" sz="1466">
                <a:solidFill>
                  <a:schemeClr val="bg1"/>
                </a:solidFill>
                <a:latin typeface="方正兰亭粗黑_GBK" charset="-122"/>
                <a:ea typeface="方正兰亭粗黑_GBK" charset="-122"/>
                <a:sym typeface="方正兰亭粗黑_GBK" charset="-122"/>
              </a:rPr>
              <a:t>640</a:t>
            </a:r>
            <a:r>
              <a:rPr lang="zh-CN" altLang="en-US" sz="1466">
                <a:solidFill>
                  <a:schemeClr val="bg1"/>
                </a:solidFill>
                <a:latin typeface="方正兰亭粗黑_GBK" charset="-122"/>
                <a:sym typeface="宋体" pitchFamily="2" charset="-122"/>
              </a:rPr>
              <a:t>万</a:t>
            </a:r>
          </a:p>
        </p:txBody>
      </p:sp>
      <p:sp>
        <p:nvSpPr>
          <p:cNvPr id="20" name="TextBox 28"/>
          <p:cNvSpPr>
            <a:spLocks noChangeArrowheads="1"/>
          </p:cNvSpPr>
          <p:nvPr/>
        </p:nvSpPr>
        <p:spPr bwMode="auto">
          <a:xfrm>
            <a:off x="5645729" y="2925384"/>
            <a:ext cx="840295" cy="70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999" b="1" dirty="0">
                <a:solidFill>
                  <a:schemeClr val="bg1"/>
                </a:solidFill>
                <a:latin typeface="Times New Roman" pitchFamily="18" charset="0"/>
                <a:ea typeface="方正兰亭粗黑_GBK" charset="-122"/>
                <a:cs typeface="Times New Roman" pitchFamily="18" charset="0"/>
                <a:sym typeface="方正兰亭粗黑_GBK" charset="-122"/>
              </a:rPr>
              <a:t>VS</a:t>
            </a:r>
          </a:p>
        </p:txBody>
      </p:sp>
      <p:sp>
        <p:nvSpPr>
          <p:cNvPr id="28" name="标题 27"/>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1894171824"/>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p:cBhvr>
                                        <p:cTn id="11" dur="2000"/>
                                        <p:tgtEl>
                                          <p:spTgt spid="3"/>
                                        </p:tgtEl>
                                      </p:cBhvr>
                                    </p:animEffect>
                                  </p:childTnLst>
                                </p:cTn>
                              </p:par>
                            </p:childTnLst>
                          </p:cTn>
                        </p:par>
                        <p:par>
                          <p:cTn id="12" fill="hold">
                            <p:stCondLst>
                              <p:cond delay="2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p:cBhvr>
                                        <p:cTn id="19" dur="500" tmFilter="0,0; .5, 1; 1, 1"/>
                                        <p:tgtEl>
                                          <p:spTgt spid="5"/>
                                        </p:tgtEl>
                                      </p:cBhvr>
                                    </p:animEffect>
                                  </p:childTnLst>
                                </p:cTn>
                              </p:par>
                            </p:childTnLst>
                          </p:cTn>
                        </p:par>
                        <p:par>
                          <p:cTn id="20" fill="hold">
                            <p:stCondLst>
                              <p:cond delay="3400"/>
                            </p:stCondLst>
                            <p:childTnLst>
                              <p:par>
                                <p:cTn id="21" presetID="2" presetClass="entr" presetSubtype="4"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1+#ppt_h/2"/>
                                          </p:val>
                                        </p:tav>
                                        <p:tav tm="100000">
                                          <p:val>
                                            <p:strVal val="#ppt_y"/>
                                          </p:val>
                                        </p:tav>
                                      </p:tavLst>
                                    </p:anim>
                                  </p:childTnLst>
                                </p:cTn>
                              </p:par>
                            </p:childTnLst>
                          </p:cTn>
                        </p:par>
                        <p:par>
                          <p:cTn id="25" fill="hold">
                            <p:stCondLst>
                              <p:cond delay="39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anim calcmode="lin" valueType="num">
                                      <p:cBhvr>
                                        <p:cTn id="3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6"/>
                                        </p:tgtEl>
                                        <p:attrNameLst>
                                          <p:attrName>ppt_w</p:attrName>
                                        </p:attrNameLst>
                                      </p:cBhvr>
                                      <p:tavLst>
                                        <p:tav tm="0">
                                          <p:val>
                                            <p:strVal val="#ppt_w/10"/>
                                          </p:val>
                                        </p:tav>
                                        <p:tav tm="50000">
                                          <p:val>
                                            <p:strVal val="#ppt_w+.01"/>
                                          </p:val>
                                        </p:tav>
                                        <p:tav tm="100000">
                                          <p:val>
                                            <p:strVal val="#ppt_w"/>
                                          </p:val>
                                        </p:tav>
                                      </p:tavLst>
                                    </p:anim>
                                    <p:animEffect>
                                      <p:cBhvr>
                                        <p:cTn id="32" dur="500" tmFilter="0,0; .5, 1; 1, 1"/>
                                        <p:tgtEl>
                                          <p:spTgt spid="6"/>
                                        </p:tgtEl>
                                      </p:cBhvr>
                                    </p:animEffect>
                                  </p:childTnLst>
                                </p:cTn>
                              </p:par>
                            </p:childTnLst>
                          </p:cTn>
                        </p:par>
                        <p:par>
                          <p:cTn id="33" fill="hold">
                            <p:stCondLst>
                              <p:cond delay="4800"/>
                            </p:stCondLst>
                            <p:childTnLst>
                              <p:par>
                                <p:cTn id="34" presetID="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ppt_x</p:attrName>
                                        </p:attrNameLst>
                                      </p:cBhvr>
                                      <p:tavLst>
                                        <p:tav tm="0">
                                          <p:val>
                                            <p:strVal val="#ppt_x"/>
                                          </p:val>
                                        </p:tav>
                                        <p:tav tm="100000">
                                          <p:val>
                                            <p:strVal val="#ppt_x"/>
                                          </p:val>
                                        </p:tav>
                                      </p:tavLst>
                                    </p:anim>
                                    <p:anim calcmode="lin" valueType="num">
                                      <p:cBhvr>
                                        <p:cTn id="37" dur="500" fill="hold"/>
                                        <p:tgtEl>
                                          <p:spTgt spid="7"/>
                                        </p:tgtEl>
                                        <p:attrNameLst>
                                          <p:attrName>ppt_y</p:attrName>
                                        </p:attrNameLst>
                                      </p:cBhvr>
                                      <p:tavLst>
                                        <p:tav tm="0">
                                          <p:val>
                                            <p:strVal val="1+#ppt_h/2"/>
                                          </p:val>
                                        </p:tav>
                                        <p:tav tm="100000">
                                          <p:val>
                                            <p:strVal val="#ppt_y"/>
                                          </p:val>
                                        </p:tav>
                                      </p:tavLst>
                                    </p:anim>
                                  </p:childTnLst>
                                </p:cTn>
                              </p:par>
                            </p:childTnLst>
                          </p:cTn>
                        </p:par>
                        <p:par>
                          <p:cTn id="38" fill="hold">
                            <p:stCondLst>
                              <p:cond delay="5300"/>
                            </p:stCondLst>
                            <p:childTnLst>
                              <p:par>
                                <p:cTn id="39" presetID="22" presetClass="entr" presetSubtype="2"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p:cBhvr>
                                        <p:cTn id="41" dur="400"/>
                                        <p:tgtEl>
                                          <p:spTgt spid="8"/>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p:cBhvr>
                                        <p:cTn id="44" dur="500"/>
                                        <p:tgtEl>
                                          <p:spTgt spid="11"/>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p:cBhvr>
                                        <p:cTn id="47" dur="500"/>
                                        <p:tgtEl>
                                          <p:spTgt spid="1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p:cBhvr>
                                        <p:cTn id="50" dur="500"/>
                                        <p:tgtEl>
                                          <p:spTgt spid="14"/>
                                        </p:tgtEl>
                                      </p:cBhvr>
                                    </p:animEffect>
                                  </p:childTnLst>
                                </p:cTn>
                              </p:par>
                            </p:childTnLst>
                          </p:cTn>
                        </p:par>
                        <p:par>
                          <p:cTn id="51" fill="hold">
                            <p:stCondLst>
                              <p:cond delay="5800"/>
                            </p:stCondLst>
                            <p:childTnLst>
                              <p:par>
                                <p:cTn id="52" presetID="22" presetClass="entr" presetSubtype="2"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p:cBhvr>
                                        <p:cTn id="54" dur="500"/>
                                        <p:tgtEl>
                                          <p:spTgt spid="9"/>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p:cBhvr>
                                        <p:cTn id="57" dur="500"/>
                                        <p:tgtEl>
                                          <p:spTgt spid="1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p:cBhvr>
                                        <p:cTn id="60" dur="500"/>
                                        <p:tgtEl>
                                          <p:spTgt spid="1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p:cBhvr>
                                        <p:cTn id="63" dur="500"/>
                                        <p:tgtEl>
                                          <p:spTgt spid="18"/>
                                        </p:tgtEl>
                                      </p:cBhvr>
                                    </p:animEffect>
                                  </p:childTnLst>
                                </p:cTn>
                              </p:par>
                            </p:childTnLst>
                          </p:cTn>
                        </p:par>
                        <p:par>
                          <p:cTn id="64" fill="hold">
                            <p:stCondLst>
                              <p:cond delay="6300"/>
                            </p:stCondLst>
                            <p:childTnLst>
                              <p:par>
                                <p:cTn id="65" presetID="22" presetClass="entr" presetSubtype="2"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p:cBhvr>
                                        <p:cTn id="67" dur="500"/>
                                        <p:tgtEl>
                                          <p:spTgt spid="13"/>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p:cBhvr>
                                        <p:cTn id="70" dur="500"/>
                                        <p:tgtEl>
                                          <p:spTgt spid="10"/>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p:cBhvr>
                                        <p:cTn id="73" dur="500"/>
                                        <p:tgtEl>
                                          <p:spTgt spid="16"/>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p:cBhvr>
                                        <p:cTn id="76" dur="500"/>
                                        <p:tgtEl>
                                          <p:spTgt spid="19"/>
                                        </p:tgtEl>
                                      </p:cBhvr>
                                    </p:animEffect>
                                  </p:childTnLst>
                                </p:cTn>
                              </p:par>
                            </p:childTnLst>
                          </p:cTn>
                        </p:par>
                        <p:par>
                          <p:cTn id="77" fill="hold">
                            <p:stCondLst>
                              <p:cond delay="6800"/>
                            </p:stCondLst>
                            <p:childTnLst>
                              <p:par>
                                <p:cTn id="78" presetID="2" presetClass="entr" presetSubtype="4"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500" fill="hold"/>
                                        <p:tgtEl>
                                          <p:spTgt spid="20"/>
                                        </p:tgtEl>
                                        <p:attrNameLst>
                                          <p:attrName>ppt_x</p:attrName>
                                        </p:attrNameLst>
                                      </p:cBhvr>
                                      <p:tavLst>
                                        <p:tav tm="0">
                                          <p:val>
                                            <p:strVal val="#ppt_x"/>
                                          </p:val>
                                        </p:tav>
                                        <p:tav tm="100000">
                                          <p:val>
                                            <p:strVal val="#ppt_x"/>
                                          </p:val>
                                        </p:tav>
                                      </p:tavLst>
                                    </p:anim>
                                    <p:anim calcmode="lin" valueType="num">
                                      <p:cBhvr>
                                        <p:cTn id="8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ldLvl="0" animBg="1" autoUpdateAnimBg="0"/>
      <p:bldP spid="4" grpId="0" bldLvl="0" autoUpdateAnimBg="0"/>
      <p:bldP spid="5" grpId="0" bldLvl="0" autoUpdateAnimBg="0"/>
      <p:bldP spid="6" grpId="0" bldLvl="0" autoUpdateAnimBg="0"/>
      <p:bldP spid="7" grpId="0" bldLvl="0" autoUpdateAnimBg="0"/>
      <p:bldP spid="8" grpId="0" bldLvl="0" animBg="1" autoUpdateAnimBg="0"/>
      <p:bldP spid="9" grpId="0" bldLvl="0" animBg="1" autoUpdateAnimBg="0"/>
      <p:bldP spid="10" grpId="0" bldLvl="0" animBg="1" autoUpdateAnimBg="0"/>
      <p:bldP spid="11" grpId="0" bldLvl="0" autoUpdateAnimBg="0"/>
      <p:bldP spid="12" grpId="0" bldLvl="0" autoUpdateAnimBg="0"/>
      <p:bldP spid="13" grpId="0" bldLvl="0" autoUpdateAnimBg="0"/>
      <p:bldP spid="14" grpId="0" bldLvl="0" animBg="1" autoUpdateAnimBg="0"/>
      <p:bldP spid="15" grpId="0" bldLvl="0" animBg="1" autoUpdateAnimBg="0"/>
      <p:bldP spid="16" grpId="0" bldLvl="0" animBg="1" autoUpdateAnimBg="0"/>
      <p:bldP spid="17" grpId="0" bldLvl="0" autoUpdateAnimBg="0"/>
      <p:bldP spid="18" grpId="0" bldLvl="0" autoUpdateAnimBg="0"/>
      <p:bldP spid="19" grpId="0" bldLvl="0" autoUpdateAnimBg="0"/>
      <p:bldP spid="20"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bwMode="auto">
          <a:xfrm>
            <a:off x="1528819" y="1557774"/>
            <a:ext cx="7765125" cy="1338121"/>
          </a:xfrm>
          <a:custGeom>
            <a:avLst/>
            <a:gdLst>
              <a:gd name="connsiteX0" fmla="*/ 0 w 5181600"/>
              <a:gd name="connsiteY0" fmla="*/ 121920 h 1219200"/>
              <a:gd name="connsiteX1" fmla="*/ 121920 w 5181600"/>
              <a:gd name="connsiteY1" fmla="*/ 0 h 1219200"/>
              <a:gd name="connsiteX2" fmla="*/ 5059680 w 5181600"/>
              <a:gd name="connsiteY2" fmla="*/ 0 h 1219200"/>
              <a:gd name="connsiteX3" fmla="*/ 5181600 w 5181600"/>
              <a:gd name="connsiteY3" fmla="*/ 121920 h 1219200"/>
              <a:gd name="connsiteX4" fmla="*/ 5181600 w 5181600"/>
              <a:gd name="connsiteY4" fmla="*/ 1097280 h 1219200"/>
              <a:gd name="connsiteX5" fmla="*/ 5059680 w 5181600"/>
              <a:gd name="connsiteY5" fmla="*/ 1219200 h 1219200"/>
              <a:gd name="connsiteX6" fmla="*/ 121920 w 5181600"/>
              <a:gd name="connsiteY6" fmla="*/ 1219200 h 1219200"/>
              <a:gd name="connsiteX7" fmla="*/ 0 w 5181600"/>
              <a:gd name="connsiteY7" fmla="*/ 1097280 h 1219200"/>
              <a:gd name="connsiteX8" fmla="*/ 0 w 5181600"/>
              <a:gd name="connsiteY8" fmla="*/ 12192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1219200">
                <a:moveTo>
                  <a:pt x="0" y="121920"/>
                </a:moveTo>
                <a:cubicBezTo>
                  <a:pt x="0" y="54585"/>
                  <a:pt x="54585" y="0"/>
                  <a:pt x="121920" y="0"/>
                </a:cubicBezTo>
                <a:lnTo>
                  <a:pt x="5059680" y="0"/>
                </a:lnTo>
                <a:cubicBezTo>
                  <a:pt x="5127015" y="0"/>
                  <a:pt x="5181600" y="54585"/>
                  <a:pt x="5181600" y="121920"/>
                </a:cubicBezTo>
                <a:lnTo>
                  <a:pt x="5181600" y="1097280"/>
                </a:lnTo>
                <a:cubicBezTo>
                  <a:pt x="5181600" y="1164615"/>
                  <a:pt x="5127015" y="1219200"/>
                  <a:pt x="5059680" y="1219200"/>
                </a:cubicBezTo>
                <a:lnTo>
                  <a:pt x="121920" y="1219200"/>
                </a:lnTo>
                <a:cubicBezTo>
                  <a:pt x="54585" y="1219200"/>
                  <a:pt x="0" y="1164615"/>
                  <a:pt x="0" y="1097280"/>
                </a:cubicBezTo>
                <a:lnTo>
                  <a:pt x="0" y="121920"/>
                </a:lnTo>
                <a:close/>
              </a:path>
            </a:pathLst>
          </a:custGeom>
          <a:noFill/>
          <a:ln w="12700">
            <a:solidFill>
              <a:schemeClr val="tx1">
                <a:lumMod val="65000"/>
                <a:lumOff val="3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6612" tIns="306612" rIns="1965105" bIns="306612" spcCol="1270" anchor="ctr"/>
          <a:lstStyle/>
          <a:p>
            <a:pPr defTabSz="3021844">
              <a:lnSpc>
                <a:spcPct val="90000"/>
              </a:lnSpc>
              <a:spcAft>
                <a:spcPct val="35000"/>
              </a:spcAft>
              <a:defRPr/>
            </a:pPr>
            <a:endParaRPr lang="zh-CN" altLang="en-US" sz="6798"/>
          </a:p>
        </p:txBody>
      </p:sp>
      <p:sp>
        <p:nvSpPr>
          <p:cNvPr id="3" name="任意多边形 2"/>
          <p:cNvSpPr/>
          <p:nvPr/>
        </p:nvSpPr>
        <p:spPr bwMode="auto">
          <a:xfrm>
            <a:off x="2213439" y="3119220"/>
            <a:ext cx="7765125" cy="1339951"/>
          </a:xfrm>
          <a:custGeom>
            <a:avLst/>
            <a:gdLst>
              <a:gd name="connsiteX0" fmla="*/ 0 w 5181600"/>
              <a:gd name="connsiteY0" fmla="*/ 121920 h 1219200"/>
              <a:gd name="connsiteX1" fmla="*/ 121920 w 5181600"/>
              <a:gd name="connsiteY1" fmla="*/ 0 h 1219200"/>
              <a:gd name="connsiteX2" fmla="*/ 5059680 w 5181600"/>
              <a:gd name="connsiteY2" fmla="*/ 0 h 1219200"/>
              <a:gd name="connsiteX3" fmla="*/ 5181600 w 5181600"/>
              <a:gd name="connsiteY3" fmla="*/ 121920 h 1219200"/>
              <a:gd name="connsiteX4" fmla="*/ 5181600 w 5181600"/>
              <a:gd name="connsiteY4" fmla="*/ 1097280 h 1219200"/>
              <a:gd name="connsiteX5" fmla="*/ 5059680 w 5181600"/>
              <a:gd name="connsiteY5" fmla="*/ 1219200 h 1219200"/>
              <a:gd name="connsiteX6" fmla="*/ 121920 w 5181600"/>
              <a:gd name="connsiteY6" fmla="*/ 1219200 h 1219200"/>
              <a:gd name="connsiteX7" fmla="*/ 0 w 5181600"/>
              <a:gd name="connsiteY7" fmla="*/ 1097280 h 1219200"/>
              <a:gd name="connsiteX8" fmla="*/ 0 w 5181600"/>
              <a:gd name="connsiteY8" fmla="*/ 12192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1219200">
                <a:moveTo>
                  <a:pt x="0" y="121920"/>
                </a:moveTo>
                <a:cubicBezTo>
                  <a:pt x="0" y="54585"/>
                  <a:pt x="54585" y="0"/>
                  <a:pt x="121920" y="0"/>
                </a:cubicBezTo>
                <a:lnTo>
                  <a:pt x="5059680" y="0"/>
                </a:lnTo>
                <a:cubicBezTo>
                  <a:pt x="5127015" y="0"/>
                  <a:pt x="5181600" y="54585"/>
                  <a:pt x="5181600" y="121920"/>
                </a:cubicBezTo>
                <a:lnTo>
                  <a:pt x="5181600" y="1097280"/>
                </a:lnTo>
                <a:cubicBezTo>
                  <a:pt x="5181600" y="1164615"/>
                  <a:pt x="5127015" y="1219200"/>
                  <a:pt x="5059680" y="1219200"/>
                </a:cubicBezTo>
                <a:lnTo>
                  <a:pt x="121920" y="1219200"/>
                </a:lnTo>
                <a:cubicBezTo>
                  <a:pt x="54585" y="1219200"/>
                  <a:pt x="0" y="1164615"/>
                  <a:pt x="0" y="1097280"/>
                </a:cubicBezTo>
                <a:lnTo>
                  <a:pt x="0" y="121920"/>
                </a:lnTo>
                <a:close/>
              </a:path>
            </a:pathLst>
          </a:custGeom>
          <a:solidFill>
            <a:srgbClr val="F5F5F5"/>
          </a:solidFill>
          <a:ln w="12700">
            <a:solidFill>
              <a:schemeClr val="tx1">
                <a:lumMod val="65000"/>
                <a:lumOff val="3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6612" tIns="306612" rIns="1965105" bIns="306612" spcCol="1270" anchor="ctr"/>
          <a:lstStyle/>
          <a:p>
            <a:pPr defTabSz="3021844">
              <a:lnSpc>
                <a:spcPct val="90000"/>
              </a:lnSpc>
              <a:spcAft>
                <a:spcPct val="35000"/>
              </a:spcAft>
              <a:defRPr/>
            </a:pPr>
            <a:endParaRPr lang="zh-CN" altLang="en-US" sz="6798"/>
          </a:p>
        </p:txBody>
      </p:sp>
      <p:sp>
        <p:nvSpPr>
          <p:cNvPr id="4" name="任意多边形 3"/>
          <p:cNvSpPr/>
          <p:nvPr/>
        </p:nvSpPr>
        <p:spPr bwMode="auto">
          <a:xfrm>
            <a:off x="2898059" y="4682495"/>
            <a:ext cx="7765125" cy="1338119"/>
          </a:xfrm>
          <a:custGeom>
            <a:avLst/>
            <a:gdLst>
              <a:gd name="connsiteX0" fmla="*/ 0 w 5181600"/>
              <a:gd name="connsiteY0" fmla="*/ 121920 h 1219200"/>
              <a:gd name="connsiteX1" fmla="*/ 121920 w 5181600"/>
              <a:gd name="connsiteY1" fmla="*/ 0 h 1219200"/>
              <a:gd name="connsiteX2" fmla="*/ 5059680 w 5181600"/>
              <a:gd name="connsiteY2" fmla="*/ 0 h 1219200"/>
              <a:gd name="connsiteX3" fmla="*/ 5181600 w 5181600"/>
              <a:gd name="connsiteY3" fmla="*/ 121920 h 1219200"/>
              <a:gd name="connsiteX4" fmla="*/ 5181600 w 5181600"/>
              <a:gd name="connsiteY4" fmla="*/ 1097280 h 1219200"/>
              <a:gd name="connsiteX5" fmla="*/ 5059680 w 5181600"/>
              <a:gd name="connsiteY5" fmla="*/ 1219200 h 1219200"/>
              <a:gd name="connsiteX6" fmla="*/ 121920 w 5181600"/>
              <a:gd name="connsiteY6" fmla="*/ 1219200 h 1219200"/>
              <a:gd name="connsiteX7" fmla="*/ 0 w 5181600"/>
              <a:gd name="connsiteY7" fmla="*/ 1097280 h 1219200"/>
              <a:gd name="connsiteX8" fmla="*/ 0 w 5181600"/>
              <a:gd name="connsiteY8" fmla="*/ 12192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1219200">
                <a:moveTo>
                  <a:pt x="0" y="121920"/>
                </a:moveTo>
                <a:cubicBezTo>
                  <a:pt x="0" y="54585"/>
                  <a:pt x="54585" y="0"/>
                  <a:pt x="121920" y="0"/>
                </a:cubicBezTo>
                <a:lnTo>
                  <a:pt x="5059680" y="0"/>
                </a:lnTo>
                <a:cubicBezTo>
                  <a:pt x="5127015" y="0"/>
                  <a:pt x="5181600" y="54585"/>
                  <a:pt x="5181600" y="121920"/>
                </a:cubicBezTo>
                <a:lnTo>
                  <a:pt x="5181600" y="1097280"/>
                </a:lnTo>
                <a:cubicBezTo>
                  <a:pt x="5181600" y="1164615"/>
                  <a:pt x="5127015" y="1219200"/>
                  <a:pt x="5059680" y="1219200"/>
                </a:cubicBezTo>
                <a:lnTo>
                  <a:pt x="121920" y="1219200"/>
                </a:lnTo>
                <a:cubicBezTo>
                  <a:pt x="54585" y="1219200"/>
                  <a:pt x="0" y="1164615"/>
                  <a:pt x="0" y="1097280"/>
                </a:cubicBezTo>
                <a:lnTo>
                  <a:pt x="0" y="121920"/>
                </a:lnTo>
                <a:close/>
              </a:path>
            </a:pathLst>
          </a:custGeom>
          <a:solidFill>
            <a:srgbClr val="F5F5F5"/>
          </a:solidFill>
          <a:ln w="12700">
            <a:solidFill>
              <a:schemeClr val="tx1">
                <a:lumMod val="65000"/>
                <a:lumOff val="3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6612" tIns="306612" rIns="1965105" bIns="306612" spcCol="1270" anchor="ctr"/>
          <a:lstStyle/>
          <a:p>
            <a:pPr defTabSz="3021844">
              <a:lnSpc>
                <a:spcPct val="90000"/>
              </a:lnSpc>
              <a:spcAft>
                <a:spcPct val="35000"/>
              </a:spcAft>
              <a:defRPr/>
            </a:pPr>
            <a:endParaRPr lang="zh-CN" altLang="en-US" sz="6798"/>
          </a:p>
        </p:txBody>
      </p:sp>
      <p:sp>
        <p:nvSpPr>
          <p:cNvPr id="5" name="任意多边形 4"/>
          <p:cNvSpPr/>
          <p:nvPr/>
        </p:nvSpPr>
        <p:spPr bwMode="auto">
          <a:xfrm>
            <a:off x="8158778" y="2541381"/>
            <a:ext cx="1188017" cy="869503"/>
          </a:xfrm>
          <a:custGeom>
            <a:avLst/>
            <a:gdLst>
              <a:gd name="connsiteX0" fmla="*/ 0 w 792480"/>
              <a:gd name="connsiteY0" fmla="*/ 435864 h 792480"/>
              <a:gd name="connsiteX1" fmla="*/ 178308 w 792480"/>
              <a:gd name="connsiteY1" fmla="*/ 435864 h 792480"/>
              <a:gd name="connsiteX2" fmla="*/ 178308 w 792480"/>
              <a:gd name="connsiteY2" fmla="*/ 0 h 792480"/>
              <a:gd name="connsiteX3" fmla="*/ 614172 w 792480"/>
              <a:gd name="connsiteY3" fmla="*/ 0 h 792480"/>
              <a:gd name="connsiteX4" fmla="*/ 614172 w 792480"/>
              <a:gd name="connsiteY4" fmla="*/ 435864 h 792480"/>
              <a:gd name="connsiteX5" fmla="*/ 792480 w 792480"/>
              <a:gd name="connsiteY5" fmla="*/ 435864 h 792480"/>
              <a:gd name="connsiteX6" fmla="*/ 396240 w 792480"/>
              <a:gd name="connsiteY6" fmla="*/ 792480 h 792480"/>
              <a:gd name="connsiteX7" fmla="*/ 0 w 792480"/>
              <a:gd name="connsiteY7" fmla="*/ 435864 h 79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80" h="792480">
                <a:moveTo>
                  <a:pt x="0" y="435864"/>
                </a:moveTo>
                <a:lnTo>
                  <a:pt x="178308" y="435864"/>
                </a:lnTo>
                <a:lnTo>
                  <a:pt x="178308" y="0"/>
                </a:lnTo>
                <a:lnTo>
                  <a:pt x="614172" y="0"/>
                </a:lnTo>
                <a:lnTo>
                  <a:pt x="614172" y="435864"/>
                </a:lnTo>
                <a:lnTo>
                  <a:pt x="792480" y="435864"/>
                </a:lnTo>
                <a:lnTo>
                  <a:pt x="396240" y="792480"/>
                </a:lnTo>
                <a:lnTo>
                  <a:pt x="0" y="435864"/>
                </a:lnTo>
                <a:close/>
              </a:path>
            </a:pathLst>
          </a:custGeom>
          <a:solidFill>
            <a:schemeClr val="accent1"/>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98626" rIns="298626" bIns="322395" spcCol="1270" anchor="ctr"/>
          <a:lstStyle/>
          <a:p>
            <a:pPr algn="ctr" defTabSz="2133067">
              <a:lnSpc>
                <a:spcPct val="90000"/>
              </a:lnSpc>
              <a:spcAft>
                <a:spcPct val="35000"/>
              </a:spcAft>
              <a:defRPr/>
            </a:pPr>
            <a:endParaRPr lang="zh-CN" altLang="en-US" sz="4799"/>
          </a:p>
        </p:txBody>
      </p:sp>
      <p:sp>
        <p:nvSpPr>
          <p:cNvPr id="6" name="任意多边形 5"/>
          <p:cNvSpPr/>
          <p:nvPr/>
        </p:nvSpPr>
        <p:spPr bwMode="auto">
          <a:xfrm>
            <a:off x="8843397" y="4093674"/>
            <a:ext cx="1188017" cy="869503"/>
          </a:xfrm>
          <a:custGeom>
            <a:avLst/>
            <a:gdLst>
              <a:gd name="connsiteX0" fmla="*/ 0 w 792480"/>
              <a:gd name="connsiteY0" fmla="*/ 435864 h 792480"/>
              <a:gd name="connsiteX1" fmla="*/ 178308 w 792480"/>
              <a:gd name="connsiteY1" fmla="*/ 435864 h 792480"/>
              <a:gd name="connsiteX2" fmla="*/ 178308 w 792480"/>
              <a:gd name="connsiteY2" fmla="*/ 0 h 792480"/>
              <a:gd name="connsiteX3" fmla="*/ 614172 w 792480"/>
              <a:gd name="connsiteY3" fmla="*/ 0 h 792480"/>
              <a:gd name="connsiteX4" fmla="*/ 614172 w 792480"/>
              <a:gd name="connsiteY4" fmla="*/ 435864 h 792480"/>
              <a:gd name="connsiteX5" fmla="*/ 792480 w 792480"/>
              <a:gd name="connsiteY5" fmla="*/ 435864 h 792480"/>
              <a:gd name="connsiteX6" fmla="*/ 396240 w 792480"/>
              <a:gd name="connsiteY6" fmla="*/ 792480 h 792480"/>
              <a:gd name="connsiteX7" fmla="*/ 0 w 792480"/>
              <a:gd name="connsiteY7" fmla="*/ 435864 h 79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80" h="792480">
                <a:moveTo>
                  <a:pt x="0" y="435864"/>
                </a:moveTo>
                <a:lnTo>
                  <a:pt x="178308" y="435864"/>
                </a:lnTo>
                <a:lnTo>
                  <a:pt x="178308" y="0"/>
                </a:lnTo>
                <a:lnTo>
                  <a:pt x="614172" y="0"/>
                </a:lnTo>
                <a:lnTo>
                  <a:pt x="614172" y="435864"/>
                </a:lnTo>
                <a:lnTo>
                  <a:pt x="792480" y="435864"/>
                </a:lnTo>
                <a:lnTo>
                  <a:pt x="396240" y="792480"/>
                </a:lnTo>
                <a:lnTo>
                  <a:pt x="0" y="435864"/>
                </a:lnTo>
                <a:close/>
              </a:path>
            </a:pathLst>
          </a:custGeom>
          <a:solidFill>
            <a:schemeClr val="accent2"/>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98626" rIns="298626" bIns="322395" spcCol="1270" anchor="ctr"/>
          <a:lstStyle/>
          <a:p>
            <a:pPr algn="ctr" defTabSz="2133067">
              <a:lnSpc>
                <a:spcPct val="90000"/>
              </a:lnSpc>
              <a:spcAft>
                <a:spcPct val="35000"/>
              </a:spcAft>
              <a:defRPr/>
            </a:pPr>
            <a:endParaRPr lang="zh-CN" altLang="en-US" sz="4799"/>
          </a:p>
        </p:txBody>
      </p:sp>
      <p:sp>
        <p:nvSpPr>
          <p:cNvPr id="7" name="TextBox 6"/>
          <p:cNvSpPr txBox="1"/>
          <p:nvPr/>
        </p:nvSpPr>
        <p:spPr>
          <a:xfrm>
            <a:off x="1776646" y="1773495"/>
            <a:ext cx="6360453" cy="971973"/>
          </a:xfrm>
          <a:prstGeom prst="rect">
            <a:avLst/>
          </a:prstGeom>
          <a:noFill/>
        </p:spPr>
        <p:txBody>
          <a:bodyPr wrap="square" lIns="91416" tIns="45708" rIns="91416" bIns="45708" rtlCol="0">
            <a:spAutoFit/>
          </a:bodyPr>
          <a:lstStyle/>
          <a:p>
            <a:pPr>
              <a:lnSpc>
                <a:spcPct val="130000"/>
              </a:lnSpc>
            </a:pPr>
            <a:r>
              <a:rPr lang="zh-CN" altLang="en-US" sz="1466"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您的内容打在这里，或者通过复制您的文本后，在此框中选择粘贴，并选择只保留文字。您的内容打在这里</a:t>
            </a:r>
          </a:p>
        </p:txBody>
      </p:sp>
      <p:sp>
        <p:nvSpPr>
          <p:cNvPr id="8" name="TextBox 7"/>
          <p:cNvSpPr txBox="1"/>
          <p:nvPr/>
        </p:nvSpPr>
        <p:spPr>
          <a:xfrm>
            <a:off x="2352560" y="3309266"/>
            <a:ext cx="6360453" cy="971973"/>
          </a:xfrm>
          <a:prstGeom prst="rect">
            <a:avLst/>
          </a:prstGeom>
          <a:noFill/>
        </p:spPr>
        <p:txBody>
          <a:bodyPr wrap="square" lIns="91416" tIns="45708" rIns="91416" bIns="45708" rtlCol="0">
            <a:spAutoFit/>
          </a:bodyPr>
          <a:lstStyle/>
          <a:p>
            <a:pPr>
              <a:lnSpc>
                <a:spcPct val="130000"/>
              </a:lnSpc>
            </a:pPr>
            <a:r>
              <a:rPr lang="zh-CN" altLang="en-US" sz="1466"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您的内容打在这里，或者通过复制您的文本后，在此框中选择粘贴，并选择只保留文字。您的内容打在这里</a:t>
            </a:r>
          </a:p>
        </p:txBody>
      </p:sp>
      <p:sp>
        <p:nvSpPr>
          <p:cNvPr id="9" name="TextBox 8"/>
          <p:cNvSpPr txBox="1"/>
          <p:nvPr/>
        </p:nvSpPr>
        <p:spPr>
          <a:xfrm>
            <a:off x="3024460" y="4879668"/>
            <a:ext cx="6360453" cy="971973"/>
          </a:xfrm>
          <a:prstGeom prst="rect">
            <a:avLst/>
          </a:prstGeom>
          <a:noFill/>
        </p:spPr>
        <p:txBody>
          <a:bodyPr wrap="square" lIns="91416" tIns="45708" rIns="91416" bIns="45708" rtlCol="0">
            <a:spAutoFit/>
          </a:bodyPr>
          <a:lstStyle/>
          <a:p>
            <a:pPr>
              <a:lnSpc>
                <a:spcPct val="130000"/>
              </a:lnSpc>
            </a:pPr>
            <a:r>
              <a:rPr lang="zh-CN" altLang="en-US" sz="1466"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您的内容打在这里，或者通过复制您的文本后，在此框中选择粘贴，并选择只保留文字。您的内容打在这里</a:t>
            </a:r>
          </a:p>
        </p:txBody>
      </p:sp>
      <p:sp>
        <p:nvSpPr>
          <p:cNvPr id="17" name="标题 16"/>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555686575"/>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2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7"/>
                                            </p:tgtEl>
                                            <p:attrNameLst>
                                              <p:attrName>style.visibility</p:attrName>
                                            </p:attrNameLst>
                                          </p:cBhvr>
                                          <p:to>
                                            <p:strVal val="visible"/>
                                          </p:to>
                                        </p:set>
                                        <p:animEffect transition="in" filter="wipe(left)">
                                          <p:cBhvr>
                                            <p:cTn id="12" dur="100"/>
                                            <p:tgtEl>
                                              <p:spTgt spid="7"/>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7"/>
                                            </p:tgtEl>
                                          </p:cBhvr>
                                          <p:to x="80000" y="100000"/>
                                        </p:animScale>
                                        <p:anim by="(#ppt_w*0.10)" calcmode="lin" valueType="num">
                                          <p:cBhvr>
                                            <p:cTn id="15" dur="50" autoRev="1" fill="hold">
                                              <p:stCondLst>
                                                <p:cond delay="0"/>
                                              </p:stCondLst>
                                            </p:cTn>
                                            <p:tgtEl>
                                              <p:spTgt spid="7"/>
                                            </p:tgtEl>
                                            <p:attrNameLst>
                                              <p:attrName>ppt_x</p:attrName>
                                            </p:attrNameLst>
                                          </p:cBhvr>
                                        </p:anim>
                                        <p:anim by="(-#ppt_w*0.10)" calcmode="lin" valueType="num">
                                          <p:cBhvr>
                                            <p:cTn id="16" dur="50" autoRev="1" fill="hold">
                                              <p:stCondLst>
                                                <p:cond delay="0"/>
                                              </p:stCondLst>
                                            </p:cTn>
                                            <p:tgtEl>
                                              <p:spTgt spid="7"/>
                                            </p:tgtEl>
                                            <p:attrNameLst>
                                              <p:attrName>ppt_y</p:attrName>
                                            </p:attrNameLst>
                                          </p:cBhvr>
                                        </p:anim>
                                        <p:animRot by="-480000">
                                          <p:cBhvr>
                                            <p:cTn id="17" dur="50" autoRev="1" fill="hold">
                                              <p:stCondLst>
                                                <p:cond delay="0"/>
                                              </p:stCondLst>
                                            </p:cTn>
                                            <p:tgtEl>
                                              <p:spTgt spid="7"/>
                                            </p:tgtEl>
                                            <p:attrNameLst>
                                              <p:attrName>r</p:attrName>
                                            </p:attrNameLst>
                                          </p:cBhvr>
                                        </p:animRot>
                                      </p:childTnLst>
                                    </p:cTn>
                                  </p:par>
                                </p:childTnLst>
                              </p:cTn>
                            </p:par>
                            <p:par>
                              <p:cTn id="18" fill="hold">
                                <p:stCondLst>
                                  <p:cond delay="3390"/>
                                </p:stCondLst>
                                <p:childTnLst>
                                  <p:par>
                                    <p:cTn id="19" presetID="2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par>
                              <p:cTn id="22" fill="hold">
                                <p:stCondLst>
                                  <p:cond delay="3890"/>
                                </p:stCondLst>
                                <p:childTnLst>
                                  <p:par>
                                    <p:cTn id="23" presetID="2" presetClass="entr" presetSubtype="1" fill="hold" grpId="0" nodeType="afterEffect" p14:presetBounceEnd="42000">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14:bounceEnd="42000">
                                          <p:cBhvr additive="base">
                                            <p:cTn id="25" dur="500" fill="hold"/>
                                            <p:tgtEl>
                                              <p:spTgt spid="3"/>
                                            </p:tgtEl>
                                            <p:attrNameLst>
                                              <p:attrName>ppt_x</p:attrName>
                                            </p:attrNameLst>
                                          </p:cBhvr>
                                          <p:tavLst>
                                            <p:tav tm="0">
                                              <p:val>
                                                <p:strVal val="#ppt_x"/>
                                              </p:val>
                                            </p:tav>
                                            <p:tav tm="100000">
                                              <p:val>
                                                <p:strVal val="#ppt_x"/>
                                              </p:val>
                                            </p:tav>
                                          </p:tavLst>
                                        </p:anim>
                                        <p:anim calcmode="lin" valueType="num" p14:bounceEnd="42000">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par>
                              <p:cTn id="27" fill="hold">
                                <p:stCondLst>
                                  <p:cond delay="439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8"/>
                                            </p:tgtEl>
                                            <p:attrNameLst>
                                              <p:attrName>style.visibility</p:attrName>
                                            </p:attrNameLst>
                                          </p:cBhvr>
                                          <p:to>
                                            <p:strVal val="visible"/>
                                          </p:to>
                                        </p:set>
                                        <p:animEffect transition="in" filter="wipe(left)">
                                          <p:cBhvr>
                                            <p:cTn id="30" dur="100"/>
                                            <p:tgtEl>
                                              <p:spTgt spid="8"/>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8"/>
                                            </p:tgtEl>
                                          </p:cBhvr>
                                          <p:to x="80000" y="100000"/>
                                        </p:animScale>
                                        <p:anim by="(#ppt_w*0.10)" calcmode="lin" valueType="num">
                                          <p:cBhvr>
                                            <p:cTn id="33" dur="50" autoRev="1" fill="hold">
                                              <p:stCondLst>
                                                <p:cond delay="0"/>
                                              </p:stCondLst>
                                            </p:cTn>
                                            <p:tgtEl>
                                              <p:spTgt spid="8"/>
                                            </p:tgtEl>
                                            <p:attrNameLst>
                                              <p:attrName>ppt_x</p:attrName>
                                            </p:attrNameLst>
                                          </p:cBhvr>
                                        </p:anim>
                                        <p:anim by="(-#ppt_w*0.10)" calcmode="lin" valueType="num">
                                          <p:cBhvr>
                                            <p:cTn id="34" dur="50" autoRev="1" fill="hold">
                                              <p:stCondLst>
                                                <p:cond delay="0"/>
                                              </p:stCondLst>
                                            </p:cTn>
                                            <p:tgtEl>
                                              <p:spTgt spid="8"/>
                                            </p:tgtEl>
                                            <p:attrNameLst>
                                              <p:attrName>ppt_y</p:attrName>
                                            </p:attrNameLst>
                                          </p:cBhvr>
                                        </p:anim>
                                        <p:animRot by="-480000">
                                          <p:cBhvr>
                                            <p:cTn id="35" dur="50" autoRev="1" fill="hold">
                                              <p:stCondLst>
                                                <p:cond delay="0"/>
                                              </p:stCondLst>
                                            </p:cTn>
                                            <p:tgtEl>
                                              <p:spTgt spid="8"/>
                                            </p:tgtEl>
                                            <p:attrNameLst>
                                              <p:attrName>r</p:attrName>
                                            </p:attrNameLst>
                                          </p:cBhvr>
                                        </p:animRot>
                                      </p:childTnLst>
                                    </p:cTn>
                                  </p:par>
                                </p:childTnLst>
                              </p:cTn>
                            </p:par>
                            <p:par>
                              <p:cTn id="36" fill="hold">
                                <p:stCondLst>
                                  <p:cond delay="7280"/>
                                </p:stCondLst>
                                <p:childTnLst>
                                  <p:par>
                                    <p:cTn id="37" presetID="22" presetClass="entr" presetSubtype="1"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childTnLst>
                              </p:cTn>
                            </p:par>
                            <p:par>
                              <p:cTn id="40" fill="hold">
                                <p:stCondLst>
                                  <p:cond delay="7780"/>
                                </p:stCondLst>
                                <p:childTnLst>
                                  <p:par>
                                    <p:cTn id="41" presetID="2" presetClass="entr" presetSubtype="1" fill="hold" grpId="0" nodeType="afterEffect" p14:presetBounceEnd="42000">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14:bounceEnd="42000">
                                          <p:cBhvr additive="base">
                                            <p:cTn id="43"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44" dur="500" fill="hold"/>
                                            <p:tgtEl>
                                              <p:spTgt spid="4"/>
                                            </p:tgtEl>
                                            <p:attrNameLst>
                                              <p:attrName>ppt_y</p:attrName>
                                            </p:attrNameLst>
                                          </p:cBhvr>
                                          <p:tavLst>
                                            <p:tav tm="0">
                                              <p:val>
                                                <p:strVal val="0-#ppt_h/2"/>
                                              </p:val>
                                            </p:tav>
                                            <p:tav tm="100000">
                                              <p:val>
                                                <p:strVal val="#ppt_y"/>
                                              </p:val>
                                            </p:tav>
                                          </p:tavLst>
                                        </p:anim>
                                      </p:childTnLst>
                                    </p:cTn>
                                  </p:par>
                                </p:childTnLst>
                              </p:cTn>
                            </p:par>
                            <p:par>
                              <p:cTn id="45" fill="hold">
                                <p:stCondLst>
                                  <p:cond delay="828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9"/>
                                            </p:tgtEl>
                                            <p:attrNameLst>
                                              <p:attrName>style.visibility</p:attrName>
                                            </p:attrNameLst>
                                          </p:cBhvr>
                                          <p:to>
                                            <p:strVal val="visible"/>
                                          </p:to>
                                        </p:set>
                                        <p:animEffect transition="in" filter="wipe(left)">
                                          <p:cBhvr>
                                            <p:cTn id="48" dur="100"/>
                                            <p:tgtEl>
                                              <p:spTgt spid="9"/>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9"/>
                                            </p:tgtEl>
                                          </p:cBhvr>
                                          <p:to x="80000" y="100000"/>
                                        </p:animScale>
                                        <p:anim by="(#ppt_w*0.10)" calcmode="lin" valueType="num">
                                          <p:cBhvr>
                                            <p:cTn id="51" dur="50" autoRev="1" fill="hold">
                                              <p:stCondLst>
                                                <p:cond delay="0"/>
                                              </p:stCondLst>
                                            </p:cTn>
                                            <p:tgtEl>
                                              <p:spTgt spid="9"/>
                                            </p:tgtEl>
                                            <p:attrNameLst>
                                              <p:attrName>ppt_x</p:attrName>
                                            </p:attrNameLst>
                                          </p:cBhvr>
                                        </p:anim>
                                        <p:anim by="(-#ppt_w*0.10)" calcmode="lin" valueType="num">
                                          <p:cBhvr>
                                            <p:cTn id="52" dur="50" autoRev="1" fill="hold">
                                              <p:stCondLst>
                                                <p:cond delay="0"/>
                                              </p:stCondLst>
                                            </p:cTn>
                                            <p:tgtEl>
                                              <p:spTgt spid="9"/>
                                            </p:tgtEl>
                                            <p:attrNameLst>
                                              <p:attrName>ppt_y</p:attrName>
                                            </p:attrNameLst>
                                          </p:cBhvr>
                                        </p:anim>
                                        <p:animRot by="-480000">
                                          <p:cBhvr>
                                            <p:cTn id="53"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7" grpId="1"/>
          <p:bldP spid="8" grpId="0"/>
          <p:bldP spid="8" grpId="1"/>
          <p:bldP spid="9" grpId="0"/>
          <p:bldP spid="9"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7"/>
                                            </p:tgtEl>
                                            <p:attrNameLst>
                                              <p:attrName>style.visibility</p:attrName>
                                            </p:attrNameLst>
                                          </p:cBhvr>
                                          <p:to>
                                            <p:strVal val="visible"/>
                                          </p:to>
                                        </p:set>
                                        <p:animEffect transition="in" filter="wipe(left)">
                                          <p:cBhvr>
                                            <p:cTn id="12" dur="100"/>
                                            <p:tgtEl>
                                              <p:spTgt spid="7"/>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7"/>
                                            </p:tgtEl>
                                          </p:cBhvr>
                                          <p:to x="80000" y="100000"/>
                                        </p:animScale>
                                        <p:anim by="(#ppt_w*0.10)" calcmode="lin" valueType="num">
                                          <p:cBhvr>
                                            <p:cTn id="15" dur="50" autoRev="1" fill="hold">
                                              <p:stCondLst>
                                                <p:cond delay="0"/>
                                              </p:stCondLst>
                                            </p:cTn>
                                            <p:tgtEl>
                                              <p:spTgt spid="7"/>
                                            </p:tgtEl>
                                            <p:attrNameLst>
                                              <p:attrName>ppt_x</p:attrName>
                                            </p:attrNameLst>
                                          </p:cBhvr>
                                        </p:anim>
                                        <p:anim by="(-#ppt_w*0.10)" calcmode="lin" valueType="num">
                                          <p:cBhvr>
                                            <p:cTn id="16" dur="50" autoRev="1" fill="hold">
                                              <p:stCondLst>
                                                <p:cond delay="0"/>
                                              </p:stCondLst>
                                            </p:cTn>
                                            <p:tgtEl>
                                              <p:spTgt spid="7"/>
                                            </p:tgtEl>
                                            <p:attrNameLst>
                                              <p:attrName>ppt_y</p:attrName>
                                            </p:attrNameLst>
                                          </p:cBhvr>
                                        </p:anim>
                                        <p:animRot by="-480000">
                                          <p:cBhvr>
                                            <p:cTn id="17" dur="50" autoRev="1" fill="hold">
                                              <p:stCondLst>
                                                <p:cond delay="0"/>
                                              </p:stCondLst>
                                            </p:cTn>
                                            <p:tgtEl>
                                              <p:spTgt spid="7"/>
                                            </p:tgtEl>
                                            <p:attrNameLst>
                                              <p:attrName>r</p:attrName>
                                            </p:attrNameLst>
                                          </p:cBhvr>
                                        </p:animRot>
                                      </p:childTnLst>
                                    </p:cTn>
                                  </p:par>
                                </p:childTnLst>
                              </p:cTn>
                            </p:par>
                            <p:par>
                              <p:cTn id="18" fill="hold">
                                <p:stCondLst>
                                  <p:cond delay="3390"/>
                                </p:stCondLst>
                                <p:childTnLst>
                                  <p:par>
                                    <p:cTn id="19" presetID="2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par>
                              <p:cTn id="22" fill="hold">
                                <p:stCondLst>
                                  <p:cond delay="3890"/>
                                </p:stCondLst>
                                <p:childTnLst>
                                  <p:par>
                                    <p:cTn id="23" presetID="2" presetClass="entr" presetSubtype="1"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par>
                              <p:cTn id="27" fill="hold">
                                <p:stCondLst>
                                  <p:cond delay="439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8"/>
                                            </p:tgtEl>
                                            <p:attrNameLst>
                                              <p:attrName>style.visibility</p:attrName>
                                            </p:attrNameLst>
                                          </p:cBhvr>
                                          <p:to>
                                            <p:strVal val="visible"/>
                                          </p:to>
                                        </p:set>
                                        <p:animEffect transition="in" filter="wipe(left)">
                                          <p:cBhvr>
                                            <p:cTn id="30" dur="100"/>
                                            <p:tgtEl>
                                              <p:spTgt spid="8"/>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8"/>
                                            </p:tgtEl>
                                          </p:cBhvr>
                                          <p:to x="80000" y="100000"/>
                                        </p:animScale>
                                        <p:anim by="(#ppt_w*0.10)" calcmode="lin" valueType="num">
                                          <p:cBhvr>
                                            <p:cTn id="33" dur="50" autoRev="1" fill="hold">
                                              <p:stCondLst>
                                                <p:cond delay="0"/>
                                              </p:stCondLst>
                                            </p:cTn>
                                            <p:tgtEl>
                                              <p:spTgt spid="8"/>
                                            </p:tgtEl>
                                            <p:attrNameLst>
                                              <p:attrName>ppt_x</p:attrName>
                                            </p:attrNameLst>
                                          </p:cBhvr>
                                        </p:anim>
                                        <p:anim by="(-#ppt_w*0.10)" calcmode="lin" valueType="num">
                                          <p:cBhvr>
                                            <p:cTn id="34" dur="50" autoRev="1" fill="hold">
                                              <p:stCondLst>
                                                <p:cond delay="0"/>
                                              </p:stCondLst>
                                            </p:cTn>
                                            <p:tgtEl>
                                              <p:spTgt spid="8"/>
                                            </p:tgtEl>
                                            <p:attrNameLst>
                                              <p:attrName>ppt_y</p:attrName>
                                            </p:attrNameLst>
                                          </p:cBhvr>
                                        </p:anim>
                                        <p:animRot by="-480000">
                                          <p:cBhvr>
                                            <p:cTn id="35" dur="50" autoRev="1" fill="hold">
                                              <p:stCondLst>
                                                <p:cond delay="0"/>
                                              </p:stCondLst>
                                            </p:cTn>
                                            <p:tgtEl>
                                              <p:spTgt spid="8"/>
                                            </p:tgtEl>
                                            <p:attrNameLst>
                                              <p:attrName>r</p:attrName>
                                            </p:attrNameLst>
                                          </p:cBhvr>
                                        </p:animRot>
                                      </p:childTnLst>
                                    </p:cTn>
                                  </p:par>
                                </p:childTnLst>
                              </p:cTn>
                            </p:par>
                            <p:par>
                              <p:cTn id="36" fill="hold">
                                <p:stCondLst>
                                  <p:cond delay="7280"/>
                                </p:stCondLst>
                                <p:childTnLst>
                                  <p:par>
                                    <p:cTn id="37" presetID="22" presetClass="entr" presetSubtype="1"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childTnLst>
                              </p:cTn>
                            </p:par>
                            <p:par>
                              <p:cTn id="40" fill="hold">
                                <p:stCondLst>
                                  <p:cond delay="7780"/>
                                </p:stCondLst>
                                <p:childTnLst>
                                  <p:par>
                                    <p:cTn id="41" presetID="2" presetClass="entr" presetSubtype="1"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0-#ppt_h/2"/>
                                              </p:val>
                                            </p:tav>
                                            <p:tav tm="100000">
                                              <p:val>
                                                <p:strVal val="#ppt_y"/>
                                              </p:val>
                                            </p:tav>
                                          </p:tavLst>
                                        </p:anim>
                                      </p:childTnLst>
                                    </p:cTn>
                                  </p:par>
                                </p:childTnLst>
                              </p:cTn>
                            </p:par>
                            <p:par>
                              <p:cTn id="45" fill="hold">
                                <p:stCondLst>
                                  <p:cond delay="828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9"/>
                                            </p:tgtEl>
                                            <p:attrNameLst>
                                              <p:attrName>style.visibility</p:attrName>
                                            </p:attrNameLst>
                                          </p:cBhvr>
                                          <p:to>
                                            <p:strVal val="visible"/>
                                          </p:to>
                                        </p:set>
                                        <p:animEffect transition="in" filter="wipe(left)">
                                          <p:cBhvr>
                                            <p:cTn id="48" dur="100"/>
                                            <p:tgtEl>
                                              <p:spTgt spid="9"/>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9"/>
                                            </p:tgtEl>
                                          </p:cBhvr>
                                          <p:to x="80000" y="100000"/>
                                        </p:animScale>
                                        <p:anim by="(#ppt_w*0.10)" calcmode="lin" valueType="num">
                                          <p:cBhvr>
                                            <p:cTn id="51" dur="50" autoRev="1" fill="hold">
                                              <p:stCondLst>
                                                <p:cond delay="0"/>
                                              </p:stCondLst>
                                            </p:cTn>
                                            <p:tgtEl>
                                              <p:spTgt spid="9"/>
                                            </p:tgtEl>
                                            <p:attrNameLst>
                                              <p:attrName>ppt_x</p:attrName>
                                            </p:attrNameLst>
                                          </p:cBhvr>
                                        </p:anim>
                                        <p:anim by="(-#ppt_w*0.10)" calcmode="lin" valueType="num">
                                          <p:cBhvr>
                                            <p:cTn id="52" dur="50" autoRev="1" fill="hold">
                                              <p:stCondLst>
                                                <p:cond delay="0"/>
                                              </p:stCondLst>
                                            </p:cTn>
                                            <p:tgtEl>
                                              <p:spTgt spid="9"/>
                                            </p:tgtEl>
                                            <p:attrNameLst>
                                              <p:attrName>ppt_y</p:attrName>
                                            </p:attrNameLst>
                                          </p:cBhvr>
                                        </p:anim>
                                        <p:animRot by="-480000">
                                          <p:cBhvr>
                                            <p:cTn id="53"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7" grpId="1"/>
          <p:bldP spid="8" grpId="0"/>
          <p:bldP spid="8" grpId="1"/>
          <p:bldP spid="9" grpId="0"/>
          <p:bldP spid="9" grpId="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1588" y="5114574"/>
            <a:ext cx="9549896" cy="850231"/>
          </a:xfrm>
          <a:prstGeom prst="rect">
            <a:avLst/>
          </a:prstGeom>
          <a:solidFill>
            <a:schemeClr val="bg1">
              <a:lumMod val="85000"/>
            </a:schemeClr>
          </a:solidFill>
          <a:ln w="9525">
            <a:solidFill>
              <a:srgbClr val="EAEAEA"/>
            </a:solidFill>
            <a:miter lim="800000"/>
            <a:headEnd/>
            <a:tailEnd/>
          </a:ln>
          <a:extLst/>
        </p:spPr>
        <p:txBody>
          <a:bodyPr wrap="none" lIns="89442" tIns="44720" rIns="89442" bIns="44720" anchor="ctr"/>
          <a:lstStyle/>
          <a:p>
            <a:endParaRPr lang="zh-CN" altLang="en-US" sz="3199" kern="0" dirty="0">
              <a:solidFill>
                <a:sysClr val="windowText" lastClr="000000"/>
              </a:solidFill>
              <a:ea typeface="微软雅黑" pitchFamily="34" charset="-122"/>
            </a:endParaRPr>
          </a:p>
        </p:txBody>
      </p:sp>
      <p:sp>
        <p:nvSpPr>
          <p:cNvPr id="3" name="Line 43"/>
          <p:cNvSpPr>
            <a:spLocks noChangeShapeType="1"/>
          </p:cNvSpPr>
          <p:nvPr/>
        </p:nvSpPr>
        <p:spPr bwMode="auto">
          <a:xfrm rot="5400000">
            <a:off x="4378591" y="2004658"/>
            <a:ext cx="0" cy="7357949"/>
          </a:xfrm>
          <a:prstGeom prst="line">
            <a:avLst/>
          </a:prstGeom>
          <a:noFill/>
          <a:ln w="9525">
            <a:solidFill>
              <a:schemeClr val="tx1">
                <a:lumMod val="65000"/>
                <a:lumOff val="35000"/>
              </a:schemeClr>
            </a:solidFill>
            <a:prstDash val="lgDash"/>
            <a:round/>
            <a:headEnd/>
            <a:tailEnd type="triangle" w="lg" len="lg"/>
          </a:ln>
          <a:extLst>
            <a:ext uri="{909E8E84-426E-40DD-AFC4-6F175D3DCCD1}">
              <a14:hiddenFill xmlns:a14="http://schemas.microsoft.com/office/drawing/2010/main">
                <a:noFill/>
              </a14:hiddenFill>
            </a:ext>
          </a:extLst>
        </p:spPr>
        <p:txBody>
          <a:bodyPr lIns="89442" tIns="44720" rIns="89442" bIns="44720"/>
          <a:lstStyle/>
          <a:p>
            <a:pPr>
              <a:defRPr/>
            </a:pPr>
            <a:endParaRPr lang="zh-CN" altLang="en-US" sz="3199" kern="0" dirty="0">
              <a:solidFill>
                <a:sysClr val="windowText" lastClr="000000"/>
              </a:solidFill>
              <a:ea typeface="微软雅黑" pitchFamily="34" charset="-122"/>
            </a:endParaRPr>
          </a:p>
        </p:txBody>
      </p:sp>
      <p:sp>
        <p:nvSpPr>
          <p:cNvPr id="4" name="Rectangle 6"/>
          <p:cNvSpPr>
            <a:spLocks noChangeArrowheads="1"/>
          </p:cNvSpPr>
          <p:nvPr/>
        </p:nvSpPr>
        <p:spPr bwMode="auto">
          <a:xfrm>
            <a:off x="3700613" y="3273982"/>
            <a:ext cx="5850872" cy="844769"/>
          </a:xfrm>
          <a:prstGeom prst="rect">
            <a:avLst/>
          </a:prstGeom>
          <a:solidFill>
            <a:schemeClr val="bg1">
              <a:lumMod val="85000"/>
            </a:schemeClr>
          </a:solidFill>
          <a:ln w="9525">
            <a:solidFill>
              <a:srgbClr val="EAEAEA"/>
            </a:solidFill>
            <a:miter lim="800000"/>
            <a:headEnd/>
            <a:tailEnd/>
          </a:ln>
          <a:extLst/>
        </p:spPr>
        <p:txBody>
          <a:bodyPr wrap="none" lIns="89442" tIns="44720" rIns="89442" bIns="44720" anchor="ctr"/>
          <a:lstStyle/>
          <a:p>
            <a:pPr>
              <a:defRPr/>
            </a:pPr>
            <a:endParaRPr lang="zh-CN" altLang="en-US" sz="3199" kern="0" dirty="0">
              <a:solidFill>
                <a:sysClr val="windowText" lastClr="000000"/>
              </a:solidFill>
              <a:ea typeface="微软雅黑" pitchFamily="34" charset="-122"/>
            </a:endParaRPr>
          </a:p>
        </p:txBody>
      </p:sp>
      <p:sp>
        <p:nvSpPr>
          <p:cNvPr id="5" name="Line 43"/>
          <p:cNvSpPr>
            <a:spLocks noChangeShapeType="1"/>
          </p:cNvSpPr>
          <p:nvPr/>
        </p:nvSpPr>
        <p:spPr bwMode="auto">
          <a:xfrm rot="16200000" flipH="1">
            <a:off x="6438865" y="2013634"/>
            <a:ext cx="0" cy="3742462"/>
          </a:xfrm>
          <a:prstGeom prst="line">
            <a:avLst/>
          </a:prstGeom>
          <a:noFill/>
          <a:ln w="9525">
            <a:solidFill>
              <a:schemeClr val="tx1">
                <a:lumMod val="65000"/>
                <a:lumOff val="35000"/>
              </a:schemeClr>
            </a:solidFill>
            <a:prstDash val="lgDash"/>
            <a:round/>
            <a:headEnd/>
            <a:tailEnd type="triangle" w="lg" len="lg"/>
          </a:ln>
          <a:extLst>
            <a:ext uri="{909E8E84-426E-40DD-AFC4-6F175D3DCCD1}">
              <a14:hiddenFill xmlns:a14="http://schemas.microsoft.com/office/drawing/2010/main">
                <a:noFill/>
              </a14:hiddenFill>
            </a:ext>
          </a:extLst>
        </p:spPr>
        <p:txBody>
          <a:bodyPr lIns="89442" tIns="44720" rIns="89442" bIns="44720"/>
          <a:lstStyle/>
          <a:p>
            <a:pPr>
              <a:defRPr/>
            </a:pPr>
            <a:endParaRPr lang="zh-CN" altLang="en-US" sz="3199" kern="0" dirty="0">
              <a:solidFill>
                <a:sysClr val="windowText" lastClr="000000"/>
              </a:solidFill>
              <a:ea typeface="微软雅黑" pitchFamily="34" charset="-122"/>
            </a:endParaRPr>
          </a:p>
        </p:txBody>
      </p:sp>
      <p:sp>
        <p:nvSpPr>
          <p:cNvPr id="6" name="Rectangle 5"/>
          <p:cNvSpPr>
            <a:spLocks noChangeArrowheads="1"/>
          </p:cNvSpPr>
          <p:nvPr/>
        </p:nvSpPr>
        <p:spPr bwMode="auto">
          <a:xfrm rot="5400000">
            <a:off x="7970237" y="4418719"/>
            <a:ext cx="2324889" cy="841141"/>
          </a:xfrm>
          <a:prstGeom prst="rect">
            <a:avLst/>
          </a:prstGeom>
          <a:solidFill>
            <a:srgbClr val="FFFFFF"/>
          </a:solidFill>
          <a:ln w="9525">
            <a:solidFill>
              <a:srgbClr val="EAEAEA"/>
            </a:solidFill>
            <a:miter lim="800000"/>
            <a:headEnd/>
            <a:tailEnd/>
          </a:ln>
          <a:extLst/>
        </p:spPr>
        <p:txBody>
          <a:bodyPr wrap="none" lIns="89442" tIns="44720" rIns="89442" bIns="44720" anchor="ctr"/>
          <a:lstStyle/>
          <a:p>
            <a:pPr>
              <a:defRPr/>
            </a:pPr>
            <a:endParaRPr lang="zh-CN" altLang="en-US" sz="3199" kern="0" dirty="0">
              <a:solidFill>
                <a:sysClr val="windowText" lastClr="000000"/>
              </a:solidFill>
              <a:ea typeface="微软雅黑" pitchFamily="34" charset="-122"/>
            </a:endParaRPr>
          </a:p>
        </p:txBody>
      </p:sp>
      <p:sp>
        <p:nvSpPr>
          <p:cNvPr id="7" name="Line 44"/>
          <p:cNvSpPr>
            <a:spLocks noChangeShapeType="1"/>
          </p:cNvSpPr>
          <p:nvPr/>
        </p:nvSpPr>
        <p:spPr bwMode="auto">
          <a:xfrm>
            <a:off x="9150350" y="4400932"/>
            <a:ext cx="0" cy="402863"/>
          </a:xfrm>
          <a:prstGeom prst="line">
            <a:avLst/>
          </a:prstGeom>
          <a:noFill/>
          <a:ln w="12700">
            <a:solidFill>
              <a:schemeClr val="tx1">
                <a:lumMod val="65000"/>
                <a:lumOff val="35000"/>
              </a:schemeClr>
            </a:solidFill>
            <a:prstDash val="sysDash"/>
            <a:round/>
            <a:headEnd/>
            <a:tailEnd type="triangle" w="lg" len="lg"/>
          </a:ln>
          <a:extLst>
            <a:ext uri="{909E8E84-426E-40DD-AFC4-6F175D3DCCD1}">
              <a14:hiddenFill xmlns:a14="http://schemas.microsoft.com/office/drawing/2010/main">
                <a:noFill/>
              </a14:hiddenFill>
            </a:ext>
          </a:extLst>
        </p:spPr>
        <p:txBody>
          <a:bodyPr lIns="89442" tIns="44720" rIns="89442" bIns="44720"/>
          <a:lstStyle/>
          <a:p>
            <a:pPr>
              <a:defRPr/>
            </a:pPr>
            <a:endParaRPr lang="zh-CN" altLang="en-US" sz="3199" kern="0" dirty="0">
              <a:solidFill>
                <a:sysClr val="windowText" lastClr="000000"/>
              </a:solidFill>
              <a:ea typeface="微软雅黑" pitchFamily="34" charset="-122"/>
            </a:endParaRPr>
          </a:p>
        </p:txBody>
      </p:sp>
      <p:sp>
        <p:nvSpPr>
          <p:cNvPr id="8" name="Rectangle 7"/>
          <p:cNvSpPr>
            <a:spLocks noChangeArrowheads="1"/>
          </p:cNvSpPr>
          <p:nvPr/>
        </p:nvSpPr>
        <p:spPr bwMode="auto">
          <a:xfrm>
            <a:off x="4181264" y="1502810"/>
            <a:ext cx="5370221" cy="850231"/>
          </a:xfrm>
          <a:prstGeom prst="rect">
            <a:avLst/>
          </a:prstGeom>
          <a:solidFill>
            <a:schemeClr val="bg1">
              <a:lumMod val="85000"/>
            </a:schemeClr>
          </a:solidFill>
          <a:ln w="9525">
            <a:solidFill>
              <a:srgbClr val="EAEAEA"/>
            </a:solidFill>
            <a:miter lim="800000"/>
            <a:headEnd/>
            <a:tailEnd/>
          </a:ln>
          <a:extLst/>
        </p:spPr>
        <p:txBody>
          <a:bodyPr wrap="none" lIns="89442" tIns="44720" rIns="89442" bIns="44720" anchor="ctr"/>
          <a:lstStyle/>
          <a:p>
            <a:endParaRPr lang="zh-CN" altLang="en-US" sz="3199" kern="0" dirty="0">
              <a:solidFill>
                <a:sysClr val="windowText" lastClr="000000"/>
              </a:solidFill>
              <a:ea typeface="微软雅黑" pitchFamily="34" charset="-122"/>
            </a:endParaRPr>
          </a:p>
        </p:txBody>
      </p:sp>
      <p:sp>
        <p:nvSpPr>
          <p:cNvPr id="9" name="Line 43"/>
          <p:cNvSpPr>
            <a:spLocks noChangeShapeType="1"/>
          </p:cNvSpPr>
          <p:nvPr/>
        </p:nvSpPr>
        <p:spPr bwMode="auto">
          <a:xfrm rot="5400000">
            <a:off x="6435652" y="145012"/>
            <a:ext cx="0" cy="3736041"/>
          </a:xfrm>
          <a:prstGeom prst="line">
            <a:avLst/>
          </a:prstGeom>
          <a:noFill/>
          <a:ln w="9525">
            <a:solidFill>
              <a:schemeClr val="tx1">
                <a:lumMod val="65000"/>
                <a:lumOff val="35000"/>
              </a:schemeClr>
            </a:solidFill>
            <a:prstDash val="lgDash"/>
            <a:round/>
            <a:headEnd/>
            <a:tailEnd type="triangle" w="lg" len="lg"/>
          </a:ln>
          <a:extLst>
            <a:ext uri="{909E8E84-426E-40DD-AFC4-6F175D3DCCD1}">
              <a14:hiddenFill xmlns:a14="http://schemas.microsoft.com/office/drawing/2010/main">
                <a:noFill/>
              </a14:hiddenFill>
            </a:ext>
          </a:extLst>
        </p:spPr>
        <p:txBody>
          <a:bodyPr lIns="89442" tIns="44720" rIns="89442" bIns="44720"/>
          <a:lstStyle/>
          <a:p>
            <a:pPr>
              <a:defRPr/>
            </a:pPr>
            <a:endParaRPr lang="zh-CN" altLang="en-US" sz="3199" kern="0" dirty="0">
              <a:solidFill>
                <a:sysClr val="windowText" lastClr="000000"/>
              </a:solidFill>
              <a:ea typeface="微软雅黑" pitchFamily="34" charset="-122"/>
            </a:endParaRPr>
          </a:p>
        </p:txBody>
      </p:sp>
      <p:sp>
        <p:nvSpPr>
          <p:cNvPr id="10" name="Rectangle 8"/>
          <p:cNvSpPr>
            <a:spLocks noChangeArrowheads="1"/>
          </p:cNvSpPr>
          <p:nvPr/>
        </p:nvSpPr>
        <p:spPr bwMode="auto">
          <a:xfrm rot="5400000">
            <a:off x="2491603" y="2390208"/>
            <a:ext cx="2615941" cy="841141"/>
          </a:xfrm>
          <a:prstGeom prst="rect">
            <a:avLst/>
          </a:prstGeom>
          <a:solidFill>
            <a:schemeClr val="bg1">
              <a:lumMod val="85000"/>
            </a:schemeClr>
          </a:solidFill>
          <a:ln w="9525">
            <a:solidFill>
              <a:srgbClr val="EAEAEA"/>
            </a:solidFill>
            <a:miter lim="800000"/>
            <a:headEnd/>
            <a:tailEnd/>
          </a:ln>
          <a:extLst/>
        </p:spPr>
        <p:txBody>
          <a:bodyPr wrap="none" lIns="89442" tIns="44720" rIns="89442" bIns="44720" anchor="ctr"/>
          <a:lstStyle/>
          <a:p>
            <a:pPr>
              <a:defRPr/>
            </a:pPr>
            <a:endParaRPr lang="zh-CN" altLang="en-US" sz="3199" kern="0" dirty="0">
              <a:solidFill>
                <a:sysClr val="windowText" lastClr="000000"/>
              </a:solidFill>
              <a:ea typeface="微软雅黑" pitchFamily="34" charset="-122"/>
            </a:endParaRPr>
          </a:p>
        </p:txBody>
      </p:sp>
      <p:sp>
        <p:nvSpPr>
          <p:cNvPr id="11" name="Line 42"/>
          <p:cNvSpPr>
            <a:spLocks noChangeShapeType="1"/>
          </p:cNvSpPr>
          <p:nvPr/>
        </p:nvSpPr>
        <p:spPr bwMode="auto">
          <a:xfrm>
            <a:off x="3780131" y="2579139"/>
            <a:ext cx="0" cy="453297"/>
          </a:xfrm>
          <a:prstGeom prst="line">
            <a:avLst/>
          </a:prstGeom>
          <a:noFill/>
          <a:ln w="9525">
            <a:solidFill>
              <a:schemeClr val="tx1">
                <a:lumMod val="65000"/>
                <a:lumOff val="35000"/>
              </a:schemeClr>
            </a:solidFill>
            <a:prstDash val="lgDash"/>
            <a:round/>
            <a:headEnd/>
            <a:tailEnd type="triangle" w="lg" len="lg"/>
          </a:ln>
          <a:extLst>
            <a:ext uri="{909E8E84-426E-40DD-AFC4-6F175D3DCCD1}">
              <a14:hiddenFill xmlns:a14="http://schemas.microsoft.com/office/drawing/2010/main">
                <a:noFill/>
              </a14:hiddenFill>
            </a:ext>
          </a:extLst>
        </p:spPr>
        <p:txBody>
          <a:bodyPr lIns="89442" tIns="44720" rIns="89442" bIns="44720"/>
          <a:lstStyle/>
          <a:p>
            <a:pPr>
              <a:defRPr/>
            </a:pPr>
            <a:endParaRPr lang="zh-CN" altLang="en-US" sz="3199" kern="0" dirty="0">
              <a:solidFill>
                <a:sysClr val="windowText" lastClr="000000"/>
              </a:solidFill>
              <a:ea typeface="微软雅黑" pitchFamily="34" charset="-122"/>
            </a:endParaRPr>
          </a:p>
        </p:txBody>
      </p:sp>
      <p:sp>
        <p:nvSpPr>
          <p:cNvPr id="12" name="Oval 38"/>
          <p:cNvSpPr>
            <a:spLocks noChangeArrowheads="1"/>
          </p:cNvSpPr>
          <p:nvPr/>
        </p:nvSpPr>
        <p:spPr bwMode="auto">
          <a:xfrm>
            <a:off x="8452712" y="1221330"/>
            <a:ext cx="1374285" cy="1357806"/>
          </a:xfrm>
          <a:prstGeom prst="ellipse">
            <a:avLst/>
          </a:prstGeom>
          <a:solidFill>
            <a:schemeClr val="accent1"/>
          </a:solidFill>
          <a:ln w="19050">
            <a:noFill/>
            <a:round/>
            <a:headEnd/>
            <a:tailEnd/>
          </a:ln>
        </p:spPr>
        <p:txBody>
          <a:bodyPr wrap="none" lIns="89442" tIns="44720" rIns="89442" bIns="44720" anchor="ctr"/>
          <a:lstStyle/>
          <a:p>
            <a:pPr algn="ctr">
              <a:defRPr/>
            </a:pPr>
            <a:r>
              <a:rPr lang="zh-CN" altLang="en-US" sz="2000" kern="0" dirty="0">
                <a:solidFill>
                  <a:schemeClr val="bg1"/>
                </a:solidFill>
                <a:ea typeface="微软雅黑" pitchFamily="34" charset="-122"/>
              </a:rPr>
              <a:t>起点</a:t>
            </a:r>
          </a:p>
        </p:txBody>
      </p:sp>
      <p:sp>
        <p:nvSpPr>
          <p:cNvPr id="13" name="矩形 12"/>
          <p:cNvSpPr/>
          <p:nvPr/>
        </p:nvSpPr>
        <p:spPr>
          <a:xfrm>
            <a:off x="4849735" y="1569007"/>
            <a:ext cx="3549922" cy="459645"/>
          </a:xfrm>
          <a:prstGeom prst="rect">
            <a:avLst/>
          </a:prstGeom>
        </p:spPr>
        <p:txBody>
          <a:bodyPr wrap="square" lIns="89442" tIns="44720" rIns="89442" bIns="44720" anchor="ctr">
            <a:spAutoFit/>
          </a:bodyPr>
          <a:lstStyle/>
          <a:p>
            <a:pPr algn="ctr">
              <a:lnSpc>
                <a:spcPct val="150000"/>
              </a:lnSpc>
            </a:pPr>
            <a:r>
              <a:rPr lang="zh-CN" altLang="en-US" sz="1600" dirty="0">
                <a:solidFill>
                  <a:schemeClr val="tx1">
                    <a:lumMod val="65000"/>
                    <a:lumOff val="35000"/>
                  </a:schemeClr>
                </a:solidFill>
                <a:latin typeface="微软雅黑" pitchFamily="34" charset="-122"/>
                <a:ea typeface="微软雅黑" pitchFamily="34" charset="-122"/>
                <a:cs typeface="华文黑体" pitchFamily="2" charset="-122"/>
              </a:rPr>
              <a:t>点击添加文本点击添加文本点击添加</a:t>
            </a:r>
            <a:endParaRPr lang="zh-CN" altLang="en-US" sz="1600" dirty="0">
              <a:solidFill>
                <a:schemeClr val="tx1">
                  <a:lumMod val="65000"/>
                  <a:lumOff val="35000"/>
                </a:schemeClr>
              </a:solidFill>
              <a:latin typeface="微软雅黑" pitchFamily="34" charset="-122"/>
              <a:ea typeface="微软雅黑" pitchFamily="34" charset="-122"/>
            </a:endParaRPr>
          </a:p>
        </p:txBody>
      </p:sp>
      <p:sp>
        <p:nvSpPr>
          <p:cNvPr id="14" name="Oval 38"/>
          <p:cNvSpPr>
            <a:spLocks noChangeArrowheads="1"/>
          </p:cNvSpPr>
          <p:nvPr/>
        </p:nvSpPr>
        <p:spPr bwMode="auto">
          <a:xfrm>
            <a:off x="3112427" y="1221330"/>
            <a:ext cx="1374285" cy="1357806"/>
          </a:xfrm>
          <a:prstGeom prst="ellipse">
            <a:avLst/>
          </a:prstGeom>
          <a:solidFill>
            <a:schemeClr val="accent2"/>
          </a:solidFill>
          <a:ln w="19050">
            <a:noFill/>
            <a:round/>
            <a:headEnd/>
            <a:tailEnd/>
          </a:ln>
        </p:spPr>
        <p:txBody>
          <a:bodyPr wrap="none" lIns="89442" tIns="44720" rIns="89442" bIns="44720" anchor="ctr"/>
          <a:lstStyle/>
          <a:p>
            <a:pPr algn="ctr">
              <a:defRPr/>
            </a:pPr>
            <a:r>
              <a:rPr lang="zh-CN" altLang="en-US" sz="2000" kern="0" dirty="0">
                <a:solidFill>
                  <a:schemeClr val="bg1"/>
                </a:solidFill>
                <a:ea typeface="微软雅黑" pitchFamily="34" charset="-122"/>
              </a:rPr>
              <a:t>第一季度</a:t>
            </a:r>
          </a:p>
        </p:txBody>
      </p:sp>
      <p:sp>
        <p:nvSpPr>
          <p:cNvPr id="15" name="Oval 38"/>
          <p:cNvSpPr>
            <a:spLocks noChangeArrowheads="1"/>
          </p:cNvSpPr>
          <p:nvPr/>
        </p:nvSpPr>
        <p:spPr bwMode="auto">
          <a:xfrm>
            <a:off x="3112427" y="2997940"/>
            <a:ext cx="1374285" cy="1357806"/>
          </a:xfrm>
          <a:prstGeom prst="ellipse">
            <a:avLst/>
          </a:prstGeom>
          <a:solidFill>
            <a:schemeClr val="accent3"/>
          </a:solidFill>
          <a:ln w="19050">
            <a:noFill/>
            <a:round/>
            <a:headEnd/>
            <a:tailEnd/>
          </a:ln>
        </p:spPr>
        <p:txBody>
          <a:bodyPr wrap="none" lIns="89442" tIns="44720" rIns="89442" bIns="44720" anchor="ctr"/>
          <a:lstStyle/>
          <a:p>
            <a:pPr algn="ctr">
              <a:defRPr/>
            </a:pPr>
            <a:r>
              <a:rPr lang="zh-CN" altLang="en-US" sz="2000" kern="0" dirty="0">
                <a:solidFill>
                  <a:schemeClr val="bg1"/>
                </a:solidFill>
                <a:ea typeface="微软雅黑" pitchFamily="34" charset="-122"/>
              </a:rPr>
              <a:t>第二季度</a:t>
            </a:r>
          </a:p>
        </p:txBody>
      </p:sp>
      <p:sp>
        <p:nvSpPr>
          <p:cNvPr id="16" name="矩形 15"/>
          <p:cNvSpPr/>
          <p:nvPr/>
        </p:nvSpPr>
        <p:spPr>
          <a:xfrm>
            <a:off x="4574532" y="3447023"/>
            <a:ext cx="3549922" cy="459645"/>
          </a:xfrm>
          <a:prstGeom prst="rect">
            <a:avLst/>
          </a:prstGeom>
        </p:spPr>
        <p:txBody>
          <a:bodyPr wrap="square" lIns="89442" tIns="44720" rIns="89442" bIns="44720" anchor="ctr">
            <a:spAutoFit/>
          </a:bodyPr>
          <a:lstStyle/>
          <a:p>
            <a:pPr algn="ctr">
              <a:lnSpc>
                <a:spcPct val="150000"/>
              </a:lnSpc>
            </a:pPr>
            <a:r>
              <a:rPr lang="zh-CN" altLang="en-US" sz="1600" dirty="0">
                <a:solidFill>
                  <a:schemeClr val="tx1">
                    <a:lumMod val="65000"/>
                    <a:lumOff val="35000"/>
                  </a:schemeClr>
                </a:solidFill>
                <a:latin typeface="微软雅黑" pitchFamily="34" charset="-122"/>
                <a:ea typeface="微软雅黑" pitchFamily="34" charset="-122"/>
                <a:cs typeface="华文黑体" pitchFamily="2" charset="-122"/>
              </a:rPr>
              <a:t>点击添加文本点击添加文本点击添加</a:t>
            </a:r>
            <a:endParaRPr lang="zh-CN" altLang="en-US" sz="1600" dirty="0">
              <a:solidFill>
                <a:schemeClr val="tx1">
                  <a:lumMod val="65000"/>
                  <a:lumOff val="35000"/>
                </a:schemeClr>
              </a:solidFill>
              <a:latin typeface="微软雅黑" pitchFamily="34" charset="-122"/>
              <a:ea typeface="微软雅黑" pitchFamily="34" charset="-122"/>
            </a:endParaRPr>
          </a:p>
        </p:txBody>
      </p:sp>
      <p:sp>
        <p:nvSpPr>
          <p:cNvPr id="17" name="Oval 38"/>
          <p:cNvSpPr>
            <a:spLocks noChangeArrowheads="1"/>
          </p:cNvSpPr>
          <p:nvPr/>
        </p:nvSpPr>
        <p:spPr bwMode="auto">
          <a:xfrm>
            <a:off x="8463210" y="2997940"/>
            <a:ext cx="1374285" cy="1357806"/>
          </a:xfrm>
          <a:prstGeom prst="ellipse">
            <a:avLst/>
          </a:prstGeom>
          <a:solidFill>
            <a:schemeClr val="accent4"/>
          </a:solidFill>
          <a:ln w="19050">
            <a:noFill/>
            <a:round/>
            <a:headEnd/>
            <a:tailEnd/>
          </a:ln>
        </p:spPr>
        <p:txBody>
          <a:bodyPr wrap="none" lIns="89442" tIns="44720" rIns="89442" bIns="44720" anchor="ctr"/>
          <a:lstStyle/>
          <a:p>
            <a:pPr algn="ctr">
              <a:defRPr/>
            </a:pPr>
            <a:r>
              <a:rPr lang="zh-CN" altLang="en-US" sz="2000" kern="0" dirty="0">
                <a:solidFill>
                  <a:schemeClr val="bg1"/>
                </a:solidFill>
                <a:ea typeface="微软雅黑" pitchFamily="34" charset="-122"/>
              </a:rPr>
              <a:t>第三季度</a:t>
            </a:r>
          </a:p>
        </p:txBody>
      </p:sp>
      <p:sp>
        <p:nvSpPr>
          <p:cNvPr id="18" name="Oval 38"/>
          <p:cNvSpPr>
            <a:spLocks noChangeArrowheads="1"/>
          </p:cNvSpPr>
          <p:nvPr/>
        </p:nvSpPr>
        <p:spPr bwMode="auto">
          <a:xfrm>
            <a:off x="8463210" y="4851842"/>
            <a:ext cx="1374285" cy="1357806"/>
          </a:xfrm>
          <a:prstGeom prst="ellipse">
            <a:avLst/>
          </a:prstGeom>
          <a:solidFill>
            <a:schemeClr val="accent5"/>
          </a:solidFill>
          <a:ln w="19050">
            <a:noFill/>
            <a:round/>
            <a:headEnd/>
            <a:tailEnd/>
          </a:ln>
        </p:spPr>
        <p:txBody>
          <a:bodyPr wrap="none" lIns="89442" tIns="44720" rIns="89442" bIns="44720" anchor="ctr"/>
          <a:lstStyle/>
          <a:p>
            <a:pPr algn="ctr">
              <a:defRPr/>
            </a:pPr>
            <a:r>
              <a:rPr lang="zh-CN" altLang="en-US" sz="2000" kern="0" dirty="0">
                <a:solidFill>
                  <a:schemeClr val="bg1"/>
                </a:solidFill>
                <a:ea typeface="微软雅黑" pitchFamily="34" charset="-122"/>
              </a:rPr>
              <a:t>第四季度</a:t>
            </a:r>
          </a:p>
        </p:txBody>
      </p:sp>
      <p:sp>
        <p:nvSpPr>
          <p:cNvPr id="19" name="矩形 18"/>
          <p:cNvSpPr/>
          <p:nvPr/>
        </p:nvSpPr>
        <p:spPr>
          <a:xfrm>
            <a:off x="1165171" y="5224047"/>
            <a:ext cx="6892397" cy="459645"/>
          </a:xfrm>
          <a:prstGeom prst="rect">
            <a:avLst/>
          </a:prstGeom>
        </p:spPr>
        <p:txBody>
          <a:bodyPr wrap="square" lIns="89442" tIns="44720" rIns="89442" bIns="44720" anchor="ctr">
            <a:spAutoFit/>
          </a:bodyPr>
          <a:lstStyle/>
          <a:p>
            <a:pPr algn="ctr">
              <a:lnSpc>
                <a:spcPct val="150000"/>
              </a:lnSpc>
            </a:pPr>
            <a:r>
              <a:rPr lang="zh-CN" altLang="en-US" sz="1600" dirty="0">
                <a:solidFill>
                  <a:schemeClr val="tx1">
                    <a:lumMod val="65000"/>
                    <a:lumOff val="35000"/>
                  </a:schemeClr>
                </a:solidFill>
                <a:latin typeface="微软雅黑" pitchFamily="34" charset="-122"/>
                <a:ea typeface="微软雅黑" pitchFamily="34" charset="-122"/>
                <a:cs typeface="华文黑体" pitchFamily="2" charset="-122"/>
              </a:rPr>
              <a:t>点击添加文本点击添加文本点击添加文本点击添加文本</a:t>
            </a:r>
            <a:endParaRPr lang="zh-CN" altLang="en-US" sz="1600" dirty="0">
              <a:solidFill>
                <a:schemeClr val="tx1">
                  <a:lumMod val="65000"/>
                  <a:lumOff val="35000"/>
                </a:schemeClr>
              </a:solidFill>
              <a:latin typeface="微软雅黑" pitchFamily="34" charset="-122"/>
              <a:ea typeface="微软雅黑" pitchFamily="34" charset="-122"/>
            </a:endParaRPr>
          </a:p>
        </p:txBody>
      </p:sp>
      <p:sp>
        <p:nvSpPr>
          <p:cNvPr id="27" name="标题 26"/>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1512859891"/>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50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par>
                              <p:cTn id="16" fill="hold">
                                <p:stCondLst>
                                  <p:cond delay="100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50000">
                                          <p:cBhvr additive="base">
                                            <p:cTn id="19"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3"/>
                                            </p:tgtEl>
                                            <p:attrNameLst>
                                              <p:attrName>style.visibility</p:attrName>
                                            </p:attrNameLst>
                                          </p:cBhvr>
                                          <p:to>
                                            <p:strVal val="visible"/>
                                          </p:to>
                                        </p:set>
                                        <p:animEffect transition="in" filter="wipe(left)">
                                          <p:cBhvr>
                                            <p:cTn id="24" dur="100"/>
                                            <p:tgtEl>
                                              <p:spTgt spid="13"/>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3"/>
                                            </p:tgtEl>
                                          </p:cBhvr>
                                          <p:to x="80000" y="100000"/>
                                        </p:animScale>
                                        <p:anim by="(#ppt_w*0.10)" calcmode="lin" valueType="num">
                                          <p:cBhvr>
                                            <p:cTn id="27" dur="50" autoRev="1" fill="hold">
                                              <p:stCondLst>
                                                <p:cond delay="0"/>
                                              </p:stCondLst>
                                            </p:cTn>
                                            <p:tgtEl>
                                              <p:spTgt spid="13"/>
                                            </p:tgtEl>
                                            <p:attrNameLst>
                                              <p:attrName>ppt_x</p:attrName>
                                            </p:attrNameLst>
                                          </p:cBhvr>
                                        </p:anim>
                                        <p:anim by="(-#ppt_w*0.10)" calcmode="lin" valueType="num">
                                          <p:cBhvr>
                                            <p:cTn id="28" dur="50" autoRev="1" fill="hold">
                                              <p:stCondLst>
                                                <p:cond delay="0"/>
                                              </p:stCondLst>
                                            </p:cTn>
                                            <p:tgtEl>
                                              <p:spTgt spid="13"/>
                                            </p:tgtEl>
                                            <p:attrNameLst>
                                              <p:attrName>ppt_y</p:attrName>
                                            </p:attrNameLst>
                                          </p:cBhvr>
                                        </p:anim>
                                        <p:animRot by="-480000">
                                          <p:cBhvr>
                                            <p:cTn id="29" dur="50" autoRev="1" fill="hold">
                                              <p:stCondLst>
                                                <p:cond delay="0"/>
                                              </p:stCondLst>
                                            </p:cTn>
                                            <p:tgtEl>
                                              <p:spTgt spid="13"/>
                                            </p:tgtEl>
                                            <p:attrNameLst>
                                              <p:attrName>r</p:attrName>
                                            </p:attrNameLst>
                                          </p:cBhvr>
                                        </p:animRot>
                                      </p:childTnLst>
                                    </p:cTn>
                                  </p:par>
                                </p:childTnLst>
                              </p:cTn>
                            </p:par>
                            <p:par>
                              <p:cTn id="30" fill="hold">
                                <p:stCondLst>
                                  <p:cond delay="2050"/>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2550"/>
                                </p:stCondLst>
                                <p:childTnLst>
                                  <p:par>
                                    <p:cTn id="38" presetID="2" presetClass="entr" presetSubtype="1" fill="hold" grpId="0" nodeType="afterEffect" p14:presetBounceEnd="50000">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14:bounceEnd="50000">
                                          <p:cBhvr additive="base">
                                            <p:cTn id="40" dur="5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305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childTnLst>
                              </p:cTn>
                            </p:par>
                            <p:par>
                              <p:cTn id="49" fill="hold">
                                <p:stCondLst>
                                  <p:cond delay="3550"/>
                                </p:stCondLst>
                                <p:childTnLst>
                                  <p:par>
                                    <p:cTn id="50" presetID="2" presetClass="entr" presetSubtype="1" fill="hold" grpId="0" nodeType="afterEffect" p14:presetBounceEnd="50000">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14:bounceEnd="50000">
                                          <p:cBhvr additive="base">
                                            <p:cTn id="52"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53" dur="500" fill="hold"/>
                                            <p:tgtEl>
                                              <p:spTgt spid="17"/>
                                            </p:tgtEl>
                                            <p:attrNameLst>
                                              <p:attrName>ppt_y</p:attrName>
                                            </p:attrNameLst>
                                          </p:cBhvr>
                                          <p:tavLst>
                                            <p:tav tm="0">
                                              <p:val>
                                                <p:strVal val="0-#ppt_h/2"/>
                                              </p:val>
                                            </p:tav>
                                            <p:tav tm="100000">
                                              <p:val>
                                                <p:strVal val="#ppt_y"/>
                                              </p:val>
                                            </p:tav>
                                          </p:tavLst>
                                        </p:anim>
                                      </p:childTnLst>
                                    </p:cTn>
                                  </p:par>
                                </p:childTnLst>
                              </p:cTn>
                            </p:par>
                            <p:par>
                              <p:cTn id="54" fill="hold">
                                <p:stCondLst>
                                  <p:cond delay="405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16"/>
                                            </p:tgtEl>
                                            <p:attrNameLst>
                                              <p:attrName>style.visibility</p:attrName>
                                            </p:attrNameLst>
                                          </p:cBhvr>
                                          <p:to>
                                            <p:strVal val="visible"/>
                                          </p:to>
                                        </p:set>
                                        <p:animEffect transition="in" filter="wipe(left)">
                                          <p:cBhvr>
                                            <p:cTn id="57" dur="100"/>
                                            <p:tgtEl>
                                              <p:spTgt spid="16"/>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16"/>
                                            </p:tgtEl>
                                          </p:cBhvr>
                                          <p:to x="80000" y="100000"/>
                                        </p:animScale>
                                        <p:anim by="(#ppt_w*0.10)" calcmode="lin" valueType="num">
                                          <p:cBhvr>
                                            <p:cTn id="60" dur="50" autoRev="1" fill="hold">
                                              <p:stCondLst>
                                                <p:cond delay="0"/>
                                              </p:stCondLst>
                                            </p:cTn>
                                            <p:tgtEl>
                                              <p:spTgt spid="16"/>
                                            </p:tgtEl>
                                            <p:attrNameLst>
                                              <p:attrName>ppt_x</p:attrName>
                                            </p:attrNameLst>
                                          </p:cBhvr>
                                        </p:anim>
                                        <p:anim by="(-#ppt_w*0.10)" calcmode="lin" valueType="num">
                                          <p:cBhvr>
                                            <p:cTn id="61" dur="50" autoRev="1" fill="hold">
                                              <p:stCondLst>
                                                <p:cond delay="0"/>
                                              </p:stCondLst>
                                            </p:cTn>
                                            <p:tgtEl>
                                              <p:spTgt spid="16"/>
                                            </p:tgtEl>
                                            <p:attrNameLst>
                                              <p:attrName>ppt_y</p:attrName>
                                            </p:attrNameLst>
                                          </p:cBhvr>
                                        </p:anim>
                                        <p:animRot by="-480000">
                                          <p:cBhvr>
                                            <p:cTn id="62" dur="50" autoRev="1" fill="hold">
                                              <p:stCondLst>
                                                <p:cond delay="0"/>
                                              </p:stCondLst>
                                            </p:cTn>
                                            <p:tgtEl>
                                              <p:spTgt spid="16"/>
                                            </p:tgtEl>
                                            <p:attrNameLst>
                                              <p:attrName>r</p:attrName>
                                            </p:attrNameLst>
                                          </p:cBhvr>
                                        </p:animRot>
                                      </p:childTnLst>
                                    </p:cTn>
                                  </p:par>
                                </p:childTnLst>
                              </p:cTn>
                            </p:par>
                            <p:par>
                              <p:cTn id="63" fill="hold">
                                <p:stCondLst>
                                  <p:cond delay="4600"/>
                                </p:stCondLst>
                                <p:childTnLst>
                                  <p:par>
                                    <p:cTn id="64" presetID="22" presetClass="entr" presetSubtype="1"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up)">
                                          <p:cBhvr>
                                            <p:cTn id="66" dur="500"/>
                                            <p:tgtEl>
                                              <p:spTgt spid="7"/>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up)">
                                          <p:cBhvr>
                                            <p:cTn id="69" dur="500"/>
                                            <p:tgtEl>
                                              <p:spTgt spid="6"/>
                                            </p:tgtEl>
                                          </p:cBhvr>
                                        </p:animEffect>
                                      </p:childTnLst>
                                    </p:cTn>
                                  </p:par>
                                </p:childTnLst>
                              </p:cTn>
                            </p:par>
                            <p:par>
                              <p:cTn id="70" fill="hold">
                                <p:stCondLst>
                                  <p:cond delay="5100"/>
                                </p:stCondLst>
                                <p:childTnLst>
                                  <p:par>
                                    <p:cTn id="71" presetID="2" presetClass="entr" presetSubtype="1" fill="hold" grpId="0" nodeType="afterEffect" p14:presetBounceEnd="50000">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14:bounceEnd="50000">
                                          <p:cBhvr additive="base">
                                            <p:cTn id="73"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74" dur="500" fill="hold"/>
                                            <p:tgtEl>
                                              <p:spTgt spid="18"/>
                                            </p:tgtEl>
                                            <p:attrNameLst>
                                              <p:attrName>ppt_y</p:attrName>
                                            </p:attrNameLst>
                                          </p:cBhvr>
                                          <p:tavLst>
                                            <p:tav tm="0">
                                              <p:val>
                                                <p:strVal val="0-#ppt_h/2"/>
                                              </p:val>
                                            </p:tav>
                                            <p:tav tm="100000">
                                              <p:val>
                                                <p:strVal val="#ppt_y"/>
                                              </p:val>
                                            </p:tav>
                                          </p:tavLst>
                                        </p:anim>
                                      </p:childTnLst>
                                    </p:cTn>
                                  </p:par>
                                </p:childTnLst>
                              </p:cTn>
                            </p:par>
                            <p:par>
                              <p:cTn id="75" fill="hold">
                                <p:stCondLst>
                                  <p:cond delay="5600"/>
                                </p:stCondLst>
                                <p:childTnLst>
                                  <p:par>
                                    <p:cTn id="76" presetID="22" presetClass="entr" presetSubtype="2" fill="hold" grpId="0" nodeType="after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wipe(right)">
                                          <p:cBhvr>
                                            <p:cTn id="78" dur="500"/>
                                            <p:tgtEl>
                                              <p:spTgt spid="2"/>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right)">
                                          <p:cBhvr>
                                            <p:cTn id="81" dur="500"/>
                                            <p:tgtEl>
                                              <p:spTgt spid="3"/>
                                            </p:tgtEl>
                                          </p:cBhvr>
                                        </p:animEffect>
                                      </p:childTnLst>
                                    </p:cTn>
                                  </p:par>
                                </p:childTnLst>
                              </p:cTn>
                            </p:par>
                            <p:par>
                              <p:cTn id="82" fill="hold">
                                <p:stCondLst>
                                  <p:cond delay="6100"/>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19"/>
                                            </p:tgtEl>
                                            <p:attrNameLst>
                                              <p:attrName>style.visibility</p:attrName>
                                            </p:attrNameLst>
                                          </p:cBhvr>
                                          <p:to>
                                            <p:strVal val="visible"/>
                                          </p:to>
                                        </p:set>
                                        <p:animEffect transition="in" filter="wipe(left)">
                                          <p:cBhvr>
                                            <p:cTn id="85" dur="100"/>
                                            <p:tgtEl>
                                              <p:spTgt spid="19"/>
                                            </p:tgtEl>
                                          </p:cBhvr>
                                        </p:animEffect>
                                      </p:childTnLst>
                                    </p:cTn>
                                  </p:par>
                                  <p:par>
                                    <p:cTn id="86" presetID="36" presetClass="emph" presetSubtype="0" fill="hold" grpId="1" nodeType="withEffect">
                                      <p:stCondLst>
                                        <p:cond delay="0"/>
                                      </p:stCondLst>
                                      <p:iterate type="lt">
                                        <p:tmPct val="30000"/>
                                      </p:iterate>
                                      <p:childTnLst>
                                        <p:animScale>
                                          <p:cBhvr>
                                            <p:cTn id="87" dur="50" autoRev="1" fill="hold">
                                              <p:stCondLst>
                                                <p:cond delay="0"/>
                                              </p:stCondLst>
                                            </p:cTn>
                                            <p:tgtEl>
                                              <p:spTgt spid="19"/>
                                            </p:tgtEl>
                                          </p:cBhvr>
                                          <p:to x="80000" y="100000"/>
                                        </p:animScale>
                                        <p:anim by="(#ppt_w*0.10)" calcmode="lin" valueType="num">
                                          <p:cBhvr>
                                            <p:cTn id="88" dur="50" autoRev="1" fill="hold">
                                              <p:stCondLst>
                                                <p:cond delay="0"/>
                                              </p:stCondLst>
                                            </p:cTn>
                                            <p:tgtEl>
                                              <p:spTgt spid="19"/>
                                            </p:tgtEl>
                                            <p:attrNameLst>
                                              <p:attrName>ppt_x</p:attrName>
                                            </p:attrNameLst>
                                          </p:cBhvr>
                                        </p:anim>
                                        <p:anim by="(-#ppt_w*0.10)" calcmode="lin" valueType="num">
                                          <p:cBhvr>
                                            <p:cTn id="89" dur="50" autoRev="1" fill="hold">
                                              <p:stCondLst>
                                                <p:cond delay="0"/>
                                              </p:stCondLst>
                                            </p:cTn>
                                            <p:tgtEl>
                                              <p:spTgt spid="19"/>
                                            </p:tgtEl>
                                            <p:attrNameLst>
                                              <p:attrName>ppt_y</p:attrName>
                                            </p:attrNameLst>
                                          </p:cBhvr>
                                        </p:anim>
                                        <p:animRot by="-480000">
                                          <p:cBhvr>
                                            <p:cTn id="90" dur="50" autoRev="1"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p:bldP spid="13" grpId="1"/>
          <p:bldP spid="14" grpId="0" animBg="1"/>
          <p:bldP spid="15" grpId="0" animBg="1"/>
          <p:bldP spid="16" grpId="0"/>
          <p:bldP spid="16" grpId="1"/>
          <p:bldP spid="17" grpId="0" animBg="1"/>
          <p:bldP spid="18" grpId="0" animBg="1"/>
          <p:bldP spid="19" grpId="0"/>
          <p:bldP spid="19"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par>
                              <p:cTn id="16" fill="hold">
                                <p:stCondLst>
                                  <p:cond delay="1000"/>
                                </p:stCondLst>
                                <p:childTnLst>
                                  <p:par>
                                    <p:cTn id="17" presetID="2" presetClass="entr" presetSubtype="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3"/>
                                            </p:tgtEl>
                                            <p:attrNameLst>
                                              <p:attrName>style.visibility</p:attrName>
                                            </p:attrNameLst>
                                          </p:cBhvr>
                                          <p:to>
                                            <p:strVal val="visible"/>
                                          </p:to>
                                        </p:set>
                                        <p:animEffect transition="in" filter="wipe(left)">
                                          <p:cBhvr>
                                            <p:cTn id="24" dur="100"/>
                                            <p:tgtEl>
                                              <p:spTgt spid="13"/>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3"/>
                                            </p:tgtEl>
                                          </p:cBhvr>
                                          <p:to x="80000" y="100000"/>
                                        </p:animScale>
                                        <p:anim by="(#ppt_w*0.10)" calcmode="lin" valueType="num">
                                          <p:cBhvr>
                                            <p:cTn id="27" dur="50" autoRev="1" fill="hold">
                                              <p:stCondLst>
                                                <p:cond delay="0"/>
                                              </p:stCondLst>
                                            </p:cTn>
                                            <p:tgtEl>
                                              <p:spTgt spid="13"/>
                                            </p:tgtEl>
                                            <p:attrNameLst>
                                              <p:attrName>ppt_x</p:attrName>
                                            </p:attrNameLst>
                                          </p:cBhvr>
                                        </p:anim>
                                        <p:anim by="(-#ppt_w*0.10)" calcmode="lin" valueType="num">
                                          <p:cBhvr>
                                            <p:cTn id="28" dur="50" autoRev="1" fill="hold">
                                              <p:stCondLst>
                                                <p:cond delay="0"/>
                                              </p:stCondLst>
                                            </p:cTn>
                                            <p:tgtEl>
                                              <p:spTgt spid="13"/>
                                            </p:tgtEl>
                                            <p:attrNameLst>
                                              <p:attrName>ppt_y</p:attrName>
                                            </p:attrNameLst>
                                          </p:cBhvr>
                                        </p:anim>
                                        <p:animRot by="-480000">
                                          <p:cBhvr>
                                            <p:cTn id="29" dur="50" autoRev="1" fill="hold">
                                              <p:stCondLst>
                                                <p:cond delay="0"/>
                                              </p:stCondLst>
                                            </p:cTn>
                                            <p:tgtEl>
                                              <p:spTgt spid="13"/>
                                            </p:tgtEl>
                                            <p:attrNameLst>
                                              <p:attrName>r</p:attrName>
                                            </p:attrNameLst>
                                          </p:cBhvr>
                                        </p:animRot>
                                      </p:childTnLst>
                                    </p:cTn>
                                  </p:par>
                                </p:childTnLst>
                              </p:cTn>
                            </p:par>
                            <p:par>
                              <p:cTn id="30" fill="hold">
                                <p:stCondLst>
                                  <p:cond delay="2050"/>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2550"/>
                                </p:stCondLst>
                                <p:childTnLst>
                                  <p:par>
                                    <p:cTn id="38" presetID="2" presetClass="entr" presetSubtype="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305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childTnLst>
                              </p:cTn>
                            </p:par>
                            <p:par>
                              <p:cTn id="49" fill="hold">
                                <p:stCondLst>
                                  <p:cond delay="3550"/>
                                </p:stCondLst>
                                <p:childTnLst>
                                  <p:par>
                                    <p:cTn id="50" presetID="2" presetClass="entr" presetSubtype="1"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0-#ppt_h/2"/>
                                              </p:val>
                                            </p:tav>
                                            <p:tav tm="100000">
                                              <p:val>
                                                <p:strVal val="#ppt_y"/>
                                              </p:val>
                                            </p:tav>
                                          </p:tavLst>
                                        </p:anim>
                                      </p:childTnLst>
                                    </p:cTn>
                                  </p:par>
                                </p:childTnLst>
                              </p:cTn>
                            </p:par>
                            <p:par>
                              <p:cTn id="54" fill="hold">
                                <p:stCondLst>
                                  <p:cond delay="405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16"/>
                                            </p:tgtEl>
                                            <p:attrNameLst>
                                              <p:attrName>style.visibility</p:attrName>
                                            </p:attrNameLst>
                                          </p:cBhvr>
                                          <p:to>
                                            <p:strVal val="visible"/>
                                          </p:to>
                                        </p:set>
                                        <p:animEffect transition="in" filter="wipe(left)">
                                          <p:cBhvr>
                                            <p:cTn id="57" dur="100"/>
                                            <p:tgtEl>
                                              <p:spTgt spid="16"/>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16"/>
                                            </p:tgtEl>
                                          </p:cBhvr>
                                          <p:to x="80000" y="100000"/>
                                        </p:animScale>
                                        <p:anim by="(#ppt_w*0.10)" calcmode="lin" valueType="num">
                                          <p:cBhvr>
                                            <p:cTn id="60" dur="50" autoRev="1" fill="hold">
                                              <p:stCondLst>
                                                <p:cond delay="0"/>
                                              </p:stCondLst>
                                            </p:cTn>
                                            <p:tgtEl>
                                              <p:spTgt spid="16"/>
                                            </p:tgtEl>
                                            <p:attrNameLst>
                                              <p:attrName>ppt_x</p:attrName>
                                            </p:attrNameLst>
                                          </p:cBhvr>
                                        </p:anim>
                                        <p:anim by="(-#ppt_w*0.10)" calcmode="lin" valueType="num">
                                          <p:cBhvr>
                                            <p:cTn id="61" dur="50" autoRev="1" fill="hold">
                                              <p:stCondLst>
                                                <p:cond delay="0"/>
                                              </p:stCondLst>
                                            </p:cTn>
                                            <p:tgtEl>
                                              <p:spTgt spid="16"/>
                                            </p:tgtEl>
                                            <p:attrNameLst>
                                              <p:attrName>ppt_y</p:attrName>
                                            </p:attrNameLst>
                                          </p:cBhvr>
                                        </p:anim>
                                        <p:animRot by="-480000">
                                          <p:cBhvr>
                                            <p:cTn id="62" dur="50" autoRev="1" fill="hold">
                                              <p:stCondLst>
                                                <p:cond delay="0"/>
                                              </p:stCondLst>
                                            </p:cTn>
                                            <p:tgtEl>
                                              <p:spTgt spid="16"/>
                                            </p:tgtEl>
                                            <p:attrNameLst>
                                              <p:attrName>r</p:attrName>
                                            </p:attrNameLst>
                                          </p:cBhvr>
                                        </p:animRot>
                                      </p:childTnLst>
                                    </p:cTn>
                                  </p:par>
                                </p:childTnLst>
                              </p:cTn>
                            </p:par>
                            <p:par>
                              <p:cTn id="63" fill="hold">
                                <p:stCondLst>
                                  <p:cond delay="4600"/>
                                </p:stCondLst>
                                <p:childTnLst>
                                  <p:par>
                                    <p:cTn id="64" presetID="22" presetClass="entr" presetSubtype="1"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up)">
                                          <p:cBhvr>
                                            <p:cTn id="66" dur="500"/>
                                            <p:tgtEl>
                                              <p:spTgt spid="7"/>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up)">
                                          <p:cBhvr>
                                            <p:cTn id="69" dur="500"/>
                                            <p:tgtEl>
                                              <p:spTgt spid="6"/>
                                            </p:tgtEl>
                                          </p:cBhvr>
                                        </p:animEffect>
                                      </p:childTnLst>
                                    </p:cTn>
                                  </p:par>
                                </p:childTnLst>
                              </p:cTn>
                            </p:par>
                            <p:par>
                              <p:cTn id="70" fill="hold">
                                <p:stCondLst>
                                  <p:cond delay="5100"/>
                                </p:stCondLst>
                                <p:childTnLst>
                                  <p:par>
                                    <p:cTn id="71" presetID="2" presetClass="entr" presetSubtype="1"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0-#ppt_h/2"/>
                                              </p:val>
                                            </p:tav>
                                            <p:tav tm="100000">
                                              <p:val>
                                                <p:strVal val="#ppt_y"/>
                                              </p:val>
                                            </p:tav>
                                          </p:tavLst>
                                        </p:anim>
                                      </p:childTnLst>
                                    </p:cTn>
                                  </p:par>
                                </p:childTnLst>
                              </p:cTn>
                            </p:par>
                            <p:par>
                              <p:cTn id="75" fill="hold">
                                <p:stCondLst>
                                  <p:cond delay="5600"/>
                                </p:stCondLst>
                                <p:childTnLst>
                                  <p:par>
                                    <p:cTn id="76" presetID="22" presetClass="entr" presetSubtype="2" fill="hold" grpId="0" nodeType="after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wipe(right)">
                                          <p:cBhvr>
                                            <p:cTn id="78" dur="500"/>
                                            <p:tgtEl>
                                              <p:spTgt spid="2"/>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right)">
                                          <p:cBhvr>
                                            <p:cTn id="81" dur="500"/>
                                            <p:tgtEl>
                                              <p:spTgt spid="3"/>
                                            </p:tgtEl>
                                          </p:cBhvr>
                                        </p:animEffect>
                                      </p:childTnLst>
                                    </p:cTn>
                                  </p:par>
                                </p:childTnLst>
                              </p:cTn>
                            </p:par>
                            <p:par>
                              <p:cTn id="82" fill="hold">
                                <p:stCondLst>
                                  <p:cond delay="6100"/>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19"/>
                                            </p:tgtEl>
                                            <p:attrNameLst>
                                              <p:attrName>style.visibility</p:attrName>
                                            </p:attrNameLst>
                                          </p:cBhvr>
                                          <p:to>
                                            <p:strVal val="visible"/>
                                          </p:to>
                                        </p:set>
                                        <p:animEffect transition="in" filter="wipe(left)">
                                          <p:cBhvr>
                                            <p:cTn id="85" dur="100"/>
                                            <p:tgtEl>
                                              <p:spTgt spid="19"/>
                                            </p:tgtEl>
                                          </p:cBhvr>
                                        </p:animEffect>
                                      </p:childTnLst>
                                    </p:cTn>
                                  </p:par>
                                  <p:par>
                                    <p:cTn id="86" presetID="36" presetClass="emph" presetSubtype="0" fill="hold" grpId="1" nodeType="withEffect">
                                      <p:stCondLst>
                                        <p:cond delay="0"/>
                                      </p:stCondLst>
                                      <p:iterate type="lt">
                                        <p:tmPct val="30000"/>
                                      </p:iterate>
                                      <p:childTnLst>
                                        <p:animScale>
                                          <p:cBhvr>
                                            <p:cTn id="87" dur="50" autoRev="1" fill="hold">
                                              <p:stCondLst>
                                                <p:cond delay="0"/>
                                              </p:stCondLst>
                                            </p:cTn>
                                            <p:tgtEl>
                                              <p:spTgt spid="19"/>
                                            </p:tgtEl>
                                          </p:cBhvr>
                                          <p:to x="80000" y="100000"/>
                                        </p:animScale>
                                        <p:anim by="(#ppt_w*0.10)" calcmode="lin" valueType="num">
                                          <p:cBhvr>
                                            <p:cTn id="88" dur="50" autoRev="1" fill="hold">
                                              <p:stCondLst>
                                                <p:cond delay="0"/>
                                              </p:stCondLst>
                                            </p:cTn>
                                            <p:tgtEl>
                                              <p:spTgt spid="19"/>
                                            </p:tgtEl>
                                            <p:attrNameLst>
                                              <p:attrName>ppt_x</p:attrName>
                                            </p:attrNameLst>
                                          </p:cBhvr>
                                        </p:anim>
                                        <p:anim by="(-#ppt_w*0.10)" calcmode="lin" valueType="num">
                                          <p:cBhvr>
                                            <p:cTn id="89" dur="50" autoRev="1" fill="hold">
                                              <p:stCondLst>
                                                <p:cond delay="0"/>
                                              </p:stCondLst>
                                            </p:cTn>
                                            <p:tgtEl>
                                              <p:spTgt spid="19"/>
                                            </p:tgtEl>
                                            <p:attrNameLst>
                                              <p:attrName>ppt_y</p:attrName>
                                            </p:attrNameLst>
                                          </p:cBhvr>
                                        </p:anim>
                                        <p:animRot by="-480000">
                                          <p:cBhvr>
                                            <p:cTn id="90" dur="50" autoRev="1"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p:bldP spid="13" grpId="1"/>
          <p:bldP spid="14" grpId="0" animBg="1"/>
          <p:bldP spid="15" grpId="0" animBg="1"/>
          <p:bldP spid="16" grpId="0"/>
          <p:bldP spid="16" grpId="1"/>
          <p:bldP spid="17" grpId="0" animBg="1"/>
          <p:bldP spid="18" grpId="0" animBg="1"/>
          <p:bldP spid="19" grpId="0"/>
          <p:bldP spid="19" grpId="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9f7ee484368fd4d0791515d6212e3c7957fb"/>
  <p:tag name="ISPRING_PRESENTATION_TITLE" val="创意儿童教育培训动态PPT说课模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1685">
      <a:dk1>
        <a:sysClr val="windowText" lastClr="000000"/>
      </a:dk1>
      <a:lt1>
        <a:sysClr val="window" lastClr="FFFFFF"/>
      </a:lt1>
      <a:dk2>
        <a:srgbClr val="07443C"/>
      </a:dk2>
      <a:lt2>
        <a:srgbClr val="CA520A"/>
      </a:lt2>
      <a:accent1>
        <a:srgbClr val="CA520A"/>
      </a:accent1>
      <a:accent2>
        <a:srgbClr val="07443C"/>
      </a:accent2>
      <a:accent3>
        <a:srgbClr val="CA520A"/>
      </a:accent3>
      <a:accent4>
        <a:srgbClr val="07443C"/>
      </a:accent4>
      <a:accent5>
        <a:srgbClr val="CA520A"/>
      </a:accent5>
      <a:accent6>
        <a:srgbClr val="07443C"/>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3988</Words>
  <PresentationFormat>宽屏</PresentationFormat>
  <Paragraphs>365</Paragraphs>
  <Slides>38</Slides>
  <Notes>38</Notes>
  <HiddenSlides>0</HiddenSlides>
  <MMClips>1</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38</vt:i4>
      </vt:variant>
    </vt:vector>
  </HeadingPairs>
  <TitlesOfParts>
    <vt:vector size="60" baseType="lpstr">
      <vt:lpstr>굴림</vt:lpstr>
      <vt:lpstr>ＭＳ Ｐゴシック</vt:lpstr>
      <vt:lpstr>ＭＳ Ｐゴシック</vt:lpstr>
      <vt:lpstr>Roboto condensed</vt:lpstr>
      <vt:lpstr>方正静蕾简体</vt:lpstr>
      <vt:lpstr>方正兰亭粗黑_GBK</vt:lpstr>
      <vt:lpstr>方正清刻本悦宋简体</vt:lpstr>
      <vt:lpstr>方正正大黑简体</vt:lpstr>
      <vt:lpstr>华文黑体</vt:lpstr>
      <vt:lpstr>华文琥珀</vt:lpstr>
      <vt:lpstr>宋体</vt:lpstr>
      <vt:lpstr>微软雅黑</vt:lpstr>
      <vt:lpstr>Arial</vt:lpstr>
      <vt:lpstr>Arial Black</vt:lpstr>
      <vt:lpstr>Calibri</vt:lpstr>
      <vt:lpstr>Calibri Light</vt:lpstr>
      <vt:lpstr>Corbel</vt:lpstr>
      <vt:lpstr>Rockwell</vt:lpstr>
      <vt:lpstr>Times New Roman</vt:lpstr>
      <vt:lpstr>Verdana</vt:lpstr>
      <vt:lpstr>Wingdings</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2015-05-05T08:02:14Z</dcterms:created>
  <dcterms:modified xsi:type="dcterms:W3CDTF">2017-08-14T04:44:19Z</dcterms:modified>
</cp:coreProperties>
</file>