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92" r:id="rId3"/>
    <p:sldMasterId id="2147483746" r:id="rId4"/>
    <p:sldMasterId id="2147483758" r:id="rId5"/>
  </p:sldMasterIdLst>
  <p:notesMasterIdLst>
    <p:notesMasterId r:id="rId26"/>
  </p:notesMasterIdLst>
  <p:sldIdLst>
    <p:sldId id="257" r:id="rId6"/>
    <p:sldId id="299" r:id="rId7"/>
    <p:sldId id="322" r:id="rId8"/>
    <p:sldId id="512" r:id="rId9"/>
    <p:sldId id="2007577229" r:id="rId10"/>
    <p:sldId id="2007577231" r:id="rId11"/>
    <p:sldId id="2007577227" r:id="rId12"/>
    <p:sldId id="2007577234" r:id="rId13"/>
    <p:sldId id="2007577235" r:id="rId14"/>
    <p:sldId id="2007577236" r:id="rId15"/>
    <p:sldId id="2007577238" r:id="rId16"/>
    <p:sldId id="2007577239" r:id="rId17"/>
    <p:sldId id="2007577240" r:id="rId18"/>
    <p:sldId id="2007577241" r:id="rId19"/>
    <p:sldId id="326" r:id="rId20"/>
    <p:sldId id="270" r:id="rId21"/>
    <p:sldId id="388" r:id="rId22"/>
    <p:sldId id="389" r:id="rId23"/>
    <p:sldId id="390" r:id="rId24"/>
    <p:sldId id="31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6600"/>
    <a:srgbClr val="FF9900"/>
    <a:srgbClr val="006600"/>
    <a:srgbClr val="008000"/>
    <a:srgbClr val="0000FF"/>
    <a:srgbClr val="0000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4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03270-7486-41C7-A701-6DE551054E9C}" type="datetimeFigureOut">
              <a:rPr lang="en-US" smtClean="0"/>
              <a:t>17/6/2022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2C398-7776-49B2-8057-18B298DF8536}" type="slidenum">
              <a:rPr lang="en-US" smtClean="0"/>
              <a:t>‹#›</a:t>
            </a:fld>
            <a:endParaRPr lang="en-US"/>
          </a:p>
        </p:txBody>
      </p:sp>
    </p:spTree>
    <p:extLst>
      <p:ext uri="{BB962C8B-B14F-4D97-AF65-F5344CB8AC3E}">
        <p14:creationId xmlns:p14="http://schemas.microsoft.com/office/powerpoint/2010/main" val="402400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10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94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11" name="Google Shape;11;p2"/>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81880494"/>
      </p:ext>
    </p:extLst>
  </p:cSld>
  <p:clrMapOvr>
    <a:masterClrMapping/>
  </p:clrMapOvr>
  <p:transition spd="slow" advClick="0"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ECB2-D530-4705-913F-5AAF33B489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E75788-0318-40C5-8D4C-12FECC067120}"/>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17/6/2022</a:t>
            </a:fld>
            <a:endParaRPr lang="en-US"/>
          </a:p>
        </p:txBody>
      </p:sp>
      <p:sp>
        <p:nvSpPr>
          <p:cNvPr id="4" name="Footer Placeholder 3">
            <a:extLst>
              <a:ext uri="{FF2B5EF4-FFF2-40B4-BE49-F238E27FC236}">
                <a16:creationId xmlns:a16="http://schemas.microsoft.com/office/drawing/2014/main" id="{506EFAFC-04A6-44DE-BCD8-EABE24FD12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F90D360-0402-4838-87FC-1BA83370FEAB}"/>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54986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14D793-BD86-40F4-BB8F-D8E3A8851D7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17/6/2022</a:t>
            </a:fld>
            <a:endParaRPr lang="en-US"/>
          </a:p>
        </p:txBody>
      </p:sp>
      <p:sp>
        <p:nvSpPr>
          <p:cNvPr id="3" name="Footer Placeholder 2">
            <a:extLst>
              <a:ext uri="{FF2B5EF4-FFF2-40B4-BE49-F238E27FC236}">
                <a16:creationId xmlns:a16="http://schemas.microsoft.com/office/drawing/2014/main" id="{AF45E246-8244-48D0-9B68-7593D6BD93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5EDFF3C-D676-45A0-8762-64E91B472EE0}"/>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25127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9936-3C85-4506-853D-DD61D9AE7F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3BC9B7-CEA8-492B-BD48-35ADA31332A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D6D17D-3834-477A-9A9F-D6A556BE6F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C02C5-D0D8-496E-AB4C-E71BEE719DC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17/6/2022</a:t>
            </a:fld>
            <a:endParaRPr lang="en-US"/>
          </a:p>
        </p:txBody>
      </p:sp>
      <p:sp>
        <p:nvSpPr>
          <p:cNvPr id="6" name="Footer Placeholder 5">
            <a:extLst>
              <a:ext uri="{FF2B5EF4-FFF2-40B4-BE49-F238E27FC236}">
                <a16:creationId xmlns:a16="http://schemas.microsoft.com/office/drawing/2014/main" id="{53933704-F748-4A10-BD77-E62336F70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9B9828-B4CC-4426-A778-380E02CA9AEB}"/>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14638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525C-9BD1-404B-96EA-4127D97974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FE5EF8-8280-4D90-891A-40D9BDAB97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F39F8-22D2-4056-80B4-5519689C63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FE709-1419-42EB-971F-50CD12E7143B}"/>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17/6/2022</a:t>
            </a:fld>
            <a:endParaRPr lang="en-US"/>
          </a:p>
        </p:txBody>
      </p:sp>
      <p:sp>
        <p:nvSpPr>
          <p:cNvPr id="6" name="Footer Placeholder 5">
            <a:extLst>
              <a:ext uri="{FF2B5EF4-FFF2-40B4-BE49-F238E27FC236}">
                <a16:creationId xmlns:a16="http://schemas.microsoft.com/office/drawing/2014/main" id="{87974E0E-E119-4859-B043-6A1880F056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005B561-64C9-4497-BFFA-E59C64912359}"/>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714133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00AF-4CF2-49FD-98D3-045D01DBCA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170D47-4135-48D2-80C6-BCF75229C46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1DBC5-84A0-40E4-AB27-704745529210}"/>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17/6/2022</a:t>
            </a:fld>
            <a:endParaRPr lang="en-US"/>
          </a:p>
        </p:txBody>
      </p:sp>
      <p:sp>
        <p:nvSpPr>
          <p:cNvPr id="5" name="Footer Placeholder 4">
            <a:extLst>
              <a:ext uri="{FF2B5EF4-FFF2-40B4-BE49-F238E27FC236}">
                <a16:creationId xmlns:a16="http://schemas.microsoft.com/office/drawing/2014/main" id="{8E02A621-6CA2-4F78-9833-752B8701EA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189D0A-6FDC-469F-A8D7-CAFAFCC9C182}"/>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095892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70A1C-1912-491F-AEC8-4694929C736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20ACBC-6574-4BA1-AD70-694CDD9EC02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D8B9C-F75D-47DD-941B-C0E5622DE9D2}"/>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17/6/2022</a:t>
            </a:fld>
            <a:endParaRPr lang="en-US"/>
          </a:p>
        </p:txBody>
      </p:sp>
      <p:sp>
        <p:nvSpPr>
          <p:cNvPr id="5" name="Footer Placeholder 4">
            <a:extLst>
              <a:ext uri="{FF2B5EF4-FFF2-40B4-BE49-F238E27FC236}">
                <a16:creationId xmlns:a16="http://schemas.microsoft.com/office/drawing/2014/main" id="{C29F57A1-D327-49C5-A898-ADB0DD4A56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C65274-C5BA-4E72-B670-202AABCDFDF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303196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17/6/2022</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880019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17/6/2022</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656993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17/6/2022</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94646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17/6/2022</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09269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9"/>
        <p:cNvGrpSpPr/>
        <p:nvPr/>
      </p:nvGrpSpPr>
      <p:grpSpPr>
        <a:xfrm>
          <a:off x="0" y="0"/>
          <a:ext cx="0" cy="0"/>
          <a:chOff x="0" y="0"/>
          <a:chExt cx="0" cy="0"/>
        </a:xfrm>
      </p:grpSpPr>
      <p:sp>
        <p:nvSpPr>
          <p:cNvPr id="31" name="Google Shape;31;p4"/>
          <p:cNvSpPr/>
          <p:nvPr/>
        </p:nvSpPr>
        <p:spPr>
          <a:xfrm rot="4015207" flipH="1">
            <a:off x="10979027" y="-39785"/>
            <a:ext cx="2152980" cy="137055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rot="4016813">
            <a:off x="11255503" y="896387"/>
            <a:ext cx="496445" cy="496445"/>
          </a:xfrm>
          <a:prstGeom prst="ellipse">
            <a:avLst/>
          </a:prstGeom>
          <a:solidFill>
            <a:srgbClr val="CC5B1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4"/>
          <p:cNvSpPr/>
          <p:nvPr/>
        </p:nvSpPr>
        <p:spPr>
          <a:xfrm rot="2362899" flipH="1">
            <a:off x="10897029" y="-139984"/>
            <a:ext cx="2260953" cy="1439239"/>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4"/>
          <p:cNvSpPr/>
          <p:nvPr/>
        </p:nvSpPr>
        <p:spPr>
          <a:xfrm rot="2891514" flipH="1">
            <a:off x="-1031090" y="5652032"/>
            <a:ext cx="2946148" cy="1538249"/>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4"/>
          <p:cNvSpPr/>
          <p:nvPr/>
        </p:nvSpPr>
        <p:spPr>
          <a:xfrm rot="676694">
            <a:off x="227375" y="5673709"/>
            <a:ext cx="850831" cy="850831"/>
          </a:xfrm>
          <a:prstGeom prst="ellipse">
            <a:avLst/>
          </a:pr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04528361"/>
      </p:ext>
    </p:extLst>
  </p:cSld>
  <p:clrMapOvr>
    <a:masterClrMapping/>
  </p:clrMapOvr>
  <p:transition spd="slow" advClick="0"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17/6/2022</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436247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17/6/2022</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9624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17/6/2022</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54391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17/6/2022</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805035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17/6/2022</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892603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17/6/2022</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685384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17/6/2022</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633219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3410157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550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47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272"/>
        <p:cNvGrpSpPr/>
        <p:nvPr/>
      </p:nvGrpSpPr>
      <p:grpSpPr>
        <a:xfrm>
          <a:off x="0" y="0"/>
          <a:ext cx="0" cy="0"/>
          <a:chOff x="0" y="0"/>
          <a:chExt cx="0" cy="0"/>
        </a:xfrm>
      </p:grpSpPr>
    </p:spTree>
    <p:extLst>
      <p:ext uri="{BB962C8B-B14F-4D97-AF65-F5344CB8AC3E}">
        <p14:creationId xmlns:p14="http://schemas.microsoft.com/office/powerpoint/2010/main" val="146414250"/>
      </p:ext>
    </p:extLst>
  </p:cSld>
  <p:clrMapOvr>
    <a:masterClrMapping/>
  </p:clrMapOvr>
  <p:transition spd="slow" advClick="0" advTm="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24273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726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371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389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24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740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823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552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705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ig photo as background">
    <p:spTree>
      <p:nvGrpSpPr>
        <p:cNvPr id="1" name="Shape 109"/>
        <p:cNvGrpSpPr/>
        <p:nvPr/>
      </p:nvGrpSpPr>
      <p:grpSpPr>
        <a:xfrm>
          <a:off x="0" y="0"/>
          <a:ext cx="0" cy="0"/>
          <a:chOff x="0" y="0"/>
          <a:chExt cx="0" cy="0"/>
        </a:xfrm>
      </p:grpSpPr>
      <p:sp>
        <p:nvSpPr>
          <p:cNvPr id="110" name="Shape 110"/>
          <p:cNvSpPr/>
          <p:nvPr/>
        </p:nvSpPr>
        <p:spPr>
          <a:xfrm>
            <a:off x="-12700" y="-12700"/>
            <a:ext cx="12204799" cy="6870800"/>
          </a:xfrm>
          <a:prstGeom prst="frame">
            <a:avLst>
              <a:gd name="adj1" fmla="val 6469"/>
            </a:avLst>
          </a:prstGeom>
          <a:solidFill>
            <a:srgbClr val="FFFFFF">
              <a:alpha val="50379"/>
            </a:srgbClr>
          </a:solidFill>
          <a:ln>
            <a:noFill/>
          </a:ln>
        </p:spPr>
        <p:txBody>
          <a:bodyPr lIns="121900" tIns="121900" rIns="121900" bIns="121900" anchor="ctr" anchorCtr="0">
            <a:noAutofit/>
          </a:bodyPr>
          <a:lstStyle/>
          <a:p>
            <a:pPr lvl="0">
              <a:spcBef>
                <a:spcPts val="0"/>
              </a:spcBef>
              <a:buNone/>
            </a:pPr>
            <a:endParaRPr sz="2400"/>
          </a:p>
        </p:txBody>
      </p:sp>
      <p:pic>
        <p:nvPicPr>
          <p:cNvPr id="111" name="Shape 111"/>
          <p:cNvPicPr preferRelativeResize="0"/>
          <p:nvPr/>
        </p:nvPicPr>
        <p:blipFill rotWithShape="1">
          <a:blip r:embed="rId2">
            <a:alphaModFix/>
          </a:blip>
          <a:srcRect r="17197" b="18533"/>
          <a:stretch/>
        </p:blipFill>
        <p:spPr>
          <a:xfrm>
            <a:off x="9220201" y="3852832"/>
            <a:ext cx="2971799" cy="3005165"/>
          </a:xfrm>
          <a:prstGeom prst="rect">
            <a:avLst/>
          </a:prstGeom>
          <a:noFill/>
          <a:ln>
            <a:noFill/>
          </a:ln>
        </p:spPr>
      </p:pic>
      <p:pic>
        <p:nvPicPr>
          <p:cNvPr id="112" name="Shape 112"/>
          <p:cNvPicPr preferRelativeResize="0"/>
          <p:nvPr/>
        </p:nvPicPr>
        <p:blipFill rotWithShape="1">
          <a:blip r:embed="rId3">
            <a:alphaModFix/>
          </a:blip>
          <a:srcRect l="49259" b="18374"/>
          <a:stretch/>
        </p:blipFill>
        <p:spPr>
          <a:xfrm rot="5400000">
            <a:off x="557516" y="-582916"/>
            <a:ext cx="1971064" cy="3111499"/>
          </a:xfrm>
          <a:prstGeom prst="rect">
            <a:avLst/>
          </a:prstGeom>
          <a:noFill/>
          <a:ln>
            <a:noFill/>
          </a:ln>
        </p:spPr>
      </p:pic>
    </p:spTree>
    <p:extLst>
      <p:ext uri="{BB962C8B-B14F-4D97-AF65-F5344CB8AC3E}">
        <p14:creationId xmlns:p14="http://schemas.microsoft.com/office/powerpoint/2010/main" val="159684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81"/>
        <p:cNvGrpSpPr/>
        <p:nvPr/>
      </p:nvGrpSpPr>
      <p:grpSpPr>
        <a:xfrm>
          <a:off x="0" y="0"/>
          <a:ext cx="0" cy="0"/>
          <a:chOff x="0" y="0"/>
          <a:chExt cx="0" cy="0"/>
        </a:xfrm>
      </p:grpSpPr>
    </p:spTree>
    <p:extLst>
      <p:ext uri="{BB962C8B-B14F-4D97-AF65-F5344CB8AC3E}">
        <p14:creationId xmlns:p14="http://schemas.microsoft.com/office/powerpoint/2010/main" val="2417250233"/>
      </p:ext>
    </p:extLst>
  </p:cSld>
  <p:clrMapOvr>
    <a:masterClrMapping/>
  </p:clrMapOvr>
  <p:transition spd="slow" advClick="0" advTm="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2F47E38-308B-4135-9FE2-802AA1DCE248}" type="slidenum">
              <a:rPr lang="en-US" altLang="en-US"/>
              <a:pPr/>
              <a:t>‹#›</a:t>
            </a:fld>
            <a:endParaRPr lang="en-US" altLang="en-US"/>
          </a:p>
        </p:txBody>
      </p:sp>
    </p:spTree>
    <p:extLst>
      <p:ext uri="{BB962C8B-B14F-4D97-AF65-F5344CB8AC3E}">
        <p14:creationId xmlns:p14="http://schemas.microsoft.com/office/powerpoint/2010/main" val="1690969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871768" fontAlgn="base">
              <a:spcBef>
                <a:spcPct val="0"/>
              </a:spcBef>
              <a:spcAft>
                <a:spcPct val="0"/>
              </a:spcAft>
              <a:defRPr/>
            </a:pPr>
            <a:endParaRPr lang="en-US" altLang="en-US" sz="1335"/>
          </a:p>
        </p:txBody>
      </p:sp>
      <p:sp>
        <p:nvSpPr>
          <p:cNvPr id="3" name="Rectangle 5"/>
          <p:cNvSpPr>
            <a:spLocks noGrp="1" noChangeArrowheads="1"/>
          </p:cNvSpPr>
          <p:nvPr>
            <p:ph type="ftr" sz="quarter" idx="11"/>
          </p:nvPr>
        </p:nvSpPr>
        <p:spPr>
          <a:ln/>
        </p:spPr>
        <p:txBody>
          <a:bodyPr/>
          <a:lstStyle>
            <a:lvl1pPr>
              <a:defRPr/>
            </a:lvl1pPr>
          </a:lstStyle>
          <a:p>
            <a:pPr algn="ctr" defTabSz="871768" fontAlgn="base">
              <a:spcBef>
                <a:spcPct val="0"/>
              </a:spcBef>
              <a:spcAft>
                <a:spcPct val="0"/>
              </a:spcAft>
              <a:defRPr/>
            </a:pPr>
            <a:endParaRPr lang="en-US" altLang="en-US" sz="1335"/>
          </a:p>
        </p:txBody>
      </p:sp>
      <p:sp>
        <p:nvSpPr>
          <p:cNvPr id="4" name="Rectangle 6"/>
          <p:cNvSpPr>
            <a:spLocks noGrp="1" noChangeArrowheads="1"/>
          </p:cNvSpPr>
          <p:nvPr>
            <p:ph type="sldNum" sz="quarter" idx="12"/>
          </p:nvPr>
        </p:nvSpPr>
        <p:spPr>
          <a:ln/>
        </p:spPr>
        <p:txBody>
          <a:bodyPr/>
          <a:lstStyle>
            <a:lvl1pPr>
              <a:defRPr/>
            </a:lvl1pPr>
          </a:lstStyle>
          <a:p>
            <a:pPr algn="r" defTabSz="871768" fontAlgn="base">
              <a:spcBef>
                <a:spcPct val="0"/>
              </a:spcBef>
              <a:spcAft>
                <a:spcPct val="0"/>
              </a:spcAft>
              <a:defRPr/>
            </a:pPr>
            <a:fld id="{38C16A5B-82F8-4841-B8C7-7F93F70C0A73}" type="slidenum">
              <a:rPr lang="en-US" altLang="en-US" sz="1335" smtClean="0"/>
              <a:pPr algn="r" defTabSz="871768" fontAlgn="base">
                <a:spcBef>
                  <a:spcPct val="0"/>
                </a:spcBef>
                <a:spcAft>
                  <a:spcPct val="0"/>
                </a:spcAft>
                <a:defRPr/>
              </a:pPr>
              <a:t>‹#›</a:t>
            </a:fld>
            <a:endParaRPr lang="en-US" altLang="en-US" sz="1335"/>
          </a:p>
        </p:txBody>
      </p:sp>
    </p:spTree>
    <p:extLst>
      <p:ext uri="{BB962C8B-B14F-4D97-AF65-F5344CB8AC3E}">
        <p14:creationId xmlns:p14="http://schemas.microsoft.com/office/powerpoint/2010/main" val="1495208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914377">
              <a:defRPr/>
            </a:pPr>
            <a:fld id="{DBA32C21-FD13-4697-ADCD-F9E33DDFF06F}" type="datetimeFigureOut">
              <a:rPr lang="vi-VN" sz="1200" smtClean="0">
                <a:solidFill>
                  <a:prstClr val="black">
                    <a:tint val="75000"/>
                  </a:prstClr>
                </a:solidFill>
              </a:rPr>
              <a:pPr defTabSz="914377">
                <a:defRPr/>
              </a:pPr>
              <a:t>17/06/2022</a:t>
            </a:fld>
            <a:endParaRPr lang="vi-VN" sz="1200">
              <a:solidFill>
                <a:prstClr val="black">
                  <a:tint val="75000"/>
                </a:prstClr>
              </a:solidFill>
            </a:endParaRPr>
          </a:p>
        </p:txBody>
      </p:sp>
      <p:sp>
        <p:nvSpPr>
          <p:cNvPr id="5" name="Footer Placeholder 4"/>
          <p:cNvSpPr>
            <a:spLocks noGrp="1"/>
          </p:cNvSpPr>
          <p:nvPr>
            <p:ph type="ftr" sz="quarter" idx="11"/>
          </p:nvPr>
        </p:nvSpPr>
        <p:spPr/>
        <p:txBody>
          <a:bodyPr/>
          <a:lstStyle/>
          <a:p>
            <a:pPr algn="ctr" defTabSz="914377">
              <a:defRPr/>
            </a:pPr>
            <a:endParaRPr lang="vi-VN" sz="1200">
              <a:solidFill>
                <a:prstClr val="black">
                  <a:tint val="75000"/>
                </a:prstClr>
              </a:solidFill>
            </a:endParaRPr>
          </a:p>
        </p:txBody>
      </p:sp>
      <p:sp>
        <p:nvSpPr>
          <p:cNvPr id="6" name="Slide Number Placeholder 5"/>
          <p:cNvSpPr>
            <a:spLocks noGrp="1"/>
          </p:cNvSpPr>
          <p:nvPr>
            <p:ph type="sldNum" sz="quarter" idx="12"/>
          </p:nvPr>
        </p:nvSpPr>
        <p:spPr/>
        <p:txBody>
          <a:bodyPr/>
          <a:lstStyle/>
          <a:p>
            <a:pPr algn="r" defTabSz="914377">
              <a:defRPr/>
            </a:pPr>
            <a:fld id="{2885D699-091F-4322-9983-565B97A178FD}" type="slidenum">
              <a:rPr lang="vi-VN" sz="1200" smtClean="0">
                <a:solidFill>
                  <a:prstClr val="black">
                    <a:tint val="75000"/>
                  </a:prstClr>
                </a:solidFill>
              </a:rPr>
              <a:pPr algn="r" defTabSz="914377">
                <a:defRPr/>
              </a:pPr>
              <a:t>‹#›</a:t>
            </a:fld>
            <a:endParaRPr lang="vi-VN" sz="1200">
              <a:solidFill>
                <a:prstClr val="black">
                  <a:tint val="75000"/>
                </a:prstClr>
              </a:solidFill>
            </a:endParaRPr>
          </a:p>
        </p:txBody>
      </p:sp>
    </p:spTree>
    <p:extLst>
      <p:ext uri="{BB962C8B-B14F-4D97-AF65-F5344CB8AC3E}">
        <p14:creationId xmlns:p14="http://schemas.microsoft.com/office/powerpoint/2010/main" val="23958044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817882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933"/>
        <p:cNvGrpSpPr/>
        <p:nvPr/>
      </p:nvGrpSpPr>
      <p:grpSpPr>
        <a:xfrm>
          <a:off x="0" y="0"/>
          <a:ext cx="0" cy="0"/>
          <a:chOff x="0" y="0"/>
          <a:chExt cx="0" cy="0"/>
        </a:xfrm>
      </p:grpSpPr>
      <p:grpSp>
        <p:nvGrpSpPr>
          <p:cNvPr id="934" name="Google Shape;934;p27"/>
          <p:cNvGrpSpPr/>
          <p:nvPr/>
        </p:nvGrpSpPr>
        <p:grpSpPr>
          <a:xfrm flipH="1">
            <a:off x="-2170541" y="-15462"/>
            <a:ext cx="14362527" cy="6900364"/>
            <a:chOff x="-11444" y="-11597"/>
            <a:chExt cx="10771895" cy="5175273"/>
          </a:xfrm>
        </p:grpSpPr>
        <p:grpSp>
          <p:nvGrpSpPr>
            <p:cNvPr id="935" name="Google Shape;935;p27"/>
            <p:cNvGrpSpPr/>
            <p:nvPr/>
          </p:nvGrpSpPr>
          <p:grpSpPr>
            <a:xfrm>
              <a:off x="1600156" y="4350659"/>
              <a:ext cx="7564864" cy="813016"/>
              <a:chOff x="-704229" y="4094158"/>
              <a:chExt cx="9859069" cy="1059581"/>
            </a:xfrm>
          </p:grpSpPr>
          <p:sp>
            <p:nvSpPr>
              <p:cNvPr id="936" name="Google Shape;936;p27"/>
              <p:cNvSpPr/>
              <p:nvPr/>
            </p:nvSpPr>
            <p:spPr>
              <a:xfrm>
                <a:off x="8095266" y="4094158"/>
                <a:ext cx="1059575" cy="1059575"/>
              </a:xfrm>
              <a:custGeom>
                <a:avLst/>
                <a:gdLst/>
                <a:ahLst/>
                <a:cxnLst/>
                <a:rect l="l" t="t" r="r" b="b"/>
                <a:pathLst>
                  <a:path w="16293" h="16293" extrusionOk="0">
                    <a:moveTo>
                      <a:pt x="16292" y="1"/>
                    </a:moveTo>
                    <a:lnTo>
                      <a:pt x="1" y="16292"/>
                    </a:lnTo>
                    <a:lnTo>
                      <a:pt x="16292" y="16292"/>
                    </a:lnTo>
                    <a:lnTo>
                      <a:pt x="16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7"/>
              <p:cNvSpPr/>
              <p:nvPr/>
            </p:nvSpPr>
            <p:spPr>
              <a:xfrm>
                <a:off x="-704229" y="4715656"/>
                <a:ext cx="878894" cy="438083"/>
              </a:xfrm>
              <a:custGeom>
                <a:avLst/>
                <a:gdLst/>
                <a:ahLst/>
                <a:cxnLst/>
                <a:rect l="l" t="t" r="r" b="b"/>
                <a:pathLst>
                  <a:path w="20941" h="10438" extrusionOk="0">
                    <a:moveTo>
                      <a:pt x="10437" y="0"/>
                    </a:moveTo>
                    <a:cubicBezTo>
                      <a:pt x="8976" y="0"/>
                      <a:pt x="7637" y="316"/>
                      <a:pt x="6364" y="825"/>
                    </a:cubicBezTo>
                    <a:cubicBezTo>
                      <a:pt x="4521" y="1589"/>
                      <a:pt x="2867" y="2928"/>
                      <a:pt x="1782" y="4582"/>
                    </a:cubicBezTo>
                    <a:cubicBezTo>
                      <a:pt x="637" y="6298"/>
                      <a:pt x="0" y="8273"/>
                      <a:pt x="0" y="10437"/>
                    </a:cubicBezTo>
                    <a:lnTo>
                      <a:pt x="2291" y="10437"/>
                    </a:lnTo>
                    <a:cubicBezTo>
                      <a:pt x="2291" y="9353"/>
                      <a:pt x="2485" y="8273"/>
                      <a:pt x="2928" y="7255"/>
                    </a:cubicBezTo>
                    <a:cubicBezTo>
                      <a:pt x="3503" y="5789"/>
                      <a:pt x="4582" y="4582"/>
                      <a:pt x="5855" y="3691"/>
                    </a:cubicBezTo>
                    <a:cubicBezTo>
                      <a:pt x="7194" y="2801"/>
                      <a:pt x="8722" y="2291"/>
                      <a:pt x="10437" y="2291"/>
                    </a:cubicBezTo>
                    <a:cubicBezTo>
                      <a:pt x="11583" y="2291"/>
                      <a:pt x="12667" y="2546"/>
                      <a:pt x="13619" y="2928"/>
                    </a:cubicBezTo>
                    <a:cubicBezTo>
                      <a:pt x="15085" y="3564"/>
                      <a:pt x="16358" y="4582"/>
                      <a:pt x="17249" y="5916"/>
                    </a:cubicBezTo>
                    <a:cubicBezTo>
                      <a:pt x="18074" y="7189"/>
                      <a:pt x="18583" y="8783"/>
                      <a:pt x="18649" y="10437"/>
                    </a:cubicBezTo>
                    <a:lnTo>
                      <a:pt x="20940" y="10437"/>
                    </a:lnTo>
                    <a:cubicBezTo>
                      <a:pt x="20940" y="9037"/>
                      <a:pt x="20620" y="7637"/>
                      <a:pt x="20110" y="6364"/>
                    </a:cubicBezTo>
                    <a:cubicBezTo>
                      <a:pt x="19286" y="4516"/>
                      <a:pt x="17947" y="2928"/>
                      <a:pt x="16292" y="1782"/>
                    </a:cubicBezTo>
                    <a:cubicBezTo>
                      <a:pt x="14637" y="637"/>
                      <a:pt x="12601" y="0"/>
                      <a:pt x="10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38" name="Google Shape;938;p27"/>
              <p:cNvGrpSpPr/>
              <p:nvPr/>
            </p:nvGrpSpPr>
            <p:grpSpPr>
              <a:xfrm>
                <a:off x="8877683" y="4245446"/>
                <a:ext cx="177866" cy="385129"/>
                <a:chOff x="8877683" y="4321646"/>
                <a:chExt cx="177866" cy="385129"/>
              </a:xfrm>
            </p:grpSpPr>
            <p:sp>
              <p:nvSpPr>
                <p:cNvPr id="939" name="Google Shape;939;p27"/>
                <p:cNvSpPr/>
                <p:nvPr/>
              </p:nvSpPr>
              <p:spPr>
                <a:xfrm>
                  <a:off x="9030642" y="4321646"/>
                  <a:ext cx="24907" cy="24907"/>
                </a:xfrm>
                <a:custGeom>
                  <a:avLst/>
                  <a:gdLst/>
                  <a:ahLst/>
                  <a:cxnLst/>
                  <a:rect l="l" t="t" r="r" b="b"/>
                  <a:pathLst>
                    <a:path w="383" h="383" extrusionOk="0">
                      <a:moveTo>
                        <a:pt x="194" y="0"/>
                      </a:moveTo>
                      <a:cubicBezTo>
                        <a:pt x="66" y="0"/>
                        <a:pt x="0" y="66"/>
                        <a:pt x="0" y="194"/>
                      </a:cubicBezTo>
                      <a:cubicBezTo>
                        <a:pt x="0" y="321"/>
                        <a:pt x="66" y="382"/>
                        <a:pt x="194" y="382"/>
                      </a:cubicBezTo>
                      <a:cubicBezTo>
                        <a:pt x="321" y="382"/>
                        <a:pt x="382" y="321"/>
                        <a:pt x="382" y="194"/>
                      </a:cubicBezTo>
                      <a:cubicBezTo>
                        <a:pt x="382" y="66"/>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7"/>
                <p:cNvSpPr/>
                <p:nvPr/>
              </p:nvSpPr>
              <p:spPr>
                <a:xfrm>
                  <a:off x="9030642" y="4392143"/>
                  <a:ext cx="24907" cy="24907"/>
                </a:xfrm>
                <a:custGeom>
                  <a:avLst/>
                  <a:gdLst/>
                  <a:ahLst/>
                  <a:cxnLst/>
                  <a:rect l="l" t="t" r="r" b="b"/>
                  <a:pathLst>
                    <a:path w="383" h="383" extrusionOk="0">
                      <a:moveTo>
                        <a:pt x="194" y="1"/>
                      </a:moveTo>
                      <a:cubicBezTo>
                        <a:pt x="66" y="1"/>
                        <a:pt x="0" y="128"/>
                        <a:pt x="0" y="189"/>
                      </a:cubicBezTo>
                      <a:cubicBezTo>
                        <a:pt x="0" y="316"/>
                        <a:pt x="66" y="382"/>
                        <a:pt x="194" y="382"/>
                      </a:cubicBezTo>
                      <a:cubicBezTo>
                        <a:pt x="321" y="382"/>
                        <a:pt x="382" y="316"/>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7"/>
                <p:cNvSpPr/>
                <p:nvPr/>
              </p:nvSpPr>
              <p:spPr>
                <a:xfrm>
                  <a:off x="9030642" y="4466672"/>
                  <a:ext cx="24907" cy="24842"/>
                </a:xfrm>
                <a:custGeom>
                  <a:avLst/>
                  <a:gdLst/>
                  <a:ahLst/>
                  <a:cxnLst/>
                  <a:rect l="l" t="t" r="r" b="b"/>
                  <a:pathLst>
                    <a:path w="383" h="382"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7"/>
                <p:cNvSpPr/>
                <p:nvPr/>
              </p:nvSpPr>
              <p:spPr>
                <a:xfrm>
                  <a:off x="9030642" y="4536843"/>
                  <a:ext cx="24907" cy="24907"/>
                </a:xfrm>
                <a:custGeom>
                  <a:avLst/>
                  <a:gdLst/>
                  <a:ahLst/>
                  <a:cxnLst/>
                  <a:rect l="l" t="t" r="r" b="b"/>
                  <a:pathLst>
                    <a:path w="383" h="383" extrusionOk="0">
                      <a:moveTo>
                        <a:pt x="194" y="0"/>
                      </a:moveTo>
                      <a:cubicBezTo>
                        <a:pt x="66" y="0"/>
                        <a:pt x="0" y="67"/>
                        <a:pt x="0" y="194"/>
                      </a:cubicBezTo>
                      <a:cubicBezTo>
                        <a:pt x="0" y="321"/>
                        <a:pt x="66" y="382"/>
                        <a:pt x="194" y="382"/>
                      </a:cubicBezTo>
                      <a:cubicBezTo>
                        <a:pt x="321" y="382"/>
                        <a:pt x="382" y="321"/>
                        <a:pt x="382" y="194"/>
                      </a:cubicBezTo>
                      <a:cubicBezTo>
                        <a:pt x="382" y="67"/>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7"/>
                <p:cNvSpPr/>
                <p:nvPr/>
              </p:nvSpPr>
              <p:spPr>
                <a:xfrm>
                  <a:off x="9030642" y="4607340"/>
                  <a:ext cx="24907" cy="24907"/>
                </a:xfrm>
                <a:custGeom>
                  <a:avLst/>
                  <a:gdLst/>
                  <a:ahLst/>
                  <a:cxnLst/>
                  <a:rect l="l" t="t" r="r" b="b"/>
                  <a:pathLst>
                    <a:path w="383" h="383" extrusionOk="0">
                      <a:moveTo>
                        <a:pt x="194" y="1"/>
                      </a:moveTo>
                      <a:cubicBezTo>
                        <a:pt x="66" y="1"/>
                        <a:pt x="0" y="128"/>
                        <a:pt x="0" y="189"/>
                      </a:cubicBezTo>
                      <a:cubicBezTo>
                        <a:pt x="0" y="317"/>
                        <a:pt x="66" y="383"/>
                        <a:pt x="194" y="383"/>
                      </a:cubicBezTo>
                      <a:cubicBezTo>
                        <a:pt x="321" y="383"/>
                        <a:pt x="382" y="317"/>
                        <a:pt x="382" y="189"/>
                      </a:cubicBezTo>
                      <a:cubicBezTo>
                        <a:pt x="382" y="128"/>
                        <a:pt x="321" y="1"/>
                        <a:pt x="194"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7"/>
                <p:cNvSpPr/>
                <p:nvPr/>
              </p:nvSpPr>
              <p:spPr>
                <a:xfrm>
                  <a:off x="9030642" y="4681868"/>
                  <a:ext cx="24907" cy="24907"/>
                </a:xfrm>
                <a:custGeom>
                  <a:avLst/>
                  <a:gdLst/>
                  <a:ahLst/>
                  <a:cxnLst/>
                  <a:rect l="l" t="t" r="r" b="b"/>
                  <a:pathLst>
                    <a:path w="383" h="383" extrusionOk="0">
                      <a:moveTo>
                        <a:pt x="194" y="0"/>
                      </a:moveTo>
                      <a:cubicBezTo>
                        <a:pt x="66" y="0"/>
                        <a:pt x="0" y="61"/>
                        <a:pt x="0" y="189"/>
                      </a:cubicBezTo>
                      <a:cubicBezTo>
                        <a:pt x="0" y="255"/>
                        <a:pt x="66" y="382"/>
                        <a:pt x="194" y="382"/>
                      </a:cubicBezTo>
                      <a:cubicBezTo>
                        <a:pt x="321" y="382"/>
                        <a:pt x="382" y="255"/>
                        <a:pt x="382" y="189"/>
                      </a:cubicBezTo>
                      <a:cubicBezTo>
                        <a:pt x="382" y="61"/>
                        <a:pt x="321" y="0"/>
                        <a:pt x="194"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7"/>
                <p:cNvSpPr/>
                <p:nvPr/>
              </p:nvSpPr>
              <p:spPr>
                <a:xfrm>
                  <a:off x="8952146" y="4321646"/>
                  <a:ext cx="24907" cy="24907"/>
                </a:xfrm>
                <a:custGeom>
                  <a:avLst/>
                  <a:gdLst/>
                  <a:ahLst/>
                  <a:cxnLst/>
                  <a:rect l="l" t="t" r="r" b="b"/>
                  <a:pathLst>
                    <a:path w="383" h="383" extrusionOk="0">
                      <a:moveTo>
                        <a:pt x="189" y="0"/>
                      </a:moveTo>
                      <a:cubicBezTo>
                        <a:pt x="128" y="0"/>
                        <a:pt x="1" y="66"/>
                        <a:pt x="1" y="194"/>
                      </a:cubicBezTo>
                      <a:cubicBezTo>
                        <a:pt x="1" y="321"/>
                        <a:pt x="128" y="382"/>
                        <a:pt x="189" y="382"/>
                      </a:cubicBezTo>
                      <a:cubicBezTo>
                        <a:pt x="316" y="382"/>
                        <a:pt x="383" y="321"/>
                        <a:pt x="383" y="194"/>
                      </a:cubicBezTo>
                      <a:cubicBezTo>
                        <a:pt x="383"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7"/>
                <p:cNvSpPr/>
                <p:nvPr/>
              </p:nvSpPr>
              <p:spPr>
                <a:xfrm>
                  <a:off x="8952146" y="4392143"/>
                  <a:ext cx="24907" cy="24907"/>
                </a:xfrm>
                <a:custGeom>
                  <a:avLst/>
                  <a:gdLst/>
                  <a:ahLst/>
                  <a:cxnLst/>
                  <a:rect l="l" t="t" r="r" b="b"/>
                  <a:pathLst>
                    <a:path w="383" h="383" extrusionOk="0">
                      <a:moveTo>
                        <a:pt x="189" y="1"/>
                      </a:moveTo>
                      <a:cubicBezTo>
                        <a:pt x="128" y="1"/>
                        <a:pt x="1" y="128"/>
                        <a:pt x="1" y="189"/>
                      </a:cubicBezTo>
                      <a:cubicBezTo>
                        <a:pt x="1" y="316"/>
                        <a:pt x="128" y="382"/>
                        <a:pt x="189" y="382"/>
                      </a:cubicBezTo>
                      <a:cubicBezTo>
                        <a:pt x="316" y="382"/>
                        <a:pt x="383" y="316"/>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7"/>
                <p:cNvSpPr/>
                <p:nvPr/>
              </p:nvSpPr>
              <p:spPr>
                <a:xfrm>
                  <a:off x="8952146" y="4466672"/>
                  <a:ext cx="24907" cy="24842"/>
                </a:xfrm>
                <a:custGeom>
                  <a:avLst/>
                  <a:gdLst/>
                  <a:ahLst/>
                  <a:cxnLst/>
                  <a:rect l="l" t="t" r="r" b="b"/>
                  <a:pathLst>
                    <a:path w="383" h="382"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7"/>
                <p:cNvSpPr/>
                <p:nvPr/>
              </p:nvSpPr>
              <p:spPr>
                <a:xfrm>
                  <a:off x="8952146" y="4536843"/>
                  <a:ext cx="24907" cy="24907"/>
                </a:xfrm>
                <a:custGeom>
                  <a:avLst/>
                  <a:gdLst/>
                  <a:ahLst/>
                  <a:cxnLst/>
                  <a:rect l="l" t="t" r="r" b="b"/>
                  <a:pathLst>
                    <a:path w="383" h="383" extrusionOk="0">
                      <a:moveTo>
                        <a:pt x="189" y="0"/>
                      </a:moveTo>
                      <a:cubicBezTo>
                        <a:pt x="128" y="0"/>
                        <a:pt x="1" y="67"/>
                        <a:pt x="1" y="194"/>
                      </a:cubicBezTo>
                      <a:cubicBezTo>
                        <a:pt x="1" y="321"/>
                        <a:pt x="128" y="382"/>
                        <a:pt x="189" y="382"/>
                      </a:cubicBezTo>
                      <a:cubicBezTo>
                        <a:pt x="316" y="382"/>
                        <a:pt x="383" y="321"/>
                        <a:pt x="383" y="194"/>
                      </a:cubicBezTo>
                      <a:cubicBezTo>
                        <a:pt x="383"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7"/>
                <p:cNvSpPr/>
                <p:nvPr/>
              </p:nvSpPr>
              <p:spPr>
                <a:xfrm>
                  <a:off x="8952146" y="4607340"/>
                  <a:ext cx="24907" cy="24907"/>
                </a:xfrm>
                <a:custGeom>
                  <a:avLst/>
                  <a:gdLst/>
                  <a:ahLst/>
                  <a:cxnLst/>
                  <a:rect l="l" t="t" r="r" b="b"/>
                  <a:pathLst>
                    <a:path w="383" h="383" extrusionOk="0">
                      <a:moveTo>
                        <a:pt x="189" y="1"/>
                      </a:moveTo>
                      <a:cubicBezTo>
                        <a:pt x="128" y="1"/>
                        <a:pt x="1" y="128"/>
                        <a:pt x="1" y="189"/>
                      </a:cubicBezTo>
                      <a:cubicBezTo>
                        <a:pt x="1" y="317"/>
                        <a:pt x="128" y="383"/>
                        <a:pt x="189" y="383"/>
                      </a:cubicBezTo>
                      <a:cubicBezTo>
                        <a:pt x="316" y="383"/>
                        <a:pt x="383" y="317"/>
                        <a:pt x="383" y="189"/>
                      </a:cubicBezTo>
                      <a:cubicBezTo>
                        <a:pt x="383"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7"/>
                <p:cNvSpPr/>
                <p:nvPr/>
              </p:nvSpPr>
              <p:spPr>
                <a:xfrm>
                  <a:off x="8952146" y="4681868"/>
                  <a:ext cx="24907" cy="24907"/>
                </a:xfrm>
                <a:custGeom>
                  <a:avLst/>
                  <a:gdLst/>
                  <a:ahLst/>
                  <a:cxnLst/>
                  <a:rect l="l" t="t" r="r" b="b"/>
                  <a:pathLst>
                    <a:path w="383" h="383" extrusionOk="0">
                      <a:moveTo>
                        <a:pt x="189" y="0"/>
                      </a:moveTo>
                      <a:cubicBezTo>
                        <a:pt x="128" y="0"/>
                        <a:pt x="1" y="61"/>
                        <a:pt x="1" y="189"/>
                      </a:cubicBezTo>
                      <a:cubicBezTo>
                        <a:pt x="1" y="255"/>
                        <a:pt x="128" y="382"/>
                        <a:pt x="189" y="382"/>
                      </a:cubicBezTo>
                      <a:cubicBezTo>
                        <a:pt x="316" y="382"/>
                        <a:pt x="383" y="255"/>
                        <a:pt x="383" y="189"/>
                      </a:cubicBezTo>
                      <a:cubicBezTo>
                        <a:pt x="383"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7"/>
                <p:cNvSpPr/>
                <p:nvPr/>
              </p:nvSpPr>
              <p:spPr>
                <a:xfrm>
                  <a:off x="8877683" y="4321646"/>
                  <a:ext cx="24842" cy="24907"/>
                </a:xfrm>
                <a:custGeom>
                  <a:avLst/>
                  <a:gdLst/>
                  <a:ahLst/>
                  <a:cxnLst/>
                  <a:rect l="l" t="t" r="r" b="b"/>
                  <a:pathLst>
                    <a:path w="382" h="383" extrusionOk="0">
                      <a:moveTo>
                        <a:pt x="189" y="0"/>
                      </a:moveTo>
                      <a:cubicBezTo>
                        <a:pt x="61" y="0"/>
                        <a:pt x="0" y="66"/>
                        <a:pt x="0" y="194"/>
                      </a:cubicBezTo>
                      <a:cubicBezTo>
                        <a:pt x="0" y="321"/>
                        <a:pt x="61" y="382"/>
                        <a:pt x="189" y="382"/>
                      </a:cubicBezTo>
                      <a:cubicBezTo>
                        <a:pt x="316" y="382"/>
                        <a:pt x="382" y="321"/>
                        <a:pt x="382" y="194"/>
                      </a:cubicBezTo>
                      <a:cubicBezTo>
                        <a:pt x="382" y="66"/>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7"/>
                <p:cNvSpPr/>
                <p:nvPr/>
              </p:nvSpPr>
              <p:spPr>
                <a:xfrm>
                  <a:off x="8877683" y="4392143"/>
                  <a:ext cx="24842" cy="24907"/>
                </a:xfrm>
                <a:custGeom>
                  <a:avLst/>
                  <a:gdLst/>
                  <a:ahLst/>
                  <a:cxnLst/>
                  <a:rect l="l" t="t" r="r" b="b"/>
                  <a:pathLst>
                    <a:path w="382" h="383" extrusionOk="0">
                      <a:moveTo>
                        <a:pt x="189" y="1"/>
                      </a:moveTo>
                      <a:cubicBezTo>
                        <a:pt x="61" y="1"/>
                        <a:pt x="0" y="128"/>
                        <a:pt x="0" y="189"/>
                      </a:cubicBezTo>
                      <a:cubicBezTo>
                        <a:pt x="0" y="316"/>
                        <a:pt x="61" y="382"/>
                        <a:pt x="189" y="382"/>
                      </a:cubicBezTo>
                      <a:cubicBezTo>
                        <a:pt x="316" y="382"/>
                        <a:pt x="382" y="316"/>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27"/>
                <p:cNvSpPr/>
                <p:nvPr/>
              </p:nvSpPr>
              <p:spPr>
                <a:xfrm>
                  <a:off x="8877683" y="4466672"/>
                  <a:ext cx="24842" cy="24842"/>
                </a:xfrm>
                <a:custGeom>
                  <a:avLst/>
                  <a:gdLst/>
                  <a:ahLst/>
                  <a:cxnLst/>
                  <a:rect l="l" t="t" r="r" b="b"/>
                  <a:pathLst>
                    <a:path w="382" h="382"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27"/>
                <p:cNvSpPr/>
                <p:nvPr/>
              </p:nvSpPr>
              <p:spPr>
                <a:xfrm>
                  <a:off x="8877683" y="4536843"/>
                  <a:ext cx="24842" cy="24907"/>
                </a:xfrm>
                <a:custGeom>
                  <a:avLst/>
                  <a:gdLst/>
                  <a:ahLst/>
                  <a:cxnLst/>
                  <a:rect l="l" t="t" r="r" b="b"/>
                  <a:pathLst>
                    <a:path w="382" h="383" extrusionOk="0">
                      <a:moveTo>
                        <a:pt x="189" y="0"/>
                      </a:moveTo>
                      <a:cubicBezTo>
                        <a:pt x="61" y="0"/>
                        <a:pt x="0" y="67"/>
                        <a:pt x="0" y="194"/>
                      </a:cubicBezTo>
                      <a:cubicBezTo>
                        <a:pt x="0" y="321"/>
                        <a:pt x="61" y="382"/>
                        <a:pt x="189" y="382"/>
                      </a:cubicBezTo>
                      <a:cubicBezTo>
                        <a:pt x="316" y="382"/>
                        <a:pt x="382" y="321"/>
                        <a:pt x="382" y="194"/>
                      </a:cubicBezTo>
                      <a:cubicBezTo>
                        <a:pt x="382" y="67"/>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27"/>
                <p:cNvSpPr/>
                <p:nvPr/>
              </p:nvSpPr>
              <p:spPr>
                <a:xfrm>
                  <a:off x="8877683" y="4607340"/>
                  <a:ext cx="24842" cy="24907"/>
                </a:xfrm>
                <a:custGeom>
                  <a:avLst/>
                  <a:gdLst/>
                  <a:ahLst/>
                  <a:cxnLst/>
                  <a:rect l="l" t="t" r="r" b="b"/>
                  <a:pathLst>
                    <a:path w="382" h="383" extrusionOk="0">
                      <a:moveTo>
                        <a:pt x="189" y="1"/>
                      </a:moveTo>
                      <a:cubicBezTo>
                        <a:pt x="61" y="1"/>
                        <a:pt x="0" y="128"/>
                        <a:pt x="0" y="189"/>
                      </a:cubicBezTo>
                      <a:cubicBezTo>
                        <a:pt x="0" y="317"/>
                        <a:pt x="61" y="383"/>
                        <a:pt x="189" y="383"/>
                      </a:cubicBezTo>
                      <a:cubicBezTo>
                        <a:pt x="316" y="383"/>
                        <a:pt x="382" y="317"/>
                        <a:pt x="382" y="189"/>
                      </a:cubicBezTo>
                      <a:cubicBezTo>
                        <a:pt x="382" y="128"/>
                        <a:pt x="316" y="1"/>
                        <a:pt x="189" y="1"/>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27"/>
                <p:cNvSpPr/>
                <p:nvPr/>
              </p:nvSpPr>
              <p:spPr>
                <a:xfrm>
                  <a:off x="8877683" y="4681868"/>
                  <a:ext cx="24842" cy="24907"/>
                </a:xfrm>
                <a:custGeom>
                  <a:avLst/>
                  <a:gdLst/>
                  <a:ahLst/>
                  <a:cxnLst/>
                  <a:rect l="l" t="t" r="r" b="b"/>
                  <a:pathLst>
                    <a:path w="382" h="383" extrusionOk="0">
                      <a:moveTo>
                        <a:pt x="189" y="0"/>
                      </a:moveTo>
                      <a:cubicBezTo>
                        <a:pt x="61" y="0"/>
                        <a:pt x="0" y="61"/>
                        <a:pt x="0" y="189"/>
                      </a:cubicBezTo>
                      <a:cubicBezTo>
                        <a:pt x="0" y="255"/>
                        <a:pt x="61" y="382"/>
                        <a:pt x="189" y="382"/>
                      </a:cubicBezTo>
                      <a:cubicBezTo>
                        <a:pt x="316" y="382"/>
                        <a:pt x="382" y="255"/>
                        <a:pt x="382" y="189"/>
                      </a:cubicBezTo>
                      <a:cubicBezTo>
                        <a:pt x="382" y="61"/>
                        <a:pt x="316" y="0"/>
                        <a:pt x="189" y="0"/>
                      </a:cubicBezTo>
                      <a:close/>
                    </a:path>
                  </a:pathLst>
                </a:custGeom>
                <a:solidFill>
                  <a:srgbClr val="FFF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57" name="Google Shape;957;p27"/>
            <p:cNvGrpSpPr/>
            <p:nvPr/>
          </p:nvGrpSpPr>
          <p:grpSpPr>
            <a:xfrm>
              <a:off x="8703849" y="-11597"/>
              <a:ext cx="451002" cy="707619"/>
              <a:chOff x="8703849" y="7849"/>
              <a:chExt cx="451002" cy="707619"/>
            </a:xfrm>
          </p:grpSpPr>
          <p:sp>
            <p:nvSpPr>
              <p:cNvPr id="958" name="Google Shape;958;p27"/>
              <p:cNvSpPr/>
              <p:nvPr/>
            </p:nvSpPr>
            <p:spPr>
              <a:xfrm>
                <a:off x="8803155" y="7849"/>
                <a:ext cx="351696" cy="707619"/>
              </a:xfrm>
              <a:custGeom>
                <a:avLst/>
                <a:gdLst/>
                <a:ahLst/>
                <a:cxnLst/>
                <a:rect l="l" t="t" r="r" b="b"/>
                <a:pathLst>
                  <a:path w="5408" h="10881" extrusionOk="0">
                    <a:moveTo>
                      <a:pt x="5407" y="1"/>
                    </a:moveTo>
                    <a:cubicBezTo>
                      <a:pt x="2419" y="1"/>
                      <a:pt x="1" y="2419"/>
                      <a:pt x="1" y="5407"/>
                    </a:cubicBezTo>
                    <a:cubicBezTo>
                      <a:pt x="1" y="8462"/>
                      <a:pt x="2419" y="10880"/>
                      <a:pt x="5407" y="10880"/>
                    </a:cubicBezTo>
                    <a:lnTo>
                      <a:pt x="540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27"/>
              <p:cNvSpPr/>
              <p:nvPr/>
            </p:nvSpPr>
            <p:spPr>
              <a:xfrm>
                <a:off x="9063744" y="239629"/>
                <a:ext cx="24907" cy="24907"/>
              </a:xfrm>
              <a:custGeom>
                <a:avLst/>
                <a:gdLst/>
                <a:ahLst/>
                <a:cxnLst/>
                <a:rect l="l" t="t" r="r" b="b"/>
                <a:pathLst>
                  <a:path w="383" h="383" extrusionOk="0">
                    <a:moveTo>
                      <a:pt x="194" y="0"/>
                    </a:moveTo>
                    <a:cubicBezTo>
                      <a:pt x="67" y="0"/>
                      <a:pt x="0" y="128"/>
                      <a:pt x="0" y="189"/>
                    </a:cubicBezTo>
                    <a:cubicBezTo>
                      <a:pt x="0" y="316"/>
                      <a:pt x="67"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27"/>
              <p:cNvSpPr/>
              <p:nvPr/>
            </p:nvSpPr>
            <p:spPr>
              <a:xfrm>
                <a:off x="8993573" y="239629"/>
                <a:ext cx="24842" cy="24907"/>
              </a:xfrm>
              <a:custGeom>
                <a:avLst/>
                <a:gdLst/>
                <a:ahLst/>
                <a:cxnLst/>
                <a:rect l="l" t="t" r="r" b="b"/>
                <a:pathLst>
                  <a:path w="382" h="383" extrusionOk="0">
                    <a:moveTo>
                      <a:pt x="188" y="0"/>
                    </a:moveTo>
                    <a:cubicBezTo>
                      <a:pt x="61" y="0"/>
                      <a:pt x="0" y="128"/>
                      <a:pt x="0" y="189"/>
                    </a:cubicBezTo>
                    <a:cubicBezTo>
                      <a:pt x="0" y="316"/>
                      <a:pt x="61" y="382"/>
                      <a:pt x="188" y="382"/>
                    </a:cubicBezTo>
                    <a:cubicBezTo>
                      <a:pt x="255" y="382"/>
                      <a:pt x="382" y="316"/>
                      <a:pt x="382" y="189"/>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27"/>
              <p:cNvSpPr/>
              <p:nvPr/>
            </p:nvSpPr>
            <p:spPr>
              <a:xfrm>
                <a:off x="8919044" y="239629"/>
                <a:ext cx="24907" cy="24907"/>
              </a:xfrm>
              <a:custGeom>
                <a:avLst/>
                <a:gdLst/>
                <a:ahLst/>
                <a:cxnLst/>
                <a:rect l="l" t="t" r="r" b="b"/>
                <a:pathLst>
                  <a:path w="383" h="383" extrusionOk="0">
                    <a:moveTo>
                      <a:pt x="189" y="0"/>
                    </a:moveTo>
                    <a:cubicBezTo>
                      <a:pt x="128" y="0"/>
                      <a:pt x="1" y="128"/>
                      <a:pt x="1" y="189"/>
                    </a:cubicBezTo>
                    <a:cubicBezTo>
                      <a:pt x="1"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27"/>
              <p:cNvSpPr/>
              <p:nvPr/>
            </p:nvSpPr>
            <p:spPr>
              <a:xfrm>
                <a:off x="8848548" y="239629"/>
                <a:ext cx="24842" cy="24907"/>
              </a:xfrm>
              <a:custGeom>
                <a:avLst/>
                <a:gdLst/>
                <a:ahLst/>
                <a:cxnLst/>
                <a:rect l="l" t="t" r="r" b="b"/>
                <a:pathLst>
                  <a:path w="382" h="383" extrusionOk="0">
                    <a:moveTo>
                      <a:pt x="194" y="0"/>
                    </a:moveTo>
                    <a:cubicBezTo>
                      <a:pt x="66" y="0"/>
                      <a:pt x="0" y="128"/>
                      <a:pt x="0" y="189"/>
                    </a:cubicBezTo>
                    <a:cubicBezTo>
                      <a:pt x="0" y="316"/>
                      <a:pt x="66" y="382"/>
                      <a:pt x="194" y="382"/>
                    </a:cubicBezTo>
                    <a:cubicBezTo>
                      <a:pt x="321" y="382"/>
                      <a:pt x="382" y="316"/>
                      <a:pt x="382" y="189"/>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7"/>
              <p:cNvSpPr/>
              <p:nvPr/>
            </p:nvSpPr>
            <p:spPr>
              <a:xfrm>
                <a:off x="8778312" y="239629"/>
                <a:ext cx="24907" cy="24907"/>
              </a:xfrm>
              <a:custGeom>
                <a:avLst/>
                <a:gdLst/>
                <a:ahLst/>
                <a:cxnLst/>
                <a:rect l="l" t="t" r="r" b="b"/>
                <a:pathLst>
                  <a:path w="383" h="383" extrusionOk="0">
                    <a:moveTo>
                      <a:pt x="189" y="0"/>
                    </a:moveTo>
                    <a:cubicBezTo>
                      <a:pt x="62" y="0"/>
                      <a:pt x="1" y="128"/>
                      <a:pt x="1" y="189"/>
                    </a:cubicBezTo>
                    <a:cubicBezTo>
                      <a:pt x="1" y="316"/>
                      <a:pt x="62" y="382"/>
                      <a:pt x="189" y="382"/>
                    </a:cubicBezTo>
                    <a:cubicBezTo>
                      <a:pt x="255" y="382"/>
                      <a:pt x="383" y="316"/>
                      <a:pt x="383" y="189"/>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7"/>
              <p:cNvSpPr/>
              <p:nvPr/>
            </p:nvSpPr>
            <p:spPr>
              <a:xfrm>
                <a:off x="8703849" y="239629"/>
                <a:ext cx="24907" cy="24907"/>
              </a:xfrm>
              <a:custGeom>
                <a:avLst/>
                <a:gdLst/>
                <a:ahLst/>
                <a:cxnLst/>
                <a:rect l="l" t="t" r="r" b="b"/>
                <a:pathLst>
                  <a:path w="383" h="383" extrusionOk="0">
                    <a:moveTo>
                      <a:pt x="189" y="0"/>
                    </a:moveTo>
                    <a:cubicBezTo>
                      <a:pt x="128" y="0"/>
                      <a:pt x="0" y="128"/>
                      <a:pt x="0" y="189"/>
                    </a:cubicBezTo>
                    <a:cubicBezTo>
                      <a:pt x="0" y="316"/>
                      <a:pt x="128" y="382"/>
                      <a:pt x="189" y="382"/>
                    </a:cubicBezTo>
                    <a:cubicBezTo>
                      <a:pt x="316" y="382"/>
                      <a:pt x="382" y="316"/>
                      <a:pt x="382" y="189"/>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7"/>
              <p:cNvSpPr/>
              <p:nvPr/>
            </p:nvSpPr>
            <p:spPr>
              <a:xfrm>
                <a:off x="9063744" y="165100"/>
                <a:ext cx="24907" cy="24907"/>
              </a:xfrm>
              <a:custGeom>
                <a:avLst/>
                <a:gdLst/>
                <a:ahLst/>
                <a:cxnLst/>
                <a:rect l="l" t="t" r="r" b="b"/>
                <a:pathLst>
                  <a:path w="383" h="383" extrusionOk="0">
                    <a:moveTo>
                      <a:pt x="194" y="1"/>
                    </a:moveTo>
                    <a:cubicBezTo>
                      <a:pt x="67" y="1"/>
                      <a:pt x="0" y="62"/>
                      <a:pt x="0" y="189"/>
                    </a:cubicBezTo>
                    <a:cubicBezTo>
                      <a:pt x="0" y="317"/>
                      <a:pt x="67"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7"/>
              <p:cNvSpPr/>
              <p:nvPr/>
            </p:nvSpPr>
            <p:spPr>
              <a:xfrm>
                <a:off x="8993573" y="165100"/>
                <a:ext cx="24842" cy="24907"/>
              </a:xfrm>
              <a:custGeom>
                <a:avLst/>
                <a:gdLst/>
                <a:ahLst/>
                <a:cxnLst/>
                <a:rect l="l" t="t" r="r" b="b"/>
                <a:pathLst>
                  <a:path w="382" h="383" extrusionOk="0">
                    <a:moveTo>
                      <a:pt x="188" y="1"/>
                    </a:moveTo>
                    <a:cubicBezTo>
                      <a:pt x="61" y="1"/>
                      <a:pt x="0" y="62"/>
                      <a:pt x="0" y="189"/>
                    </a:cubicBezTo>
                    <a:cubicBezTo>
                      <a:pt x="0" y="317"/>
                      <a:pt x="61" y="383"/>
                      <a:pt x="188" y="383"/>
                    </a:cubicBezTo>
                    <a:cubicBezTo>
                      <a:pt x="255" y="383"/>
                      <a:pt x="382" y="317"/>
                      <a:pt x="382" y="189"/>
                    </a:cubicBezTo>
                    <a:cubicBezTo>
                      <a:pt x="382" y="62"/>
                      <a:pt x="255" y="1"/>
                      <a:pt x="188"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7"/>
              <p:cNvSpPr/>
              <p:nvPr/>
            </p:nvSpPr>
            <p:spPr>
              <a:xfrm>
                <a:off x="8919044" y="165100"/>
                <a:ext cx="24907" cy="24907"/>
              </a:xfrm>
              <a:custGeom>
                <a:avLst/>
                <a:gdLst/>
                <a:ahLst/>
                <a:cxnLst/>
                <a:rect l="l" t="t" r="r" b="b"/>
                <a:pathLst>
                  <a:path w="383" h="383" extrusionOk="0">
                    <a:moveTo>
                      <a:pt x="189" y="1"/>
                    </a:moveTo>
                    <a:cubicBezTo>
                      <a:pt x="128" y="1"/>
                      <a:pt x="1" y="62"/>
                      <a:pt x="1" y="189"/>
                    </a:cubicBezTo>
                    <a:cubicBezTo>
                      <a:pt x="1"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7"/>
              <p:cNvSpPr/>
              <p:nvPr/>
            </p:nvSpPr>
            <p:spPr>
              <a:xfrm>
                <a:off x="8848548" y="165100"/>
                <a:ext cx="24842" cy="24907"/>
              </a:xfrm>
              <a:custGeom>
                <a:avLst/>
                <a:gdLst/>
                <a:ahLst/>
                <a:cxnLst/>
                <a:rect l="l" t="t" r="r" b="b"/>
                <a:pathLst>
                  <a:path w="382" h="383" extrusionOk="0">
                    <a:moveTo>
                      <a:pt x="194" y="1"/>
                    </a:moveTo>
                    <a:cubicBezTo>
                      <a:pt x="66" y="1"/>
                      <a:pt x="0" y="62"/>
                      <a:pt x="0" y="189"/>
                    </a:cubicBezTo>
                    <a:cubicBezTo>
                      <a:pt x="0" y="317"/>
                      <a:pt x="66" y="383"/>
                      <a:pt x="194" y="383"/>
                    </a:cubicBezTo>
                    <a:cubicBezTo>
                      <a:pt x="321" y="383"/>
                      <a:pt x="382" y="317"/>
                      <a:pt x="382" y="189"/>
                    </a:cubicBezTo>
                    <a:cubicBezTo>
                      <a:pt x="382" y="62"/>
                      <a:pt x="321" y="1"/>
                      <a:pt x="194"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7"/>
              <p:cNvSpPr/>
              <p:nvPr/>
            </p:nvSpPr>
            <p:spPr>
              <a:xfrm>
                <a:off x="8778312" y="165100"/>
                <a:ext cx="24907" cy="24907"/>
              </a:xfrm>
              <a:custGeom>
                <a:avLst/>
                <a:gdLst/>
                <a:ahLst/>
                <a:cxnLst/>
                <a:rect l="l" t="t" r="r" b="b"/>
                <a:pathLst>
                  <a:path w="383" h="383" extrusionOk="0">
                    <a:moveTo>
                      <a:pt x="189" y="1"/>
                    </a:moveTo>
                    <a:cubicBezTo>
                      <a:pt x="62" y="1"/>
                      <a:pt x="1" y="62"/>
                      <a:pt x="1" y="189"/>
                    </a:cubicBezTo>
                    <a:cubicBezTo>
                      <a:pt x="1" y="317"/>
                      <a:pt x="62" y="383"/>
                      <a:pt x="189" y="383"/>
                    </a:cubicBezTo>
                    <a:cubicBezTo>
                      <a:pt x="255" y="383"/>
                      <a:pt x="383" y="317"/>
                      <a:pt x="383" y="189"/>
                    </a:cubicBezTo>
                    <a:cubicBezTo>
                      <a:pt x="383" y="62"/>
                      <a:pt x="255"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7"/>
              <p:cNvSpPr/>
              <p:nvPr/>
            </p:nvSpPr>
            <p:spPr>
              <a:xfrm>
                <a:off x="8703849" y="165100"/>
                <a:ext cx="24907" cy="24907"/>
              </a:xfrm>
              <a:custGeom>
                <a:avLst/>
                <a:gdLst/>
                <a:ahLst/>
                <a:cxnLst/>
                <a:rect l="l" t="t" r="r" b="b"/>
                <a:pathLst>
                  <a:path w="383" h="383" extrusionOk="0">
                    <a:moveTo>
                      <a:pt x="189" y="1"/>
                    </a:moveTo>
                    <a:cubicBezTo>
                      <a:pt x="128" y="1"/>
                      <a:pt x="0" y="62"/>
                      <a:pt x="0" y="189"/>
                    </a:cubicBezTo>
                    <a:cubicBezTo>
                      <a:pt x="0" y="317"/>
                      <a:pt x="128" y="383"/>
                      <a:pt x="189" y="383"/>
                    </a:cubicBezTo>
                    <a:cubicBezTo>
                      <a:pt x="316" y="383"/>
                      <a:pt x="382" y="317"/>
                      <a:pt x="382" y="189"/>
                    </a:cubicBezTo>
                    <a:cubicBezTo>
                      <a:pt x="382" y="62"/>
                      <a:pt x="316" y="1"/>
                      <a:pt x="189" y="1"/>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7"/>
              <p:cNvSpPr/>
              <p:nvPr/>
            </p:nvSpPr>
            <p:spPr>
              <a:xfrm>
                <a:off x="9063744" y="86344"/>
                <a:ext cx="24907" cy="24907"/>
              </a:xfrm>
              <a:custGeom>
                <a:avLst/>
                <a:gdLst/>
                <a:ahLst/>
                <a:cxnLst/>
                <a:rect l="l" t="t" r="r" b="b"/>
                <a:pathLst>
                  <a:path w="383" h="383" extrusionOk="0">
                    <a:moveTo>
                      <a:pt x="194" y="0"/>
                    </a:moveTo>
                    <a:cubicBezTo>
                      <a:pt x="67" y="0"/>
                      <a:pt x="0" y="128"/>
                      <a:pt x="0" y="194"/>
                    </a:cubicBezTo>
                    <a:cubicBezTo>
                      <a:pt x="0" y="321"/>
                      <a:pt x="67"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7"/>
              <p:cNvSpPr/>
              <p:nvPr/>
            </p:nvSpPr>
            <p:spPr>
              <a:xfrm>
                <a:off x="8993573" y="86344"/>
                <a:ext cx="24842" cy="24907"/>
              </a:xfrm>
              <a:custGeom>
                <a:avLst/>
                <a:gdLst/>
                <a:ahLst/>
                <a:cxnLst/>
                <a:rect l="l" t="t" r="r" b="b"/>
                <a:pathLst>
                  <a:path w="382" h="383" extrusionOk="0">
                    <a:moveTo>
                      <a:pt x="188" y="0"/>
                    </a:moveTo>
                    <a:cubicBezTo>
                      <a:pt x="61" y="0"/>
                      <a:pt x="0" y="128"/>
                      <a:pt x="0" y="194"/>
                    </a:cubicBezTo>
                    <a:cubicBezTo>
                      <a:pt x="0" y="321"/>
                      <a:pt x="61" y="382"/>
                      <a:pt x="188" y="382"/>
                    </a:cubicBezTo>
                    <a:cubicBezTo>
                      <a:pt x="255" y="382"/>
                      <a:pt x="382" y="321"/>
                      <a:pt x="382" y="194"/>
                    </a:cubicBezTo>
                    <a:cubicBezTo>
                      <a:pt x="382" y="128"/>
                      <a:pt x="255" y="0"/>
                      <a:pt x="188"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7"/>
              <p:cNvSpPr/>
              <p:nvPr/>
            </p:nvSpPr>
            <p:spPr>
              <a:xfrm>
                <a:off x="8919044" y="86344"/>
                <a:ext cx="24907" cy="24907"/>
              </a:xfrm>
              <a:custGeom>
                <a:avLst/>
                <a:gdLst/>
                <a:ahLst/>
                <a:cxnLst/>
                <a:rect l="l" t="t" r="r" b="b"/>
                <a:pathLst>
                  <a:path w="383" h="383" extrusionOk="0">
                    <a:moveTo>
                      <a:pt x="189" y="0"/>
                    </a:moveTo>
                    <a:cubicBezTo>
                      <a:pt x="128" y="0"/>
                      <a:pt x="1" y="128"/>
                      <a:pt x="1" y="194"/>
                    </a:cubicBezTo>
                    <a:cubicBezTo>
                      <a:pt x="1"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7"/>
              <p:cNvSpPr/>
              <p:nvPr/>
            </p:nvSpPr>
            <p:spPr>
              <a:xfrm>
                <a:off x="8848548" y="86344"/>
                <a:ext cx="24842" cy="24907"/>
              </a:xfrm>
              <a:custGeom>
                <a:avLst/>
                <a:gdLst/>
                <a:ahLst/>
                <a:cxnLst/>
                <a:rect l="l" t="t" r="r" b="b"/>
                <a:pathLst>
                  <a:path w="382" h="383" extrusionOk="0">
                    <a:moveTo>
                      <a:pt x="194" y="0"/>
                    </a:moveTo>
                    <a:cubicBezTo>
                      <a:pt x="66" y="0"/>
                      <a:pt x="0" y="128"/>
                      <a:pt x="0" y="194"/>
                    </a:cubicBezTo>
                    <a:cubicBezTo>
                      <a:pt x="0" y="321"/>
                      <a:pt x="66" y="382"/>
                      <a:pt x="194" y="382"/>
                    </a:cubicBezTo>
                    <a:cubicBezTo>
                      <a:pt x="321" y="382"/>
                      <a:pt x="382" y="321"/>
                      <a:pt x="382" y="194"/>
                    </a:cubicBezTo>
                    <a:cubicBezTo>
                      <a:pt x="382" y="128"/>
                      <a:pt x="321" y="0"/>
                      <a:pt x="194"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7"/>
              <p:cNvSpPr/>
              <p:nvPr/>
            </p:nvSpPr>
            <p:spPr>
              <a:xfrm>
                <a:off x="8778312" y="86344"/>
                <a:ext cx="24907" cy="24907"/>
              </a:xfrm>
              <a:custGeom>
                <a:avLst/>
                <a:gdLst/>
                <a:ahLst/>
                <a:cxnLst/>
                <a:rect l="l" t="t" r="r" b="b"/>
                <a:pathLst>
                  <a:path w="383" h="383" extrusionOk="0">
                    <a:moveTo>
                      <a:pt x="189" y="0"/>
                    </a:moveTo>
                    <a:cubicBezTo>
                      <a:pt x="62" y="0"/>
                      <a:pt x="1" y="128"/>
                      <a:pt x="1" y="194"/>
                    </a:cubicBezTo>
                    <a:cubicBezTo>
                      <a:pt x="1" y="321"/>
                      <a:pt x="62" y="382"/>
                      <a:pt x="189" y="382"/>
                    </a:cubicBezTo>
                    <a:cubicBezTo>
                      <a:pt x="255" y="382"/>
                      <a:pt x="383" y="321"/>
                      <a:pt x="383" y="194"/>
                    </a:cubicBezTo>
                    <a:cubicBezTo>
                      <a:pt x="383" y="128"/>
                      <a:pt x="255"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7"/>
              <p:cNvSpPr/>
              <p:nvPr/>
            </p:nvSpPr>
            <p:spPr>
              <a:xfrm>
                <a:off x="8703849" y="86344"/>
                <a:ext cx="24907" cy="24907"/>
              </a:xfrm>
              <a:custGeom>
                <a:avLst/>
                <a:gdLst/>
                <a:ahLst/>
                <a:cxnLst/>
                <a:rect l="l" t="t" r="r" b="b"/>
                <a:pathLst>
                  <a:path w="383" h="383" extrusionOk="0">
                    <a:moveTo>
                      <a:pt x="189" y="0"/>
                    </a:moveTo>
                    <a:cubicBezTo>
                      <a:pt x="128" y="0"/>
                      <a:pt x="0" y="128"/>
                      <a:pt x="0" y="194"/>
                    </a:cubicBezTo>
                    <a:cubicBezTo>
                      <a:pt x="0" y="321"/>
                      <a:pt x="128" y="382"/>
                      <a:pt x="189" y="382"/>
                    </a:cubicBezTo>
                    <a:cubicBezTo>
                      <a:pt x="316" y="382"/>
                      <a:pt x="382" y="321"/>
                      <a:pt x="382" y="194"/>
                    </a:cubicBezTo>
                    <a:cubicBezTo>
                      <a:pt x="382" y="128"/>
                      <a:pt x="316" y="0"/>
                      <a:pt x="189" y="0"/>
                    </a:cubicBezTo>
                    <a:close/>
                  </a:path>
                </a:pathLst>
              </a:custGeom>
              <a:solidFill>
                <a:srgbClr val="E8D3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7" name="Google Shape;977;p27"/>
            <p:cNvSpPr/>
            <p:nvPr/>
          </p:nvSpPr>
          <p:spPr>
            <a:xfrm>
              <a:off x="227519" y="2370647"/>
              <a:ext cx="107913" cy="107913"/>
            </a:xfrm>
            <a:custGeom>
              <a:avLst/>
              <a:gdLst/>
              <a:ahLst/>
              <a:cxnLst/>
              <a:rect l="l" t="t" r="r" b="b"/>
              <a:pathLst>
                <a:path w="3437" h="3437" extrusionOk="0">
                  <a:moveTo>
                    <a:pt x="825" y="0"/>
                  </a:moveTo>
                  <a:lnTo>
                    <a:pt x="0" y="825"/>
                  </a:lnTo>
                  <a:lnTo>
                    <a:pt x="891" y="1716"/>
                  </a:lnTo>
                  <a:lnTo>
                    <a:pt x="0" y="2673"/>
                  </a:lnTo>
                  <a:lnTo>
                    <a:pt x="825" y="3437"/>
                  </a:lnTo>
                  <a:lnTo>
                    <a:pt x="1716" y="2546"/>
                  </a:lnTo>
                  <a:lnTo>
                    <a:pt x="2673" y="3437"/>
                  </a:lnTo>
                  <a:lnTo>
                    <a:pt x="3437" y="2673"/>
                  </a:lnTo>
                  <a:lnTo>
                    <a:pt x="2546" y="1716"/>
                  </a:lnTo>
                  <a:lnTo>
                    <a:pt x="3437" y="825"/>
                  </a:lnTo>
                  <a:lnTo>
                    <a:pt x="2673" y="0"/>
                  </a:lnTo>
                  <a:lnTo>
                    <a:pt x="1716" y="891"/>
                  </a:lnTo>
                  <a:lnTo>
                    <a:pt x="8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7"/>
            <p:cNvSpPr/>
            <p:nvPr/>
          </p:nvSpPr>
          <p:spPr>
            <a:xfrm>
              <a:off x="227505" y="1413272"/>
              <a:ext cx="107945" cy="107913"/>
            </a:xfrm>
            <a:custGeom>
              <a:avLst/>
              <a:gdLst/>
              <a:ahLst/>
              <a:cxnLst/>
              <a:rect l="l" t="t" r="r" b="b"/>
              <a:pathLst>
                <a:path w="3438" h="3437" extrusionOk="0">
                  <a:moveTo>
                    <a:pt x="831" y="0"/>
                  </a:moveTo>
                  <a:lnTo>
                    <a:pt x="1" y="825"/>
                  </a:lnTo>
                  <a:lnTo>
                    <a:pt x="892" y="1716"/>
                  </a:lnTo>
                  <a:lnTo>
                    <a:pt x="1" y="2673"/>
                  </a:lnTo>
                  <a:lnTo>
                    <a:pt x="831" y="3437"/>
                  </a:lnTo>
                  <a:lnTo>
                    <a:pt x="1721" y="2546"/>
                  </a:lnTo>
                  <a:lnTo>
                    <a:pt x="2612" y="3437"/>
                  </a:lnTo>
                  <a:lnTo>
                    <a:pt x="3437" y="2673"/>
                  </a:lnTo>
                  <a:lnTo>
                    <a:pt x="2546" y="1716"/>
                  </a:lnTo>
                  <a:lnTo>
                    <a:pt x="3437" y="825"/>
                  </a:lnTo>
                  <a:lnTo>
                    <a:pt x="2612" y="0"/>
                  </a:lnTo>
                  <a:lnTo>
                    <a:pt x="1721" y="891"/>
                  </a:lnTo>
                  <a:lnTo>
                    <a:pt x="8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7"/>
            <p:cNvSpPr/>
            <p:nvPr/>
          </p:nvSpPr>
          <p:spPr>
            <a:xfrm>
              <a:off x="2892530" y="4855593"/>
              <a:ext cx="107896" cy="107927"/>
            </a:xfrm>
            <a:custGeom>
              <a:avLst/>
              <a:gdLst/>
              <a:ahLst/>
              <a:cxnLst/>
              <a:rect l="l" t="t" r="r" b="b"/>
              <a:pathLst>
                <a:path w="3437" h="3438" extrusionOk="0">
                  <a:moveTo>
                    <a:pt x="3437" y="1"/>
                  </a:moveTo>
                  <a:cubicBezTo>
                    <a:pt x="1528" y="1"/>
                    <a:pt x="0" y="1528"/>
                    <a:pt x="0" y="3437"/>
                  </a:cubicBezTo>
                  <a:cubicBezTo>
                    <a:pt x="1909" y="3437"/>
                    <a:pt x="3437" y="1910"/>
                    <a:pt x="3437" y="1"/>
                  </a:cubicBezTo>
                  <a:close/>
                </a:path>
              </a:pathLst>
            </a:custGeom>
            <a:solidFill>
              <a:srgbClr val="378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7"/>
            <p:cNvSpPr/>
            <p:nvPr/>
          </p:nvSpPr>
          <p:spPr>
            <a:xfrm>
              <a:off x="8756562" y="3543286"/>
              <a:ext cx="118095" cy="118061"/>
            </a:xfrm>
            <a:custGeom>
              <a:avLst/>
              <a:gdLst/>
              <a:ahLst/>
              <a:cxnLst/>
              <a:rect l="l" t="t" r="r" b="b"/>
              <a:pathLst>
                <a:path w="3438" h="3437" extrusionOk="0">
                  <a:moveTo>
                    <a:pt x="3437" y="0"/>
                  </a:moveTo>
                  <a:cubicBezTo>
                    <a:pt x="1528" y="0"/>
                    <a:pt x="1" y="1528"/>
                    <a:pt x="1" y="3437"/>
                  </a:cubicBezTo>
                  <a:cubicBezTo>
                    <a:pt x="1910" y="3437"/>
                    <a:pt x="3437" y="1910"/>
                    <a:pt x="3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7"/>
            <p:cNvSpPr/>
            <p:nvPr/>
          </p:nvSpPr>
          <p:spPr>
            <a:xfrm>
              <a:off x="8585249" y="4170822"/>
              <a:ext cx="259479" cy="259479"/>
            </a:xfrm>
            <a:custGeom>
              <a:avLst/>
              <a:gdLst/>
              <a:ahLst/>
              <a:cxnLst/>
              <a:rect l="l" t="t" r="r" b="b"/>
              <a:pathLst>
                <a:path w="14322" h="14322" extrusionOk="0">
                  <a:moveTo>
                    <a:pt x="1" y="0"/>
                  </a:moveTo>
                  <a:cubicBezTo>
                    <a:pt x="1" y="764"/>
                    <a:pt x="194" y="1528"/>
                    <a:pt x="449" y="2230"/>
                  </a:cubicBezTo>
                  <a:cubicBezTo>
                    <a:pt x="892" y="3248"/>
                    <a:pt x="1594" y="4073"/>
                    <a:pt x="2546" y="4710"/>
                  </a:cubicBezTo>
                  <a:cubicBezTo>
                    <a:pt x="2994" y="5030"/>
                    <a:pt x="3503" y="5219"/>
                    <a:pt x="4012" y="5412"/>
                  </a:cubicBezTo>
                  <a:cubicBezTo>
                    <a:pt x="4522" y="5601"/>
                    <a:pt x="5092" y="5667"/>
                    <a:pt x="5667" y="5667"/>
                  </a:cubicBezTo>
                  <a:cubicBezTo>
                    <a:pt x="6110" y="5667"/>
                    <a:pt x="6492" y="5728"/>
                    <a:pt x="6874" y="5921"/>
                  </a:cubicBezTo>
                  <a:cubicBezTo>
                    <a:pt x="7383" y="6110"/>
                    <a:pt x="7831" y="6491"/>
                    <a:pt x="8213" y="7001"/>
                  </a:cubicBezTo>
                  <a:lnTo>
                    <a:pt x="8594" y="7764"/>
                  </a:lnTo>
                  <a:cubicBezTo>
                    <a:pt x="8656" y="8085"/>
                    <a:pt x="8722" y="8401"/>
                    <a:pt x="8722" y="8655"/>
                  </a:cubicBezTo>
                  <a:cubicBezTo>
                    <a:pt x="8722" y="9485"/>
                    <a:pt x="8849" y="10183"/>
                    <a:pt x="9165" y="10885"/>
                  </a:cubicBezTo>
                  <a:cubicBezTo>
                    <a:pt x="9546" y="11903"/>
                    <a:pt x="10310" y="12794"/>
                    <a:pt x="11201" y="13364"/>
                  </a:cubicBezTo>
                  <a:cubicBezTo>
                    <a:pt x="11649" y="13685"/>
                    <a:pt x="12158" y="13940"/>
                    <a:pt x="12667" y="14067"/>
                  </a:cubicBezTo>
                  <a:cubicBezTo>
                    <a:pt x="13176" y="14255"/>
                    <a:pt x="13747" y="14322"/>
                    <a:pt x="14322" y="14322"/>
                  </a:cubicBezTo>
                  <a:lnTo>
                    <a:pt x="14322" y="11710"/>
                  </a:lnTo>
                  <a:cubicBezTo>
                    <a:pt x="13940" y="11710"/>
                    <a:pt x="13558" y="11649"/>
                    <a:pt x="13176" y="11455"/>
                  </a:cubicBezTo>
                  <a:cubicBezTo>
                    <a:pt x="12667" y="11267"/>
                    <a:pt x="12158" y="10885"/>
                    <a:pt x="11837" y="10376"/>
                  </a:cubicBezTo>
                  <a:lnTo>
                    <a:pt x="11456" y="9612"/>
                  </a:lnTo>
                  <a:cubicBezTo>
                    <a:pt x="11395" y="9292"/>
                    <a:pt x="11328" y="8976"/>
                    <a:pt x="11328" y="8655"/>
                  </a:cubicBezTo>
                  <a:cubicBezTo>
                    <a:pt x="11328" y="7892"/>
                    <a:pt x="11201" y="7194"/>
                    <a:pt x="10885" y="6491"/>
                  </a:cubicBezTo>
                  <a:cubicBezTo>
                    <a:pt x="10437" y="5473"/>
                    <a:pt x="9740" y="4582"/>
                    <a:pt x="8849" y="4012"/>
                  </a:cubicBezTo>
                  <a:cubicBezTo>
                    <a:pt x="8401" y="3691"/>
                    <a:pt x="7892" y="3437"/>
                    <a:pt x="7383" y="3310"/>
                  </a:cubicBezTo>
                  <a:cubicBezTo>
                    <a:pt x="6813" y="3121"/>
                    <a:pt x="6237" y="3055"/>
                    <a:pt x="5667" y="3055"/>
                  </a:cubicBezTo>
                  <a:cubicBezTo>
                    <a:pt x="5285" y="3055"/>
                    <a:pt x="4837" y="2928"/>
                    <a:pt x="4522" y="2800"/>
                  </a:cubicBezTo>
                  <a:cubicBezTo>
                    <a:pt x="3946" y="2546"/>
                    <a:pt x="3503" y="2164"/>
                    <a:pt x="3183" y="1721"/>
                  </a:cubicBezTo>
                  <a:cubicBezTo>
                    <a:pt x="2994" y="1467"/>
                    <a:pt x="2867" y="1212"/>
                    <a:pt x="2801" y="891"/>
                  </a:cubicBezTo>
                  <a:cubicBezTo>
                    <a:pt x="2740" y="637"/>
                    <a:pt x="2673" y="321"/>
                    <a:pt x="2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7"/>
            <p:cNvSpPr/>
            <p:nvPr/>
          </p:nvSpPr>
          <p:spPr>
            <a:xfrm>
              <a:off x="-11444" y="456088"/>
              <a:ext cx="307336" cy="307336"/>
            </a:xfrm>
            <a:custGeom>
              <a:avLst/>
              <a:gdLst/>
              <a:ahLst/>
              <a:cxnLst/>
              <a:rect l="l" t="t" r="r" b="b"/>
              <a:pathLst>
                <a:path w="5667" h="5667" extrusionOk="0">
                  <a:moveTo>
                    <a:pt x="2994" y="1"/>
                  </a:moveTo>
                  <a:cubicBezTo>
                    <a:pt x="2994" y="449"/>
                    <a:pt x="2927" y="830"/>
                    <a:pt x="2800" y="1212"/>
                  </a:cubicBezTo>
                  <a:cubicBezTo>
                    <a:pt x="2546" y="1721"/>
                    <a:pt x="2164" y="2164"/>
                    <a:pt x="1655" y="2546"/>
                  </a:cubicBezTo>
                  <a:cubicBezTo>
                    <a:pt x="1466" y="2673"/>
                    <a:pt x="1212" y="2801"/>
                    <a:pt x="891" y="2928"/>
                  </a:cubicBezTo>
                  <a:cubicBezTo>
                    <a:pt x="636" y="2994"/>
                    <a:pt x="321" y="3055"/>
                    <a:pt x="0" y="3055"/>
                  </a:cubicBezTo>
                  <a:lnTo>
                    <a:pt x="0" y="5667"/>
                  </a:lnTo>
                  <a:cubicBezTo>
                    <a:pt x="764" y="5667"/>
                    <a:pt x="1527" y="5540"/>
                    <a:pt x="2230" y="5219"/>
                  </a:cubicBezTo>
                  <a:cubicBezTo>
                    <a:pt x="3182" y="4776"/>
                    <a:pt x="4073" y="4073"/>
                    <a:pt x="4709" y="3183"/>
                  </a:cubicBezTo>
                  <a:cubicBezTo>
                    <a:pt x="4964" y="2740"/>
                    <a:pt x="5219" y="2230"/>
                    <a:pt x="5412" y="1721"/>
                  </a:cubicBezTo>
                  <a:cubicBezTo>
                    <a:pt x="5539" y="1146"/>
                    <a:pt x="5667" y="576"/>
                    <a:pt x="5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7"/>
            <p:cNvSpPr/>
            <p:nvPr/>
          </p:nvSpPr>
          <p:spPr>
            <a:xfrm>
              <a:off x="2570967" y="-6008"/>
              <a:ext cx="693634" cy="345190"/>
            </a:xfrm>
            <a:custGeom>
              <a:avLst/>
              <a:gdLst/>
              <a:ahLst/>
              <a:cxnLst/>
              <a:rect l="l" t="t" r="r" b="b"/>
              <a:pathLst>
                <a:path w="12790" h="6365" extrusionOk="0">
                  <a:moveTo>
                    <a:pt x="1" y="1"/>
                  </a:moveTo>
                  <a:cubicBezTo>
                    <a:pt x="1" y="892"/>
                    <a:pt x="189" y="1716"/>
                    <a:pt x="510" y="2480"/>
                  </a:cubicBezTo>
                  <a:cubicBezTo>
                    <a:pt x="953" y="3626"/>
                    <a:pt x="1783" y="4583"/>
                    <a:pt x="2801" y="5280"/>
                  </a:cubicBezTo>
                  <a:cubicBezTo>
                    <a:pt x="3819" y="5983"/>
                    <a:pt x="5092" y="6365"/>
                    <a:pt x="6365" y="6365"/>
                  </a:cubicBezTo>
                  <a:cubicBezTo>
                    <a:pt x="7256" y="6365"/>
                    <a:pt x="8081" y="6171"/>
                    <a:pt x="8844" y="5855"/>
                  </a:cubicBezTo>
                  <a:cubicBezTo>
                    <a:pt x="9990" y="5407"/>
                    <a:pt x="11008" y="4583"/>
                    <a:pt x="11710" y="3564"/>
                  </a:cubicBezTo>
                  <a:cubicBezTo>
                    <a:pt x="12347" y="2546"/>
                    <a:pt x="12790" y="1273"/>
                    <a:pt x="12790" y="1"/>
                  </a:cubicBezTo>
                  <a:lnTo>
                    <a:pt x="10499" y="1"/>
                  </a:lnTo>
                  <a:cubicBezTo>
                    <a:pt x="10499" y="571"/>
                    <a:pt x="10372" y="1080"/>
                    <a:pt x="10183" y="1589"/>
                  </a:cubicBezTo>
                  <a:cubicBezTo>
                    <a:pt x="9862" y="2292"/>
                    <a:pt x="9353" y="2928"/>
                    <a:pt x="8656" y="3371"/>
                  </a:cubicBezTo>
                  <a:cubicBezTo>
                    <a:pt x="8019" y="3819"/>
                    <a:pt x="7256" y="4074"/>
                    <a:pt x="6365" y="4074"/>
                  </a:cubicBezTo>
                  <a:cubicBezTo>
                    <a:pt x="5789" y="4074"/>
                    <a:pt x="5280" y="3946"/>
                    <a:pt x="4771" y="3753"/>
                  </a:cubicBezTo>
                  <a:cubicBezTo>
                    <a:pt x="4074" y="3437"/>
                    <a:pt x="3437" y="2928"/>
                    <a:pt x="2989" y="2292"/>
                  </a:cubicBezTo>
                  <a:cubicBezTo>
                    <a:pt x="2546" y="1589"/>
                    <a:pt x="2292" y="825"/>
                    <a:pt x="2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84" name="Google Shape;984;p27"/>
            <p:cNvGrpSpPr/>
            <p:nvPr/>
          </p:nvGrpSpPr>
          <p:grpSpPr>
            <a:xfrm rot="-5400000">
              <a:off x="9170533" y="1526206"/>
              <a:ext cx="1084270" cy="2095564"/>
              <a:chOff x="4128125" y="488675"/>
              <a:chExt cx="1462857" cy="2827259"/>
            </a:xfrm>
          </p:grpSpPr>
          <p:sp>
            <p:nvSpPr>
              <p:cNvPr id="985" name="Google Shape;985;p27"/>
              <p:cNvSpPr/>
              <p:nvPr/>
            </p:nvSpPr>
            <p:spPr>
              <a:xfrm>
                <a:off x="4128125" y="488675"/>
                <a:ext cx="1462857" cy="2827259"/>
              </a:xfrm>
              <a:custGeom>
                <a:avLst/>
                <a:gdLst/>
                <a:ahLst/>
                <a:cxnLst/>
                <a:rect l="l" t="t" r="r" b="b"/>
                <a:pathLst>
                  <a:path w="15081" h="29147" extrusionOk="0">
                    <a:moveTo>
                      <a:pt x="7571" y="0"/>
                    </a:moveTo>
                    <a:cubicBezTo>
                      <a:pt x="3437" y="0"/>
                      <a:pt x="0" y="3437"/>
                      <a:pt x="0" y="7571"/>
                    </a:cubicBezTo>
                    <a:lnTo>
                      <a:pt x="0" y="29147"/>
                    </a:lnTo>
                    <a:lnTo>
                      <a:pt x="61" y="29147"/>
                    </a:lnTo>
                    <a:lnTo>
                      <a:pt x="61" y="7571"/>
                    </a:lnTo>
                    <a:cubicBezTo>
                      <a:pt x="61" y="3437"/>
                      <a:pt x="3437" y="61"/>
                      <a:pt x="7571" y="61"/>
                    </a:cubicBezTo>
                    <a:cubicBezTo>
                      <a:pt x="11710" y="61"/>
                      <a:pt x="15019" y="3437"/>
                      <a:pt x="15019" y="7571"/>
                    </a:cubicBezTo>
                    <a:lnTo>
                      <a:pt x="15019" y="29147"/>
                    </a:lnTo>
                    <a:lnTo>
                      <a:pt x="15080" y="29147"/>
                    </a:lnTo>
                    <a:lnTo>
                      <a:pt x="15080" y="7571"/>
                    </a:lnTo>
                    <a:cubicBezTo>
                      <a:pt x="15080" y="3437"/>
                      <a:pt x="11710" y="0"/>
                      <a:pt x="7571"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7"/>
              <p:cNvSpPr/>
              <p:nvPr/>
            </p:nvSpPr>
            <p:spPr>
              <a:xfrm>
                <a:off x="4239189" y="599739"/>
                <a:ext cx="1247032" cy="2716194"/>
              </a:xfrm>
              <a:custGeom>
                <a:avLst/>
                <a:gdLst/>
                <a:ahLst/>
                <a:cxnLst/>
                <a:rect l="l" t="t" r="r" b="b"/>
                <a:pathLst>
                  <a:path w="12856" h="28002" extrusionOk="0">
                    <a:moveTo>
                      <a:pt x="6426" y="1"/>
                    </a:moveTo>
                    <a:cubicBezTo>
                      <a:pt x="2862" y="1"/>
                      <a:pt x="1" y="2862"/>
                      <a:pt x="1" y="6426"/>
                    </a:cubicBezTo>
                    <a:lnTo>
                      <a:pt x="1" y="28002"/>
                    </a:lnTo>
                    <a:lnTo>
                      <a:pt x="62" y="28002"/>
                    </a:lnTo>
                    <a:lnTo>
                      <a:pt x="62" y="6426"/>
                    </a:lnTo>
                    <a:cubicBezTo>
                      <a:pt x="62" y="2928"/>
                      <a:pt x="2928" y="62"/>
                      <a:pt x="6426" y="62"/>
                    </a:cubicBezTo>
                    <a:cubicBezTo>
                      <a:pt x="9929" y="62"/>
                      <a:pt x="12790" y="2928"/>
                      <a:pt x="12790" y="6426"/>
                    </a:cubicBezTo>
                    <a:lnTo>
                      <a:pt x="12790" y="28002"/>
                    </a:lnTo>
                    <a:lnTo>
                      <a:pt x="12856" y="28002"/>
                    </a:lnTo>
                    <a:lnTo>
                      <a:pt x="12856" y="6426"/>
                    </a:lnTo>
                    <a:cubicBezTo>
                      <a:pt x="12856" y="2862"/>
                      <a:pt x="9990" y="1"/>
                      <a:pt x="642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7"/>
              <p:cNvSpPr/>
              <p:nvPr/>
            </p:nvSpPr>
            <p:spPr>
              <a:xfrm>
                <a:off x="4343947" y="704400"/>
                <a:ext cx="1037124" cy="2611531"/>
              </a:xfrm>
              <a:custGeom>
                <a:avLst/>
                <a:gdLst/>
                <a:ahLst/>
                <a:cxnLst/>
                <a:rect l="l" t="t" r="r" b="b"/>
                <a:pathLst>
                  <a:path w="10692" h="26923" extrusionOk="0">
                    <a:moveTo>
                      <a:pt x="5346" y="1"/>
                    </a:moveTo>
                    <a:cubicBezTo>
                      <a:pt x="2418" y="1"/>
                      <a:pt x="0" y="2419"/>
                      <a:pt x="0" y="5347"/>
                    </a:cubicBezTo>
                    <a:lnTo>
                      <a:pt x="0" y="26923"/>
                    </a:lnTo>
                    <a:lnTo>
                      <a:pt x="66" y="26923"/>
                    </a:lnTo>
                    <a:lnTo>
                      <a:pt x="66" y="5347"/>
                    </a:lnTo>
                    <a:cubicBezTo>
                      <a:pt x="66" y="2419"/>
                      <a:pt x="2418" y="67"/>
                      <a:pt x="5346" y="67"/>
                    </a:cubicBezTo>
                    <a:cubicBezTo>
                      <a:pt x="8273" y="67"/>
                      <a:pt x="10630" y="2419"/>
                      <a:pt x="10630" y="5347"/>
                    </a:cubicBezTo>
                    <a:lnTo>
                      <a:pt x="10630" y="26923"/>
                    </a:lnTo>
                    <a:lnTo>
                      <a:pt x="10691" y="26923"/>
                    </a:lnTo>
                    <a:lnTo>
                      <a:pt x="10691" y="5347"/>
                    </a:lnTo>
                    <a:cubicBezTo>
                      <a:pt x="10691" y="2419"/>
                      <a:pt x="8273" y="1"/>
                      <a:pt x="5346"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7"/>
              <p:cNvSpPr/>
              <p:nvPr/>
            </p:nvSpPr>
            <p:spPr>
              <a:xfrm>
                <a:off x="4449094" y="809644"/>
                <a:ext cx="827313" cy="2506286"/>
              </a:xfrm>
              <a:custGeom>
                <a:avLst/>
                <a:gdLst/>
                <a:ahLst/>
                <a:cxnLst/>
                <a:rect l="l" t="t" r="r" b="b"/>
                <a:pathLst>
                  <a:path w="8529" h="25838" extrusionOk="0">
                    <a:moveTo>
                      <a:pt x="4262" y="0"/>
                    </a:moveTo>
                    <a:cubicBezTo>
                      <a:pt x="1910" y="0"/>
                      <a:pt x="1" y="1909"/>
                      <a:pt x="1" y="4262"/>
                    </a:cubicBezTo>
                    <a:lnTo>
                      <a:pt x="1" y="25838"/>
                    </a:lnTo>
                    <a:lnTo>
                      <a:pt x="62" y="25838"/>
                    </a:lnTo>
                    <a:lnTo>
                      <a:pt x="62" y="4262"/>
                    </a:lnTo>
                    <a:cubicBezTo>
                      <a:pt x="62" y="1971"/>
                      <a:pt x="1971" y="61"/>
                      <a:pt x="4262" y="61"/>
                    </a:cubicBezTo>
                    <a:cubicBezTo>
                      <a:pt x="6553" y="61"/>
                      <a:pt x="8462" y="1971"/>
                      <a:pt x="8462" y="4262"/>
                    </a:cubicBezTo>
                    <a:lnTo>
                      <a:pt x="8462" y="25838"/>
                    </a:lnTo>
                    <a:lnTo>
                      <a:pt x="8528" y="25838"/>
                    </a:lnTo>
                    <a:lnTo>
                      <a:pt x="8528" y="4262"/>
                    </a:lnTo>
                    <a:cubicBezTo>
                      <a:pt x="8528" y="1909"/>
                      <a:pt x="6619" y="0"/>
                      <a:pt x="4262" y="0"/>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7"/>
              <p:cNvSpPr/>
              <p:nvPr/>
            </p:nvSpPr>
            <p:spPr>
              <a:xfrm>
                <a:off x="4553756" y="914306"/>
                <a:ext cx="617405" cy="2401623"/>
              </a:xfrm>
              <a:custGeom>
                <a:avLst/>
                <a:gdLst/>
                <a:ahLst/>
                <a:cxnLst/>
                <a:rect l="l" t="t" r="r" b="b"/>
                <a:pathLst>
                  <a:path w="6365" h="24759" extrusionOk="0">
                    <a:moveTo>
                      <a:pt x="3183" y="1"/>
                    </a:moveTo>
                    <a:cubicBezTo>
                      <a:pt x="1467" y="1"/>
                      <a:pt x="1" y="1401"/>
                      <a:pt x="1" y="3183"/>
                    </a:cubicBezTo>
                    <a:lnTo>
                      <a:pt x="1" y="24759"/>
                    </a:lnTo>
                    <a:lnTo>
                      <a:pt x="67" y="24759"/>
                    </a:lnTo>
                    <a:lnTo>
                      <a:pt x="67" y="3183"/>
                    </a:lnTo>
                    <a:cubicBezTo>
                      <a:pt x="67" y="1467"/>
                      <a:pt x="1467" y="67"/>
                      <a:pt x="3183" y="67"/>
                    </a:cubicBezTo>
                    <a:cubicBezTo>
                      <a:pt x="4904" y="67"/>
                      <a:pt x="6304" y="1467"/>
                      <a:pt x="6304" y="3183"/>
                    </a:cubicBezTo>
                    <a:lnTo>
                      <a:pt x="6304" y="24759"/>
                    </a:lnTo>
                    <a:lnTo>
                      <a:pt x="6365" y="24759"/>
                    </a:lnTo>
                    <a:lnTo>
                      <a:pt x="6365" y="3183"/>
                    </a:lnTo>
                    <a:cubicBezTo>
                      <a:pt x="6365" y="1401"/>
                      <a:pt x="4904" y="1"/>
                      <a:pt x="3183"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0" name="Google Shape;990;p27"/>
            <p:cNvSpPr/>
            <p:nvPr/>
          </p:nvSpPr>
          <p:spPr>
            <a:xfrm>
              <a:off x="265344" y="4467636"/>
              <a:ext cx="118109" cy="118135"/>
            </a:xfrm>
            <a:custGeom>
              <a:avLst/>
              <a:gdLst/>
              <a:ahLst/>
              <a:cxnLst/>
              <a:rect l="l" t="t" r="r" b="b"/>
              <a:pathLst>
                <a:path w="22845" h="22850" extrusionOk="0">
                  <a:moveTo>
                    <a:pt x="11389" y="5092"/>
                  </a:moveTo>
                  <a:cubicBezTo>
                    <a:pt x="14892" y="5092"/>
                    <a:pt x="17753" y="7892"/>
                    <a:pt x="17753" y="11395"/>
                  </a:cubicBezTo>
                  <a:cubicBezTo>
                    <a:pt x="17753" y="14892"/>
                    <a:pt x="14892" y="17692"/>
                    <a:pt x="11389" y="17692"/>
                  </a:cubicBezTo>
                  <a:cubicBezTo>
                    <a:pt x="7892" y="17692"/>
                    <a:pt x="5092" y="14892"/>
                    <a:pt x="5092" y="11395"/>
                  </a:cubicBezTo>
                  <a:cubicBezTo>
                    <a:pt x="5092" y="7892"/>
                    <a:pt x="7892" y="5092"/>
                    <a:pt x="11389" y="5092"/>
                  </a:cubicBezTo>
                  <a:close/>
                  <a:moveTo>
                    <a:pt x="11389" y="1"/>
                  </a:moveTo>
                  <a:cubicBezTo>
                    <a:pt x="5092" y="1"/>
                    <a:pt x="1" y="5092"/>
                    <a:pt x="1" y="11395"/>
                  </a:cubicBezTo>
                  <a:cubicBezTo>
                    <a:pt x="1" y="17692"/>
                    <a:pt x="5092" y="22850"/>
                    <a:pt x="11389" y="22850"/>
                  </a:cubicBezTo>
                  <a:cubicBezTo>
                    <a:pt x="17692" y="22850"/>
                    <a:pt x="22845" y="17692"/>
                    <a:pt x="22845" y="11395"/>
                  </a:cubicBezTo>
                  <a:cubicBezTo>
                    <a:pt x="22845" y="5092"/>
                    <a:pt x="17692" y="1"/>
                    <a:pt x="11389" y="1"/>
                  </a:cubicBezTo>
                  <a:close/>
                </a:path>
              </a:pathLst>
            </a:custGeom>
            <a:solidFill>
              <a:srgbClr val="FCD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1" name="Google Shape;991;p27"/>
          <p:cNvSpPr txBox="1">
            <a:spLocks noGrp="1"/>
          </p:cNvSpPr>
          <p:nvPr>
            <p:ph type="subTitle" idx="1"/>
          </p:nvPr>
        </p:nvSpPr>
        <p:spPr>
          <a:xfrm>
            <a:off x="8259600" y="4253327"/>
            <a:ext cx="2968800" cy="3640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1200"/>
              <a:buNone/>
              <a:defRPr sz="2400">
                <a:solidFill>
                  <a:schemeClr val="dk2"/>
                </a:solidFill>
                <a:latin typeface="Patua One"/>
                <a:ea typeface="Patua One"/>
                <a:cs typeface="Patua One"/>
                <a:sym typeface="Patua One"/>
              </a:defRPr>
            </a:lvl1pPr>
            <a:lvl2pPr lvl="1" algn="ctr" rtl="0">
              <a:spcBef>
                <a:spcPts val="0"/>
              </a:spcBef>
              <a:spcAft>
                <a:spcPts val="0"/>
              </a:spcAft>
              <a:buClr>
                <a:schemeClr val="dk2"/>
              </a:buClr>
              <a:buSzPts val="1200"/>
              <a:buNone/>
              <a:defRPr sz="1600">
                <a:solidFill>
                  <a:schemeClr val="dk2"/>
                </a:solidFill>
              </a:defRPr>
            </a:lvl2pPr>
            <a:lvl3pPr lvl="2" algn="ctr" rtl="0">
              <a:spcBef>
                <a:spcPts val="0"/>
              </a:spcBef>
              <a:spcAft>
                <a:spcPts val="0"/>
              </a:spcAft>
              <a:buClr>
                <a:schemeClr val="dk2"/>
              </a:buClr>
              <a:buSzPts val="1200"/>
              <a:buNone/>
              <a:defRPr sz="1600">
                <a:solidFill>
                  <a:schemeClr val="dk2"/>
                </a:solidFill>
              </a:defRPr>
            </a:lvl3pPr>
            <a:lvl4pPr lvl="3" algn="ctr" rtl="0">
              <a:spcBef>
                <a:spcPts val="0"/>
              </a:spcBef>
              <a:spcAft>
                <a:spcPts val="0"/>
              </a:spcAft>
              <a:buClr>
                <a:schemeClr val="dk2"/>
              </a:buClr>
              <a:buSzPts val="1200"/>
              <a:buNone/>
              <a:defRPr sz="1600">
                <a:solidFill>
                  <a:schemeClr val="dk2"/>
                </a:solidFill>
              </a:defRPr>
            </a:lvl4pPr>
            <a:lvl5pPr lvl="4" algn="ctr" rtl="0">
              <a:spcBef>
                <a:spcPts val="0"/>
              </a:spcBef>
              <a:spcAft>
                <a:spcPts val="0"/>
              </a:spcAft>
              <a:buClr>
                <a:schemeClr val="dk2"/>
              </a:buClr>
              <a:buSzPts val="1200"/>
              <a:buNone/>
              <a:defRPr sz="1600">
                <a:solidFill>
                  <a:schemeClr val="dk2"/>
                </a:solidFill>
              </a:defRPr>
            </a:lvl5pPr>
            <a:lvl6pPr lvl="5" algn="ctr" rtl="0">
              <a:spcBef>
                <a:spcPts val="0"/>
              </a:spcBef>
              <a:spcAft>
                <a:spcPts val="0"/>
              </a:spcAft>
              <a:buClr>
                <a:schemeClr val="dk2"/>
              </a:buClr>
              <a:buSzPts val="1200"/>
              <a:buNone/>
              <a:defRPr sz="1600">
                <a:solidFill>
                  <a:schemeClr val="dk2"/>
                </a:solidFill>
              </a:defRPr>
            </a:lvl6pPr>
            <a:lvl7pPr lvl="6" algn="ctr" rtl="0">
              <a:spcBef>
                <a:spcPts val="0"/>
              </a:spcBef>
              <a:spcAft>
                <a:spcPts val="0"/>
              </a:spcAft>
              <a:buClr>
                <a:schemeClr val="dk2"/>
              </a:buClr>
              <a:buSzPts val="1200"/>
              <a:buNone/>
              <a:defRPr sz="1600">
                <a:solidFill>
                  <a:schemeClr val="dk2"/>
                </a:solidFill>
              </a:defRPr>
            </a:lvl7pPr>
            <a:lvl8pPr lvl="7" algn="ctr" rtl="0">
              <a:spcBef>
                <a:spcPts val="0"/>
              </a:spcBef>
              <a:spcAft>
                <a:spcPts val="0"/>
              </a:spcAft>
              <a:buClr>
                <a:schemeClr val="dk2"/>
              </a:buClr>
              <a:buSzPts val="1200"/>
              <a:buNone/>
              <a:defRPr sz="1600">
                <a:solidFill>
                  <a:schemeClr val="dk2"/>
                </a:solidFill>
              </a:defRPr>
            </a:lvl8pPr>
            <a:lvl9pPr lvl="8" algn="ctr" rtl="0">
              <a:spcBef>
                <a:spcPts val="0"/>
              </a:spcBef>
              <a:spcAft>
                <a:spcPts val="0"/>
              </a:spcAft>
              <a:buClr>
                <a:schemeClr val="dk2"/>
              </a:buClr>
              <a:buSzPts val="1200"/>
              <a:buNone/>
              <a:defRPr sz="1600">
                <a:solidFill>
                  <a:schemeClr val="dk2"/>
                </a:solidFill>
              </a:defRPr>
            </a:lvl9pPr>
          </a:lstStyle>
          <a:p>
            <a:endParaRPr/>
          </a:p>
        </p:txBody>
      </p:sp>
      <p:sp>
        <p:nvSpPr>
          <p:cNvPr id="992" name="Google Shape;992;p27"/>
          <p:cNvSpPr txBox="1">
            <a:spLocks noGrp="1"/>
          </p:cNvSpPr>
          <p:nvPr>
            <p:ph type="subTitle" idx="2"/>
          </p:nvPr>
        </p:nvSpPr>
        <p:spPr>
          <a:xfrm>
            <a:off x="8259600" y="4612181"/>
            <a:ext cx="29688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
              <a:buNone/>
              <a:defRPr sz="1867">
                <a:solidFill>
                  <a:schemeClr val="dk1"/>
                </a:solidFill>
              </a:defRPr>
            </a:lvl1pPr>
            <a:lvl2pPr lvl="1" algn="ctr" rtl="0">
              <a:lnSpc>
                <a:spcPct val="115000"/>
              </a:lnSpc>
              <a:spcBef>
                <a:spcPts val="0"/>
              </a:spcBef>
              <a:spcAft>
                <a:spcPts val="0"/>
              </a:spcAft>
              <a:buSzPts val="1000"/>
              <a:buNone/>
              <a:defRPr sz="1333"/>
            </a:lvl2pPr>
            <a:lvl3pPr lvl="2" algn="ctr" rtl="0">
              <a:lnSpc>
                <a:spcPct val="115000"/>
              </a:lnSpc>
              <a:spcBef>
                <a:spcPts val="0"/>
              </a:spcBef>
              <a:spcAft>
                <a:spcPts val="0"/>
              </a:spcAft>
              <a:buSzPts val="1000"/>
              <a:buNone/>
              <a:defRPr sz="1333"/>
            </a:lvl3pPr>
            <a:lvl4pPr lvl="3" algn="ctr" rtl="0">
              <a:lnSpc>
                <a:spcPct val="115000"/>
              </a:lnSpc>
              <a:spcBef>
                <a:spcPts val="0"/>
              </a:spcBef>
              <a:spcAft>
                <a:spcPts val="0"/>
              </a:spcAft>
              <a:buSzPts val="1000"/>
              <a:buNone/>
              <a:defRPr sz="1333"/>
            </a:lvl4pPr>
            <a:lvl5pPr lvl="4" algn="ctr" rtl="0">
              <a:lnSpc>
                <a:spcPct val="115000"/>
              </a:lnSpc>
              <a:spcBef>
                <a:spcPts val="0"/>
              </a:spcBef>
              <a:spcAft>
                <a:spcPts val="0"/>
              </a:spcAft>
              <a:buSzPts val="1000"/>
              <a:buNone/>
              <a:defRPr sz="1333"/>
            </a:lvl5pPr>
            <a:lvl6pPr lvl="5" algn="ctr" rtl="0">
              <a:lnSpc>
                <a:spcPct val="115000"/>
              </a:lnSpc>
              <a:spcBef>
                <a:spcPts val="0"/>
              </a:spcBef>
              <a:spcAft>
                <a:spcPts val="0"/>
              </a:spcAft>
              <a:buSzPts val="1000"/>
              <a:buNone/>
              <a:defRPr sz="1333"/>
            </a:lvl6pPr>
            <a:lvl7pPr lvl="6" algn="ctr" rtl="0">
              <a:lnSpc>
                <a:spcPct val="115000"/>
              </a:lnSpc>
              <a:spcBef>
                <a:spcPts val="0"/>
              </a:spcBef>
              <a:spcAft>
                <a:spcPts val="0"/>
              </a:spcAft>
              <a:buSzPts val="1000"/>
              <a:buNone/>
              <a:defRPr sz="1333"/>
            </a:lvl7pPr>
            <a:lvl8pPr lvl="7" algn="ctr" rtl="0">
              <a:lnSpc>
                <a:spcPct val="115000"/>
              </a:lnSpc>
              <a:spcBef>
                <a:spcPts val="0"/>
              </a:spcBef>
              <a:spcAft>
                <a:spcPts val="0"/>
              </a:spcAft>
              <a:buSzPts val="1000"/>
              <a:buNone/>
              <a:defRPr sz="1333"/>
            </a:lvl8pPr>
            <a:lvl9pPr lvl="8" algn="ctr" rtl="0">
              <a:lnSpc>
                <a:spcPct val="115000"/>
              </a:lnSpc>
              <a:spcBef>
                <a:spcPts val="0"/>
              </a:spcBef>
              <a:spcAft>
                <a:spcPts val="0"/>
              </a:spcAft>
              <a:buSzPts val="1000"/>
              <a:buNone/>
              <a:defRPr sz="1333"/>
            </a:lvl9pPr>
          </a:lstStyle>
          <a:p>
            <a:endParaRPr/>
          </a:p>
        </p:txBody>
      </p:sp>
      <p:sp>
        <p:nvSpPr>
          <p:cNvPr id="993" name="Google Shape;993;p27"/>
          <p:cNvSpPr txBox="1">
            <a:spLocks noGrp="1"/>
          </p:cNvSpPr>
          <p:nvPr>
            <p:ph type="subTitle" idx="3"/>
          </p:nvPr>
        </p:nvSpPr>
        <p:spPr>
          <a:xfrm>
            <a:off x="4618133" y="4253327"/>
            <a:ext cx="2968800" cy="3640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1200"/>
              <a:buNone/>
              <a:defRPr sz="2400">
                <a:solidFill>
                  <a:schemeClr val="dk2"/>
                </a:solidFill>
                <a:latin typeface="Patua One"/>
                <a:ea typeface="Patua One"/>
                <a:cs typeface="Patua One"/>
                <a:sym typeface="Patua One"/>
              </a:defRPr>
            </a:lvl1pPr>
            <a:lvl2pPr lvl="1" algn="ctr" rtl="0">
              <a:spcBef>
                <a:spcPts val="0"/>
              </a:spcBef>
              <a:spcAft>
                <a:spcPts val="0"/>
              </a:spcAft>
              <a:buClr>
                <a:schemeClr val="dk2"/>
              </a:buClr>
              <a:buSzPts val="1200"/>
              <a:buNone/>
              <a:defRPr sz="1600">
                <a:solidFill>
                  <a:schemeClr val="dk2"/>
                </a:solidFill>
              </a:defRPr>
            </a:lvl2pPr>
            <a:lvl3pPr lvl="2" algn="ctr" rtl="0">
              <a:spcBef>
                <a:spcPts val="0"/>
              </a:spcBef>
              <a:spcAft>
                <a:spcPts val="0"/>
              </a:spcAft>
              <a:buClr>
                <a:schemeClr val="dk2"/>
              </a:buClr>
              <a:buSzPts val="1200"/>
              <a:buNone/>
              <a:defRPr sz="1600">
                <a:solidFill>
                  <a:schemeClr val="dk2"/>
                </a:solidFill>
              </a:defRPr>
            </a:lvl3pPr>
            <a:lvl4pPr lvl="3" algn="ctr" rtl="0">
              <a:spcBef>
                <a:spcPts val="0"/>
              </a:spcBef>
              <a:spcAft>
                <a:spcPts val="0"/>
              </a:spcAft>
              <a:buClr>
                <a:schemeClr val="dk2"/>
              </a:buClr>
              <a:buSzPts val="1200"/>
              <a:buNone/>
              <a:defRPr sz="1600">
                <a:solidFill>
                  <a:schemeClr val="dk2"/>
                </a:solidFill>
              </a:defRPr>
            </a:lvl4pPr>
            <a:lvl5pPr lvl="4" algn="ctr" rtl="0">
              <a:spcBef>
                <a:spcPts val="0"/>
              </a:spcBef>
              <a:spcAft>
                <a:spcPts val="0"/>
              </a:spcAft>
              <a:buClr>
                <a:schemeClr val="dk2"/>
              </a:buClr>
              <a:buSzPts val="1200"/>
              <a:buNone/>
              <a:defRPr sz="1600">
                <a:solidFill>
                  <a:schemeClr val="dk2"/>
                </a:solidFill>
              </a:defRPr>
            </a:lvl5pPr>
            <a:lvl6pPr lvl="5" algn="ctr" rtl="0">
              <a:spcBef>
                <a:spcPts val="0"/>
              </a:spcBef>
              <a:spcAft>
                <a:spcPts val="0"/>
              </a:spcAft>
              <a:buClr>
                <a:schemeClr val="dk2"/>
              </a:buClr>
              <a:buSzPts val="1200"/>
              <a:buNone/>
              <a:defRPr sz="1600">
                <a:solidFill>
                  <a:schemeClr val="dk2"/>
                </a:solidFill>
              </a:defRPr>
            </a:lvl6pPr>
            <a:lvl7pPr lvl="6" algn="ctr" rtl="0">
              <a:spcBef>
                <a:spcPts val="0"/>
              </a:spcBef>
              <a:spcAft>
                <a:spcPts val="0"/>
              </a:spcAft>
              <a:buClr>
                <a:schemeClr val="dk2"/>
              </a:buClr>
              <a:buSzPts val="1200"/>
              <a:buNone/>
              <a:defRPr sz="1600">
                <a:solidFill>
                  <a:schemeClr val="dk2"/>
                </a:solidFill>
              </a:defRPr>
            </a:lvl7pPr>
            <a:lvl8pPr lvl="7" algn="ctr" rtl="0">
              <a:spcBef>
                <a:spcPts val="0"/>
              </a:spcBef>
              <a:spcAft>
                <a:spcPts val="0"/>
              </a:spcAft>
              <a:buClr>
                <a:schemeClr val="dk2"/>
              </a:buClr>
              <a:buSzPts val="1200"/>
              <a:buNone/>
              <a:defRPr sz="1600">
                <a:solidFill>
                  <a:schemeClr val="dk2"/>
                </a:solidFill>
              </a:defRPr>
            </a:lvl8pPr>
            <a:lvl9pPr lvl="8" algn="ctr" rtl="0">
              <a:spcBef>
                <a:spcPts val="0"/>
              </a:spcBef>
              <a:spcAft>
                <a:spcPts val="0"/>
              </a:spcAft>
              <a:buClr>
                <a:schemeClr val="dk2"/>
              </a:buClr>
              <a:buSzPts val="1200"/>
              <a:buNone/>
              <a:defRPr sz="1600">
                <a:solidFill>
                  <a:schemeClr val="dk2"/>
                </a:solidFill>
              </a:defRPr>
            </a:lvl9pPr>
          </a:lstStyle>
          <a:p>
            <a:endParaRPr/>
          </a:p>
        </p:txBody>
      </p:sp>
      <p:sp>
        <p:nvSpPr>
          <p:cNvPr id="994" name="Google Shape;994;p27"/>
          <p:cNvSpPr txBox="1">
            <a:spLocks noGrp="1"/>
          </p:cNvSpPr>
          <p:nvPr>
            <p:ph type="subTitle" idx="4"/>
          </p:nvPr>
        </p:nvSpPr>
        <p:spPr>
          <a:xfrm>
            <a:off x="4618133" y="4612181"/>
            <a:ext cx="29688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
              <a:buNone/>
              <a:defRPr sz="1867">
                <a:solidFill>
                  <a:schemeClr val="dk1"/>
                </a:solidFill>
              </a:defRPr>
            </a:lvl1pPr>
            <a:lvl2pPr lvl="1" algn="ctr" rtl="0">
              <a:lnSpc>
                <a:spcPct val="115000"/>
              </a:lnSpc>
              <a:spcBef>
                <a:spcPts val="0"/>
              </a:spcBef>
              <a:spcAft>
                <a:spcPts val="0"/>
              </a:spcAft>
              <a:buSzPts val="1000"/>
              <a:buNone/>
              <a:defRPr sz="1333"/>
            </a:lvl2pPr>
            <a:lvl3pPr lvl="2" algn="ctr" rtl="0">
              <a:lnSpc>
                <a:spcPct val="115000"/>
              </a:lnSpc>
              <a:spcBef>
                <a:spcPts val="0"/>
              </a:spcBef>
              <a:spcAft>
                <a:spcPts val="0"/>
              </a:spcAft>
              <a:buSzPts val="1000"/>
              <a:buNone/>
              <a:defRPr sz="1333"/>
            </a:lvl3pPr>
            <a:lvl4pPr lvl="3" algn="ctr" rtl="0">
              <a:lnSpc>
                <a:spcPct val="115000"/>
              </a:lnSpc>
              <a:spcBef>
                <a:spcPts val="0"/>
              </a:spcBef>
              <a:spcAft>
                <a:spcPts val="0"/>
              </a:spcAft>
              <a:buSzPts val="1000"/>
              <a:buNone/>
              <a:defRPr sz="1333"/>
            </a:lvl4pPr>
            <a:lvl5pPr lvl="4" algn="ctr" rtl="0">
              <a:lnSpc>
                <a:spcPct val="115000"/>
              </a:lnSpc>
              <a:spcBef>
                <a:spcPts val="0"/>
              </a:spcBef>
              <a:spcAft>
                <a:spcPts val="0"/>
              </a:spcAft>
              <a:buSzPts val="1000"/>
              <a:buNone/>
              <a:defRPr sz="1333"/>
            </a:lvl5pPr>
            <a:lvl6pPr lvl="5" algn="ctr" rtl="0">
              <a:lnSpc>
                <a:spcPct val="115000"/>
              </a:lnSpc>
              <a:spcBef>
                <a:spcPts val="0"/>
              </a:spcBef>
              <a:spcAft>
                <a:spcPts val="0"/>
              </a:spcAft>
              <a:buSzPts val="1000"/>
              <a:buNone/>
              <a:defRPr sz="1333"/>
            </a:lvl6pPr>
            <a:lvl7pPr lvl="6" algn="ctr" rtl="0">
              <a:lnSpc>
                <a:spcPct val="115000"/>
              </a:lnSpc>
              <a:spcBef>
                <a:spcPts val="0"/>
              </a:spcBef>
              <a:spcAft>
                <a:spcPts val="0"/>
              </a:spcAft>
              <a:buSzPts val="1000"/>
              <a:buNone/>
              <a:defRPr sz="1333"/>
            </a:lvl7pPr>
            <a:lvl8pPr lvl="7" algn="ctr" rtl="0">
              <a:lnSpc>
                <a:spcPct val="115000"/>
              </a:lnSpc>
              <a:spcBef>
                <a:spcPts val="0"/>
              </a:spcBef>
              <a:spcAft>
                <a:spcPts val="0"/>
              </a:spcAft>
              <a:buSzPts val="1000"/>
              <a:buNone/>
              <a:defRPr sz="1333"/>
            </a:lvl8pPr>
            <a:lvl9pPr lvl="8" algn="ctr" rtl="0">
              <a:lnSpc>
                <a:spcPct val="115000"/>
              </a:lnSpc>
              <a:spcBef>
                <a:spcPts val="0"/>
              </a:spcBef>
              <a:spcAft>
                <a:spcPts val="0"/>
              </a:spcAft>
              <a:buSzPts val="1000"/>
              <a:buNone/>
              <a:defRPr sz="1333"/>
            </a:lvl9pPr>
          </a:lstStyle>
          <a:p>
            <a:endParaRPr/>
          </a:p>
        </p:txBody>
      </p:sp>
      <p:sp>
        <p:nvSpPr>
          <p:cNvPr id="995" name="Google Shape;995;p27"/>
          <p:cNvSpPr txBox="1">
            <a:spLocks noGrp="1"/>
          </p:cNvSpPr>
          <p:nvPr>
            <p:ph type="subTitle" idx="5"/>
          </p:nvPr>
        </p:nvSpPr>
        <p:spPr>
          <a:xfrm>
            <a:off x="976667" y="4253327"/>
            <a:ext cx="2968800" cy="3640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Clr>
                <a:schemeClr val="dk2"/>
              </a:buClr>
              <a:buSzPts val="1200"/>
              <a:buNone/>
              <a:defRPr sz="2400">
                <a:solidFill>
                  <a:schemeClr val="dk2"/>
                </a:solidFill>
                <a:latin typeface="Patua One"/>
                <a:ea typeface="Patua One"/>
                <a:cs typeface="Patua One"/>
                <a:sym typeface="Patua One"/>
              </a:defRPr>
            </a:lvl1pPr>
            <a:lvl2pPr lvl="1" algn="ctr" rtl="0">
              <a:spcBef>
                <a:spcPts val="0"/>
              </a:spcBef>
              <a:spcAft>
                <a:spcPts val="0"/>
              </a:spcAft>
              <a:buClr>
                <a:schemeClr val="dk2"/>
              </a:buClr>
              <a:buSzPts val="1200"/>
              <a:buNone/>
              <a:defRPr sz="1600">
                <a:solidFill>
                  <a:schemeClr val="dk2"/>
                </a:solidFill>
              </a:defRPr>
            </a:lvl2pPr>
            <a:lvl3pPr lvl="2" algn="ctr" rtl="0">
              <a:spcBef>
                <a:spcPts val="0"/>
              </a:spcBef>
              <a:spcAft>
                <a:spcPts val="0"/>
              </a:spcAft>
              <a:buClr>
                <a:schemeClr val="dk2"/>
              </a:buClr>
              <a:buSzPts val="1200"/>
              <a:buNone/>
              <a:defRPr sz="1600">
                <a:solidFill>
                  <a:schemeClr val="dk2"/>
                </a:solidFill>
              </a:defRPr>
            </a:lvl3pPr>
            <a:lvl4pPr lvl="3" algn="ctr" rtl="0">
              <a:spcBef>
                <a:spcPts val="0"/>
              </a:spcBef>
              <a:spcAft>
                <a:spcPts val="0"/>
              </a:spcAft>
              <a:buClr>
                <a:schemeClr val="dk2"/>
              </a:buClr>
              <a:buSzPts val="1200"/>
              <a:buNone/>
              <a:defRPr sz="1600">
                <a:solidFill>
                  <a:schemeClr val="dk2"/>
                </a:solidFill>
              </a:defRPr>
            </a:lvl4pPr>
            <a:lvl5pPr lvl="4" algn="ctr" rtl="0">
              <a:spcBef>
                <a:spcPts val="0"/>
              </a:spcBef>
              <a:spcAft>
                <a:spcPts val="0"/>
              </a:spcAft>
              <a:buClr>
                <a:schemeClr val="dk2"/>
              </a:buClr>
              <a:buSzPts val="1200"/>
              <a:buNone/>
              <a:defRPr sz="1600">
                <a:solidFill>
                  <a:schemeClr val="dk2"/>
                </a:solidFill>
              </a:defRPr>
            </a:lvl5pPr>
            <a:lvl6pPr lvl="5" algn="ctr" rtl="0">
              <a:spcBef>
                <a:spcPts val="0"/>
              </a:spcBef>
              <a:spcAft>
                <a:spcPts val="0"/>
              </a:spcAft>
              <a:buClr>
                <a:schemeClr val="dk2"/>
              </a:buClr>
              <a:buSzPts val="1200"/>
              <a:buNone/>
              <a:defRPr sz="1600">
                <a:solidFill>
                  <a:schemeClr val="dk2"/>
                </a:solidFill>
              </a:defRPr>
            </a:lvl6pPr>
            <a:lvl7pPr lvl="6" algn="ctr" rtl="0">
              <a:spcBef>
                <a:spcPts val="0"/>
              </a:spcBef>
              <a:spcAft>
                <a:spcPts val="0"/>
              </a:spcAft>
              <a:buClr>
                <a:schemeClr val="dk2"/>
              </a:buClr>
              <a:buSzPts val="1200"/>
              <a:buNone/>
              <a:defRPr sz="1600">
                <a:solidFill>
                  <a:schemeClr val="dk2"/>
                </a:solidFill>
              </a:defRPr>
            </a:lvl7pPr>
            <a:lvl8pPr lvl="7" algn="ctr" rtl="0">
              <a:spcBef>
                <a:spcPts val="0"/>
              </a:spcBef>
              <a:spcAft>
                <a:spcPts val="0"/>
              </a:spcAft>
              <a:buClr>
                <a:schemeClr val="dk2"/>
              </a:buClr>
              <a:buSzPts val="1200"/>
              <a:buNone/>
              <a:defRPr sz="1600">
                <a:solidFill>
                  <a:schemeClr val="dk2"/>
                </a:solidFill>
              </a:defRPr>
            </a:lvl8pPr>
            <a:lvl9pPr lvl="8" algn="ctr" rtl="0">
              <a:spcBef>
                <a:spcPts val="0"/>
              </a:spcBef>
              <a:spcAft>
                <a:spcPts val="0"/>
              </a:spcAft>
              <a:buClr>
                <a:schemeClr val="dk2"/>
              </a:buClr>
              <a:buSzPts val="1200"/>
              <a:buNone/>
              <a:defRPr sz="1600">
                <a:solidFill>
                  <a:schemeClr val="dk2"/>
                </a:solidFill>
              </a:defRPr>
            </a:lvl9pPr>
          </a:lstStyle>
          <a:p>
            <a:endParaRPr/>
          </a:p>
        </p:txBody>
      </p:sp>
      <p:sp>
        <p:nvSpPr>
          <p:cNvPr id="996" name="Google Shape;996;p27"/>
          <p:cNvSpPr txBox="1">
            <a:spLocks noGrp="1"/>
          </p:cNvSpPr>
          <p:nvPr>
            <p:ph type="subTitle" idx="6"/>
          </p:nvPr>
        </p:nvSpPr>
        <p:spPr>
          <a:xfrm>
            <a:off x="976667" y="4612181"/>
            <a:ext cx="29688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
              <a:buNone/>
              <a:defRPr sz="1867">
                <a:solidFill>
                  <a:schemeClr val="dk1"/>
                </a:solidFill>
              </a:defRPr>
            </a:lvl1pPr>
            <a:lvl2pPr lvl="1" algn="ctr" rtl="0">
              <a:lnSpc>
                <a:spcPct val="115000"/>
              </a:lnSpc>
              <a:spcBef>
                <a:spcPts val="0"/>
              </a:spcBef>
              <a:spcAft>
                <a:spcPts val="0"/>
              </a:spcAft>
              <a:buSzPts val="1000"/>
              <a:buNone/>
              <a:defRPr sz="1333"/>
            </a:lvl2pPr>
            <a:lvl3pPr lvl="2" algn="ctr" rtl="0">
              <a:lnSpc>
                <a:spcPct val="115000"/>
              </a:lnSpc>
              <a:spcBef>
                <a:spcPts val="0"/>
              </a:spcBef>
              <a:spcAft>
                <a:spcPts val="0"/>
              </a:spcAft>
              <a:buSzPts val="1000"/>
              <a:buNone/>
              <a:defRPr sz="1333"/>
            </a:lvl3pPr>
            <a:lvl4pPr lvl="3" algn="ctr" rtl="0">
              <a:lnSpc>
                <a:spcPct val="115000"/>
              </a:lnSpc>
              <a:spcBef>
                <a:spcPts val="0"/>
              </a:spcBef>
              <a:spcAft>
                <a:spcPts val="0"/>
              </a:spcAft>
              <a:buSzPts val="1000"/>
              <a:buNone/>
              <a:defRPr sz="1333"/>
            </a:lvl4pPr>
            <a:lvl5pPr lvl="4" algn="ctr" rtl="0">
              <a:lnSpc>
                <a:spcPct val="115000"/>
              </a:lnSpc>
              <a:spcBef>
                <a:spcPts val="0"/>
              </a:spcBef>
              <a:spcAft>
                <a:spcPts val="0"/>
              </a:spcAft>
              <a:buSzPts val="1000"/>
              <a:buNone/>
              <a:defRPr sz="1333"/>
            </a:lvl5pPr>
            <a:lvl6pPr lvl="5" algn="ctr" rtl="0">
              <a:lnSpc>
                <a:spcPct val="115000"/>
              </a:lnSpc>
              <a:spcBef>
                <a:spcPts val="0"/>
              </a:spcBef>
              <a:spcAft>
                <a:spcPts val="0"/>
              </a:spcAft>
              <a:buSzPts val="1000"/>
              <a:buNone/>
              <a:defRPr sz="1333"/>
            </a:lvl6pPr>
            <a:lvl7pPr lvl="6" algn="ctr" rtl="0">
              <a:lnSpc>
                <a:spcPct val="115000"/>
              </a:lnSpc>
              <a:spcBef>
                <a:spcPts val="0"/>
              </a:spcBef>
              <a:spcAft>
                <a:spcPts val="0"/>
              </a:spcAft>
              <a:buSzPts val="1000"/>
              <a:buNone/>
              <a:defRPr sz="1333"/>
            </a:lvl7pPr>
            <a:lvl8pPr lvl="7" algn="ctr" rtl="0">
              <a:lnSpc>
                <a:spcPct val="115000"/>
              </a:lnSpc>
              <a:spcBef>
                <a:spcPts val="0"/>
              </a:spcBef>
              <a:spcAft>
                <a:spcPts val="0"/>
              </a:spcAft>
              <a:buSzPts val="1000"/>
              <a:buNone/>
              <a:defRPr sz="1333"/>
            </a:lvl8pPr>
            <a:lvl9pPr lvl="8" algn="ctr" rtl="0">
              <a:lnSpc>
                <a:spcPct val="115000"/>
              </a:lnSpc>
              <a:spcBef>
                <a:spcPts val="0"/>
              </a:spcBef>
              <a:spcAft>
                <a:spcPts val="0"/>
              </a:spcAft>
              <a:buSzPts val="1000"/>
              <a:buNone/>
              <a:defRPr sz="1333"/>
            </a:lvl9pPr>
          </a:lstStyle>
          <a:p>
            <a:endParaRPr/>
          </a:p>
        </p:txBody>
      </p:sp>
      <p:sp>
        <p:nvSpPr>
          <p:cNvPr id="997" name="Google Shape;997;p27"/>
          <p:cNvSpPr txBox="1">
            <a:spLocks noGrp="1"/>
          </p:cNvSpPr>
          <p:nvPr>
            <p:ph type="ctrTitle"/>
          </p:nvPr>
        </p:nvSpPr>
        <p:spPr>
          <a:xfrm>
            <a:off x="960000" y="720000"/>
            <a:ext cx="10272000" cy="6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17083791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vi-VN"/>
          </a:p>
        </p:txBody>
      </p:sp>
      <p:sp>
        <p:nvSpPr>
          <p:cNvPr id="3" name="Table Placeholder 2"/>
          <p:cNvSpPr>
            <a:spLocks noGrp="1"/>
          </p:cNvSpPr>
          <p:nvPr>
            <p:ph type="tbl" idx="1"/>
          </p:nvPr>
        </p:nvSpPr>
        <p:spPr>
          <a:xfrm>
            <a:off x="609600" y="1600201"/>
            <a:ext cx="10972800" cy="4525963"/>
          </a:xfrm>
        </p:spPr>
        <p:txBody>
          <a:bodyPr/>
          <a:lstStyle/>
          <a:p>
            <a:pPr lvl="0"/>
            <a:endParaRPr lang="vi-VN" noProof="0"/>
          </a:p>
        </p:txBody>
      </p:sp>
      <p:sp>
        <p:nvSpPr>
          <p:cNvPr id="4" name="Rectangle 4">
            <a:extLst>
              <a:ext uri="{FF2B5EF4-FFF2-40B4-BE49-F238E27FC236}">
                <a16:creationId xmlns:a16="http://schemas.microsoft.com/office/drawing/2014/main" id="{74EEBD0F-1ECD-474E-A435-31B2332B27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646D77-D5E2-4966-A954-F3286C55B8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86C093-8B72-47EB-8A27-D6C80DFB4471}"/>
              </a:ext>
            </a:extLst>
          </p:cNvPr>
          <p:cNvSpPr>
            <a:spLocks noGrp="1" noChangeArrowheads="1"/>
          </p:cNvSpPr>
          <p:nvPr>
            <p:ph type="sldNum" sz="quarter" idx="12"/>
          </p:nvPr>
        </p:nvSpPr>
        <p:spPr>
          <a:ln/>
        </p:spPr>
        <p:txBody>
          <a:bodyPr/>
          <a:lstStyle>
            <a:lvl1pPr>
              <a:defRPr/>
            </a:lvl1pPr>
          </a:lstStyle>
          <a:p>
            <a:fld id="{1CAE4814-323B-4778-9344-2738E220F43B}" type="slidenum">
              <a:rPr lang="en-US" altLang="en-US"/>
              <a:pPr/>
              <a:t>‹#›</a:t>
            </a:fld>
            <a:endParaRPr lang="en-US" altLang="en-US"/>
          </a:p>
        </p:txBody>
      </p:sp>
    </p:spTree>
    <p:extLst>
      <p:ext uri="{BB962C8B-B14F-4D97-AF65-F5344CB8AC3E}">
        <p14:creationId xmlns:p14="http://schemas.microsoft.com/office/powerpoint/2010/main" val="186169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DB780-0CBF-45F8-8C45-BA8EF38243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6AFB7-CD54-4C7E-BD0F-379F915A08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97E801-193D-45C1-95F2-10D282F87B41}"/>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17/6/2022</a:t>
            </a:fld>
            <a:endParaRPr lang="en-US"/>
          </a:p>
        </p:txBody>
      </p:sp>
      <p:sp>
        <p:nvSpPr>
          <p:cNvPr id="5" name="Footer Placeholder 4">
            <a:extLst>
              <a:ext uri="{FF2B5EF4-FFF2-40B4-BE49-F238E27FC236}">
                <a16:creationId xmlns:a16="http://schemas.microsoft.com/office/drawing/2014/main" id="{479CF740-07F9-45F7-A66C-06D3C265A4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E3AFF7-866F-45A9-B343-1CA3D372E41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296836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CD8C-6390-4B3B-9800-BE7F7D2FECE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E0A999-4AFB-4F8A-BD7A-776D68ED05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8FD86-D504-4639-A26E-70E3312DDF94}"/>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17/6/2022</a:t>
            </a:fld>
            <a:endParaRPr lang="en-US"/>
          </a:p>
        </p:txBody>
      </p:sp>
      <p:sp>
        <p:nvSpPr>
          <p:cNvPr id="5" name="Footer Placeholder 4">
            <a:extLst>
              <a:ext uri="{FF2B5EF4-FFF2-40B4-BE49-F238E27FC236}">
                <a16:creationId xmlns:a16="http://schemas.microsoft.com/office/drawing/2014/main" id="{EF2E83B5-A2EF-4450-9351-4C9E367C88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646459-9D1E-4C22-82BD-A90D38585171}"/>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08597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5CEA-480B-44A1-B094-A6AB4DB23A3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577F84-4213-4E19-9B5A-CA1A08D9FA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9DFA7A-2F2B-49AD-81D9-30641CDEAC07}"/>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17/6/2022</a:t>
            </a:fld>
            <a:endParaRPr lang="en-US"/>
          </a:p>
        </p:txBody>
      </p:sp>
      <p:sp>
        <p:nvSpPr>
          <p:cNvPr id="5" name="Footer Placeholder 4">
            <a:extLst>
              <a:ext uri="{FF2B5EF4-FFF2-40B4-BE49-F238E27FC236}">
                <a16:creationId xmlns:a16="http://schemas.microsoft.com/office/drawing/2014/main" id="{2F0291EF-DFAB-47B2-B3BF-34FE33AFB9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740DA6-0990-4BDA-A68A-FC74CD9B87FC}"/>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92341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2409-780A-44E2-8855-65B9E1DD459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AA43F1A-1CF8-4CE1-9861-5CF26C47A79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74B751-1A23-4B7F-9087-63AC426A05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BF0902-B51A-45DF-8B02-E08A7F2E2211}"/>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17/6/2022</a:t>
            </a:fld>
            <a:endParaRPr lang="en-US"/>
          </a:p>
        </p:txBody>
      </p:sp>
      <p:sp>
        <p:nvSpPr>
          <p:cNvPr id="6" name="Footer Placeholder 5">
            <a:extLst>
              <a:ext uri="{FF2B5EF4-FFF2-40B4-BE49-F238E27FC236}">
                <a16:creationId xmlns:a16="http://schemas.microsoft.com/office/drawing/2014/main" id="{E703EAAE-09B5-4D25-83BA-B05EBB1ECB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D4CEE-B6CF-440D-A899-CD740C64FF69}"/>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194397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E9A3-A65E-4B69-9DC1-6C2C1E852FF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BEC4C-9931-4651-BFCA-F0D43987DC2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BEFA23-4961-44BC-8F54-0DC46789473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F5B1F0-B738-41DD-AD38-711775BDE7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14E7D3-FEC6-4BD0-8A83-DD6017DDFC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1F372F-01D7-4E5D-899D-0B37292166EE}"/>
              </a:ext>
            </a:extLst>
          </p:cNvPr>
          <p:cNvSpPr>
            <a:spLocks noGrp="1"/>
          </p:cNvSpPr>
          <p:nvPr>
            <p:ph type="dt" sz="half" idx="10"/>
          </p:nvPr>
        </p:nvSpPr>
        <p:spPr>
          <a:xfrm>
            <a:off x="838200" y="6356350"/>
            <a:ext cx="2743200" cy="365125"/>
          </a:xfrm>
          <a:prstGeom prst="rect">
            <a:avLst/>
          </a:prstGeom>
        </p:spPr>
        <p:txBody>
          <a:bodyPr/>
          <a:lstStyle/>
          <a:p>
            <a:fld id="{9BCB0B63-19DC-4083-86C3-75063B58A13B}" type="datetimeFigureOut">
              <a:rPr lang="en-US" smtClean="0"/>
              <a:t>17/6/2022</a:t>
            </a:fld>
            <a:endParaRPr lang="en-US"/>
          </a:p>
        </p:txBody>
      </p:sp>
      <p:sp>
        <p:nvSpPr>
          <p:cNvPr id="8" name="Footer Placeholder 7">
            <a:extLst>
              <a:ext uri="{FF2B5EF4-FFF2-40B4-BE49-F238E27FC236}">
                <a16:creationId xmlns:a16="http://schemas.microsoft.com/office/drawing/2014/main" id="{1E404400-F97B-4444-80F9-87F3521ADD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8C8599C-D099-46DD-A78E-EEA4C23D69D4}"/>
              </a:ext>
            </a:extLst>
          </p:cNvPr>
          <p:cNvSpPr>
            <a:spLocks noGrp="1"/>
          </p:cNvSpPr>
          <p:nvPr>
            <p:ph type="sldNum" sz="quarter" idx="12"/>
          </p:nvPr>
        </p:nvSpPr>
        <p:spPr>
          <a:xfrm>
            <a:off x="8610600" y="6356350"/>
            <a:ext cx="2743200" cy="365125"/>
          </a:xfrm>
          <a:prstGeom prst="rect">
            <a:avLst/>
          </a:prstGeom>
        </p:spPr>
        <p:txBody>
          <a:bodyPr/>
          <a:lstStyle/>
          <a:p>
            <a:fld id="{C9768D09-9DF6-48B1-B092-B1A9053FA379}" type="slidenum">
              <a:rPr lang="en-US" smtClean="0"/>
              <a:t>‹#›</a:t>
            </a:fld>
            <a:endParaRPr lang="en-US"/>
          </a:p>
        </p:txBody>
      </p:sp>
    </p:spTree>
    <p:extLst>
      <p:ext uri="{BB962C8B-B14F-4D97-AF65-F5344CB8AC3E}">
        <p14:creationId xmlns:p14="http://schemas.microsoft.com/office/powerpoint/2010/main" val="30058149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08000"/>
            <a:ext cx="10272000" cy="736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20124D"/>
              </a:buClr>
              <a:buSzPts val="3500"/>
              <a:buFont typeface="Oswald Regular"/>
              <a:buNone/>
              <a:defRPr sz="3500">
                <a:solidFill>
                  <a:srgbClr val="20124D"/>
                </a:solidFill>
                <a:latin typeface="Oswald Regular"/>
                <a:ea typeface="Oswald Regular"/>
                <a:cs typeface="Oswald Regular"/>
                <a:sym typeface="Oswald Regula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20124D"/>
              </a:buClr>
              <a:buSzPts val="1400"/>
              <a:buFont typeface="Oswald"/>
              <a:buChar char="●"/>
              <a:defRPr>
                <a:solidFill>
                  <a:srgbClr val="20124D"/>
                </a:solidFill>
                <a:latin typeface="Oswald"/>
                <a:ea typeface="Oswald"/>
                <a:cs typeface="Oswald"/>
                <a:sym typeface="Oswald"/>
              </a:defRPr>
            </a:lvl1pPr>
            <a:lvl2pPr marL="914400" lvl="1"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2pPr>
            <a:lvl3pPr marL="1371600" lvl="2"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3pPr>
            <a:lvl4pPr marL="1828800" lvl="3"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4pPr>
            <a:lvl5pPr marL="2286000" lvl="4"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5pPr>
            <a:lvl6pPr marL="2743200" lvl="5"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6pPr>
            <a:lvl7pPr marL="3200400" lvl="6"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7pPr>
            <a:lvl8pPr marL="3657600" lvl="7" indent="-317500">
              <a:lnSpc>
                <a:spcPct val="100000"/>
              </a:lnSpc>
              <a:spcBef>
                <a:spcPts val="1600"/>
              </a:spcBef>
              <a:spcAft>
                <a:spcPts val="0"/>
              </a:spcAft>
              <a:buClr>
                <a:srgbClr val="20124D"/>
              </a:buClr>
              <a:buSzPts val="1400"/>
              <a:buFont typeface="Oswald"/>
              <a:buChar char="○"/>
              <a:defRPr>
                <a:solidFill>
                  <a:srgbClr val="20124D"/>
                </a:solidFill>
                <a:latin typeface="Oswald"/>
                <a:ea typeface="Oswald"/>
                <a:cs typeface="Oswald"/>
                <a:sym typeface="Oswald"/>
              </a:defRPr>
            </a:lvl8pPr>
            <a:lvl9pPr marL="4114800" lvl="8" indent="-317500">
              <a:lnSpc>
                <a:spcPct val="100000"/>
              </a:lnSpc>
              <a:spcBef>
                <a:spcPts val="1600"/>
              </a:spcBef>
              <a:spcAft>
                <a:spcPts val="1600"/>
              </a:spcAft>
              <a:buClr>
                <a:srgbClr val="20124D"/>
              </a:buClr>
              <a:buSzPts val="1400"/>
              <a:buFont typeface="Oswald"/>
              <a:buChar char="■"/>
              <a:defRPr>
                <a:solidFill>
                  <a:srgbClr val="20124D"/>
                </a:solidFill>
                <a:latin typeface="Oswald"/>
                <a:ea typeface="Oswald"/>
                <a:cs typeface="Oswald"/>
                <a:sym typeface="Oswald"/>
              </a:defRPr>
            </a:lvl9pPr>
          </a:lstStyle>
          <a:p>
            <a:endParaRPr/>
          </a:p>
        </p:txBody>
      </p:sp>
    </p:spTree>
    <p:extLst>
      <p:ext uri="{BB962C8B-B14F-4D97-AF65-F5344CB8AC3E}">
        <p14:creationId xmlns:p14="http://schemas.microsoft.com/office/powerpoint/2010/main" val="233482049"/>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6" r:id="rId3"/>
    <p:sldLayoutId id="2147483667" r:id="rId4"/>
  </p:sldLayoutIdLst>
  <p:transition spd="slow" advClick="0" advTm="0">
    <p:push dir="u"/>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2576A"/>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E40E1F1-7974-4A68-A2F1-0439E0191508}"/>
              </a:ext>
            </a:extLst>
          </p:cNvPr>
          <p:cNvSpPr/>
          <p:nvPr userDrawn="1"/>
        </p:nvSpPr>
        <p:spPr>
          <a:xfrm>
            <a:off x="254000" y="214086"/>
            <a:ext cx="11684000" cy="6429829"/>
          </a:xfrm>
          <a:prstGeom prst="roundRect">
            <a:avLst>
              <a:gd name="adj"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6A08482-3591-463D-B0EA-36E72717F54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96416" y="-691555"/>
            <a:ext cx="4811258" cy="2709042"/>
          </a:xfrm>
          <a:prstGeom prst="rect">
            <a:avLst/>
          </a:prstGeom>
        </p:spPr>
      </p:pic>
    </p:spTree>
    <p:extLst>
      <p:ext uri="{BB962C8B-B14F-4D97-AF65-F5344CB8AC3E}">
        <p14:creationId xmlns:p14="http://schemas.microsoft.com/office/powerpoint/2010/main" val="14176515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17/6/2022</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11822222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D40A32-3412-4678-B800-C3353DA8AFD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AFCC46-F14D-41C5-B016-85A080E280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85124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68801" y="1392234"/>
            <a:ext cx="8854399" cy="1271999"/>
          </a:xfrm>
          <a:prstGeom prst="rect">
            <a:avLst/>
          </a:prstGeom>
          <a:noFill/>
          <a:ln>
            <a:noFill/>
          </a:ln>
        </p:spPr>
        <p:txBody>
          <a:bodyPr lIns="91425" tIns="91425" rIns="91425" bIns="91425" anchor="t" anchorCtr="0"/>
          <a:lstStyle>
            <a:lvl1pPr lvl="0">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1pPr>
            <a:lvl2pPr lvl="1">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2pPr>
            <a:lvl3pPr lvl="2">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3pPr>
            <a:lvl4pPr lvl="3">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4pPr>
            <a:lvl5pPr lvl="4">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5pPr>
            <a:lvl6pPr lvl="5">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6pPr>
            <a:lvl7pPr lvl="6">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7pPr>
            <a:lvl8pPr lvl="7">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8pPr>
            <a:lvl9pPr lvl="8">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1668801" y="2829933"/>
            <a:ext cx="8854399" cy="3103199"/>
          </a:xfrm>
          <a:prstGeom prst="rect">
            <a:avLst/>
          </a:prstGeom>
          <a:noFill/>
          <a:ln>
            <a:noFill/>
          </a:ln>
        </p:spPr>
        <p:txBody>
          <a:bodyPr lIns="91425" tIns="91425" rIns="91425" bIns="91425" anchor="t" anchorCtr="0"/>
          <a:lstStyle>
            <a:lvl1pPr lvl="0">
              <a:spcBef>
                <a:spcPts val="600"/>
              </a:spcBef>
              <a:buClr>
                <a:schemeClr val="dk2"/>
              </a:buClr>
              <a:buFont typeface="Tinos"/>
              <a:buChar char="◉"/>
              <a:defRPr>
                <a:solidFill>
                  <a:schemeClr val="dk2"/>
                </a:solidFill>
                <a:latin typeface="Tinos"/>
                <a:ea typeface="Tinos"/>
                <a:cs typeface="Tinos"/>
                <a:sym typeface="Tinos"/>
              </a:defRPr>
            </a:lvl1pPr>
            <a:lvl2pPr lvl="1">
              <a:spcBef>
                <a:spcPts val="480"/>
              </a:spcBef>
              <a:buClr>
                <a:schemeClr val="dk2"/>
              </a:buClr>
              <a:buFont typeface="Tinos"/>
              <a:buChar char="◎"/>
              <a:defRPr>
                <a:solidFill>
                  <a:schemeClr val="dk2"/>
                </a:solidFill>
                <a:latin typeface="Tinos"/>
                <a:ea typeface="Tinos"/>
                <a:cs typeface="Tinos"/>
                <a:sym typeface="Tinos"/>
              </a:defRPr>
            </a:lvl2pPr>
            <a:lvl3pPr lvl="2">
              <a:spcBef>
                <a:spcPts val="480"/>
              </a:spcBef>
              <a:buClr>
                <a:schemeClr val="dk2"/>
              </a:buClr>
              <a:buFont typeface="Tinos"/>
              <a:buChar char="○"/>
              <a:defRPr>
                <a:solidFill>
                  <a:schemeClr val="dk2"/>
                </a:solidFill>
                <a:latin typeface="Tinos"/>
                <a:ea typeface="Tinos"/>
                <a:cs typeface="Tinos"/>
                <a:sym typeface="Tinos"/>
              </a:defRPr>
            </a:lvl3pPr>
            <a:lvl4pPr lvl="3">
              <a:spcBef>
                <a:spcPts val="360"/>
              </a:spcBef>
              <a:buClr>
                <a:schemeClr val="dk2"/>
              </a:buClr>
              <a:buFont typeface="Tinos"/>
              <a:defRPr>
                <a:solidFill>
                  <a:schemeClr val="dk2"/>
                </a:solidFill>
                <a:latin typeface="Tinos"/>
                <a:ea typeface="Tinos"/>
                <a:cs typeface="Tinos"/>
                <a:sym typeface="Tinos"/>
              </a:defRPr>
            </a:lvl4pPr>
            <a:lvl5pPr lvl="4">
              <a:spcBef>
                <a:spcPts val="360"/>
              </a:spcBef>
              <a:buClr>
                <a:schemeClr val="dk2"/>
              </a:buClr>
              <a:buFont typeface="Tinos"/>
              <a:defRPr>
                <a:solidFill>
                  <a:schemeClr val="dk2"/>
                </a:solidFill>
                <a:latin typeface="Tinos"/>
                <a:ea typeface="Tinos"/>
                <a:cs typeface="Tinos"/>
                <a:sym typeface="Tinos"/>
              </a:defRPr>
            </a:lvl5pPr>
            <a:lvl6pPr lvl="5">
              <a:spcBef>
                <a:spcPts val="360"/>
              </a:spcBef>
              <a:buClr>
                <a:schemeClr val="dk2"/>
              </a:buClr>
              <a:buFont typeface="Tinos"/>
              <a:defRPr>
                <a:solidFill>
                  <a:schemeClr val="dk2"/>
                </a:solidFill>
                <a:latin typeface="Tinos"/>
                <a:ea typeface="Tinos"/>
                <a:cs typeface="Tinos"/>
                <a:sym typeface="Tinos"/>
              </a:defRPr>
            </a:lvl6pPr>
            <a:lvl7pPr lvl="6">
              <a:spcBef>
                <a:spcPts val="360"/>
              </a:spcBef>
              <a:buClr>
                <a:schemeClr val="dk2"/>
              </a:buClr>
              <a:buFont typeface="Tinos"/>
              <a:defRPr>
                <a:solidFill>
                  <a:schemeClr val="dk2"/>
                </a:solidFill>
                <a:latin typeface="Tinos"/>
                <a:ea typeface="Tinos"/>
                <a:cs typeface="Tinos"/>
                <a:sym typeface="Tinos"/>
              </a:defRPr>
            </a:lvl7pPr>
            <a:lvl8pPr lvl="7">
              <a:spcBef>
                <a:spcPts val="360"/>
              </a:spcBef>
              <a:buClr>
                <a:schemeClr val="dk2"/>
              </a:buClr>
              <a:buFont typeface="Tinos"/>
              <a:defRPr>
                <a:solidFill>
                  <a:schemeClr val="dk2"/>
                </a:solidFill>
                <a:latin typeface="Tinos"/>
                <a:ea typeface="Tinos"/>
                <a:cs typeface="Tinos"/>
                <a:sym typeface="Tinos"/>
              </a:defRPr>
            </a:lvl8pPr>
            <a:lvl9pPr lvl="8">
              <a:spcBef>
                <a:spcPts val="360"/>
              </a:spcBef>
              <a:buClr>
                <a:schemeClr val="dk2"/>
              </a:buClr>
              <a:buFont typeface="Tinos"/>
              <a:defRPr>
                <a:solidFill>
                  <a:schemeClr val="dk2"/>
                </a:solidFill>
                <a:latin typeface="Tinos"/>
                <a:ea typeface="Tinos"/>
                <a:cs typeface="Tinos"/>
                <a:sym typeface="Tinos"/>
              </a:defRPr>
            </a:lvl9pPr>
          </a:lstStyle>
          <a:p>
            <a:endParaRPr/>
          </a:p>
        </p:txBody>
      </p:sp>
    </p:spTree>
    <p:extLst>
      <p:ext uri="{BB962C8B-B14F-4D97-AF65-F5344CB8AC3E}">
        <p14:creationId xmlns:p14="http://schemas.microsoft.com/office/powerpoint/2010/main" val="2544765444"/>
      </p:ext>
    </p:extLst>
  </p:cSld>
  <p:clrMap bg1="lt1" tx1="dk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24" name="矩形 23">
            <a:extLst>
              <a:ext uri="{FF2B5EF4-FFF2-40B4-BE49-F238E27FC236}">
                <a16:creationId xmlns:a16="http://schemas.microsoft.com/office/drawing/2014/main" id="{8E059192-49AF-4D02-9DE7-1321F8C3E984}"/>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0124D"/>
              </a:solidFill>
              <a:effectLst/>
              <a:uLnTx/>
              <a:uFillTx/>
              <a:latin typeface="Arial"/>
              <a:ea typeface="宋体" panose="02010600030101010101" pitchFamily="2" charset="-122"/>
              <a:cs typeface="+mn-cs"/>
            </a:endParaRPr>
          </a:p>
        </p:txBody>
      </p:sp>
      <p:sp>
        <p:nvSpPr>
          <p:cNvPr id="17" name="Google Shape;11;p2">
            <a:extLst>
              <a:ext uri="{FF2B5EF4-FFF2-40B4-BE49-F238E27FC236}">
                <a16:creationId xmlns:a16="http://schemas.microsoft.com/office/drawing/2014/main" id="{A64012AA-1A56-456D-AF11-4C9682753BE0}"/>
              </a:ext>
            </a:extLst>
          </p:cNvPr>
          <p:cNvSpPr/>
          <p:nvPr/>
        </p:nvSpPr>
        <p:spPr>
          <a:xfrm rot="-5200701" flipH="1">
            <a:off x="6026576" y="-267645"/>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a16="http://schemas.microsoft.com/office/drawing/2014/main" id="{17D0E4BC-2B55-4F6F-AB7C-60F5AAE1AEAC}"/>
              </a:ext>
            </a:extLst>
          </p:cNvPr>
          <p:cNvSpPr txBox="1"/>
          <p:nvPr/>
        </p:nvSpPr>
        <p:spPr>
          <a:xfrm>
            <a:off x="161365" y="1461161"/>
            <a:ext cx="8579485"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9600" b="1" dirty="0">
                <a:solidFill>
                  <a:schemeClr val="bg1"/>
                </a:solidFill>
                <a:latin typeface="Times New Roman" panose="02020603050405020304" pitchFamily="18" charset="0"/>
                <a:ea typeface="思源黑体 CN Heavy" panose="020B0A00000000000000" pitchFamily="34" charset="-122"/>
                <a:cs typeface="Times New Roman" panose="02020603050405020304" pitchFamily="18" charset="0"/>
              </a:rPr>
              <a:t>NGỮ VĂN </a:t>
            </a:r>
            <a:r>
              <a:rPr lang="en-US" altLang="zh-CN" sz="9600" b="1" dirty="0" smtClean="0">
                <a:solidFill>
                  <a:schemeClr val="bg1"/>
                </a:solidFill>
                <a:latin typeface="Times New Roman" panose="02020603050405020304" pitchFamily="18" charset="0"/>
                <a:ea typeface="思源黑体 CN Heavy" panose="020B0A00000000000000" pitchFamily="34" charset="-122"/>
                <a:cs typeface="Times New Roman" panose="02020603050405020304" pitchFamily="18" charset="0"/>
              </a:rPr>
              <a:t>7</a:t>
            </a:r>
            <a:endParaRPr kumimoji="0" lang="zh-CN" altLang="en-US" sz="9600" b="1" i="0" u="none" strike="noStrike" kern="1200" cap="none" spc="0" normalizeH="0" baseline="0" noProof="0" dirty="0">
              <a:ln>
                <a:noFill/>
              </a:ln>
              <a:solidFill>
                <a:schemeClr val="bg1"/>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2007759" y="3508624"/>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0" name="Oval 50">
            <a:extLst>
              <a:ext uri="{FF2B5EF4-FFF2-40B4-BE49-F238E27FC236}">
                <a16:creationId xmlns:a16="http://schemas.microsoft.com/office/drawing/2014/main" id="{3AD8B936-61FE-435E-964C-A91BDBF099CA}"/>
              </a:ext>
            </a:extLst>
          </p:cNvPr>
          <p:cNvSpPr/>
          <p:nvPr/>
        </p:nvSpPr>
        <p:spPr>
          <a:xfrm>
            <a:off x="1621733"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sp>
        <p:nvSpPr>
          <p:cNvPr id="11" name="Oval 50">
            <a:extLst>
              <a:ext uri="{FF2B5EF4-FFF2-40B4-BE49-F238E27FC236}">
                <a16:creationId xmlns:a16="http://schemas.microsoft.com/office/drawing/2014/main" id="{34E9F3F1-BC56-4C32-AE22-6EF5090CB70D}"/>
              </a:ext>
            </a:extLst>
          </p:cNvPr>
          <p:cNvSpPr/>
          <p:nvPr/>
        </p:nvSpPr>
        <p:spPr>
          <a:xfrm>
            <a:off x="4998617" y="3710775"/>
            <a:ext cx="93860" cy="93860"/>
          </a:xfrm>
          <a:prstGeom prst="ellipse">
            <a:avLst/>
          </a:prstGeom>
          <a:solidFill>
            <a:srgbClr val="CC5B1D"/>
          </a:solidFill>
          <a:ln w="165100" cap="flat" cmpd="sng" algn="ctr">
            <a:solidFill>
              <a:srgbClr val="CC5B1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5320" y="284717"/>
            <a:ext cx="6033830" cy="6086497"/>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051" b="24846"/>
          <a:stretch/>
        </p:blipFill>
        <p:spPr>
          <a:xfrm>
            <a:off x="0" y="3733304"/>
            <a:ext cx="14097713" cy="3112291"/>
          </a:xfrm>
          <a:prstGeom prst="rect">
            <a:avLst/>
          </a:prstGeom>
        </p:spPr>
      </p:pic>
      <p:sp>
        <p:nvSpPr>
          <p:cNvPr id="27" name="文本框 5">
            <a:extLst>
              <a:ext uri="{FF2B5EF4-FFF2-40B4-BE49-F238E27FC236}">
                <a16:creationId xmlns:a16="http://schemas.microsoft.com/office/drawing/2014/main" id="{17D0E4BC-2B55-4F6F-AB7C-60F5AAE1AEAC}"/>
              </a:ext>
            </a:extLst>
          </p:cNvPr>
          <p:cNvSpPr txBox="1"/>
          <p:nvPr/>
        </p:nvSpPr>
        <p:spPr>
          <a:xfrm>
            <a:off x="847165" y="568359"/>
            <a:ext cx="744967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6000" b="1" noProof="0"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Ôn</a:t>
            </a:r>
            <a:r>
              <a:rPr lang="en-US" altLang="zh-CN" sz="6000" b="1" noProof="0"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6000" b="1" noProof="0"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tập</a:t>
            </a:r>
            <a:r>
              <a:rPr lang="en-US" altLang="zh-CN" sz="6000" b="1" noProof="0"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6000" b="1" noProof="0"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giữa</a:t>
            </a:r>
            <a:r>
              <a:rPr lang="en-US" altLang="zh-CN" sz="6000" b="1" noProof="0"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6000" b="1" noProof="0"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học</a:t>
            </a:r>
            <a:r>
              <a:rPr lang="en-US" altLang="zh-CN" sz="6000" b="1" noProof="0"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6000" b="1" noProof="0"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kì</a:t>
            </a:r>
            <a:r>
              <a:rPr lang="en-US" altLang="zh-CN" sz="6000" b="1" noProof="0"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II</a:t>
            </a:r>
            <a:endParaRPr kumimoji="0" lang="zh-CN" altLang="en-US" sz="60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58531666"/>
              </p:ext>
            </p:extLst>
          </p:nvPr>
        </p:nvGraphicFramePr>
        <p:xfrm>
          <a:off x="217153" y="121577"/>
          <a:ext cx="11757693" cy="6614846"/>
        </p:xfrm>
        <a:graphic>
          <a:graphicData uri="http://schemas.openxmlformats.org/drawingml/2006/table">
            <a:tbl>
              <a:tblPr firstRow="1" firstCol="1" bandRow="1" bandCol="1"/>
              <a:tblGrid>
                <a:gridCol w="795441">
                  <a:extLst>
                    <a:ext uri="{9D8B030D-6E8A-4147-A177-3AD203B41FA5}">
                      <a16:colId xmlns:a16="http://schemas.microsoft.com/office/drawing/2014/main" val="1604232406"/>
                    </a:ext>
                  </a:extLst>
                </a:gridCol>
                <a:gridCol w="2319899">
                  <a:extLst>
                    <a:ext uri="{9D8B030D-6E8A-4147-A177-3AD203B41FA5}">
                      <a16:colId xmlns:a16="http://schemas.microsoft.com/office/drawing/2014/main" val="2157315543"/>
                    </a:ext>
                  </a:extLst>
                </a:gridCol>
                <a:gridCol w="2328530">
                  <a:extLst>
                    <a:ext uri="{9D8B030D-6E8A-4147-A177-3AD203B41FA5}">
                      <a16:colId xmlns:a16="http://schemas.microsoft.com/office/drawing/2014/main" val="398741463"/>
                    </a:ext>
                  </a:extLst>
                </a:gridCol>
                <a:gridCol w="6313823">
                  <a:extLst>
                    <a:ext uri="{9D8B030D-6E8A-4147-A177-3AD203B41FA5}">
                      <a16:colId xmlns:a16="http://schemas.microsoft.com/office/drawing/2014/main" val="4137576591"/>
                    </a:ext>
                  </a:extLst>
                </a:gridCol>
              </a:tblGrid>
              <a:tr h="816192">
                <a:tc>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TÊN BÀI 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ĐƠN VỊ KT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KIẾN THỨC CƠ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440743695"/>
                  </a:ext>
                </a:extLst>
              </a:tr>
              <a:tr h="1238506">
                <a:tc rowSpan="3">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439576"/>
                  </a:ext>
                </a:extLst>
              </a:tr>
              <a:tr h="1660821">
                <a:tc vMerge="1">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175628"/>
                  </a:ext>
                </a:extLst>
              </a:tr>
              <a:tr h="2899327">
                <a:tc vMerge="1">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946288"/>
                  </a:ext>
                </a:extLst>
              </a:tr>
            </a:tbl>
          </a:graphicData>
        </a:graphic>
      </p:graphicFrame>
      <p:sp>
        <p:nvSpPr>
          <p:cNvPr id="9" name="文本框 2">
            <a:extLst>
              <a:ext uri="{FF2B5EF4-FFF2-40B4-BE49-F238E27FC236}">
                <a16:creationId xmlns:a16="http://schemas.microsoft.com/office/drawing/2014/main" id="{94574714-F2E1-BF28-5F92-70FAFF8C544B}"/>
              </a:ext>
            </a:extLst>
          </p:cNvPr>
          <p:cNvSpPr txBox="1"/>
          <p:nvPr/>
        </p:nvSpPr>
        <p:spPr>
          <a:xfrm>
            <a:off x="3299639" y="1208621"/>
            <a:ext cx="226473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noProof="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đồng</a:t>
            </a:r>
            <a:r>
              <a:rPr lang="en-US" altLang="zh-CN" sz="2400" b="1" noProof="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noProof="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âm</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0" name="文本框 2">
            <a:extLst>
              <a:ext uri="{FF2B5EF4-FFF2-40B4-BE49-F238E27FC236}">
                <a16:creationId xmlns:a16="http://schemas.microsoft.com/office/drawing/2014/main" id="{57F0743F-714E-512D-66F4-64F7F5DE5B56}"/>
              </a:ext>
            </a:extLst>
          </p:cNvPr>
          <p:cNvSpPr txBox="1"/>
          <p:nvPr/>
        </p:nvSpPr>
        <p:spPr>
          <a:xfrm>
            <a:off x="3211440" y="2564942"/>
            <a:ext cx="226473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Từ</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đa</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nghĩa</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1" name="文本框 2">
            <a:extLst>
              <a:ext uri="{FF2B5EF4-FFF2-40B4-BE49-F238E27FC236}">
                <a16:creationId xmlns:a16="http://schemas.microsoft.com/office/drawing/2014/main" id="{BD1BF073-4BB9-50C2-ADEA-7A2153C41C36}"/>
              </a:ext>
            </a:extLst>
          </p:cNvPr>
          <p:cNvSpPr txBox="1"/>
          <p:nvPr/>
        </p:nvSpPr>
        <p:spPr>
          <a:xfrm>
            <a:off x="3292551" y="4466016"/>
            <a:ext cx="226473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Biện</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pháp</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tu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hoán</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dụ</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3" name="文本框 2">
            <a:extLst>
              <a:ext uri="{FF2B5EF4-FFF2-40B4-BE49-F238E27FC236}">
                <a16:creationId xmlns:a16="http://schemas.microsoft.com/office/drawing/2014/main" id="{D8E5F11C-B00F-413D-C10F-63AB4C3D0306}"/>
              </a:ext>
            </a:extLst>
          </p:cNvPr>
          <p:cNvSpPr txBox="1"/>
          <p:nvPr/>
        </p:nvSpPr>
        <p:spPr>
          <a:xfrm>
            <a:off x="5652575" y="1022332"/>
            <a:ext cx="626460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có</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âm</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giống</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nhau</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nhưng</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nghĩa</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khác</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nhau</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không</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có</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mối</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liên</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hệ</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nào</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với</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nhau</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VD</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Mẹ</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mua</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1"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muối</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về</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1"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muối</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dưa</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Google Shape;1391;p51">
            <a:extLst>
              <a:ext uri="{FF2B5EF4-FFF2-40B4-BE49-F238E27FC236}">
                <a16:creationId xmlns:a16="http://schemas.microsoft.com/office/drawing/2014/main" id="{9402F790-6D6B-5236-5FE4-1BB2B00B1E1C}"/>
              </a:ext>
            </a:extLst>
          </p:cNvPr>
          <p:cNvSpPr txBox="1">
            <a:spLocks/>
          </p:cNvSpPr>
          <p:nvPr/>
        </p:nvSpPr>
        <p:spPr>
          <a:xfrm flipH="1">
            <a:off x="5742335" y="2358110"/>
            <a:ext cx="6085086" cy="117528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3pPr>
            <a:lvl4pPr marL="1828800" marR="0" lvl="3"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4pPr>
            <a:lvl5pPr marL="2286000" marR="0" lvl="4"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5pPr>
            <a:lvl6pPr marL="2743200" marR="0" lvl="5"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6pPr>
            <a:lvl7pPr marL="3200400" marR="0" lvl="6"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7pPr>
            <a:lvl8pPr marL="3657600" marR="0" lvl="7"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dk1"/>
              </a:buClr>
              <a:buSzPts val="1200"/>
              <a:buFont typeface="Nunito"/>
              <a:buChar char="■"/>
              <a:defRPr sz="1200" b="0" i="0" u="none" strike="noStrike" cap="none">
                <a:solidFill>
                  <a:schemeClr val="dk1"/>
                </a:solidFill>
                <a:latin typeface="Nunito"/>
                <a:ea typeface="Nunito"/>
                <a:cs typeface="Nunito"/>
                <a:sym typeface="Nunito"/>
              </a:defRPr>
            </a:lvl9pPr>
          </a:lstStyle>
          <a:p>
            <a:pPr marL="0" marR="0" lvl="0" indent="0" algn="l" defTabSz="914400" rtl="0" eaLnBrk="1" fontAlgn="auto" latinLnBrk="0" hangingPunct="1">
              <a:lnSpc>
                <a:spcPct val="100000"/>
              </a:lnSpc>
              <a:spcBef>
                <a:spcPts val="0"/>
              </a:spcBef>
              <a:spcAft>
                <a:spcPts val="0"/>
              </a:spcAft>
              <a:buClr>
                <a:prstClr val="black"/>
              </a:buClr>
              <a:buSzPts val="1800"/>
              <a:buFont typeface="Nunito"/>
              <a:buNone/>
              <a:tabLst/>
              <a:defRPr/>
            </a:pP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Từ</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có</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hai</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hoặc</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nhiều</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hơn</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hai</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nghĩa</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các</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nghĩa</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này</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có</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liên</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quan</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với</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nhau</a:t>
            </a:r>
            <a:r>
              <a:rPr lang="en-US" sz="2400"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
                <a:prstClr val="black"/>
              </a:buClr>
              <a:buSzPts val="1800"/>
              <a:buFont typeface="Nunito"/>
              <a:buNone/>
              <a:tabLst/>
              <a:defRPr/>
            </a:pP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VD</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Quả</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1"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chín</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cơm</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đã</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1"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chín</a:t>
            </a:r>
            <a:r>
              <a:rPr kumimoji="0" lang="en-US" sz="2400" b="0" i="1"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a:t>
            </a:r>
            <a:endParaRPr kumimoji="0" lang="vi-VN" sz="2400" b="0" i="1"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endParaRPr>
          </a:p>
        </p:txBody>
      </p:sp>
      <p:sp>
        <p:nvSpPr>
          <p:cNvPr id="18" name="Google Shape;1389;p51">
            <a:extLst>
              <a:ext uri="{FF2B5EF4-FFF2-40B4-BE49-F238E27FC236}">
                <a16:creationId xmlns:a16="http://schemas.microsoft.com/office/drawing/2014/main" id="{D34C4221-1E68-4C59-FFED-FFE64D997D3D}"/>
              </a:ext>
            </a:extLst>
          </p:cNvPr>
          <p:cNvSpPr txBox="1">
            <a:spLocks/>
          </p:cNvSpPr>
          <p:nvPr/>
        </p:nvSpPr>
        <p:spPr>
          <a:xfrm flipH="1">
            <a:off x="5710239" y="3922875"/>
            <a:ext cx="6264605" cy="15359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3pPr>
            <a:lvl4pPr marL="1828800" marR="0" lvl="3"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4pPr>
            <a:lvl5pPr marL="2286000" marR="0" lvl="4"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5pPr>
            <a:lvl6pPr marL="2743200" marR="0" lvl="5"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6pPr>
            <a:lvl7pPr marL="3200400" marR="0" lvl="6"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7pPr>
            <a:lvl8pPr marL="3657600" marR="0" lvl="7"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dk1"/>
              </a:buClr>
              <a:buSzPts val="1200"/>
              <a:buFont typeface="Nunito"/>
              <a:buChar char="■"/>
              <a:defRPr sz="1200" b="0" i="0" u="none" strike="noStrike" cap="none">
                <a:solidFill>
                  <a:schemeClr val="dk1"/>
                </a:solidFill>
                <a:latin typeface="Nunito"/>
                <a:ea typeface="Nunito"/>
                <a:cs typeface="Nunito"/>
                <a:sym typeface="Nunito"/>
              </a:defRPr>
            </a:lvl9pPr>
          </a:lstStyle>
          <a:p>
            <a:pPr marL="0" marR="0" lvl="0" indent="0" algn="l" defTabSz="914400" rtl="0" eaLnBrk="1" fontAlgn="auto" latinLnBrk="0" hangingPunct="1">
              <a:lnSpc>
                <a:spcPct val="100000"/>
              </a:lnSpc>
              <a:spcBef>
                <a:spcPts val="0"/>
              </a:spcBef>
              <a:spcAft>
                <a:spcPts val="0"/>
              </a:spcAft>
              <a:buClr>
                <a:prstClr val="black"/>
              </a:buClr>
              <a:buSzPts val="1800"/>
              <a:buFont typeface="Nunito"/>
              <a:buNone/>
              <a:tabLst/>
              <a:defRPr/>
            </a:pP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Dùng</a:t>
            </a:r>
            <a:r>
              <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từ</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ngữ</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vốn</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chỉ</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sv</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ht</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này</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để</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gọi</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tên</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sv</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ht</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khác</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có</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mối</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quan</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hệ</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tương</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cận</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gần</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gũi</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nhau</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nhằm</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tăng</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khả</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năng</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gợi</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hình</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gợi</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cảm</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cho</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sự</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diễn</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b="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đạt</a:t>
            </a:r>
            <a:r>
              <a:rPr kumimoji="0" lang="en-US" sz="2400" b="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endParaRPr>
          </a:p>
        </p:txBody>
      </p:sp>
      <p:sp>
        <p:nvSpPr>
          <p:cNvPr id="19" name="Google Shape;1463;p55">
            <a:extLst>
              <a:ext uri="{FF2B5EF4-FFF2-40B4-BE49-F238E27FC236}">
                <a16:creationId xmlns:a16="http://schemas.microsoft.com/office/drawing/2014/main" id="{295A32B3-756C-14F8-9068-B3512565FF00}"/>
              </a:ext>
            </a:extLst>
          </p:cNvPr>
          <p:cNvSpPr txBox="1">
            <a:spLocks/>
          </p:cNvSpPr>
          <p:nvPr/>
        </p:nvSpPr>
        <p:spPr>
          <a:xfrm flipH="1">
            <a:off x="5789088" y="5572666"/>
            <a:ext cx="6106907" cy="10498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200"/>
              <a:buFont typeface="Nunito"/>
              <a:buNone/>
              <a:defRPr sz="14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9pPr>
          </a:lstStyle>
          <a:p>
            <a:pPr marL="0" marR="0" lvl="0" indent="0" algn="just" defTabSz="914400" rtl="0" eaLnBrk="1" fontAlgn="auto" latinLnBrk="0" hangingPunct="1">
              <a:lnSpc>
                <a:spcPct val="100000"/>
              </a:lnSpc>
              <a:spcBef>
                <a:spcPts val="0"/>
              </a:spcBef>
              <a:spcAft>
                <a:spcPts val="0"/>
              </a:spcAft>
              <a:buClr>
                <a:srgbClr val="703316"/>
              </a:buClr>
              <a:buSzPts val="1200"/>
              <a:buFont typeface="Nunito"/>
              <a:buNone/>
              <a:tabLst/>
              <a:defRPr/>
            </a:pP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VD:</a:t>
            </a:r>
            <a:r>
              <a:rPr kumimoji="0" lang="en-US" sz="2400" b="1"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Thị</a:t>
            </a:r>
            <a:r>
              <a:rPr kumimoji="0" lang="en-US" sz="240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thơm</a:t>
            </a:r>
            <a:r>
              <a:rPr kumimoji="0" lang="en-US" sz="240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thì</a:t>
            </a:r>
            <a:r>
              <a:rPr kumimoji="0" lang="en-US" sz="240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giấu</a:t>
            </a:r>
            <a:r>
              <a:rPr kumimoji="0" lang="en-US" sz="240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người</a:t>
            </a:r>
            <a:r>
              <a:rPr kumimoji="0" lang="en-US" sz="240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thơm</a:t>
            </a:r>
            <a:r>
              <a:rPr kumimoji="0" lang="en-US" sz="240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a:t>
            </a:r>
            <a:r>
              <a:rPr kumimoji="0" lang="en-US" sz="240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Chăm</a:t>
            </a:r>
            <a:r>
              <a:rPr kumimoji="0" lang="en-US" sz="240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làm</a:t>
            </a:r>
            <a:r>
              <a:rPr kumimoji="0" lang="en-US" sz="240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thì</a:t>
            </a:r>
            <a:r>
              <a:rPr kumimoji="0" lang="en-US" sz="240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được</a:t>
            </a:r>
            <a:r>
              <a:rPr kumimoji="0" lang="en-US" sz="240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1"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áo</a:t>
            </a:r>
            <a:r>
              <a:rPr kumimoji="0" lang="en-US" sz="2400" i="1"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1"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cơm</a:t>
            </a:r>
            <a:r>
              <a:rPr kumimoji="0" lang="en-US" sz="2400" i="1"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1"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cửa</a:t>
            </a:r>
            <a:r>
              <a:rPr kumimoji="0" lang="en-US" sz="2400" i="1"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1"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nhà</a:t>
            </a:r>
            <a:r>
              <a:rPr kumimoji="0" lang="vi-VN" sz="2400" b="0"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sym typeface="Nunito"/>
              </a:rPr>
              <a:t>.</a:t>
            </a:r>
          </a:p>
        </p:txBody>
      </p:sp>
      <p:sp>
        <p:nvSpPr>
          <p:cNvPr id="12" name="文本框 2">
            <a:extLst>
              <a:ext uri="{FF2B5EF4-FFF2-40B4-BE49-F238E27FC236}">
                <a16:creationId xmlns:a16="http://schemas.microsoft.com/office/drawing/2014/main" id="{185D57AC-A6E2-CA4F-C0CA-A9A1EE69B1D0}"/>
              </a:ext>
            </a:extLst>
          </p:cNvPr>
          <p:cNvSpPr txBox="1"/>
          <p:nvPr/>
        </p:nvSpPr>
        <p:spPr>
          <a:xfrm>
            <a:off x="1027815" y="2702393"/>
            <a:ext cx="2264736" cy="830997"/>
          </a:xfrm>
          <a:prstGeom prst="rect">
            <a:avLst/>
          </a:prstGeom>
          <a:noFill/>
        </p:spPr>
        <p:txBody>
          <a:bodyPr wrap="square" rtlCol="0">
            <a:spAutoFit/>
          </a:bodyPr>
          <a:lstStyle/>
          <a:p>
            <a:pPr algn="ctr" defTabSz="457200">
              <a:defRPr/>
            </a:pPr>
            <a:r>
              <a:rPr lang="en-US" altLang="zh-CN" sz="24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Quê</a:t>
            </a:r>
            <a:r>
              <a:rPr lang="en-US" altLang="zh-CN" sz="24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hương</a:t>
            </a:r>
            <a:r>
              <a:rPr lang="en-US" altLang="zh-CN" sz="24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p>
          <a:p>
            <a:pPr algn="ctr" defTabSz="457200">
              <a:defRPr/>
            </a:pPr>
            <a:r>
              <a:rPr lang="en-US" altLang="zh-CN" sz="24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yêu</a:t>
            </a:r>
            <a:r>
              <a:rPr lang="en-US" altLang="zh-CN" sz="24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dấu</a:t>
            </a:r>
            <a:endParaRPr lang="en-US" altLang="zh-CN" sz="24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extLst>
      <p:ext uri="{BB962C8B-B14F-4D97-AF65-F5344CB8AC3E}">
        <p14:creationId xmlns:p14="http://schemas.microsoft.com/office/powerpoint/2010/main" val="33040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barn(inVertical)">
                                      <p:cBhvr>
                                        <p:cTn id="29" dur="500"/>
                                        <p:tgtEl>
                                          <p:spTgt spid="1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barn(inVertical)">
                                      <p:cBhvr>
                                        <p:cTn id="39" dur="500"/>
                                        <p:tgtEl>
                                          <p:spTgt spid="1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7" grpId="0" build="p"/>
      <p:bldP spid="18" grpId="0" build="p"/>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4908380"/>
              </p:ext>
            </p:extLst>
          </p:nvPr>
        </p:nvGraphicFramePr>
        <p:xfrm>
          <a:off x="217153" y="121577"/>
          <a:ext cx="11757693" cy="6614846"/>
        </p:xfrm>
        <a:graphic>
          <a:graphicData uri="http://schemas.openxmlformats.org/drawingml/2006/table">
            <a:tbl>
              <a:tblPr firstRow="1" firstCol="1" bandRow="1" bandCol="1"/>
              <a:tblGrid>
                <a:gridCol w="795441">
                  <a:extLst>
                    <a:ext uri="{9D8B030D-6E8A-4147-A177-3AD203B41FA5}">
                      <a16:colId xmlns:a16="http://schemas.microsoft.com/office/drawing/2014/main" val="1604232406"/>
                    </a:ext>
                  </a:extLst>
                </a:gridCol>
                <a:gridCol w="2319899">
                  <a:extLst>
                    <a:ext uri="{9D8B030D-6E8A-4147-A177-3AD203B41FA5}">
                      <a16:colId xmlns:a16="http://schemas.microsoft.com/office/drawing/2014/main" val="2157315543"/>
                    </a:ext>
                  </a:extLst>
                </a:gridCol>
                <a:gridCol w="2328530">
                  <a:extLst>
                    <a:ext uri="{9D8B030D-6E8A-4147-A177-3AD203B41FA5}">
                      <a16:colId xmlns:a16="http://schemas.microsoft.com/office/drawing/2014/main" val="398741463"/>
                    </a:ext>
                  </a:extLst>
                </a:gridCol>
                <a:gridCol w="6313823">
                  <a:extLst>
                    <a:ext uri="{9D8B030D-6E8A-4147-A177-3AD203B41FA5}">
                      <a16:colId xmlns:a16="http://schemas.microsoft.com/office/drawing/2014/main" val="4137576591"/>
                    </a:ext>
                  </a:extLst>
                </a:gridCol>
              </a:tblGrid>
              <a:tr h="816192">
                <a:tc>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TÊN BÀI 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ĐƠN VỊ KT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KIẾN THỨC CƠ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440743695"/>
                  </a:ext>
                </a:extLst>
              </a:tr>
              <a:tr h="2899327">
                <a:tc rowSpan="2">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439576"/>
                  </a:ext>
                </a:extLst>
              </a:tr>
              <a:tr h="2899327">
                <a:tc vMerge="1">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946288"/>
                  </a:ext>
                </a:extLst>
              </a:tr>
            </a:tbl>
          </a:graphicData>
        </a:graphic>
      </p:graphicFrame>
      <p:sp>
        <p:nvSpPr>
          <p:cNvPr id="11" name="文本框 2">
            <a:extLst>
              <a:ext uri="{FF2B5EF4-FFF2-40B4-BE49-F238E27FC236}">
                <a16:creationId xmlns:a16="http://schemas.microsoft.com/office/drawing/2014/main" id="{BD1BF073-4BB9-50C2-ADEA-7A2153C41C36}"/>
              </a:ext>
            </a:extLst>
          </p:cNvPr>
          <p:cNvSpPr txBox="1"/>
          <p:nvPr/>
        </p:nvSpPr>
        <p:spPr>
          <a:xfrm>
            <a:off x="3292551" y="4466016"/>
            <a:ext cx="226473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Biện</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pháp</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tu</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từ</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nhân</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hóa</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8" name="Google Shape;1389;p51">
            <a:extLst>
              <a:ext uri="{FF2B5EF4-FFF2-40B4-BE49-F238E27FC236}">
                <a16:creationId xmlns:a16="http://schemas.microsoft.com/office/drawing/2014/main" id="{D34C4221-1E68-4C59-FFED-FFE64D997D3D}"/>
              </a:ext>
            </a:extLst>
          </p:cNvPr>
          <p:cNvSpPr txBox="1">
            <a:spLocks/>
          </p:cNvSpPr>
          <p:nvPr/>
        </p:nvSpPr>
        <p:spPr>
          <a:xfrm flipH="1">
            <a:off x="5710239" y="3922875"/>
            <a:ext cx="6264605" cy="15359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3pPr>
            <a:lvl4pPr marL="1828800" marR="0" lvl="3"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4pPr>
            <a:lvl5pPr marL="2286000" marR="0" lvl="4"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5pPr>
            <a:lvl6pPr marL="2743200" marR="0" lvl="5"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6pPr>
            <a:lvl7pPr marL="3200400" marR="0" lvl="6"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7pPr>
            <a:lvl8pPr marL="3657600" marR="0" lvl="7"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dk1"/>
              </a:buClr>
              <a:buSzPts val="1200"/>
              <a:buFont typeface="Nunito"/>
              <a:buChar char="■"/>
              <a:defRPr sz="1200" b="0" i="0" u="none" strike="noStrike" cap="none">
                <a:solidFill>
                  <a:schemeClr val="dk1"/>
                </a:solidFill>
                <a:latin typeface="Nunito"/>
                <a:ea typeface="Nunito"/>
                <a:cs typeface="Nunito"/>
                <a:sym typeface="Nunito"/>
              </a:defRPr>
            </a:lvl9pPr>
          </a:lstStyle>
          <a:p>
            <a:pPr marL="0" marR="0" lvl="0" indent="0" algn="l" defTabSz="914400" rtl="0" eaLnBrk="1" fontAlgn="auto" latinLnBrk="0" hangingPunct="1">
              <a:lnSpc>
                <a:spcPct val="100000"/>
              </a:lnSpc>
              <a:spcBef>
                <a:spcPts val="0"/>
              </a:spcBef>
              <a:spcAft>
                <a:spcPts val="0"/>
              </a:spcAft>
              <a:buClr>
                <a:prstClr val="black"/>
              </a:buClr>
              <a:buSzPts val="1800"/>
              <a:buFont typeface="Nunito"/>
              <a:buNone/>
              <a:tabLst/>
              <a:defRPr/>
            </a:pP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Gọi</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vật</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bằng</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từ</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vốn</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dùng</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để</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gọi</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hoặc</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tả</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con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làm</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cho</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sự</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vật</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trở</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nên</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gần</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gũi</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với</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con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biểu</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thị</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suy</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nghĩ</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tình</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cảm</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con </a:t>
            </a:r>
            <a:r>
              <a:rPr lang="en-US" sz="2400" kern="0" noProof="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người</a:t>
            </a:r>
            <a:r>
              <a:rPr lang="en-US" sz="2400" kern="0" noProof="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endParaRPr>
          </a:p>
        </p:txBody>
      </p:sp>
      <p:sp>
        <p:nvSpPr>
          <p:cNvPr id="19" name="Google Shape;1463;p55">
            <a:extLst>
              <a:ext uri="{FF2B5EF4-FFF2-40B4-BE49-F238E27FC236}">
                <a16:creationId xmlns:a16="http://schemas.microsoft.com/office/drawing/2014/main" id="{295A32B3-756C-14F8-9068-B3512565FF00}"/>
              </a:ext>
            </a:extLst>
          </p:cNvPr>
          <p:cNvSpPr txBox="1">
            <a:spLocks/>
          </p:cNvSpPr>
          <p:nvPr/>
        </p:nvSpPr>
        <p:spPr>
          <a:xfrm flipH="1">
            <a:off x="5789088" y="5572666"/>
            <a:ext cx="6106907" cy="10498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200"/>
              <a:buFont typeface="Nunito"/>
              <a:buNone/>
              <a:defRPr sz="14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9pPr>
          </a:lstStyle>
          <a:p>
            <a:pPr marL="0" marR="0" lvl="0" indent="0" algn="just" defTabSz="914400" rtl="0" eaLnBrk="1" fontAlgn="auto" latinLnBrk="0" hangingPunct="1">
              <a:lnSpc>
                <a:spcPct val="100000"/>
              </a:lnSpc>
              <a:spcBef>
                <a:spcPts val="0"/>
              </a:spcBef>
              <a:spcAft>
                <a:spcPts val="0"/>
              </a:spcAft>
              <a:buClr>
                <a:srgbClr val="703316"/>
              </a:buClr>
              <a:buSzPts val="1200"/>
              <a:buFont typeface="Nunito"/>
              <a:buNone/>
              <a:tabLst/>
              <a:defRPr/>
            </a:pP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VD:</a:t>
            </a:r>
            <a:r>
              <a:rPr kumimoji="0" lang="en-US" sz="2400" b="1"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1"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Chú</a:t>
            </a:r>
            <a:r>
              <a:rPr kumimoji="0" lang="en-US" sz="240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mèo</a:t>
            </a:r>
            <a:r>
              <a:rPr kumimoji="0" lang="en-US" sz="240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a:t>
            </a:r>
            <a:r>
              <a:rPr kumimoji="0" lang="en-US" sz="2400" i="1"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lim</a:t>
            </a:r>
            <a:r>
              <a:rPr kumimoji="0" lang="en-US" sz="2400" i="1"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 dim </a:t>
            </a:r>
            <a:r>
              <a:rPr kumimoji="0" lang="en-US" sz="2400" i="0" u="none" strike="noStrike" kern="0" cap="none" spc="0" normalizeH="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ngủ</a:t>
            </a:r>
            <a:r>
              <a:rPr kumimoji="0" lang="en-US" sz="2400" i="0" u="none" strike="noStrike" kern="0" cap="none" spc="0" normalizeH="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Nunito"/>
              </a:rPr>
              <a:t>.</a:t>
            </a:r>
            <a:endParaRPr kumimoji="0" lang="vi-VN" sz="2400" b="0"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sym typeface="Nunito"/>
            </a:endParaRPr>
          </a:p>
        </p:txBody>
      </p:sp>
      <p:sp>
        <p:nvSpPr>
          <p:cNvPr id="14" name="文本框 2">
            <a:extLst>
              <a:ext uri="{FF2B5EF4-FFF2-40B4-BE49-F238E27FC236}">
                <a16:creationId xmlns:a16="http://schemas.microsoft.com/office/drawing/2014/main" id="{A72DA4F6-E02F-0D9F-B061-E8F2D6FF563E}"/>
              </a:ext>
            </a:extLst>
          </p:cNvPr>
          <p:cNvSpPr txBox="1"/>
          <p:nvPr/>
        </p:nvSpPr>
        <p:spPr>
          <a:xfrm>
            <a:off x="1025285" y="2453436"/>
            <a:ext cx="2264736"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Những</a:t>
            </a:r>
            <a:r>
              <a:rPr kumimoji="0" lang="en-US" altLang="zh-CN"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6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nẻo</a:t>
            </a:r>
            <a:r>
              <a:rPr kumimoji="0" lang="en-US" altLang="zh-CN"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6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đường</a:t>
            </a:r>
            <a:r>
              <a:rPr kumimoji="0" lang="en-US" altLang="zh-CN"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6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xứ</a:t>
            </a:r>
            <a:r>
              <a:rPr kumimoji="0" lang="en-US" altLang="zh-CN"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6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sở</a:t>
            </a:r>
            <a:endParaRPr kumimoji="0" lang="zh-CN" altLang="en-US"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5" name="文本框 2">
            <a:extLst>
              <a:ext uri="{FF2B5EF4-FFF2-40B4-BE49-F238E27FC236}">
                <a16:creationId xmlns:a16="http://schemas.microsoft.com/office/drawing/2014/main" id="{CFA4A96E-205E-AFE4-0396-5A54B05EC24D}"/>
              </a:ext>
            </a:extLst>
          </p:cNvPr>
          <p:cNvSpPr txBox="1"/>
          <p:nvPr/>
        </p:nvSpPr>
        <p:spPr>
          <a:xfrm>
            <a:off x="3445503" y="1590913"/>
            <a:ext cx="2264736"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6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Dấu</a:t>
            </a:r>
            <a:r>
              <a:rPr lang="en-US" altLang="zh-CN" sz="26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6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ngoặc</a:t>
            </a:r>
            <a:r>
              <a:rPr lang="en-US" altLang="zh-CN" sz="26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6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kép</a:t>
            </a:r>
            <a:endParaRPr kumimoji="0" lang="zh-CN" altLang="en-US" sz="26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6" name="文本框 2">
            <a:extLst>
              <a:ext uri="{FF2B5EF4-FFF2-40B4-BE49-F238E27FC236}">
                <a16:creationId xmlns:a16="http://schemas.microsoft.com/office/drawing/2014/main" id="{94DCBD51-968B-15CA-30FF-89268A3565C5}"/>
              </a:ext>
            </a:extLst>
          </p:cNvPr>
          <p:cNvSpPr txBox="1"/>
          <p:nvPr/>
        </p:nvSpPr>
        <p:spPr>
          <a:xfrm>
            <a:off x="5638064" y="923998"/>
            <a:ext cx="6061628" cy="2800767"/>
          </a:xfrm>
          <a:prstGeom prst="rect">
            <a:avLst/>
          </a:prstGeom>
          <a:noFill/>
        </p:spPr>
        <p:txBody>
          <a:bodyPr wrap="square" rtlCol="0">
            <a:spAutoFit/>
          </a:bodyPr>
          <a:lstStyle/>
          <a:p>
            <a:pPr marR="0" lvl="0" algn="l" defTabSz="457200" rtl="0" eaLnBrk="1" fontAlgn="auto" latinLnBrk="0" hangingPunct="1">
              <a:spcBef>
                <a:spcPts val="0"/>
              </a:spcBef>
              <a:spcAft>
                <a:spcPts val="0"/>
              </a:spcAft>
              <a:buClrTx/>
              <a:buSzTx/>
              <a:tabLst/>
              <a:defRPr/>
            </a:pPr>
            <a:r>
              <a:rPr kumimoji="0" lang="en-US" altLang="zh-CN" sz="2200" b="1" i="1"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Công</a:t>
            </a:r>
            <a:r>
              <a:rPr kumimoji="0" lang="en-US" altLang="zh-CN" sz="2200" b="1" i="1"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200" b="1" i="1"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dụng</a:t>
            </a:r>
            <a:r>
              <a:rPr kumimoji="0" lang="en-US" altLang="zh-CN" sz="22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p>
          <a:p>
            <a:pPr algn="just"/>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tên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câu;</a:t>
            </a:r>
            <a:endParaRPr lang="en-US" sz="2200" dirty="0">
              <a:latin typeface="VNI-Garam"/>
              <a:ea typeface="Times New Roman" panose="02020603050405020304" pitchFamily="18" charset="0"/>
              <a:cs typeface="Times New Roman" panose="02020603050405020304" pitchFamily="18" charset="0"/>
            </a:endParaRPr>
          </a:p>
          <a:p>
            <a:pPr algn="just"/>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lối</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VNI-Garam"/>
              <a:ea typeface="Times New Roman" panose="02020603050405020304" pitchFamily="18" charset="0"/>
              <a:cs typeface="Times New Roman" panose="02020603050405020304" pitchFamily="18" charset="0"/>
            </a:endParaRPr>
          </a:p>
          <a:p>
            <a:pPr algn="just"/>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tên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hay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VNI-Garam"/>
              <a:ea typeface="Times New Roman" panose="02020603050405020304" pitchFamily="18" charset="0"/>
              <a:cs typeface="Times New Roman" panose="02020603050405020304" pitchFamily="18" charset="0"/>
            </a:endParaRPr>
          </a:p>
          <a:p>
            <a:pPr algn="just"/>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sau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hai </a:t>
            </a:r>
            <a:r>
              <a:rPr lang="vi-VN" sz="2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vi-VN" sz="2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VNI-Garam"/>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54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barn(inVertical)">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build="p"/>
      <p:bldP spid="19"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1472975"/>
              </p:ext>
            </p:extLst>
          </p:nvPr>
        </p:nvGraphicFramePr>
        <p:xfrm>
          <a:off x="217153" y="1233657"/>
          <a:ext cx="11757693" cy="4760170"/>
        </p:xfrm>
        <a:graphic>
          <a:graphicData uri="http://schemas.openxmlformats.org/drawingml/2006/table">
            <a:tbl>
              <a:tblPr firstRow="1" firstCol="1" bandRow="1" bandCol="1"/>
              <a:tblGrid>
                <a:gridCol w="795441">
                  <a:extLst>
                    <a:ext uri="{9D8B030D-6E8A-4147-A177-3AD203B41FA5}">
                      <a16:colId xmlns:a16="http://schemas.microsoft.com/office/drawing/2014/main" val="1604232406"/>
                    </a:ext>
                  </a:extLst>
                </a:gridCol>
                <a:gridCol w="2319899">
                  <a:extLst>
                    <a:ext uri="{9D8B030D-6E8A-4147-A177-3AD203B41FA5}">
                      <a16:colId xmlns:a16="http://schemas.microsoft.com/office/drawing/2014/main" val="2157315543"/>
                    </a:ext>
                  </a:extLst>
                </a:gridCol>
                <a:gridCol w="2328530">
                  <a:extLst>
                    <a:ext uri="{9D8B030D-6E8A-4147-A177-3AD203B41FA5}">
                      <a16:colId xmlns:a16="http://schemas.microsoft.com/office/drawing/2014/main" val="398741463"/>
                    </a:ext>
                  </a:extLst>
                </a:gridCol>
                <a:gridCol w="6313823">
                  <a:extLst>
                    <a:ext uri="{9D8B030D-6E8A-4147-A177-3AD203B41FA5}">
                      <a16:colId xmlns:a16="http://schemas.microsoft.com/office/drawing/2014/main" val="4137576591"/>
                    </a:ext>
                  </a:extLst>
                </a:gridCol>
              </a:tblGrid>
              <a:tr h="563560">
                <a:tc>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TÊN BÀI 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ĐƠN VỊ KT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KIẾN THỨC CƠ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440743695"/>
                  </a:ext>
                </a:extLst>
              </a:tr>
              <a:tr h="4003821">
                <a:tc>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439576"/>
                  </a:ext>
                </a:extLst>
              </a:tr>
            </a:tbl>
          </a:graphicData>
        </a:graphic>
      </p:graphicFrame>
      <p:sp>
        <p:nvSpPr>
          <p:cNvPr id="15" name="文本框 2">
            <a:extLst>
              <a:ext uri="{FF2B5EF4-FFF2-40B4-BE49-F238E27FC236}">
                <a16:creationId xmlns:a16="http://schemas.microsoft.com/office/drawing/2014/main" id="{CFA4A96E-205E-AFE4-0396-5A54B05EC24D}"/>
              </a:ext>
            </a:extLst>
          </p:cNvPr>
          <p:cNvSpPr txBox="1"/>
          <p:nvPr/>
        </p:nvSpPr>
        <p:spPr>
          <a:xfrm>
            <a:off x="3373328" y="3047656"/>
            <a:ext cx="2264736"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Dấu</a:t>
            </a:r>
            <a:r>
              <a:rPr kumimoji="0" lang="en-US" altLang="zh-CN" sz="26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6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chấm</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phẩy</a:t>
            </a:r>
            <a:endParaRPr kumimoji="0" lang="zh-CN" altLang="en-US" sz="26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6" name="文本框 2">
            <a:extLst>
              <a:ext uri="{FF2B5EF4-FFF2-40B4-BE49-F238E27FC236}">
                <a16:creationId xmlns:a16="http://schemas.microsoft.com/office/drawing/2014/main" id="{94DCBD51-968B-15CA-30FF-89268A3565C5}"/>
              </a:ext>
            </a:extLst>
          </p:cNvPr>
          <p:cNvSpPr txBox="1"/>
          <p:nvPr/>
        </p:nvSpPr>
        <p:spPr>
          <a:xfrm>
            <a:off x="5732004" y="2136415"/>
            <a:ext cx="6061628"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1" i="1"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Công</a:t>
            </a:r>
            <a:r>
              <a:rPr kumimoji="0" lang="en-US" altLang="zh-CN" sz="2400" b="1" i="1"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1"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dụng</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ranh</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chuỗi</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liệt</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phức</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tạp</a:t>
            </a:r>
            <a:endPar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VD: </a:t>
            </a:r>
            <a:r>
              <a:rPr lang="vi-VN" sz="2400" i="1" dirty="0" err="1">
                <a:solidFill>
                  <a:srgbClr val="000000"/>
                </a:solidFill>
                <a:latin typeface="Times New Roman" panose="02020603050405020304" pitchFamily="18" charset="0"/>
                <a:ea typeface="Times New Roman" panose="02020603050405020304" pitchFamily="18" charset="0"/>
              </a:rPr>
              <a:t>Vẫy</a:t>
            </a:r>
            <a:r>
              <a:rPr lang="vi-VN" sz="2400" i="1" dirty="0">
                <a:solidFill>
                  <a:srgbClr val="000000"/>
                </a:solidFill>
                <a:latin typeface="Times New Roman" panose="02020603050405020304" pitchFamily="18" charset="0"/>
                <a:ea typeface="Times New Roman" panose="02020603050405020304" pitchFamily="18" charset="0"/>
              </a:rPr>
              <a:t> tay </a:t>
            </a:r>
            <a:r>
              <a:rPr lang="vi-VN" sz="2400" i="1" dirty="0" err="1">
                <a:solidFill>
                  <a:srgbClr val="000000"/>
                </a:solidFill>
                <a:latin typeface="Times New Roman" panose="02020603050405020304" pitchFamily="18" charset="0"/>
                <a:ea typeface="Times New Roman" panose="02020603050405020304" pitchFamily="18" charset="0"/>
              </a:rPr>
              <a:t>về</a:t>
            </a:r>
            <a:r>
              <a:rPr lang="vi-VN" sz="2400" i="1" dirty="0">
                <a:solidFill>
                  <a:srgbClr val="000000"/>
                </a:solidFill>
                <a:latin typeface="Times New Roman" panose="02020603050405020304" pitchFamily="18" charset="0"/>
                <a:ea typeface="Times New Roman" panose="02020603050405020304" pitchFamily="18" charset="0"/>
              </a:rPr>
              <a:t> </a:t>
            </a:r>
            <a:r>
              <a:rPr lang="vi-VN" sz="2400" i="1" dirty="0" err="1">
                <a:solidFill>
                  <a:srgbClr val="000000"/>
                </a:solidFill>
                <a:latin typeface="Times New Roman" panose="02020603050405020304" pitchFamily="18" charset="0"/>
                <a:ea typeface="Times New Roman" panose="02020603050405020304" pitchFamily="18" charset="0"/>
              </a:rPr>
              <a:t>phía</a:t>
            </a:r>
            <a:r>
              <a:rPr lang="vi-VN" sz="2400" i="1" dirty="0">
                <a:solidFill>
                  <a:srgbClr val="000000"/>
                </a:solidFill>
                <a:latin typeface="Times New Roman" panose="02020603050405020304" pitchFamily="18" charset="0"/>
                <a:ea typeface="Times New Roman" panose="02020603050405020304" pitchFamily="18" charset="0"/>
              </a:rPr>
              <a:t> đông, </a:t>
            </a:r>
            <a:r>
              <a:rPr lang="vi-VN" sz="2400" i="1" dirty="0" err="1">
                <a:solidFill>
                  <a:srgbClr val="000000"/>
                </a:solidFill>
                <a:latin typeface="Times New Roman" panose="02020603050405020304" pitchFamily="18" charset="0"/>
                <a:ea typeface="Times New Roman" panose="02020603050405020304" pitchFamily="18" charset="0"/>
              </a:rPr>
              <a:t>phía</a:t>
            </a:r>
            <a:r>
              <a:rPr lang="vi-VN" sz="2400" i="1" dirty="0">
                <a:solidFill>
                  <a:srgbClr val="000000"/>
                </a:solidFill>
                <a:latin typeface="Times New Roman" panose="02020603050405020304" pitchFamily="18" charset="0"/>
                <a:ea typeface="Times New Roman" panose="02020603050405020304" pitchFamily="18" charset="0"/>
              </a:rPr>
              <a:t> đông </a:t>
            </a:r>
            <a:r>
              <a:rPr lang="vi-VN" sz="2400" i="1" dirty="0" err="1">
                <a:solidFill>
                  <a:srgbClr val="000000"/>
                </a:solidFill>
                <a:latin typeface="Times New Roman" panose="02020603050405020304" pitchFamily="18" charset="0"/>
                <a:ea typeface="Times New Roman" panose="02020603050405020304" pitchFamily="18" charset="0"/>
              </a:rPr>
              <a:t>nổi</a:t>
            </a:r>
            <a:r>
              <a:rPr lang="vi-VN" sz="2400" i="1" dirty="0">
                <a:solidFill>
                  <a:srgbClr val="000000"/>
                </a:solidFill>
                <a:latin typeface="Times New Roman" panose="02020603050405020304" pitchFamily="18" charset="0"/>
                <a:ea typeface="Times New Roman" panose="02020603050405020304" pitchFamily="18" charset="0"/>
              </a:rPr>
              <a:t> </a:t>
            </a:r>
            <a:r>
              <a:rPr lang="vi-VN" sz="2400" i="1" dirty="0" err="1">
                <a:solidFill>
                  <a:srgbClr val="000000"/>
                </a:solidFill>
                <a:latin typeface="Times New Roman" panose="02020603050405020304" pitchFamily="18" charset="0"/>
                <a:ea typeface="Times New Roman" panose="02020603050405020304" pitchFamily="18" charset="0"/>
              </a:rPr>
              <a:t>cồn</a:t>
            </a:r>
            <a:r>
              <a:rPr lang="vi-VN" sz="2400" i="1" dirty="0">
                <a:solidFill>
                  <a:srgbClr val="000000"/>
                </a:solidFill>
                <a:latin typeface="Times New Roman" panose="02020603050405020304" pitchFamily="18" charset="0"/>
                <a:ea typeface="Times New Roman" panose="02020603050405020304" pitchFamily="18" charset="0"/>
              </a:rPr>
              <a:t> </a:t>
            </a:r>
            <a:r>
              <a:rPr lang="vi-VN" sz="2400" i="1" dirty="0" err="1">
                <a:solidFill>
                  <a:srgbClr val="000000"/>
                </a:solidFill>
                <a:latin typeface="Times New Roman" panose="02020603050405020304" pitchFamily="18" charset="0"/>
                <a:ea typeface="Times New Roman" panose="02020603050405020304" pitchFamily="18" charset="0"/>
              </a:rPr>
              <a:t>bãi</a:t>
            </a:r>
            <a:r>
              <a:rPr lang="vi-VN" sz="2400" i="1" dirty="0">
                <a:solidFill>
                  <a:srgbClr val="000000"/>
                </a:solidFill>
                <a:latin typeface="Times New Roman" panose="02020603050405020304" pitchFamily="18" charset="0"/>
                <a:ea typeface="Times New Roman" panose="02020603050405020304" pitchFamily="18" charset="0"/>
              </a:rPr>
              <a:t>; </a:t>
            </a:r>
            <a:r>
              <a:rPr lang="vi-VN" sz="2400" i="1" dirty="0" err="1">
                <a:solidFill>
                  <a:srgbClr val="000000"/>
                </a:solidFill>
                <a:latin typeface="Times New Roman" panose="02020603050405020304" pitchFamily="18" charset="0"/>
                <a:ea typeface="Times New Roman" panose="02020603050405020304" pitchFamily="18" charset="0"/>
              </a:rPr>
              <a:t>vẫy</a:t>
            </a:r>
            <a:r>
              <a:rPr lang="vi-VN" sz="2400" i="1" dirty="0">
                <a:solidFill>
                  <a:srgbClr val="000000"/>
                </a:solidFill>
                <a:latin typeface="Times New Roman" panose="02020603050405020304" pitchFamily="18" charset="0"/>
                <a:ea typeface="Times New Roman" panose="02020603050405020304" pitchFamily="18" charset="0"/>
              </a:rPr>
              <a:t> tay </a:t>
            </a:r>
            <a:r>
              <a:rPr lang="vi-VN" sz="2400" i="1" dirty="0" err="1">
                <a:solidFill>
                  <a:srgbClr val="000000"/>
                </a:solidFill>
                <a:latin typeface="Times New Roman" panose="02020603050405020304" pitchFamily="18" charset="0"/>
                <a:ea typeface="Times New Roman" panose="02020603050405020304" pitchFamily="18" charset="0"/>
              </a:rPr>
              <a:t>về</a:t>
            </a:r>
            <a:r>
              <a:rPr lang="vi-VN" sz="2400" i="1" dirty="0">
                <a:solidFill>
                  <a:srgbClr val="000000"/>
                </a:solidFill>
                <a:latin typeface="Times New Roman" panose="02020603050405020304" pitchFamily="18" charset="0"/>
                <a:ea typeface="Times New Roman" panose="02020603050405020304" pitchFamily="18" charset="0"/>
              </a:rPr>
              <a:t> </a:t>
            </a:r>
            <a:r>
              <a:rPr lang="vi-VN" sz="2400" i="1" dirty="0" err="1">
                <a:solidFill>
                  <a:srgbClr val="000000"/>
                </a:solidFill>
                <a:latin typeface="Times New Roman" panose="02020603050405020304" pitchFamily="18" charset="0"/>
                <a:ea typeface="Times New Roman" panose="02020603050405020304" pitchFamily="18" charset="0"/>
              </a:rPr>
              <a:t>phía</a:t>
            </a:r>
            <a:r>
              <a:rPr lang="vi-VN" sz="2400" i="1" dirty="0">
                <a:solidFill>
                  <a:srgbClr val="000000"/>
                </a:solidFill>
                <a:latin typeface="Times New Roman" panose="02020603050405020304" pitchFamily="18" charset="0"/>
                <a:ea typeface="Times New Roman" panose="02020603050405020304" pitchFamily="18" charset="0"/>
              </a:rPr>
              <a:t> tây, </a:t>
            </a:r>
            <a:r>
              <a:rPr lang="vi-VN" sz="2400" i="1" dirty="0" err="1">
                <a:solidFill>
                  <a:srgbClr val="000000"/>
                </a:solidFill>
                <a:latin typeface="Times New Roman" panose="02020603050405020304" pitchFamily="18" charset="0"/>
                <a:ea typeface="Times New Roman" panose="02020603050405020304" pitchFamily="18" charset="0"/>
              </a:rPr>
              <a:t>phía</a:t>
            </a:r>
            <a:r>
              <a:rPr lang="vi-VN" sz="2400" i="1" dirty="0">
                <a:solidFill>
                  <a:srgbClr val="000000"/>
                </a:solidFill>
                <a:latin typeface="Times New Roman" panose="02020603050405020304" pitchFamily="18" charset="0"/>
                <a:ea typeface="Times New Roman" panose="02020603050405020304" pitchFamily="18" charset="0"/>
              </a:rPr>
              <a:t> tây </a:t>
            </a:r>
            <a:r>
              <a:rPr lang="vi-VN" sz="2400" i="1" dirty="0" err="1">
                <a:solidFill>
                  <a:srgbClr val="000000"/>
                </a:solidFill>
                <a:latin typeface="Times New Roman" panose="02020603050405020304" pitchFamily="18" charset="0"/>
                <a:ea typeface="Times New Roman" panose="02020603050405020304" pitchFamily="18" charset="0"/>
              </a:rPr>
              <a:t>mọc</a:t>
            </a:r>
            <a:r>
              <a:rPr lang="vi-VN" sz="2400" i="1" dirty="0">
                <a:solidFill>
                  <a:srgbClr val="000000"/>
                </a:solidFill>
                <a:latin typeface="Times New Roman" panose="02020603050405020304" pitchFamily="18" charset="0"/>
                <a:ea typeface="Times New Roman" panose="02020603050405020304" pitchFamily="18" charset="0"/>
              </a:rPr>
              <a:t> lên</a:t>
            </a:r>
            <a:r>
              <a:rPr lang="vi-VN" sz="2400" i="1" spc="-205" dirty="0">
                <a:solidFill>
                  <a:srgbClr val="000000"/>
                </a:solidFill>
                <a:latin typeface="Times New Roman" panose="02020603050405020304" pitchFamily="18" charset="0"/>
                <a:ea typeface="Times New Roman" panose="02020603050405020304" pitchFamily="18" charset="0"/>
              </a:rPr>
              <a:t> </a:t>
            </a:r>
            <a:r>
              <a:rPr lang="vi-VN" sz="2400" i="1" dirty="0" err="1">
                <a:solidFill>
                  <a:srgbClr val="000000"/>
                </a:solidFill>
                <a:latin typeface="Times New Roman" panose="02020603050405020304" pitchFamily="18" charset="0"/>
                <a:ea typeface="Times New Roman" panose="02020603050405020304" pitchFamily="18" charset="0"/>
              </a:rPr>
              <a:t>từng</a:t>
            </a:r>
            <a:r>
              <a:rPr lang="vi-VN" sz="2400" i="1" dirty="0">
                <a:solidFill>
                  <a:srgbClr val="000000"/>
                </a:solidFill>
                <a:latin typeface="Times New Roman" panose="02020603050405020304" pitchFamily="18" charset="0"/>
                <a:ea typeface="Times New Roman" panose="02020603050405020304" pitchFamily="18" charset="0"/>
              </a:rPr>
              <a:t> </a:t>
            </a:r>
            <a:r>
              <a:rPr lang="vi-VN" sz="2400" i="1" dirty="0" err="1">
                <a:solidFill>
                  <a:srgbClr val="000000"/>
                </a:solidFill>
                <a:latin typeface="Times New Roman" panose="02020603050405020304" pitchFamily="18" charset="0"/>
                <a:ea typeface="Times New Roman" panose="02020603050405020304" pitchFamily="18" charset="0"/>
              </a:rPr>
              <a:t>dãy</a:t>
            </a:r>
            <a:r>
              <a:rPr lang="vi-VN" sz="2400" i="1" dirty="0">
                <a:solidFill>
                  <a:srgbClr val="000000"/>
                </a:solidFill>
                <a:latin typeface="Times New Roman" panose="02020603050405020304" pitchFamily="18" charset="0"/>
                <a:ea typeface="Times New Roman" panose="02020603050405020304" pitchFamily="18" charset="0"/>
              </a:rPr>
              <a:t> </a:t>
            </a:r>
            <a:r>
              <a:rPr lang="vi-VN" sz="2400" i="1" dirty="0" err="1">
                <a:solidFill>
                  <a:srgbClr val="000000"/>
                </a:solidFill>
                <a:latin typeface="Times New Roman" panose="02020603050405020304" pitchFamily="18" charset="0"/>
                <a:ea typeface="Times New Roman" panose="02020603050405020304" pitchFamily="18" charset="0"/>
              </a:rPr>
              <a:t>núi</a:t>
            </a:r>
            <a:r>
              <a:rPr lang="vi-VN" sz="2400" i="1" dirty="0">
                <a:solidFill>
                  <a:srgbClr val="000000"/>
                </a:solidFill>
                <a:latin typeface="Times New Roman" panose="02020603050405020304" pitchFamily="18" charset="0"/>
                <a:ea typeface="Times New Roman" panose="02020603050405020304" pitchFamily="18" charset="0"/>
              </a:rPr>
              <a:t> </a:t>
            </a:r>
            <a:r>
              <a:rPr lang="vi-VN" sz="2400" i="1" dirty="0" err="1">
                <a:solidFill>
                  <a:srgbClr val="000000"/>
                </a:solidFill>
                <a:latin typeface="Times New Roman" panose="02020603050405020304" pitchFamily="18" charset="0"/>
                <a:ea typeface="Times New Roman" panose="02020603050405020304" pitchFamily="18" charset="0"/>
              </a:rPr>
              <a:t>đồi</a:t>
            </a:r>
            <a:r>
              <a:rPr lang="en-US" sz="2400" dirty="0">
                <a:solidFill>
                  <a:srgbClr val="000000"/>
                </a:solidFill>
                <a:latin typeface="Times New Roman" panose="02020603050405020304" pitchFamily="18" charset="0"/>
                <a:ea typeface="Times New Roman" panose="02020603050405020304" pitchFamily="18" charset="0"/>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文本框 2">
            <a:extLst>
              <a:ext uri="{FF2B5EF4-FFF2-40B4-BE49-F238E27FC236}">
                <a16:creationId xmlns:a16="http://schemas.microsoft.com/office/drawing/2014/main" id="{2CA43AD1-3C7A-79FE-0338-FC41BE1CEDD8}"/>
              </a:ext>
            </a:extLst>
          </p:cNvPr>
          <p:cNvSpPr txBox="1"/>
          <p:nvPr/>
        </p:nvSpPr>
        <p:spPr>
          <a:xfrm>
            <a:off x="1014652" y="2967411"/>
            <a:ext cx="2264736"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6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Chuyện</a:t>
            </a:r>
            <a:r>
              <a:rPr lang="en-US" altLang="zh-CN" sz="2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6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kể</a:t>
            </a:r>
            <a:r>
              <a:rPr lang="en-US" altLang="zh-CN" sz="2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6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về</a:t>
            </a:r>
            <a:r>
              <a:rPr lang="en-US" altLang="zh-CN" sz="2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n</a:t>
            </a:r>
            <a:r>
              <a:rPr kumimoji="0" lang="en-US" altLang="zh-CN" sz="26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hững</a:t>
            </a:r>
            <a:r>
              <a:rPr kumimoji="0" lang="en-US" altLang="zh-CN"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ng</a:t>
            </a:r>
            <a:r>
              <a:rPr lang="en-US" altLang="zh-CN" sz="26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ười</a:t>
            </a:r>
            <a:endParaRPr lang="en-US" altLang="zh-CN" sz="2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a</a:t>
            </a:r>
            <a:r>
              <a:rPr kumimoji="0" lang="en-US" altLang="zh-CN" sz="26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nh</a:t>
            </a:r>
            <a:r>
              <a:rPr kumimoji="0" lang="en-US" altLang="zh-CN"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6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hùng</a:t>
            </a:r>
            <a:endParaRPr kumimoji="0" lang="zh-CN" altLang="en-US"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0" name="TextBox 9">
            <a:extLst>
              <a:ext uri="{FF2B5EF4-FFF2-40B4-BE49-F238E27FC236}">
                <a16:creationId xmlns:a16="http://schemas.microsoft.com/office/drawing/2014/main" id="{31D1AFEE-9E91-D6D5-3665-B7134CB1A121}"/>
              </a:ext>
            </a:extLst>
          </p:cNvPr>
          <p:cNvSpPr txBox="1"/>
          <p:nvPr/>
        </p:nvSpPr>
        <p:spPr>
          <a:xfrm>
            <a:off x="2402839" y="327251"/>
            <a:ext cx="7386320" cy="666786"/>
          </a:xfrm>
          <a:prstGeom prst="rect">
            <a:avLst/>
          </a:prstGeom>
          <a:noFill/>
        </p:spPr>
        <p:txBody>
          <a:bodyPr wrap="square" rtlCol="0">
            <a:spAutoFit/>
          </a:bodyPr>
          <a:lstStyle/>
          <a:p>
            <a:pPr algn="ctr" defTabSz="1219170"/>
            <a:r>
              <a:rPr lang="en-US" sz="3600"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II. THỰC HÀNH TIẾNG VIỆT</a:t>
            </a:r>
          </a:p>
        </p:txBody>
      </p:sp>
    </p:spTree>
    <p:extLst>
      <p:ext uri="{BB962C8B-B14F-4D97-AF65-F5344CB8AC3E}">
        <p14:creationId xmlns:p14="http://schemas.microsoft.com/office/powerpoint/2010/main" val="87731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27473702"/>
              </p:ext>
            </p:extLst>
          </p:nvPr>
        </p:nvGraphicFramePr>
        <p:xfrm>
          <a:off x="217153" y="121577"/>
          <a:ext cx="11757693" cy="6614846"/>
        </p:xfrm>
        <a:graphic>
          <a:graphicData uri="http://schemas.openxmlformats.org/drawingml/2006/table">
            <a:tbl>
              <a:tblPr firstRow="1" firstCol="1" bandRow="1" bandCol="1"/>
              <a:tblGrid>
                <a:gridCol w="795441">
                  <a:extLst>
                    <a:ext uri="{9D8B030D-6E8A-4147-A177-3AD203B41FA5}">
                      <a16:colId xmlns:a16="http://schemas.microsoft.com/office/drawing/2014/main" val="1604232406"/>
                    </a:ext>
                  </a:extLst>
                </a:gridCol>
                <a:gridCol w="2319899">
                  <a:extLst>
                    <a:ext uri="{9D8B030D-6E8A-4147-A177-3AD203B41FA5}">
                      <a16:colId xmlns:a16="http://schemas.microsoft.com/office/drawing/2014/main" val="2157315543"/>
                    </a:ext>
                  </a:extLst>
                </a:gridCol>
                <a:gridCol w="2328530">
                  <a:extLst>
                    <a:ext uri="{9D8B030D-6E8A-4147-A177-3AD203B41FA5}">
                      <a16:colId xmlns:a16="http://schemas.microsoft.com/office/drawing/2014/main" val="398741463"/>
                    </a:ext>
                  </a:extLst>
                </a:gridCol>
                <a:gridCol w="6313823">
                  <a:extLst>
                    <a:ext uri="{9D8B030D-6E8A-4147-A177-3AD203B41FA5}">
                      <a16:colId xmlns:a16="http://schemas.microsoft.com/office/drawing/2014/main" val="4137576591"/>
                    </a:ext>
                  </a:extLst>
                </a:gridCol>
              </a:tblGrid>
              <a:tr h="816192">
                <a:tc>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TÊN BÀI 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ĐƠN VỊ KT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KIẾN THỨC CƠ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440743695"/>
                  </a:ext>
                </a:extLst>
              </a:tr>
              <a:tr h="2899327">
                <a:tc rowSpan="2">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439576"/>
                  </a:ext>
                </a:extLst>
              </a:tr>
              <a:tr h="2899327">
                <a:tc vMerge="1">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946288"/>
                  </a:ext>
                </a:extLst>
              </a:tr>
            </a:tbl>
          </a:graphicData>
        </a:graphic>
      </p:graphicFrame>
      <p:sp>
        <p:nvSpPr>
          <p:cNvPr id="11" name="文本框 2">
            <a:extLst>
              <a:ext uri="{FF2B5EF4-FFF2-40B4-BE49-F238E27FC236}">
                <a16:creationId xmlns:a16="http://schemas.microsoft.com/office/drawing/2014/main" id="{BD1BF073-4BB9-50C2-ADEA-7A2153C41C36}"/>
              </a:ext>
            </a:extLst>
          </p:cNvPr>
          <p:cNvSpPr txBox="1"/>
          <p:nvPr/>
        </p:nvSpPr>
        <p:spPr>
          <a:xfrm>
            <a:off x="3292551" y="4466016"/>
            <a:ext cx="226473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Lựa</a:t>
            </a:r>
            <a:r>
              <a:rPr kumimoji="0" lang="en-US" altLang="zh-CN" sz="24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chọn</a:t>
            </a:r>
            <a:r>
              <a:rPr kumimoji="0" lang="en-US" altLang="zh-CN" sz="24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ngữ</a:t>
            </a:r>
            <a:r>
              <a:rPr kumimoji="0" lang="en-US" altLang="zh-CN" sz="24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cấu</a:t>
            </a:r>
            <a:r>
              <a:rPr kumimoji="0" lang="en-US" altLang="zh-CN" sz="24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trúc</a:t>
            </a:r>
            <a:r>
              <a:rPr kumimoji="0" lang="en-US" altLang="zh-CN" sz="24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8" name="Google Shape;1389;p51">
            <a:extLst>
              <a:ext uri="{FF2B5EF4-FFF2-40B4-BE49-F238E27FC236}">
                <a16:creationId xmlns:a16="http://schemas.microsoft.com/office/drawing/2014/main" id="{D34C4221-1E68-4C59-FFED-FFE64D997D3D}"/>
              </a:ext>
            </a:extLst>
          </p:cNvPr>
          <p:cNvSpPr txBox="1">
            <a:spLocks/>
          </p:cNvSpPr>
          <p:nvPr/>
        </p:nvSpPr>
        <p:spPr>
          <a:xfrm flipH="1">
            <a:off x="5700162" y="3884954"/>
            <a:ext cx="6264605" cy="10498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3pPr>
            <a:lvl4pPr marL="1828800" marR="0" lvl="3"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4pPr>
            <a:lvl5pPr marL="2286000" marR="0" lvl="4"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5pPr>
            <a:lvl6pPr marL="2743200" marR="0" lvl="5"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6pPr>
            <a:lvl7pPr marL="3200400" marR="0" lvl="6"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7pPr>
            <a:lvl8pPr marL="3657600" marR="0" lvl="7"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dk1"/>
              </a:buClr>
              <a:buSzPts val="1200"/>
              <a:buFont typeface="Nunito"/>
              <a:buChar char="■"/>
              <a:defRPr sz="1200" b="0" i="0" u="none" strike="noStrike" cap="none">
                <a:solidFill>
                  <a:schemeClr val="dk1"/>
                </a:solidFill>
                <a:latin typeface="Nunito"/>
                <a:ea typeface="Nunito"/>
                <a:cs typeface="Nunito"/>
                <a:sym typeface="Nunito"/>
              </a:defRPr>
            </a:lvl9pPr>
          </a:lstStyle>
          <a:p>
            <a:pPr marL="0" indent="0" algn="just">
              <a:lnSpc>
                <a:spcPct val="120000"/>
              </a:lnSpc>
              <a:buNone/>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xem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phù</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400" dirty="0">
              <a:latin typeface="VNI-Garam"/>
              <a:ea typeface="Times New Roman" panose="02020603050405020304" pitchFamily="18" charset="0"/>
              <a:cs typeface="Times New Roman" panose="02020603050405020304" pitchFamily="18" charset="0"/>
            </a:endParaRPr>
          </a:p>
        </p:txBody>
      </p:sp>
      <p:sp>
        <p:nvSpPr>
          <p:cNvPr id="19" name="Google Shape;1463;p55">
            <a:extLst>
              <a:ext uri="{FF2B5EF4-FFF2-40B4-BE49-F238E27FC236}">
                <a16:creationId xmlns:a16="http://schemas.microsoft.com/office/drawing/2014/main" id="{295A32B3-756C-14F8-9068-B3512565FF00}"/>
              </a:ext>
            </a:extLst>
          </p:cNvPr>
          <p:cNvSpPr txBox="1">
            <a:spLocks/>
          </p:cNvSpPr>
          <p:nvPr/>
        </p:nvSpPr>
        <p:spPr>
          <a:xfrm flipH="1">
            <a:off x="5636135" y="4934825"/>
            <a:ext cx="6106907" cy="16041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200"/>
              <a:buFont typeface="Nunito"/>
              <a:buNone/>
              <a:defRPr sz="14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9pPr>
          </a:lstStyle>
          <a:p>
            <a:pPr marL="0" algn="just">
              <a:lnSpc>
                <a:spcPct val="120000"/>
              </a:lnSpc>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ựa</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cấu</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trúc</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câu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kiểu</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cấu</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trúc</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đưa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đạt</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riêng.</a:t>
            </a:r>
            <a:endParaRPr lang="en-US" dirty="0">
              <a:latin typeface="VNI-Garam"/>
              <a:ea typeface="Times New Roman" panose="02020603050405020304" pitchFamily="18" charset="0"/>
              <a:cs typeface="Times New Roman" panose="02020603050405020304" pitchFamily="18" charset="0"/>
            </a:endParaRPr>
          </a:p>
        </p:txBody>
      </p:sp>
      <p:sp>
        <p:nvSpPr>
          <p:cNvPr id="14" name="文本框 2">
            <a:extLst>
              <a:ext uri="{FF2B5EF4-FFF2-40B4-BE49-F238E27FC236}">
                <a16:creationId xmlns:a16="http://schemas.microsoft.com/office/drawing/2014/main" id="{A72DA4F6-E02F-0D9F-B061-E8F2D6FF563E}"/>
              </a:ext>
            </a:extLst>
          </p:cNvPr>
          <p:cNvSpPr txBox="1"/>
          <p:nvPr/>
        </p:nvSpPr>
        <p:spPr>
          <a:xfrm>
            <a:off x="1025285" y="2453436"/>
            <a:ext cx="2264736"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6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Khác</a:t>
            </a:r>
            <a:r>
              <a:rPr lang="en-US" altLang="zh-CN" sz="2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6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biệt</a:t>
            </a:r>
            <a:r>
              <a:rPr lang="en-US" altLang="zh-CN" sz="2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6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và</a:t>
            </a:r>
            <a:r>
              <a:rPr lang="en-US" altLang="zh-CN" sz="2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g</a:t>
            </a:r>
            <a:r>
              <a:rPr kumimoji="0" lang="en-US" altLang="zh-CN" sz="26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ần</a:t>
            </a:r>
            <a:r>
              <a:rPr kumimoji="0" lang="en-US" altLang="zh-CN"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6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gũi</a:t>
            </a:r>
            <a:endParaRPr kumimoji="0" lang="zh-CN" altLang="en-US"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5" name="文本框 2">
            <a:extLst>
              <a:ext uri="{FF2B5EF4-FFF2-40B4-BE49-F238E27FC236}">
                <a16:creationId xmlns:a16="http://schemas.microsoft.com/office/drawing/2014/main" id="{CFA4A96E-205E-AFE4-0396-5A54B05EC24D}"/>
              </a:ext>
            </a:extLst>
          </p:cNvPr>
          <p:cNvSpPr txBox="1"/>
          <p:nvPr/>
        </p:nvSpPr>
        <p:spPr>
          <a:xfrm>
            <a:off x="3445503" y="1590913"/>
            <a:ext cx="2264736"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Trạng</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ngữ</a:t>
            </a:r>
            <a:endParaRPr kumimoji="0" lang="zh-CN" altLang="en-US" sz="26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6" name="文本框 2">
            <a:extLst>
              <a:ext uri="{FF2B5EF4-FFF2-40B4-BE49-F238E27FC236}">
                <a16:creationId xmlns:a16="http://schemas.microsoft.com/office/drawing/2014/main" id="{94DCBD51-968B-15CA-30FF-89268A3565C5}"/>
              </a:ext>
            </a:extLst>
          </p:cNvPr>
          <p:cNvSpPr txBox="1"/>
          <p:nvPr/>
        </p:nvSpPr>
        <p:spPr>
          <a:xfrm>
            <a:off x="5658776" y="869015"/>
            <a:ext cx="6061628" cy="3046988"/>
          </a:xfrm>
          <a:prstGeom prst="rect">
            <a:avLst/>
          </a:prstGeom>
          <a:noFill/>
        </p:spPr>
        <p:txBody>
          <a:bodyPr wrap="square" rtlCol="0">
            <a:spAutoFit/>
          </a:bodyPr>
          <a:lstStyle/>
          <a:p>
            <a:pPr algn="just"/>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à </a:t>
            </a:r>
            <a:r>
              <a:rPr lang="vi-V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gian, nơi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chốn</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nguyên nhân,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phương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00"/>
                </a:solidFill>
                <a:latin typeface="VNI-Garam"/>
                <a:ea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đv</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latin typeface="VNI-Garam"/>
              <a:ea typeface="Times New Roman" panose="02020603050405020304" pitchFamily="18" charset="0"/>
              <a:cs typeface="Times New Roman" panose="02020603050405020304" pitchFamily="18" charset="0"/>
            </a:endParaRPr>
          </a:p>
          <a:p>
            <a:pPr algn="just"/>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vi-VN"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cho </a:t>
            </a:r>
            <a:r>
              <a:rPr lang="vi-V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câu </a:t>
            </a:r>
            <a:r>
              <a:rPr lang="vi-V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đâu?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sao?</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t>
            </a:r>
            <a:r>
              <a:rPr lang="vi-VN" sz="2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ị </a:t>
            </a:r>
            <a:r>
              <a:rPr lang="vi-VN" sz="2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câu, </a:t>
            </a:r>
            <a:r>
              <a:rPr lang="vi-VN"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xen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67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barn(inVertical)">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build="p"/>
      <p:bldP spid="19"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5539696"/>
              </p:ext>
            </p:extLst>
          </p:nvPr>
        </p:nvGraphicFramePr>
        <p:xfrm>
          <a:off x="217153" y="1233657"/>
          <a:ext cx="11757693" cy="4760170"/>
        </p:xfrm>
        <a:graphic>
          <a:graphicData uri="http://schemas.openxmlformats.org/drawingml/2006/table">
            <a:tbl>
              <a:tblPr firstRow="1" firstCol="1" bandRow="1" bandCol="1"/>
              <a:tblGrid>
                <a:gridCol w="795441">
                  <a:extLst>
                    <a:ext uri="{9D8B030D-6E8A-4147-A177-3AD203B41FA5}">
                      <a16:colId xmlns:a16="http://schemas.microsoft.com/office/drawing/2014/main" val="1604232406"/>
                    </a:ext>
                  </a:extLst>
                </a:gridCol>
                <a:gridCol w="2319899">
                  <a:extLst>
                    <a:ext uri="{9D8B030D-6E8A-4147-A177-3AD203B41FA5}">
                      <a16:colId xmlns:a16="http://schemas.microsoft.com/office/drawing/2014/main" val="2157315543"/>
                    </a:ext>
                  </a:extLst>
                </a:gridCol>
                <a:gridCol w="2328530">
                  <a:extLst>
                    <a:ext uri="{9D8B030D-6E8A-4147-A177-3AD203B41FA5}">
                      <a16:colId xmlns:a16="http://schemas.microsoft.com/office/drawing/2014/main" val="398741463"/>
                    </a:ext>
                  </a:extLst>
                </a:gridCol>
                <a:gridCol w="6313823">
                  <a:extLst>
                    <a:ext uri="{9D8B030D-6E8A-4147-A177-3AD203B41FA5}">
                      <a16:colId xmlns:a16="http://schemas.microsoft.com/office/drawing/2014/main" val="4137576591"/>
                    </a:ext>
                  </a:extLst>
                </a:gridCol>
              </a:tblGrid>
              <a:tr h="563560">
                <a:tc>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TÊN BÀI 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ĐƠN VỊ KT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KIẾN THỨC CƠ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440743695"/>
                  </a:ext>
                </a:extLst>
              </a:tr>
              <a:tr h="4003821">
                <a:tc>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  8</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439576"/>
                  </a:ext>
                </a:extLst>
              </a:tr>
            </a:tbl>
          </a:graphicData>
        </a:graphic>
      </p:graphicFrame>
      <p:sp>
        <p:nvSpPr>
          <p:cNvPr id="15" name="文本框 2">
            <a:extLst>
              <a:ext uri="{FF2B5EF4-FFF2-40B4-BE49-F238E27FC236}">
                <a16:creationId xmlns:a16="http://schemas.microsoft.com/office/drawing/2014/main" id="{CFA4A96E-205E-AFE4-0396-5A54B05EC24D}"/>
              </a:ext>
            </a:extLst>
          </p:cNvPr>
          <p:cNvSpPr txBox="1"/>
          <p:nvPr/>
        </p:nvSpPr>
        <p:spPr>
          <a:xfrm>
            <a:off x="3373328" y="3047656"/>
            <a:ext cx="2264736"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6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6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mượn</a:t>
            </a:r>
            <a:endParaRPr kumimoji="0" lang="zh-CN" altLang="en-US" sz="26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6" name="文本框 2">
            <a:extLst>
              <a:ext uri="{FF2B5EF4-FFF2-40B4-BE49-F238E27FC236}">
                <a16:creationId xmlns:a16="http://schemas.microsoft.com/office/drawing/2014/main" id="{94DCBD51-968B-15CA-30FF-89268A3565C5}"/>
              </a:ext>
            </a:extLst>
          </p:cNvPr>
          <p:cNvSpPr txBox="1"/>
          <p:nvPr/>
        </p:nvSpPr>
        <p:spPr>
          <a:xfrm>
            <a:off x="5732004" y="2047381"/>
            <a:ext cx="6061628" cy="830997"/>
          </a:xfrm>
          <a:prstGeom prst="rect">
            <a:avLst/>
          </a:prstGeom>
          <a:noFill/>
        </p:spPr>
        <p:txBody>
          <a:bodyPr wrap="square" rtlCol="0">
            <a:spAutoFit/>
          </a:bodyPr>
          <a:lstStyle/>
          <a:p>
            <a:pPr lvl="0" defTabSz="457200">
              <a:defRPr/>
            </a:pPr>
            <a:r>
              <a:rPr lang="en-US"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Từ</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mượn</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là</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các</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từ</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có</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nguồn</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gốc</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từ</a:t>
            </a:r>
            <a:r>
              <a:rPr lang="vi-VN" sz="2400" dirty="0">
                <a:solidFill>
                  <a:srgbClr val="000000"/>
                </a:solidFill>
                <a:latin typeface="Times New Roman" panose="02020603050405020304" pitchFamily="18" charset="0"/>
                <a:ea typeface="Arial" panose="020B0604020202020204" pitchFamily="34" charset="0"/>
              </a:rPr>
              <a:t> ngôn </a:t>
            </a:r>
            <a:r>
              <a:rPr lang="vi-VN" sz="2400" dirty="0" err="1">
                <a:solidFill>
                  <a:srgbClr val="000000"/>
                </a:solidFill>
                <a:latin typeface="Times New Roman" panose="02020603050405020304" pitchFamily="18" charset="0"/>
                <a:ea typeface="Arial" panose="020B0604020202020204" pitchFamily="34" charset="0"/>
              </a:rPr>
              <a:t>ngữ</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khác</a:t>
            </a:r>
            <a:r>
              <a:rPr lang="vi-VN" sz="2400" dirty="0">
                <a:solidFill>
                  <a:srgbClr val="000000"/>
                </a:solidFill>
                <a:latin typeface="Times New Roman" panose="02020603050405020304" pitchFamily="18" charset="0"/>
                <a:ea typeface="Arial" panose="020B0604020202020204" pitchFamily="34" charset="0"/>
              </a:rPr>
              <a:t>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文本框 2">
            <a:extLst>
              <a:ext uri="{FF2B5EF4-FFF2-40B4-BE49-F238E27FC236}">
                <a16:creationId xmlns:a16="http://schemas.microsoft.com/office/drawing/2014/main" id="{2CA43AD1-3C7A-79FE-0338-FC41BE1CEDD8}"/>
              </a:ext>
            </a:extLst>
          </p:cNvPr>
          <p:cNvSpPr txBox="1"/>
          <p:nvPr/>
        </p:nvSpPr>
        <p:spPr>
          <a:xfrm>
            <a:off x="1014652" y="2967411"/>
            <a:ext cx="2264736"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Trái</a:t>
            </a:r>
            <a:r>
              <a:rPr kumimoji="0" lang="en-US" altLang="zh-CN"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6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đất</a:t>
            </a:r>
            <a:r>
              <a:rPr kumimoji="0" lang="en-US" altLang="zh-CN"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6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ngôi</a:t>
            </a:r>
            <a:endParaRPr kumimoji="0" lang="en-US" altLang="zh-CN"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6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nhà</a:t>
            </a:r>
            <a:r>
              <a:rPr lang="en-US" altLang="zh-CN" sz="26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6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chung</a:t>
            </a:r>
            <a:endParaRPr kumimoji="0" lang="zh-CN" altLang="en-US" sz="26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0" name="TextBox 9">
            <a:extLst>
              <a:ext uri="{FF2B5EF4-FFF2-40B4-BE49-F238E27FC236}">
                <a16:creationId xmlns:a16="http://schemas.microsoft.com/office/drawing/2014/main" id="{31D1AFEE-9E91-D6D5-3665-B7134CB1A121}"/>
              </a:ext>
            </a:extLst>
          </p:cNvPr>
          <p:cNvSpPr txBox="1"/>
          <p:nvPr/>
        </p:nvSpPr>
        <p:spPr>
          <a:xfrm>
            <a:off x="2402839" y="327251"/>
            <a:ext cx="7386320" cy="6667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II. THỰC HÀNH TIẾNG VIỆT</a:t>
            </a:r>
          </a:p>
        </p:txBody>
      </p:sp>
      <p:sp>
        <p:nvSpPr>
          <p:cNvPr id="7" name="文本框 2">
            <a:extLst>
              <a:ext uri="{FF2B5EF4-FFF2-40B4-BE49-F238E27FC236}">
                <a16:creationId xmlns:a16="http://schemas.microsoft.com/office/drawing/2014/main" id="{7CE24A17-3794-3A51-B903-76E4E4C8FFDD}"/>
              </a:ext>
            </a:extLst>
          </p:cNvPr>
          <p:cNvSpPr txBox="1"/>
          <p:nvPr/>
        </p:nvSpPr>
        <p:spPr>
          <a:xfrm>
            <a:off x="5732004" y="2854506"/>
            <a:ext cx="6061628" cy="830997"/>
          </a:xfrm>
          <a:prstGeom prst="rect">
            <a:avLst/>
          </a:prstGeom>
          <a:noFill/>
        </p:spPr>
        <p:txBody>
          <a:bodyPr wrap="square" rtlCol="0">
            <a:spAutoFit/>
          </a:bodyPr>
          <a:lstStyle/>
          <a:p>
            <a:pPr lvl="0" defTabSz="457200">
              <a:defRPr/>
            </a:pP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Nguồn</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mượn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tiếng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Hán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tiếng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Pháp</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tiếng</a:t>
            </a:r>
            <a:r>
              <a:rPr lang="en-US" sz="2400" dirty="0">
                <a:solidFill>
                  <a:srgbClr val="000000"/>
                </a:solidFill>
                <a:latin typeface="Times New Roman" panose="02020603050405020304" pitchFamily="18" charset="0"/>
                <a:ea typeface="Arial" panose="020B0604020202020204" pitchFamily="34" charset="0"/>
              </a:rPr>
              <a:t> Anh</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文本框 2">
            <a:extLst>
              <a:ext uri="{FF2B5EF4-FFF2-40B4-BE49-F238E27FC236}">
                <a16:creationId xmlns:a16="http://schemas.microsoft.com/office/drawing/2014/main" id="{BBCF0E50-8797-D334-A771-C676AF0D1CE5}"/>
              </a:ext>
            </a:extLst>
          </p:cNvPr>
          <p:cNvSpPr txBox="1"/>
          <p:nvPr/>
        </p:nvSpPr>
        <p:spPr>
          <a:xfrm>
            <a:off x="5743692" y="3613742"/>
            <a:ext cx="6143880" cy="2308324"/>
          </a:xfrm>
          <a:prstGeom prst="rect">
            <a:avLst/>
          </a:prstGeom>
          <a:noFill/>
        </p:spPr>
        <p:txBody>
          <a:bodyPr wrap="square" rtlCol="0">
            <a:spAutoFit/>
          </a:bodyPr>
          <a:lstStyle/>
          <a:p>
            <a:pPr lvl="0" defTabSz="457200">
              <a:defRPr/>
            </a:pPr>
            <a:r>
              <a:rPr lang="en-US" sz="2400" dirty="0">
                <a:solidFill>
                  <a:srgbClr val="000000"/>
                </a:solidFill>
                <a:latin typeface="Times New Roman" panose="02020603050405020304" pitchFamily="18" charset="0"/>
                <a:ea typeface="Arial" panose="020B0604020202020204" pitchFamily="34" charset="0"/>
              </a:rPr>
              <a:t>- </a:t>
            </a:r>
            <a:r>
              <a:rPr lang="vi-VN" sz="2400" i="1" dirty="0" err="1">
                <a:solidFill>
                  <a:srgbClr val="000000"/>
                </a:solidFill>
                <a:latin typeface="Times New Roman" panose="02020603050405020304" pitchFamily="18" charset="0"/>
                <a:ea typeface="Arial" panose="020B0604020202020204" pitchFamily="34" charset="0"/>
              </a:rPr>
              <a:t>Từ</a:t>
            </a:r>
            <a:r>
              <a:rPr lang="vi-VN" sz="2400" i="1" dirty="0">
                <a:solidFill>
                  <a:srgbClr val="000000"/>
                </a:solidFill>
                <a:latin typeface="Times New Roman" panose="02020603050405020304" pitchFamily="18" charset="0"/>
                <a:ea typeface="Arial" panose="020B0604020202020204" pitchFamily="34" charset="0"/>
              </a:rPr>
              <a:t> </a:t>
            </a:r>
            <a:r>
              <a:rPr lang="vi-VN" sz="2400" i="1" dirty="0" err="1">
                <a:solidFill>
                  <a:srgbClr val="000000"/>
                </a:solidFill>
                <a:latin typeface="Times New Roman" panose="02020603050405020304" pitchFamily="18" charset="0"/>
                <a:ea typeface="Arial" panose="020B0604020202020204" pitchFamily="34" charset="0"/>
              </a:rPr>
              <a:t>mượn</a:t>
            </a:r>
            <a:r>
              <a:rPr lang="vi-VN" sz="2400" i="1" dirty="0">
                <a:solidFill>
                  <a:srgbClr val="000000"/>
                </a:solidFill>
                <a:latin typeface="Times New Roman" panose="02020603050405020304" pitchFamily="18" charset="0"/>
                <a:ea typeface="Arial" panose="020B0604020202020204" pitchFamily="34" charset="0"/>
              </a:rPr>
              <a:t> </a:t>
            </a:r>
            <a:r>
              <a:rPr lang="vi-VN" sz="2400" i="1" dirty="0" err="1">
                <a:solidFill>
                  <a:srgbClr val="000000"/>
                </a:solidFill>
                <a:latin typeface="Times New Roman" panose="02020603050405020304" pitchFamily="18" charset="0"/>
                <a:ea typeface="Arial" panose="020B0604020202020204" pitchFamily="34" charset="0"/>
              </a:rPr>
              <a:t>được</a:t>
            </a:r>
            <a:r>
              <a:rPr lang="vi-VN" sz="2400" i="1" dirty="0">
                <a:solidFill>
                  <a:srgbClr val="000000"/>
                </a:solidFill>
                <a:latin typeface="Times New Roman" panose="02020603050405020304" pitchFamily="18" charset="0"/>
                <a:ea typeface="Arial" panose="020B0604020202020204" pitchFamily="34" charset="0"/>
              </a:rPr>
              <a:t> </a:t>
            </a:r>
            <a:r>
              <a:rPr lang="vi-VN" sz="2400" i="1" dirty="0" err="1">
                <a:solidFill>
                  <a:srgbClr val="000000"/>
                </a:solidFill>
                <a:latin typeface="Times New Roman" panose="02020603050405020304" pitchFamily="18" charset="0"/>
                <a:ea typeface="Arial" panose="020B0604020202020204" pitchFamily="34" charset="0"/>
              </a:rPr>
              <a:t>Việt</a:t>
            </a:r>
            <a:r>
              <a:rPr lang="vi-VN" sz="2400" i="1" dirty="0">
                <a:solidFill>
                  <a:srgbClr val="000000"/>
                </a:solidFill>
                <a:latin typeface="Times New Roman" panose="02020603050405020304" pitchFamily="18" charset="0"/>
                <a:ea typeface="Arial" panose="020B0604020202020204" pitchFamily="34" charset="0"/>
              </a:rPr>
              <a:t> </a:t>
            </a:r>
            <a:r>
              <a:rPr lang="vi-VN" sz="2400" i="1" dirty="0" err="1">
                <a:solidFill>
                  <a:srgbClr val="000000"/>
                </a:solidFill>
                <a:latin typeface="Times New Roman" panose="02020603050405020304" pitchFamily="18" charset="0"/>
                <a:ea typeface="Arial" panose="020B0604020202020204" pitchFamily="34" charset="0"/>
              </a:rPr>
              <a:t>hóa</a:t>
            </a:r>
            <a:r>
              <a:rPr lang="vi-VN" sz="2400" i="1" dirty="0">
                <a:solidFill>
                  <a:srgbClr val="000000"/>
                </a:solidFill>
                <a:latin typeface="Times New Roman" panose="02020603050405020304" pitchFamily="18" charset="0"/>
                <a:ea typeface="Arial" panose="020B0604020202020204" pitchFamily="34" charset="0"/>
              </a:rPr>
              <a:t> </a:t>
            </a:r>
            <a:r>
              <a:rPr lang="vi-VN" sz="2400" i="1" dirty="0" err="1">
                <a:solidFill>
                  <a:srgbClr val="000000"/>
                </a:solidFill>
                <a:latin typeface="Times New Roman" panose="02020603050405020304" pitchFamily="18" charset="0"/>
                <a:ea typeface="Arial" panose="020B0604020202020204" pitchFamily="34" charset="0"/>
              </a:rPr>
              <a:t>hoàn</a:t>
            </a:r>
            <a:r>
              <a:rPr lang="vi-VN" sz="2400" i="1" dirty="0">
                <a:solidFill>
                  <a:srgbClr val="000000"/>
                </a:solidFill>
                <a:latin typeface="Times New Roman" panose="02020603050405020304" pitchFamily="18" charset="0"/>
                <a:ea typeface="Arial" panose="020B0604020202020204" pitchFamily="34" charset="0"/>
              </a:rPr>
              <a:t> </a:t>
            </a:r>
            <a:r>
              <a:rPr lang="vi-VN" sz="2400" i="1" dirty="0" err="1">
                <a:solidFill>
                  <a:srgbClr val="000000"/>
                </a:solidFill>
                <a:latin typeface="Times New Roman" panose="02020603050405020304" pitchFamily="18" charset="0"/>
                <a:ea typeface="Arial" panose="020B0604020202020204" pitchFamily="34" charset="0"/>
              </a:rPr>
              <a:t>toàn</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dùng</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phổ</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biến</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nhiều</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người</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rõ</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nghĩa</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viết</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giống</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từ</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thuần</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Việt</a:t>
            </a:r>
            <a:r>
              <a:rPr lang="vi-VN" sz="2400" dirty="0">
                <a:solidFill>
                  <a:srgbClr val="000000"/>
                </a:solidFill>
                <a:latin typeface="Times New Roman" panose="02020603050405020304" pitchFamily="18" charset="0"/>
                <a:ea typeface="Arial" panose="020B0604020202020204" pitchFamily="34" charset="0"/>
              </a:rPr>
              <a:t>. </a:t>
            </a:r>
            <a:r>
              <a:rPr lang="en-US" sz="2400" b="1" dirty="0">
                <a:solidFill>
                  <a:srgbClr val="000000"/>
                </a:solidFill>
                <a:latin typeface="Times New Roman" panose="02020603050405020304" pitchFamily="18" charset="0"/>
                <a:ea typeface="Arial" panose="020B0604020202020204" pitchFamily="34" charset="0"/>
              </a:rPr>
              <a:t>VD</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xà</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phòng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phôn</a:t>
            </a:r>
            <a:endParaRPr lang="en-US" sz="2400" dirty="0">
              <a:solidFill>
                <a:srgbClr val="000000"/>
              </a:solidFill>
              <a:latin typeface="Times New Roman" panose="02020603050405020304" pitchFamily="18" charset="0"/>
              <a:ea typeface="Arial" panose="020B0604020202020204" pitchFamily="34" charset="0"/>
            </a:endParaRPr>
          </a:p>
          <a:p>
            <a:pPr lvl="0" defTabSz="457200">
              <a:defRPr/>
            </a:pPr>
            <a:r>
              <a:rPr lang="en-US" sz="2400" dirty="0">
                <a:solidFill>
                  <a:srgbClr val="000000"/>
                </a:solidFill>
                <a:latin typeface="Times New Roman" panose="02020603050405020304" pitchFamily="18" charset="0"/>
                <a:ea typeface="Arial" panose="020B0604020202020204" pitchFamily="34" charset="0"/>
              </a:rPr>
              <a:t>- </a:t>
            </a:r>
            <a:r>
              <a:rPr lang="vi-VN" sz="2400" i="1" dirty="0" err="1">
                <a:solidFill>
                  <a:srgbClr val="000000"/>
                </a:solidFill>
                <a:latin typeface="Times New Roman" panose="02020603050405020304" pitchFamily="18" charset="0"/>
                <a:ea typeface="Arial" panose="020B0604020202020204" pitchFamily="34" charset="0"/>
              </a:rPr>
              <a:t>Từ</a:t>
            </a:r>
            <a:r>
              <a:rPr lang="vi-VN" sz="2400" i="1" dirty="0">
                <a:solidFill>
                  <a:srgbClr val="000000"/>
                </a:solidFill>
                <a:latin typeface="Times New Roman" panose="02020603050405020304" pitchFamily="18" charset="0"/>
                <a:ea typeface="Arial" panose="020B0604020202020204" pitchFamily="34" charset="0"/>
              </a:rPr>
              <a:t> </a:t>
            </a:r>
            <a:r>
              <a:rPr lang="vi-VN" sz="2400" i="1" dirty="0" err="1">
                <a:solidFill>
                  <a:srgbClr val="000000"/>
                </a:solidFill>
                <a:latin typeface="Times New Roman" panose="02020603050405020304" pitchFamily="18" charset="0"/>
                <a:ea typeface="Arial" panose="020B0604020202020204" pitchFamily="34" charset="0"/>
              </a:rPr>
              <a:t>mượn</a:t>
            </a:r>
            <a:r>
              <a:rPr lang="vi-VN" sz="2400" i="1" dirty="0">
                <a:solidFill>
                  <a:srgbClr val="000000"/>
                </a:solidFill>
                <a:latin typeface="Times New Roman" panose="02020603050405020304" pitchFamily="18" charset="0"/>
                <a:ea typeface="Arial" panose="020B0604020202020204" pitchFamily="34" charset="0"/>
              </a:rPr>
              <a:t> chưa </a:t>
            </a:r>
            <a:r>
              <a:rPr lang="vi-VN" sz="2400" i="1" dirty="0" err="1">
                <a:solidFill>
                  <a:srgbClr val="000000"/>
                </a:solidFill>
                <a:latin typeface="Times New Roman" panose="02020603050405020304" pitchFamily="18" charset="0"/>
                <a:ea typeface="Arial" panose="020B0604020202020204" pitchFamily="34" charset="0"/>
              </a:rPr>
              <a:t>được</a:t>
            </a:r>
            <a:r>
              <a:rPr lang="vi-VN" sz="2400" i="1" dirty="0">
                <a:solidFill>
                  <a:srgbClr val="000000"/>
                </a:solidFill>
                <a:latin typeface="Times New Roman" panose="02020603050405020304" pitchFamily="18" charset="0"/>
                <a:ea typeface="Arial" panose="020B0604020202020204" pitchFamily="34" charset="0"/>
              </a:rPr>
              <a:t> </a:t>
            </a:r>
            <a:r>
              <a:rPr lang="vi-VN" sz="2400" i="1" dirty="0" err="1">
                <a:solidFill>
                  <a:srgbClr val="000000"/>
                </a:solidFill>
                <a:latin typeface="Times New Roman" panose="02020603050405020304" pitchFamily="18" charset="0"/>
                <a:ea typeface="Arial" panose="020B0604020202020204" pitchFamily="34" charset="0"/>
              </a:rPr>
              <a:t>Việt</a:t>
            </a:r>
            <a:r>
              <a:rPr lang="vi-VN" sz="2400" i="1" dirty="0">
                <a:solidFill>
                  <a:srgbClr val="000000"/>
                </a:solidFill>
                <a:latin typeface="Times New Roman" panose="02020603050405020304" pitchFamily="18" charset="0"/>
                <a:ea typeface="Arial" panose="020B0604020202020204" pitchFamily="34" charset="0"/>
              </a:rPr>
              <a:t> </a:t>
            </a:r>
            <a:r>
              <a:rPr lang="vi-VN" sz="2400" i="1" dirty="0" err="1">
                <a:solidFill>
                  <a:srgbClr val="000000"/>
                </a:solidFill>
                <a:latin typeface="Times New Roman" panose="02020603050405020304" pitchFamily="18" charset="0"/>
                <a:ea typeface="Arial" panose="020B0604020202020204" pitchFamily="34" charset="0"/>
              </a:rPr>
              <a:t>hóa</a:t>
            </a:r>
            <a:r>
              <a:rPr lang="vi-VN" sz="2400" i="1" dirty="0">
                <a:solidFill>
                  <a:srgbClr val="000000"/>
                </a:solidFill>
                <a:latin typeface="Times New Roman" panose="02020603050405020304" pitchFamily="18" charset="0"/>
                <a:ea typeface="Arial" panose="020B0604020202020204" pitchFamily="34" charset="0"/>
              </a:rPr>
              <a:t> cao</a:t>
            </a:r>
            <a:r>
              <a:rPr lang="vi-VN" sz="2400" dirty="0">
                <a:solidFill>
                  <a:srgbClr val="000000"/>
                </a:solidFill>
                <a:latin typeface="Times New Roman" panose="02020603050405020304" pitchFamily="18" charset="0"/>
                <a:ea typeface="Arial" panose="020B0604020202020204" pitchFamily="34" charset="0"/>
              </a:rPr>
              <a:t>: </a:t>
            </a:r>
            <a:r>
              <a:rPr lang="en-US" sz="2400" dirty="0">
                <a:solidFill>
                  <a:srgbClr val="000000"/>
                </a:solidFill>
                <a:latin typeface="Times New Roman" panose="02020603050405020304" pitchFamily="18" charset="0"/>
                <a:ea typeface="Arial" panose="020B0604020202020204" pitchFamily="34" charset="0"/>
              </a:rPr>
              <a:t>c</a:t>
            </a:r>
            <a:r>
              <a:rPr lang="vi-VN" sz="2400" dirty="0">
                <a:solidFill>
                  <a:srgbClr val="000000"/>
                </a:solidFill>
                <a:latin typeface="Times New Roman" panose="02020603050405020304" pitchFamily="18" charset="0"/>
                <a:ea typeface="Arial" panose="020B0604020202020204" pitchFamily="34" charset="0"/>
              </a:rPr>
              <a:t>ó </a:t>
            </a:r>
            <a:r>
              <a:rPr lang="vi-VN" sz="2400" dirty="0" err="1">
                <a:solidFill>
                  <a:srgbClr val="000000"/>
                </a:solidFill>
                <a:latin typeface="Times New Roman" panose="02020603050405020304" pitchFamily="18" charset="0"/>
                <a:ea typeface="Arial" panose="020B0604020202020204" pitchFamily="34" charset="0"/>
              </a:rPr>
              <a:t>dấu</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gạch</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nối</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hoặc</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giữ</a:t>
            </a:r>
            <a:r>
              <a:rPr lang="vi-VN" sz="2400" dirty="0">
                <a:solidFill>
                  <a:srgbClr val="000000"/>
                </a:solidFill>
                <a:latin typeface="Times New Roman" panose="02020603050405020304" pitchFamily="18" charset="0"/>
                <a:ea typeface="Arial" panose="020B0604020202020204" pitchFamily="34" charset="0"/>
              </a:rPr>
              <a:t>  nguyên </a:t>
            </a:r>
            <a:r>
              <a:rPr lang="vi-VN" sz="2400" dirty="0" err="1">
                <a:solidFill>
                  <a:srgbClr val="000000"/>
                </a:solidFill>
                <a:latin typeface="Times New Roman" panose="02020603050405020304" pitchFamily="18" charset="0"/>
                <a:ea typeface="Arial" panose="020B0604020202020204" pitchFamily="34" charset="0"/>
              </a:rPr>
              <a:t>dạng</a:t>
            </a:r>
            <a:r>
              <a:rPr lang="vi-VN" sz="2400" dirty="0">
                <a:solidFill>
                  <a:srgbClr val="000000"/>
                </a:solidFill>
                <a:latin typeface="Times New Roman" panose="02020603050405020304" pitchFamily="18" charset="0"/>
                <a:ea typeface="Arial" panose="020B0604020202020204" pitchFamily="34" charset="0"/>
              </a:rPr>
              <a:t> trong ngôn </a:t>
            </a:r>
            <a:r>
              <a:rPr lang="vi-VN" sz="2400" dirty="0" err="1">
                <a:solidFill>
                  <a:srgbClr val="000000"/>
                </a:solidFill>
                <a:latin typeface="Times New Roman" panose="02020603050405020304" pitchFamily="18" charset="0"/>
                <a:ea typeface="Arial" panose="020B0604020202020204" pitchFamily="34" charset="0"/>
              </a:rPr>
              <a:t>ngữ</a:t>
            </a:r>
            <a:r>
              <a:rPr lang="vi-VN" sz="2400" dirty="0">
                <a:solidFill>
                  <a:srgbClr val="000000"/>
                </a:solidFill>
                <a:latin typeface="Times New Roman" panose="02020603050405020304" pitchFamily="18" charset="0"/>
                <a:ea typeface="Arial" panose="020B0604020202020204" pitchFamily="34" charset="0"/>
              </a:rPr>
              <a:t> </a:t>
            </a:r>
            <a:r>
              <a:rPr lang="vi-VN" sz="2400" dirty="0" err="1">
                <a:solidFill>
                  <a:srgbClr val="000000"/>
                </a:solidFill>
                <a:latin typeface="Times New Roman" panose="02020603050405020304" pitchFamily="18" charset="0"/>
                <a:ea typeface="Arial" panose="020B0604020202020204" pitchFamily="34" charset="0"/>
              </a:rPr>
              <a:t>gốc</a:t>
            </a:r>
            <a:r>
              <a:rPr lang="vi-VN" sz="2400" dirty="0">
                <a:solidFill>
                  <a:srgbClr val="000000"/>
                </a:solidFill>
                <a:latin typeface="Times New Roman" panose="02020603050405020304" pitchFamily="18" charset="0"/>
                <a:ea typeface="Arial" panose="020B0604020202020204" pitchFamily="34" charset="0"/>
              </a:rPr>
              <a:t>.</a:t>
            </a:r>
            <a:endParaRPr lang="en-US" sz="2400" dirty="0">
              <a:solidFill>
                <a:srgbClr val="000000"/>
              </a:solidFill>
              <a:latin typeface="Times New Roman" panose="02020603050405020304" pitchFamily="18" charset="0"/>
              <a:ea typeface="Arial" panose="020B0604020202020204" pitchFamily="34" charset="0"/>
            </a:endParaRPr>
          </a:p>
          <a:p>
            <a:pPr lvl="0" defTabSz="457200">
              <a:defRPr/>
            </a:pPr>
            <a:r>
              <a:rPr lang="en-US" sz="2400" b="1" dirty="0">
                <a:solidFill>
                  <a:srgbClr val="000000"/>
                </a:solidFill>
                <a:latin typeface="Times New Roman" panose="02020603050405020304" pitchFamily="18" charset="0"/>
                <a:ea typeface="Arial" panose="020B0604020202020204" pitchFamily="34" charset="0"/>
              </a:rPr>
              <a:t>VD</a:t>
            </a:r>
            <a:r>
              <a:rPr lang="en-US" sz="2400" dirty="0">
                <a:solidFill>
                  <a:srgbClr val="000000"/>
                </a:solidFill>
                <a:latin typeface="Times New Roman" panose="02020603050405020304" pitchFamily="18" charset="0"/>
                <a:ea typeface="Arial" panose="020B0604020202020204" pitchFamily="34" charset="0"/>
              </a:rPr>
              <a:t>: in-</a:t>
            </a:r>
            <a:r>
              <a:rPr lang="en-US" sz="2400" dirty="0" err="1">
                <a:solidFill>
                  <a:srgbClr val="000000"/>
                </a:solidFill>
                <a:latin typeface="Times New Roman" panose="02020603050405020304" pitchFamily="18" charset="0"/>
                <a:ea typeface="Arial" panose="020B0604020202020204" pitchFamily="34" charset="0"/>
              </a:rPr>
              <a:t>tơ</a:t>
            </a:r>
            <a:r>
              <a:rPr lang="en-US" sz="2400" dirty="0">
                <a:solidFill>
                  <a:srgbClr val="000000"/>
                </a:solidFill>
                <a:latin typeface="Times New Roman" panose="02020603050405020304" pitchFamily="18" charset="0"/>
                <a:ea typeface="Arial" panose="020B0604020202020204" pitchFamily="34" charset="0"/>
              </a:rPr>
              <a:t>-</a:t>
            </a:r>
            <a:r>
              <a:rPr lang="en-US" sz="2400" dirty="0" err="1">
                <a:solidFill>
                  <a:srgbClr val="000000"/>
                </a:solidFill>
                <a:latin typeface="Times New Roman" panose="02020603050405020304" pitchFamily="18" charset="0"/>
                <a:ea typeface="Arial" panose="020B0604020202020204" pitchFamily="34" charset="0"/>
              </a:rPr>
              <a:t>nét</a:t>
            </a:r>
            <a:r>
              <a:rPr lang="en-US" sz="2400" dirty="0">
                <a:solidFill>
                  <a:srgbClr val="000000"/>
                </a:solidFill>
                <a:latin typeface="Times New Roman" panose="02020603050405020304" pitchFamily="18" charset="0"/>
                <a:ea typeface="Arial" panose="020B0604020202020204" pitchFamily="34" charset="0"/>
              </a:rPr>
              <a:t>; ma-</a:t>
            </a:r>
            <a:r>
              <a:rPr lang="en-US" sz="2400" dirty="0" err="1">
                <a:solidFill>
                  <a:srgbClr val="000000"/>
                </a:solidFill>
                <a:latin typeface="Times New Roman" panose="02020603050405020304" pitchFamily="18" charset="0"/>
                <a:ea typeface="Arial" panose="020B0604020202020204" pitchFamily="34" charset="0"/>
              </a:rPr>
              <a:t>két</a:t>
            </a:r>
            <a:r>
              <a:rPr lang="en-US" sz="2400" dirty="0">
                <a:solidFill>
                  <a:srgbClr val="000000"/>
                </a:solidFill>
                <a:latin typeface="Times New Roman" panose="02020603050405020304" pitchFamily="18" charset="0"/>
                <a:ea typeface="Arial" panose="020B0604020202020204" pitchFamily="34" charset="0"/>
              </a:rPr>
              <a:t>-ting, ô-</a:t>
            </a:r>
            <a:r>
              <a:rPr lang="en-US" sz="2400" dirty="0" err="1">
                <a:solidFill>
                  <a:srgbClr val="000000"/>
                </a:solidFill>
                <a:latin typeface="Times New Roman" panose="02020603050405020304" pitchFamily="18" charset="0"/>
                <a:ea typeface="Arial" panose="020B0604020202020204" pitchFamily="34" charset="0"/>
              </a:rPr>
              <a:t>dôn</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08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Folded Corner 14">
            <a:extLst>
              <a:ext uri="{FF2B5EF4-FFF2-40B4-BE49-F238E27FC236}">
                <a16:creationId xmlns:a16="http://schemas.microsoft.com/office/drawing/2014/main" id="{43DBF4F5-99FC-421A-9499-35139D85BD33}"/>
              </a:ext>
            </a:extLst>
          </p:cNvPr>
          <p:cNvSpPr/>
          <p:nvPr/>
        </p:nvSpPr>
        <p:spPr>
          <a:xfrm>
            <a:off x="2786235" y="470263"/>
            <a:ext cx="6677024" cy="4781288"/>
          </a:xfrm>
          <a:prstGeom prst="foldedCorner">
            <a:avLst/>
          </a:prstGeom>
          <a:solidFill>
            <a:srgbClr val="FAA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zh-CN" b="1" u="sng">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II. Kiến thức tiếng việt.</a:t>
            </a:r>
            <a:endParaRPr lang="zh-CN" altLang="en-US"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6" name="Rectangle 15">
            <a:extLst>
              <a:ext uri="{FF2B5EF4-FFF2-40B4-BE49-F238E27FC236}">
                <a16:creationId xmlns:a16="http://schemas.microsoft.com/office/drawing/2014/main" id="{73542330-D9CE-47F9-96C4-A49EA21F964B}"/>
              </a:ext>
            </a:extLst>
          </p:cNvPr>
          <p:cNvSpPr/>
          <p:nvPr/>
        </p:nvSpPr>
        <p:spPr>
          <a:xfrm rot="19010495">
            <a:off x="2286000" y="1866464"/>
            <a:ext cx="942975" cy="480958"/>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130629" y="470262"/>
            <a:ext cx="11952513" cy="6139543"/>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3298975-E4D6-4EF0-A0DD-C34A6B315261}"/>
              </a:ext>
            </a:extLst>
          </p:cNvPr>
          <p:cNvSpPr txBox="1"/>
          <p:nvPr/>
        </p:nvSpPr>
        <p:spPr>
          <a:xfrm>
            <a:off x="3540116" y="2923846"/>
            <a:ext cx="4928022" cy="954107"/>
          </a:xfrm>
          <a:prstGeom prst="rect">
            <a:avLst/>
          </a:prstGeom>
          <a:noFill/>
        </p:spPr>
        <p:txBody>
          <a:bodyPr wrap="square" rtlCol="0">
            <a:spAutoFit/>
          </a:bodyPr>
          <a:lstStyle/>
          <a:p>
            <a:pPr lvl="0" algn="just">
              <a:defRPr/>
            </a:pPr>
            <a:r>
              <a:rPr lang="vi-VN"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Nhắc </a:t>
            </a:r>
            <a:r>
              <a:rPr lang="vi-VN"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lại</a:t>
            </a:r>
            <a:r>
              <a:rPr lang="vi-VN"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ở </a:t>
            </a:r>
            <a:r>
              <a:rPr lang="en-US" sz="28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HK II.</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 name="Graphic 33" descr="Home">
            <a:hlinkClick r:id="rId2" action="ppaction://hlinksldjump"/>
            <a:extLst>
              <a:ext uri="{FF2B5EF4-FFF2-40B4-BE49-F238E27FC236}">
                <a16:creationId xmlns:a16="http://schemas.microsoft.com/office/drawing/2014/main" id="{263C0D3B-8BC8-49AD-B1B8-8CBD8B68ED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311302" y="5251551"/>
            <a:ext cx="1169396" cy="1169396"/>
          </a:xfrm>
          <a:prstGeom prst="rect">
            <a:avLst/>
          </a:prstGeom>
        </p:spPr>
      </p:pic>
      <p:pic>
        <p:nvPicPr>
          <p:cNvPr id="75" name="图片 55">
            <a:extLst>
              <a:ext uri="{FF2B5EF4-FFF2-40B4-BE49-F238E27FC236}">
                <a16:creationId xmlns:a16="http://schemas.microsoft.com/office/drawing/2014/main" id="{46E7B7DA-506F-43FF-8B63-8C6F5C0791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68138" y="-252217"/>
            <a:ext cx="4174433" cy="2027871"/>
          </a:xfrm>
          <a:prstGeom prst="rect">
            <a:avLst/>
          </a:prstGeom>
        </p:spPr>
      </p:pic>
      <p:sp>
        <p:nvSpPr>
          <p:cNvPr id="2" name="Rectangle 1"/>
          <p:cNvSpPr/>
          <p:nvPr/>
        </p:nvSpPr>
        <p:spPr>
          <a:xfrm>
            <a:off x="3974159" y="2554514"/>
            <a:ext cx="4301177" cy="523220"/>
          </a:xfrm>
          <a:prstGeom prst="rect">
            <a:avLst/>
          </a:prstGeom>
        </p:spPr>
        <p:txBody>
          <a:bodyPr wrap="none">
            <a:spAutoFit/>
          </a:bodyPr>
          <a:lstStyle/>
          <a:p>
            <a:pPr lvl="0" algn="ctr" defTabSz="457200">
              <a:defRPr/>
            </a:pPr>
            <a:r>
              <a:rPr lang="en-US" altLang="zh-CN" sz="28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III. </a:t>
            </a:r>
            <a:r>
              <a:rPr lang="en-US" altLang="zh-CN" sz="28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Kiến</a:t>
            </a:r>
            <a:r>
              <a:rPr lang="en-US" altLang="zh-CN" sz="28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8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thức</a:t>
            </a:r>
            <a:r>
              <a:rPr lang="en-US" altLang="zh-CN" sz="28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8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tập</a:t>
            </a:r>
            <a:r>
              <a:rPr lang="en-US" altLang="zh-CN" sz="28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8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làm</a:t>
            </a:r>
            <a:r>
              <a:rPr lang="en-US" altLang="zh-CN" sz="28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8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văn</a:t>
            </a:r>
            <a:r>
              <a:rPr lang="en-US" altLang="zh-CN" sz="28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a:t>
            </a:r>
            <a:endParaRPr lang="zh-CN" altLang="en-US" sz="28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extLst>
      <p:ext uri="{BB962C8B-B14F-4D97-AF65-F5344CB8AC3E}">
        <p14:creationId xmlns:p14="http://schemas.microsoft.com/office/powerpoint/2010/main" val="63812550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8B22279-63A3-48AE-AAB1-9B5162A178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906" y="2252133"/>
            <a:ext cx="4515725" cy="3709346"/>
          </a:xfrm>
          <a:prstGeom prst="rect">
            <a:avLst/>
          </a:prstGeom>
        </p:spPr>
      </p:pic>
      <p:sp>
        <p:nvSpPr>
          <p:cNvPr id="6" name="Google Shape;3188;p40">
            <a:extLst>
              <a:ext uri="{FF2B5EF4-FFF2-40B4-BE49-F238E27FC236}">
                <a16:creationId xmlns:a16="http://schemas.microsoft.com/office/drawing/2014/main" id="{24918AD8-2CA9-4CB9-AF26-4C410BA6B0CD}"/>
              </a:ext>
            </a:extLst>
          </p:cNvPr>
          <p:cNvSpPr/>
          <p:nvPr/>
        </p:nvSpPr>
        <p:spPr>
          <a:xfrm>
            <a:off x="4760326" y="1308587"/>
            <a:ext cx="6347941" cy="943546"/>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3189;p40">
            <a:extLst>
              <a:ext uri="{FF2B5EF4-FFF2-40B4-BE49-F238E27FC236}">
                <a16:creationId xmlns:a16="http://schemas.microsoft.com/office/drawing/2014/main" id="{F3605B29-0ACC-4172-8E12-8C2881C28053}"/>
              </a:ext>
            </a:extLst>
          </p:cNvPr>
          <p:cNvSpPr/>
          <p:nvPr/>
        </p:nvSpPr>
        <p:spPr>
          <a:xfrm>
            <a:off x="4729798" y="962697"/>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EBC05A"/>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rPr>
              <a:t>1</a:t>
            </a:r>
            <a:endParaRPr kumimoji="0" sz="2133"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endParaRPr>
          </a:p>
        </p:txBody>
      </p:sp>
      <p:sp>
        <p:nvSpPr>
          <p:cNvPr id="10" name="Google Shape;3190;p40">
            <a:extLst>
              <a:ext uri="{FF2B5EF4-FFF2-40B4-BE49-F238E27FC236}">
                <a16:creationId xmlns:a16="http://schemas.microsoft.com/office/drawing/2014/main" id="{16097CA0-4FC6-4E17-ABD4-B19A4A797D7D}"/>
              </a:ext>
            </a:extLst>
          </p:cNvPr>
          <p:cNvSpPr/>
          <p:nvPr/>
        </p:nvSpPr>
        <p:spPr>
          <a:xfrm>
            <a:off x="5000136" y="1362280"/>
            <a:ext cx="899" cy="26"/>
          </a:xfrm>
          <a:custGeom>
            <a:avLst/>
            <a:gdLst/>
            <a:ahLst/>
            <a:cxnLst/>
            <a:rect l="l" t="t" r="r" b="b"/>
            <a:pathLst>
              <a:path w="34" h="1" extrusionOk="0">
                <a:moveTo>
                  <a:pt x="33" y="0"/>
                </a:moveTo>
                <a:cubicBezTo>
                  <a:pt x="33" y="0"/>
                  <a:pt x="0" y="0"/>
                  <a:pt x="0" y="0"/>
                </a:cubicBezTo>
                <a:cubicBezTo>
                  <a:pt x="33" y="0"/>
                  <a:pt x="33" y="0"/>
                  <a:pt x="33" y="0"/>
                </a:cubicBezTo>
                <a:close/>
              </a:path>
            </a:pathLst>
          </a:custGeom>
          <a:solidFill>
            <a:srgbClr val="E1A9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3204;p40">
            <a:extLst>
              <a:ext uri="{FF2B5EF4-FFF2-40B4-BE49-F238E27FC236}">
                <a16:creationId xmlns:a16="http://schemas.microsoft.com/office/drawing/2014/main" id="{EAF896B8-D943-4CBE-8BC0-2E572C73E81E}"/>
              </a:ext>
            </a:extLst>
          </p:cNvPr>
          <p:cNvSpPr/>
          <p:nvPr/>
        </p:nvSpPr>
        <p:spPr>
          <a:xfrm>
            <a:off x="4546548" y="2359466"/>
            <a:ext cx="6259608" cy="1496918"/>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3205;p40">
            <a:extLst>
              <a:ext uri="{FF2B5EF4-FFF2-40B4-BE49-F238E27FC236}">
                <a16:creationId xmlns:a16="http://schemas.microsoft.com/office/drawing/2014/main" id="{0491CF2C-E7B8-4F10-8CBA-07AAD26C78CB}"/>
              </a:ext>
            </a:extLst>
          </p:cNvPr>
          <p:cNvSpPr/>
          <p:nvPr/>
        </p:nvSpPr>
        <p:spPr>
          <a:xfrm>
            <a:off x="4546548" y="2388123"/>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F4A261"/>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2</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pic>
        <p:nvPicPr>
          <p:cNvPr id="15" name="图片 14">
            <a:extLst>
              <a:ext uri="{FF2B5EF4-FFF2-40B4-BE49-F238E27FC236}">
                <a16:creationId xmlns:a16="http://schemas.microsoft.com/office/drawing/2014/main" id="{458B0A86-DA6F-4EEF-8A26-FBF6051A5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66" y="-395757"/>
            <a:ext cx="3177093" cy="3177093"/>
          </a:xfrm>
          <a:prstGeom prst="rect">
            <a:avLst/>
          </a:prstGeom>
        </p:spPr>
      </p:pic>
      <p:sp>
        <p:nvSpPr>
          <p:cNvPr id="16" name="文本框 2">
            <a:extLst>
              <a:ext uri="{FF2B5EF4-FFF2-40B4-BE49-F238E27FC236}">
                <a16:creationId xmlns:a16="http://schemas.microsoft.com/office/drawing/2014/main" id="{7AA56CCE-368F-4260-9AAC-3D694C4DDFFE}"/>
              </a:ext>
            </a:extLst>
          </p:cNvPr>
          <p:cNvSpPr txBox="1"/>
          <p:nvPr/>
        </p:nvSpPr>
        <p:spPr>
          <a:xfrm>
            <a:off x="834886" y="32091"/>
            <a:ext cx="8223655" cy="769441"/>
          </a:xfrm>
          <a:prstGeom prst="rect">
            <a:avLst/>
          </a:prstGeom>
          <a:noFill/>
        </p:spPr>
        <p:txBody>
          <a:bodyPr wrap="square" rtlCol="0">
            <a:spAutoFit/>
          </a:bodyPr>
          <a:lstStyle/>
          <a:p>
            <a:pPr lvl="0" algn="ctr" defTabSz="457200">
              <a:defRPr/>
            </a:pP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III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Các</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kiểu</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bài</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viết</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đã</a:t>
            </a:r>
            <a:r>
              <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học</a:t>
            </a:r>
            <a:endParaRPr lang="en-US" altLang="zh-CN" sz="4400" b="1" u="sng"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Synergistically utilize technically sound portals with frictionless chains. Dramatically customize…">
            <a:extLst>
              <a:ext uri="{FF2B5EF4-FFF2-40B4-BE49-F238E27FC236}">
                <a16:creationId xmlns:a16="http://schemas.microsoft.com/office/drawing/2014/main" id="{15D3F032-46BF-42F7-B2F1-ADF560E2045A}"/>
              </a:ext>
            </a:extLst>
          </p:cNvPr>
          <p:cNvSpPr txBox="1"/>
          <p:nvPr/>
        </p:nvSpPr>
        <p:spPr>
          <a:xfrm>
            <a:off x="5091168" y="1363700"/>
            <a:ext cx="6014402" cy="50783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200" dirty="0">
                <a:solidFill>
                  <a:srgbClr val="1C1F25"/>
                </a:solidFill>
                <a:latin typeface="Times New Roman" panose="02020603050405020304" pitchFamily="18" charset="0"/>
                <a:cs typeface="Times New Roman" panose="02020603050405020304" pitchFamily="18" charset="0"/>
                <a:sym typeface="Roboto Bold"/>
              </a:rPr>
              <a:t>Viết bài văn </a:t>
            </a:r>
            <a:r>
              <a:rPr lang="vi-VN" sz="2200" dirty="0" smtClean="0">
                <a:solidFill>
                  <a:srgbClr val="1C1F25"/>
                </a:solidFill>
                <a:latin typeface="Times New Roman" panose="02020603050405020304" pitchFamily="18" charset="0"/>
                <a:cs typeface="Times New Roman" panose="02020603050405020304" pitchFamily="18" charset="0"/>
                <a:sym typeface="Roboto Bold"/>
              </a:rPr>
              <a:t> </a:t>
            </a:r>
            <a:r>
              <a:rPr lang="vi-VN" sz="2200" dirty="0">
                <a:solidFill>
                  <a:srgbClr val="1C1F25"/>
                </a:solidFill>
                <a:latin typeface="Times New Roman" panose="02020603050405020304" pitchFamily="18" charset="0"/>
                <a:cs typeface="Times New Roman" panose="02020603050405020304" pitchFamily="18" charset="0"/>
                <a:sym typeface="Roboto Bold"/>
              </a:rPr>
              <a:t>kể lại một truyện cổ tích.</a:t>
            </a:r>
            <a:endParaRPr kumimoji="0" lang="en-US" sz="2200" b="0" i="0" u="none" strike="noStrike" kern="1200" cap="none" spc="0" normalizeH="0" baseline="0" noProof="0" dirty="0">
              <a:ln>
                <a:noFill/>
              </a:ln>
              <a:solidFill>
                <a:srgbClr val="1C1F25"/>
              </a:solidFill>
              <a:effectLst/>
              <a:uLnTx/>
              <a:uFillTx/>
              <a:latin typeface="Times New Roman" panose="02020603050405020304" pitchFamily="18" charset="0"/>
              <a:cs typeface="Times New Roman" panose="02020603050405020304" pitchFamily="18" charset="0"/>
              <a:sym typeface="Roboto Bold"/>
            </a:endParaRPr>
          </a:p>
        </p:txBody>
      </p:sp>
      <p:sp>
        <p:nvSpPr>
          <p:cNvPr id="18" name="Synergistically utilize technically sound portals with frictionless chains. Dramatically customize…">
            <a:extLst>
              <a:ext uri="{FF2B5EF4-FFF2-40B4-BE49-F238E27FC236}">
                <a16:creationId xmlns:a16="http://schemas.microsoft.com/office/drawing/2014/main" id="{A81A6142-AD6A-44D1-8C30-9DBD39003CF1}"/>
              </a:ext>
            </a:extLst>
          </p:cNvPr>
          <p:cNvSpPr txBox="1"/>
          <p:nvPr/>
        </p:nvSpPr>
        <p:spPr>
          <a:xfrm>
            <a:off x="5334020" y="2529766"/>
            <a:ext cx="5723909" cy="11079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vi-VN" sz="2400" dirty="0">
                <a:solidFill>
                  <a:srgbClr val="1C1F25"/>
                </a:solidFill>
                <a:latin typeface="Times New Roman" panose="02020603050405020304" pitchFamily="18" charset="0"/>
                <a:cs typeface="Times New Roman" panose="02020603050405020304" pitchFamily="18" charset="0"/>
                <a:sym typeface="Roboto Bold"/>
              </a:rPr>
              <a:t>Viết bài văn trình bày ý kiến về một </a:t>
            </a:r>
            <a:r>
              <a:rPr lang="en-US" sz="2400" dirty="0" err="1" smtClean="0">
                <a:solidFill>
                  <a:srgbClr val="1C1F25"/>
                </a:solidFill>
                <a:latin typeface="Times New Roman" panose="02020603050405020304" pitchFamily="18" charset="0"/>
                <a:cs typeface="Times New Roman" panose="02020603050405020304" pitchFamily="18" charset="0"/>
                <a:sym typeface="Roboto Bold"/>
              </a:rPr>
              <a:t>vấn</a:t>
            </a:r>
            <a:r>
              <a:rPr lang="en-US" sz="2400" dirty="0" smtClean="0">
                <a:solidFill>
                  <a:srgbClr val="1C1F25"/>
                </a:solidFill>
                <a:latin typeface="Times New Roman" panose="02020603050405020304" pitchFamily="18" charset="0"/>
                <a:cs typeface="Times New Roman" panose="02020603050405020304" pitchFamily="18" charset="0"/>
                <a:sym typeface="Roboto Bold"/>
              </a:rPr>
              <a:t> </a:t>
            </a:r>
            <a:r>
              <a:rPr lang="en-US" sz="2400" dirty="0" err="1" smtClean="0">
                <a:solidFill>
                  <a:srgbClr val="1C1F25"/>
                </a:solidFill>
                <a:latin typeface="Times New Roman" panose="02020603050405020304" pitchFamily="18" charset="0"/>
                <a:cs typeface="Times New Roman" panose="02020603050405020304" pitchFamily="18" charset="0"/>
                <a:sym typeface="Roboto Bold"/>
              </a:rPr>
              <a:t>đề</a:t>
            </a:r>
            <a:r>
              <a:rPr lang="en-US" sz="2400" dirty="0" smtClean="0">
                <a:solidFill>
                  <a:srgbClr val="1C1F25"/>
                </a:solidFill>
                <a:latin typeface="Times New Roman" panose="02020603050405020304" pitchFamily="18" charset="0"/>
                <a:cs typeface="Times New Roman" panose="02020603050405020304" pitchFamily="18" charset="0"/>
                <a:sym typeface="Roboto Bold"/>
              </a:rPr>
              <a:t> </a:t>
            </a:r>
            <a:r>
              <a:rPr lang="en-US" sz="2400" dirty="0" err="1" smtClean="0">
                <a:solidFill>
                  <a:srgbClr val="1C1F25"/>
                </a:solidFill>
                <a:latin typeface="Times New Roman" panose="02020603050405020304" pitchFamily="18" charset="0"/>
                <a:cs typeface="Times New Roman" panose="02020603050405020304" pitchFamily="18" charset="0"/>
                <a:sym typeface="Roboto Bold"/>
              </a:rPr>
              <a:t>trong</a:t>
            </a:r>
            <a:r>
              <a:rPr lang="en-US" sz="2400" dirty="0" smtClean="0">
                <a:solidFill>
                  <a:srgbClr val="1C1F25"/>
                </a:solidFill>
                <a:latin typeface="Times New Roman" panose="02020603050405020304" pitchFamily="18" charset="0"/>
                <a:cs typeface="Times New Roman" panose="02020603050405020304" pitchFamily="18" charset="0"/>
                <a:sym typeface="Roboto Bold"/>
              </a:rPr>
              <a:t> đ/s </a:t>
            </a:r>
            <a:r>
              <a:rPr lang="vi-VN" sz="2400" dirty="0" smtClean="0">
                <a:solidFill>
                  <a:srgbClr val="1C1F25"/>
                </a:solidFill>
                <a:latin typeface="Times New Roman" panose="02020603050405020304" pitchFamily="18" charset="0"/>
                <a:cs typeface="Times New Roman" panose="02020603050405020304" pitchFamily="18" charset="0"/>
                <a:sym typeface="Roboto Bold"/>
              </a:rPr>
              <a:t> </a:t>
            </a:r>
            <a:r>
              <a:rPr lang="vi-VN" sz="2400" dirty="0">
                <a:solidFill>
                  <a:srgbClr val="1C1F25"/>
                </a:solidFill>
                <a:latin typeface="Times New Roman" panose="02020603050405020304" pitchFamily="18" charset="0"/>
                <a:cs typeface="Times New Roman" panose="02020603050405020304" pitchFamily="18" charset="0"/>
                <a:sym typeface="Roboto Bold"/>
              </a:rPr>
              <a:t>mà em quan tâm.</a:t>
            </a:r>
          </a:p>
        </p:txBody>
      </p:sp>
      <p:sp>
        <p:nvSpPr>
          <p:cNvPr id="19" name="Google Shape;3204;p40">
            <a:extLst>
              <a:ext uri="{FF2B5EF4-FFF2-40B4-BE49-F238E27FC236}">
                <a16:creationId xmlns:a16="http://schemas.microsoft.com/office/drawing/2014/main" id="{E904D7D6-69D9-4DF2-9F38-00485C81C4C3}"/>
              </a:ext>
            </a:extLst>
          </p:cNvPr>
          <p:cNvSpPr/>
          <p:nvPr/>
        </p:nvSpPr>
        <p:spPr>
          <a:xfrm>
            <a:off x="4684364" y="4010196"/>
            <a:ext cx="6259608" cy="1496918"/>
          </a:xfrm>
          <a:custGeom>
            <a:avLst/>
            <a:gdLst/>
            <a:ahLst/>
            <a:cxnLst/>
            <a:rect l="l" t="t" r="r" b="b"/>
            <a:pathLst>
              <a:path w="56308" h="29995" extrusionOk="0">
                <a:moveTo>
                  <a:pt x="25997" y="0"/>
                </a:moveTo>
                <a:cubicBezTo>
                  <a:pt x="25091" y="0"/>
                  <a:pt x="24186" y="26"/>
                  <a:pt x="23284" y="84"/>
                </a:cubicBezTo>
                <a:cubicBezTo>
                  <a:pt x="20982" y="251"/>
                  <a:pt x="18647" y="251"/>
                  <a:pt x="16312" y="351"/>
                </a:cubicBezTo>
                <a:cubicBezTo>
                  <a:pt x="14845" y="418"/>
                  <a:pt x="13377" y="618"/>
                  <a:pt x="11909" y="785"/>
                </a:cubicBezTo>
                <a:cubicBezTo>
                  <a:pt x="10869" y="904"/>
                  <a:pt x="9855" y="1234"/>
                  <a:pt x="8798" y="1234"/>
                </a:cubicBezTo>
                <a:cubicBezTo>
                  <a:pt x="8668" y="1234"/>
                  <a:pt x="8538" y="1229"/>
                  <a:pt x="8407" y="1218"/>
                </a:cubicBezTo>
                <a:cubicBezTo>
                  <a:pt x="8240" y="1198"/>
                  <a:pt x="8075" y="1188"/>
                  <a:pt x="7911" y="1188"/>
                </a:cubicBezTo>
                <a:cubicBezTo>
                  <a:pt x="6763" y="1188"/>
                  <a:pt x="5680" y="1648"/>
                  <a:pt x="4571" y="1852"/>
                </a:cubicBezTo>
                <a:cubicBezTo>
                  <a:pt x="3436" y="2019"/>
                  <a:pt x="2536" y="2519"/>
                  <a:pt x="1735" y="3420"/>
                </a:cubicBezTo>
                <a:cubicBezTo>
                  <a:pt x="1101" y="4120"/>
                  <a:pt x="701" y="4854"/>
                  <a:pt x="668" y="5688"/>
                </a:cubicBezTo>
                <a:cubicBezTo>
                  <a:pt x="601" y="7856"/>
                  <a:pt x="268" y="9991"/>
                  <a:pt x="268" y="12160"/>
                </a:cubicBezTo>
                <a:cubicBezTo>
                  <a:pt x="268" y="12360"/>
                  <a:pt x="268" y="12560"/>
                  <a:pt x="234" y="12760"/>
                </a:cubicBezTo>
                <a:cubicBezTo>
                  <a:pt x="1" y="14795"/>
                  <a:pt x="101" y="16830"/>
                  <a:pt x="167" y="18864"/>
                </a:cubicBezTo>
                <a:cubicBezTo>
                  <a:pt x="234" y="20599"/>
                  <a:pt x="501" y="22267"/>
                  <a:pt x="634" y="24001"/>
                </a:cubicBezTo>
                <a:cubicBezTo>
                  <a:pt x="801" y="25703"/>
                  <a:pt x="1368" y="27270"/>
                  <a:pt x="2336" y="28671"/>
                </a:cubicBezTo>
                <a:cubicBezTo>
                  <a:pt x="2803" y="29405"/>
                  <a:pt x="3436" y="29906"/>
                  <a:pt x="4337" y="29972"/>
                </a:cubicBezTo>
                <a:cubicBezTo>
                  <a:pt x="4600" y="29986"/>
                  <a:pt x="4856" y="29994"/>
                  <a:pt x="5112" y="29994"/>
                </a:cubicBezTo>
                <a:cubicBezTo>
                  <a:pt x="5474" y="29994"/>
                  <a:pt x="5834" y="29978"/>
                  <a:pt x="6205" y="29939"/>
                </a:cubicBezTo>
                <a:cubicBezTo>
                  <a:pt x="7006" y="29839"/>
                  <a:pt x="7840" y="29672"/>
                  <a:pt x="8640" y="29672"/>
                </a:cubicBezTo>
                <a:cubicBezTo>
                  <a:pt x="10542" y="29672"/>
                  <a:pt x="12410" y="29439"/>
                  <a:pt x="14311" y="29372"/>
                </a:cubicBezTo>
                <a:cubicBezTo>
                  <a:pt x="16246" y="29305"/>
                  <a:pt x="18180" y="29105"/>
                  <a:pt x="20148" y="29105"/>
                </a:cubicBezTo>
                <a:cubicBezTo>
                  <a:pt x="21383" y="29105"/>
                  <a:pt x="22617" y="28938"/>
                  <a:pt x="23851" y="28872"/>
                </a:cubicBezTo>
                <a:cubicBezTo>
                  <a:pt x="25953" y="28771"/>
                  <a:pt x="28021" y="28638"/>
                  <a:pt x="30122" y="28571"/>
                </a:cubicBezTo>
                <a:cubicBezTo>
                  <a:pt x="30483" y="28565"/>
                  <a:pt x="30843" y="28563"/>
                  <a:pt x="31203" y="28563"/>
                </a:cubicBezTo>
                <a:cubicBezTo>
                  <a:pt x="32878" y="28563"/>
                  <a:pt x="34552" y="28622"/>
                  <a:pt x="36227" y="28705"/>
                </a:cubicBezTo>
                <a:cubicBezTo>
                  <a:pt x="36740" y="28740"/>
                  <a:pt x="37250" y="28754"/>
                  <a:pt x="37760" y="28754"/>
                </a:cubicBezTo>
                <a:cubicBezTo>
                  <a:pt x="39172" y="28754"/>
                  <a:pt x="40576" y="28645"/>
                  <a:pt x="41997" y="28571"/>
                </a:cubicBezTo>
                <a:cubicBezTo>
                  <a:pt x="42303" y="28560"/>
                  <a:pt x="42608" y="28555"/>
                  <a:pt x="42913" y="28555"/>
                </a:cubicBezTo>
                <a:cubicBezTo>
                  <a:pt x="44071" y="28555"/>
                  <a:pt x="45228" y="28621"/>
                  <a:pt x="46385" y="28621"/>
                </a:cubicBezTo>
                <a:cubicBezTo>
                  <a:pt x="46691" y="28621"/>
                  <a:pt x="46996" y="28616"/>
                  <a:pt x="47301" y="28605"/>
                </a:cubicBezTo>
                <a:cubicBezTo>
                  <a:pt x="49102" y="28538"/>
                  <a:pt x="50837" y="28138"/>
                  <a:pt x="52572" y="27571"/>
                </a:cubicBezTo>
                <a:cubicBezTo>
                  <a:pt x="53439" y="27304"/>
                  <a:pt x="54006" y="26703"/>
                  <a:pt x="54440" y="25936"/>
                </a:cubicBezTo>
                <a:cubicBezTo>
                  <a:pt x="55540" y="24068"/>
                  <a:pt x="55507" y="22033"/>
                  <a:pt x="55474" y="19999"/>
                </a:cubicBezTo>
                <a:cubicBezTo>
                  <a:pt x="55474" y="19832"/>
                  <a:pt x="55374" y="19665"/>
                  <a:pt x="55374" y="19465"/>
                </a:cubicBezTo>
                <a:cubicBezTo>
                  <a:pt x="55540" y="17964"/>
                  <a:pt x="55607" y="16429"/>
                  <a:pt x="55740" y="14895"/>
                </a:cubicBezTo>
                <a:cubicBezTo>
                  <a:pt x="55974" y="12860"/>
                  <a:pt x="56207" y="10859"/>
                  <a:pt x="56074" y="8824"/>
                </a:cubicBezTo>
                <a:cubicBezTo>
                  <a:pt x="56074" y="8590"/>
                  <a:pt x="56074" y="8323"/>
                  <a:pt x="56107" y="8090"/>
                </a:cubicBezTo>
                <a:cubicBezTo>
                  <a:pt x="56308" y="6789"/>
                  <a:pt x="56207" y="5455"/>
                  <a:pt x="55907" y="4154"/>
                </a:cubicBezTo>
                <a:cubicBezTo>
                  <a:pt x="55774" y="3453"/>
                  <a:pt x="55407" y="2920"/>
                  <a:pt x="54873" y="2453"/>
                </a:cubicBezTo>
                <a:cubicBezTo>
                  <a:pt x="54573" y="2186"/>
                  <a:pt x="54239" y="1886"/>
                  <a:pt x="53872" y="1719"/>
                </a:cubicBezTo>
                <a:cubicBezTo>
                  <a:pt x="53205" y="1419"/>
                  <a:pt x="52605" y="918"/>
                  <a:pt x="51804" y="885"/>
                </a:cubicBezTo>
                <a:cubicBezTo>
                  <a:pt x="49269" y="751"/>
                  <a:pt x="46767" y="585"/>
                  <a:pt x="44266" y="518"/>
                </a:cubicBezTo>
                <a:cubicBezTo>
                  <a:pt x="39829" y="418"/>
                  <a:pt x="35426" y="551"/>
                  <a:pt x="30989" y="218"/>
                </a:cubicBezTo>
                <a:cubicBezTo>
                  <a:pt x="29344" y="88"/>
                  <a:pt x="27671" y="0"/>
                  <a:pt x="25997" y="0"/>
                </a:cubicBezTo>
                <a:close/>
              </a:path>
            </a:pathLst>
          </a:custGeom>
          <a:solidFill>
            <a:srgbClr val="EEEEEE"/>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3205;p40">
            <a:extLst>
              <a:ext uri="{FF2B5EF4-FFF2-40B4-BE49-F238E27FC236}">
                <a16:creationId xmlns:a16="http://schemas.microsoft.com/office/drawing/2014/main" id="{EF8276F0-AF35-4715-8F21-210E9AEA172C}"/>
              </a:ext>
            </a:extLst>
          </p:cNvPr>
          <p:cNvSpPr/>
          <p:nvPr/>
        </p:nvSpPr>
        <p:spPr>
          <a:xfrm>
            <a:off x="4684364" y="4038853"/>
            <a:ext cx="604222" cy="536164"/>
          </a:xfrm>
          <a:custGeom>
            <a:avLst/>
            <a:gdLst/>
            <a:ahLst/>
            <a:cxnLst/>
            <a:rect l="l" t="t" r="r" b="b"/>
            <a:pathLst>
              <a:path w="19715" h="20900" extrusionOk="0">
                <a:moveTo>
                  <a:pt x="9613" y="1"/>
                </a:moveTo>
                <a:cubicBezTo>
                  <a:pt x="8599" y="1"/>
                  <a:pt x="7632" y="282"/>
                  <a:pt x="6739" y="803"/>
                </a:cubicBezTo>
                <a:cubicBezTo>
                  <a:pt x="4604" y="2037"/>
                  <a:pt x="3136" y="3839"/>
                  <a:pt x="2269" y="6140"/>
                </a:cubicBezTo>
                <a:cubicBezTo>
                  <a:pt x="1435" y="8342"/>
                  <a:pt x="601" y="10543"/>
                  <a:pt x="301" y="12912"/>
                </a:cubicBezTo>
                <a:cubicBezTo>
                  <a:pt x="168" y="13846"/>
                  <a:pt x="67" y="14746"/>
                  <a:pt x="201" y="15647"/>
                </a:cubicBezTo>
                <a:cubicBezTo>
                  <a:pt x="334" y="16381"/>
                  <a:pt x="334" y="17048"/>
                  <a:pt x="134" y="17749"/>
                </a:cubicBezTo>
                <a:cubicBezTo>
                  <a:pt x="1" y="18282"/>
                  <a:pt x="134" y="18582"/>
                  <a:pt x="568" y="18849"/>
                </a:cubicBezTo>
                <a:cubicBezTo>
                  <a:pt x="1135" y="19216"/>
                  <a:pt x="1735" y="19583"/>
                  <a:pt x="2236" y="20017"/>
                </a:cubicBezTo>
                <a:cubicBezTo>
                  <a:pt x="2912" y="20626"/>
                  <a:pt x="3634" y="20899"/>
                  <a:pt x="4423" y="20899"/>
                </a:cubicBezTo>
                <a:cubicBezTo>
                  <a:pt x="4801" y="20899"/>
                  <a:pt x="5194" y="20836"/>
                  <a:pt x="5605" y="20717"/>
                </a:cubicBezTo>
                <a:cubicBezTo>
                  <a:pt x="7339" y="20150"/>
                  <a:pt x="9141" y="19850"/>
                  <a:pt x="10942" y="19483"/>
                </a:cubicBezTo>
                <a:cubicBezTo>
                  <a:pt x="12543" y="19150"/>
                  <a:pt x="14244" y="19216"/>
                  <a:pt x="15845" y="18816"/>
                </a:cubicBezTo>
                <a:cubicBezTo>
                  <a:pt x="16246" y="18516"/>
                  <a:pt x="16646" y="18249"/>
                  <a:pt x="17013" y="17949"/>
                </a:cubicBezTo>
                <a:cubicBezTo>
                  <a:pt x="17280" y="17749"/>
                  <a:pt x="17580" y="17482"/>
                  <a:pt x="17580" y="17115"/>
                </a:cubicBezTo>
                <a:cubicBezTo>
                  <a:pt x="17613" y="16247"/>
                  <a:pt x="18214" y="15747"/>
                  <a:pt x="18781" y="15247"/>
                </a:cubicBezTo>
                <a:cubicBezTo>
                  <a:pt x="19081" y="14313"/>
                  <a:pt x="19348" y="13379"/>
                  <a:pt x="19515" y="12445"/>
                </a:cubicBezTo>
                <a:cubicBezTo>
                  <a:pt x="19581" y="12011"/>
                  <a:pt x="19715" y="11577"/>
                  <a:pt x="19648" y="11144"/>
                </a:cubicBezTo>
                <a:cubicBezTo>
                  <a:pt x="19515" y="9476"/>
                  <a:pt x="19114" y="7942"/>
                  <a:pt x="17914" y="6707"/>
                </a:cubicBezTo>
                <a:cubicBezTo>
                  <a:pt x="17346" y="6340"/>
                  <a:pt x="16946" y="5807"/>
                  <a:pt x="16479" y="5340"/>
                </a:cubicBezTo>
                <a:cubicBezTo>
                  <a:pt x="16346" y="5173"/>
                  <a:pt x="16246" y="4939"/>
                  <a:pt x="16212" y="4706"/>
                </a:cubicBezTo>
                <a:cubicBezTo>
                  <a:pt x="16112" y="3872"/>
                  <a:pt x="15845" y="3138"/>
                  <a:pt x="15312" y="2504"/>
                </a:cubicBezTo>
                <a:cubicBezTo>
                  <a:pt x="15245" y="2404"/>
                  <a:pt x="15278" y="2271"/>
                  <a:pt x="15245" y="2137"/>
                </a:cubicBezTo>
                <a:cubicBezTo>
                  <a:pt x="15178" y="2104"/>
                  <a:pt x="15078" y="2071"/>
                  <a:pt x="15011" y="2037"/>
                </a:cubicBezTo>
                <a:lnTo>
                  <a:pt x="14978" y="2037"/>
                </a:lnTo>
                <a:cubicBezTo>
                  <a:pt x="13977" y="1003"/>
                  <a:pt x="12810" y="303"/>
                  <a:pt x="11376" y="169"/>
                </a:cubicBezTo>
                <a:cubicBezTo>
                  <a:pt x="11142" y="136"/>
                  <a:pt x="10909" y="136"/>
                  <a:pt x="10675" y="103"/>
                </a:cubicBezTo>
                <a:cubicBezTo>
                  <a:pt x="10316" y="34"/>
                  <a:pt x="9962" y="1"/>
                  <a:pt x="9613" y="1"/>
                </a:cubicBezTo>
                <a:close/>
              </a:path>
            </a:pathLst>
          </a:custGeom>
          <a:solidFill>
            <a:srgbClr val="92D050"/>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33" b="1" i="0" u="none" strike="noStrike" kern="0" cap="none" spc="0" normalizeH="0" baseline="0" noProof="0" dirty="0">
                <a:ln>
                  <a:noFill/>
                </a:ln>
                <a:solidFill>
                  <a:srgbClr val="000000"/>
                </a:solidFill>
                <a:effectLst/>
                <a:uLnTx/>
                <a:uFillTx/>
                <a:latin typeface="Fira Sans"/>
                <a:ea typeface="Fira Sans"/>
                <a:cs typeface="Fira Sans"/>
                <a:sym typeface="Fira Sans"/>
              </a:rPr>
              <a:t>3</a:t>
            </a:r>
            <a:endParaRPr kumimoji="0" sz="1867" b="0" i="0" u="none" strike="noStrike" kern="0" cap="none" spc="0" normalizeH="0" baseline="0" noProof="0" dirty="0">
              <a:ln>
                <a:noFill/>
              </a:ln>
              <a:solidFill>
                <a:srgbClr val="000000"/>
              </a:solidFill>
              <a:effectLst/>
              <a:uLnTx/>
              <a:uFillTx/>
              <a:latin typeface="Fira Sans"/>
              <a:ea typeface="Fira Sans"/>
              <a:cs typeface="Fira Sans"/>
              <a:sym typeface="Fira Sans"/>
            </a:endParaRPr>
          </a:p>
        </p:txBody>
      </p:sp>
      <p:sp>
        <p:nvSpPr>
          <p:cNvPr id="21" name="Synergistically utilize technically sound portals with frictionless chains. Dramatically customize…">
            <a:extLst>
              <a:ext uri="{FF2B5EF4-FFF2-40B4-BE49-F238E27FC236}">
                <a16:creationId xmlns:a16="http://schemas.microsoft.com/office/drawing/2014/main" id="{EC1D9636-18E8-4E2F-B1FD-53004E7C67CD}"/>
              </a:ext>
            </a:extLst>
          </p:cNvPr>
          <p:cNvSpPr txBox="1"/>
          <p:nvPr/>
        </p:nvSpPr>
        <p:spPr>
          <a:xfrm>
            <a:off x="5150770" y="4665114"/>
            <a:ext cx="5723909" cy="48763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412750" hangingPunct="0">
              <a:lnSpc>
                <a:spcPct val="150000"/>
              </a:lnSpc>
              <a:defRPr sz="2000" b="0">
                <a:solidFill>
                  <a:srgbClr val="1C1F25"/>
                </a:solidFill>
                <a:latin typeface="Roboto Bold"/>
                <a:ea typeface="Roboto Bold"/>
                <a:cs typeface="Roboto Bold"/>
                <a:sym typeface="Roboto Bold"/>
              </a:defRPr>
            </a:pPr>
            <a:r>
              <a:rPr lang="en-US" sz="2400" dirty="0">
                <a:solidFill>
                  <a:srgbClr val="1C1F25"/>
                </a:solidFill>
                <a:latin typeface="Times New Roman" panose="02020603050405020304" pitchFamily="18" charset="0"/>
                <a:cs typeface="Times New Roman" panose="02020603050405020304" pitchFamily="18" charset="0"/>
                <a:sym typeface="Roboto Bold"/>
              </a:rPr>
              <a:t> </a:t>
            </a:r>
            <a:r>
              <a:rPr lang="en-US" sz="2400" dirty="0" err="1" smtClean="0">
                <a:solidFill>
                  <a:srgbClr val="1C1F25"/>
                </a:solidFill>
                <a:latin typeface="Times New Roman" panose="02020603050405020304" pitchFamily="18" charset="0"/>
                <a:cs typeface="Times New Roman" panose="02020603050405020304" pitchFamily="18" charset="0"/>
                <a:sym typeface="Roboto Bold"/>
              </a:rPr>
              <a:t>Viết</a:t>
            </a:r>
            <a:r>
              <a:rPr lang="en-US" sz="2400" dirty="0" smtClean="0">
                <a:solidFill>
                  <a:srgbClr val="1C1F25"/>
                </a:solidFill>
                <a:latin typeface="Times New Roman" panose="02020603050405020304" pitchFamily="18" charset="0"/>
                <a:cs typeface="Times New Roman" panose="02020603050405020304" pitchFamily="18" charset="0"/>
                <a:sym typeface="Roboto Bold"/>
              </a:rPr>
              <a:t> </a:t>
            </a:r>
            <a:r>
              <a:rPr lang="en-US" sz="2400" dirty="0" err="1" smtClean="0">
                <a:solidFill>
                  <a:srgbClr val="1C1F25"/>
                </a:solidFill>
                <a:latin typeface="Times New Roman" panose="02020603050405020304" pitchFamily="18" charset="0"/>
                <a:cs typeface="Times New Roman" panose="02020603050405020304" pitchFamily="18" charset="0"/>
                <a:sym typeface="Roboto Bold"/>
              </a:rPr>
              <a:t>bài</a:t>
            </a:r>
            <a:r>
              <a:rPr lang="en-US" sz="2400" dirty="0" smtClean="0">
                <a:solidFill>
                  <a:srgbClr val="1C1F25"/>
                </a:solidFill>
                <a:latin typeface="Times New Roman" panose="02020603050405020304" pitchFamily="18" charset="0"/>
                <a:cs typeface="Times New Roman" panose="02020603050405020304" pitchFamily="18" charset="0"/>
                <a:sym typeface="Roboto Bold"/>
              </a:rPr>
              <a:t> </a:t>
            </a:r>
            <a:r>
              <a:rPr lang="en-US" sz="2400" dirty="0" err="1" smtClean="0">
                <a:solidFill>
                  <a:srgbClr val="1C1F25"/>
                </a:solidFill>
                <a:latin typeface="Times New Roman" panose="02020603050405020304" pitchFamily="18" charset="0"/>
                <a:cs typeface="Times New Roman" panose="02020603050405020304" pitchFamily="18" charset="0"/>
                <a:sym typeface="Roboto Bold"/>
              </a:rPr>
              <a:t>văn</a:t>
            </a:r>
            <a:r>
              <a:rPr lang="en-US" sz="2400" dirty="0" smtClean="0">
                <a:solidFill>
                  <a:srgbClr val="1C1F25"/>
                </a:solidFill>
                <a:latin typeface="Times New Roman" panose="02020603050405020304" pitchFamily="18" charset="0"/>
                <a:cs typeface="Times New Roman" panose="02020603050405020304" pitchFamily="18" charset="0"/>
                <a:sym typeface="Roboto Bold"/>
              </a:rPr>
              <a:t> </a:t>
            </a:r>
            <a:r>
              <a:rPr lang="en-US" sz="2400" dirty="0" err="1" smtClean="0">
                <a:solidFill>
                  <a:srgbClr val="1C1F25"/>
                </a:solidFill>
                <a:latin typeface="Times New Roman" panose="02020603050405020304" pitchFamily="18" charset="0"/>
                <a:cs typeface="Times New Roman" panose="02020603050405020304" pitchFamily="18" charset="0"/>
                <a:sym typeface="Roboto Bold"/>
              </a:rPr>
              <a:t>thuyết</a:t>
            </a:r>
            <a:r>
              <a:rPr lang="en-US" sz="2400" dirty="0" smtClean="0">
                <a:solidFill>
                  <a:srgbClr val="1C1F25"/>
                </a:solidFill>
                <a:latin typeface="Times New Roman" panose="02020603050405020304" pitchFamily="18" charset="0"/>
                <a:cs typeface="Times New Roman" panose="02020603050405020304" pitchFamily="18" charset="0"/>
                <a:sym typeface="Roboto Bold"/>
              </a:rPr>
              <a:t> minh.</a:t>
            </a:r>
            <a:endParaRPr lang="vi-VN" sz="2400" dirty="0">
              <a:solidFill>
                <a:srgbClr val="1C1F25"/>
              </a:solidFill>
              <a:latin typeface="Times New Roman" panose="02020603050405020304" pitchFamily="18" charset="0"/>
              <a:cs typeface="Times New Roman" panose="02020603050405020304" pitchFamily="18" charset="0"/>
              <a:sym typeface="Roboto Bold"/>
            </a:endParaRPr>
          </a:p>
        </p:txBody>
      </p:sp>
    </p:spTree>
    <p:extLst>
      <p:ext uri="{BB962C8B-B14F-4D97-AF65-F5344CB8AC3E}">
        <p14:creationId xmlns:p14="http://schemas.microsoft.com/office/powerpoint/2010/main" val="557332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fltVal val="0"/>
                                          </p:val>
                                        </p:tav>
                                        <p:tav tm="100000">
                                          <p:val>
                                            <p:strVal val="#ppt_w"/>
                                          </p:val>
                                        </p:tav>
                                      </p:tavLst>
                                    </p:anim>
                                    <p:anim calcmode="lin" valueType="num">
                                      <p:cBhvr>
                                        <p:cTn id="30" dur="1000" fill="hold"/>
                                        <p:tgtEl>
                                          <p:spTgt spid="18"/>
                                        </p:tgtEl>
                                        <p:attrNameLst>
                                          <p:attrName>ppt_h</p:attrName>
                                        </p:attrNameLst>
                                      </p:cBhvr>
                                      <p:tavLst>
                                        <p:tav tm="0">
                                          <p:val>
                                            <p:fltVal val="0"/>
                                          </p:val>
                                        </p:tav>
                                        <p:tav tm="100000">
                                          <p:val>
                                            <p:strVal val="#ppt_h"/>
                                          </p:val>
                                        </p:tav>
                                      </p:tavLst>
                                    </p:anim>
                                    <p:anim calcmode="lin" valueType="num">
                                      <p:cBhvr>
                                        <p:cTn id="31" dur="1000" fill="hold"/>
                                        <p:tgtEl>
                                          <p:spTgt spid="18"/>
                                        </p:tgtEl>
                                        <p:attrNameLst>
                                          <p:attrName>style.rotation</p:attrName>
                                        </p:attrNameLst>
                                      </p:cBhvr>
                                      <p:tavLst>
                                        <p:tav tm="0">
                                          <p:val>
                                            <p:fltVal val="90"/>
                                          </p:val>
                                        </p:tav>
                                        <p:tav tm="100000">
                                          <p:val>
                                            <p:fltVal val="0"/>
                                          </p:val>
                                        </p:tav>
                                      </p:tavLst>
                                    </p:anim>
                                    <p:animEffect transition="in" filter="fade">
                                      <p:cBhvr>
                                        <p:cTn id="32" dur="1000"/>
                                        <p:tgtEl>
                                          <p:spTgt spid="18"/>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style.rotation</p:attrName>
                                        </p:attrNameLst>
                                      </p:cBhvr>
                                      <p:tavLst>
                                        <p:tav tm="0">
                                          <p:val>
                                            <p:fltVal val="90"/>
                                          </p:val>
                                        </p:tav>
                                        <p:tav tm="100000">
                                          <p:val>
                                            <p:fltVal val="0"/>
                                          </p:val>
                                        </p:tav>
                                      </p:tavLst>
                                    </p:anim>
                                    <p:animEffect transition="in" filter="fade">
                                      <p:cBhvr>
                                        <p:cTn id="46" dur="1000"/>
                                        <p:tgtEl>
                                          <p:spTgt spid="2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fltVal val="0"/>
                                          </p:val>
                                        </p:tav>
                                        <p:tav tm="100000">
                                          <p:val>
                                            <p:strVal val="#ppt_w"/>
                                          </p:val>
                                        </p:tav>
                                      </p:tavLst>
                                    </p:anim>
                                    <p:anim calcmode="lin" valueType="num">
                                      <p:cBhvr>
                                        <p:cTn id="50" dur="1000" fill="hold"/>
                                        <p:tgtEl>
                                          <p:spTgt spid="19"/>
                                        </p:tgtEl>
                                        <p:attrNameLst>
                                          <p:attrName>ppt_h</p:attrName>
                                        </p:attrNameLst>
                                      </p:cBhvr>
                                      <p:tavLst>
                                        <p:tav tm="0">
                                          <p:val>
                                            <p:fltVal val="0"/>
                                          </p:val>
                                        </p:tav>
                                        <p:tav tm="100000">
                                          <p:val>
                                            <p:strVal val="#ppt_h"/>
                                          </p:val>
                                        </p:tav>
                                      </p:tavLst>
                                    </p:anim>
                                    <p:anim calcmode="lin" valueType="num">
                                      <p:cBhvr>
                                        <p:cTn id="51" dur="1000" fill="hold"/>
                                        <p:tgtEl>
                                          <p:spTgt spid="19"/>
                                        </p:tgtEl>
                                        <p:attrNameLst>
                                          <p:attrName>style.rotation</p:attrName>
                                        </p:attrNameLst>
                                      </p:cBhvr>
                                      <p:tavLst>
                                        <p:tav tm="0">
                                          <p:val>
                                            <p:fltVal val="90"/>
                                          </p:val>
                                        </p:tav>
                                        <p:tav tm="100000">
                                          <p:val>
                                            <p:fltVal val="0"/>
                                          </p:val>
                                        </p:tav>
                                      </p:tavLst>
                                    </p:anim>
                                    <p:animEffect transition="in" filter="fade">
                                      <p:cBhvr>
                                        <p:cTn id="52" dur="1000"/>
                                        <p:tgtEl>
                                          <p:spTgt spid="1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ppt_w</p:attrName>
                                        </p:attrNameLst>
                                      </p:cBhvr>
                                      <p:tavLst>
                                        <p:tav tm="0">
                                          <p:val>
                                            <p:fltVal val="0"/>
                                          </p:val>
                                        </p:tav>
                                        <p:tav tm="100000">
                                          <p:val>
                                            <p:strVal val="#ppt_w"/>
                                          </p:val>
                                        </p:tav>
                                      </p:tavLst>
                                    </p:anim>
                                    <p:anim calcmode="lin" valueType="num">
                                      <p:cBhvr>
                                        <p:cTn id="56" dur="1000" fill="hold"/>
                                        <p:tgtEl>
                                          <p:spTgt spid="21"/>
                                        </p:tgtEl>
                                        <p:attrNameLst>
                                          <p:attrName>ppt_h</p:attrName>
                                        </p:attrNameLst>
                                      </p:cBhvr>
                                      <p:tavLst>
                                        <p:tav tm="0">
                                          <p:val>
                                            <p:fltVal val="0"/>
                                          </p:val>
                                        </p:tav>
                                        <p:tav tm="100000">
                                          <p:val>
                                            <p:strVal val="#ppt_h"/>
                                          </p:val>
                                        </p:tav>
                                      </p:tavLst>
                                    </p:anim>
                                    <p:anim calcmode="lin" valueType="num">
                                      <p:cBhvr>
                                        <p:cTn id="57" dur="1000" fill="hold"/>
                                        <p:tgtEl>
                                          <p:spTgt spid="21"/>
                                        </p:tgtEl>
                                        <p:attrNameLst>
                                          <p:attrName>style.rotation</p:attrName>
                                        </p:attrNameLst>
                                      </p:cBhvr>
                                      <p:tavLst>
                                        <p:tav tm="0">
                                          <p:val>
                                            <p:fltVal val="90"/>
                                          </p:val>
                                        </p:tav>
                                        <p:tav tm="100000">
                                          <p:val>
                                            <p:fltVal val="0"/>
                                          </p:val>
                                        </p:tav>
                                      </p:tavLst>
                                    </p:anim>
                                    <p:animEffect transition="in" filter="fade">
                                      <p:cBhvr>
                                        <p:cTn id="5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P spid="16" grpId="0"/>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C83A741-D898-4805-9D37-F9E109091B40}"/>
              </a:ext>
            </a:extLst>
          </p:cNvPr>
          <p:cNvGraphicFramePr>
            <a:graphicFrameLocks noGrp="1"/>
          </p:cNvGraphicFramePr>
          <p:nvPr>
            <p:extLst>
              <p:ext uri="{D42A27DB-BD31-4B8C-83A1-F6EECF244321}">
                <p14:modId xmlns:p14="http://schemas.microsoft.com/office/powerpoint/2010/main" val="552546930"/>
              </p:ext>
            </p:extLst>
          </p:nvPr>
        </p:nvGraphicFramePr>
        <p:xfrm>
          <a:off x="94004" y="83914"/>
          <a:ext cx="11955565" cy="6202488"/>
        </p:xfrm>
        <a:graphic>
          <a:graphicData uri="http://schemas.openxmlformats.org/drawingml/2006/table">
            <a:tbl>
              <a:tblPr firstRow="1" firstCol="1" bandRow="1"/>
              <a:tblGrid>
                <a:gridCol w="1354133">
                  <a:extLst>
                    <a:ext uri="{9D8B030D-6E8A-4147-A177-3AD203B41FA5}">
                      <a16:colId xmlns:a16="http://schemas.microsoft.com/office/drawing/2014/main" val="2139346519"/>
                    </a:ext>
                  </a:extLst>
                </a:gridCol>
                <a:gridCol w="1148615">
                  <a:extLst>
                    <a:ext uri="{9D8B030D-6E8A-4147-A177-3AD203B41FA5}">
                      <a16:colId xmlns:a16="http://schemas.microsoft.com/office/drawing/2014/main" val="2529451770"/>
                    </a:ext>
                  </a:extLst>
                </a:gridCol>
                <a:gridCol w="4239407">
                  <a:extLst>
                    <a:ext uri="{9D8B030D-6E8A-4147-A177-3AD203B41FA5}">
                      <a16:colId xmlns:a16="http://schemas.microsoft.com/office/drawing/2014/main" val="2336662752"/>
                    </a:ext>
                  </a:extLst>
                </a:gridCol>
                <a:gridCol w="2013381">
                  <a:extLst>
                    <a:ext uri="{9D8B030D-6E8A-4147-A177-3AD203B41FA5}">
                      <a16:colId xmlns:a16="http://schemas.microsoft.com/office/drawing/2014/main" val="1094896484"/>
                    </a:ext>
                  </a:extLst>
                </a:gridCol>
                <a:gridCol w="1345478">
                  <a:extLst>
                    <a:ext uri="{9D8B030D-6E8A-4147-A177-3AD203B41FA5}">
                      <a16:colId xmlns:a16="http://schemas.microsoft.com/office/drawing/2014/main" val="695868162"/>
                    </a:ext>
                  </a:extLst>
                </a:gridCol>
                <a:gridCol w="1854551">
                  <a:extLst>
                    <a:ext uri="{9D8B030D-6E8A-4147-A177-3AD203B41FA5}">
                      <a16:colId xmlns:a16="http://schemas.microsoft.com/office/drawing/2014/main" val="3568127069"/>
                    </a:ext>
                  </a:extLst>
                </a:gridCol>
              </a:tblGrid>
              <a:tr h="1428692">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kiểu bài viết</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 đích</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 cơ bản thực hiện bài viết</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tài cụ thể</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kinh nghiệm mà em tự rút ra được khi thực hiện viết từng kiểu bài</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5237862"/>
                  </a:ext>
                </a:extLst>
              </a:tr>
              <a:tr h="4739448">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528250"/>
                  </a:ext>
                </a:extLst>
              </a:tr>
            </a:tbl>
          </a:graphicData>
        </a:graphic>
      </p:graphicFrame>
      <p:sp>
        <p:nvSpPr>
          <p:cNvPr id="3" name="TextBox 2">
            <a:extLst>
              <a:ext uri="{FF2B5EF4-FFF2-40B4-BE49-F238E27FC236}">
                <a16:creationId xmlns:a16="http://schemas.microsoft.com/office/drawing/2014/main" id="{663AF241-882A-42EB-8A5D-FD5BCFE5EDBD}"/>
              </a:ext>
            </a:extLst>
          </p:cNvPr>
          <p:cNvSpPr txBox="1"/>
          <p:nvPr/>
        </p:nvSpPr>
        <p:spPr>
          <a:xfrm>
            <a:off x="226553" y="1678228"/>
            <a:ext cx="1204957" cy="1631216"/>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Viết bài văn </a:t>
            </a:r>
            <a:r>
              <a:rPr lang="vi-VN" sz="2000" dirty="0" smtClean="0">
                <a:solidFill>
                  <a:srgbClr val="000000"/>
                </a:solidFill>
                <a:latin typeface="Times New Roman" panose="02020603050405020304" pitchFamily="18" charset="0"/>
                <a:ea typeface="Times New Roman" panose="02020603050405020304" pitchFamily="18" charset="0"/>
              </a:rPr>
              <a:t> </a:t>
            </a:r>
            <a:r>
              <a:rPr lang="vi-VN" sz="2000" dirty="0">
                <a:solidFill>
                  <a:srgbClr val="000000"/>
                </a:solidFill>
                <a:latin typeface="Times New Roman" panose="02020603050405020304" pitchFamily="18" charset="0"/>
                <a:ea typeface="Times New Roman" panose="02020603050405020304" pitchFamily="18" charset="0"/>
              </a:rPr>
              <a:t>kể lại một truyện cổ tích</a:t>
            </a:r>
          </a:p>
        </p:txBody>
      </p:sp>
      <p:sp>
        <p:nvSpPr>
          <p:cNvPr id="4" name="TextBox 3">
            <a:extLst>
              <a:ext uri="{FF2B5EF4-FFF2-40B4-BE49-F238E27FC236}">
                <a16:creationId xmlns:a16="http://schemas.microsoft.com/office/drawing/2014/main" id="{76B10ACB-E38D-4736-8877-D28C9DD0743C}"/>
              </a:ext>
            </a:extLst>
          </p:cNvPr>
          <p:cNvSpPr txBox="1"/>
          <p:nvPr/>
        </p:nvSpPr>
        <p:spPr>
          <a:xfrm>
            <a:off x="1431510" y="1678228"/>
            <a:ext cx="1204957" cy="2862322"/>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Làm cho câu chuyện trở nên khác lạ, thú vị và tạo ra hiệu quả bất ngờ</a:t>
            </a:r>
          </a:p>
        </p:txBody>
      </p:sp>
      <p:sp>
        <p:nvSpPr>
          <p:cNvPr id="5" name="TextBox 4">
            <a:extLst>
              <a:ext uri="{FF2B5EF4-FFF2-40B4-BE49-F238E27FC236}">
                <a16:creationId xmlns:a16="http://schemas.microsoft.com/office/drawing/2014/main" id="{7E34D1C0-A953-472B-A0E0-2A0BAC6CF726}"/>
              </a:ext>
            </a:extLst>
          </p:cNvPr>
          <p:cNvSpPr txBox="1"/>
          <p:nvPr/>
        </p:nvSpPr>
        <p:spPr>
          <a:xfrm>
            <a:off x="2769017" y="1657775"/>
            <a:ext cx="3963112" cy="4401205"/>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Được kể từ người kể chuyện ngôi thứ nhất. Người kể chuyện nhập vai một nhân vật trong truyện. Khi kể có tưởng tượng, sáng tạo thêm nhưng không thoát li truyện gốc; nội dung được kể không làm sai lạc nội dung vốn có của truyện. Cần có sự sắp xếp hợp lí các chi tiết và bảo đảm có sự kết nối giữa các phần. Nên nhấn mạnh, khai thác nhiều hơn các chi tiết tưởng tượng, hư cấu, kì ảo. Có thể bỏ sung các yếu tố miêu tả, biểu cảm để tả người, tả vật hay thể hiện cảm xúc của nhân vật.</a:t>
            </a:r>
          </a:p>
        </p:txBody>
      </p:sp>
      <p:sp>
        <p:nvSpPr>
          <p:cNvPr id="6" name="TextBox 5">
            <a:extLst>
              <a:ext uri="{FF2B5EF4-FFF2-40B4-BE49-F238E27FC236}">
                <a16:creationId xmlns:a16="http://schemas.microsoft.com/office/drawing/2014/main" id="{21855081-5F25-432F-BE39-15BCED7AECA0}"/>
              </a:ext>
            </a:extLst>
          </p:cNvPr>
          <p:cNvSpPr txBox="1"/>
          <p:nvPr/>
        </p:nvSpPr>
        <p:spPr>
          <a:xfrm>
            <a:off x="6864679" y="1678228"/>
            <a:ext cx="1884348" cy="2554545"/>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Chọn ngôi kể và đại từ tương ứng. Chọn lời kể phù hợp. Ghi những nội dung chính của câu chuyện, lập dàn ý</a:t>
            </a:r>
          </a:p>
        </p:txBody>
      </p:sp>
      <p:sp>
        <p:nvSpPr>
          <p:cNvPr id="7" name="TextBox 6">
            <a:extLst>
              <a:ext uri="{FF2B5EF4-FFF2-40B4-BE49-F238E27FC236}">
                <a16:creationId xmlns:a16="http://schemas.microsoft.com/office/drawing/2014/main" id="{CACA034E-69F6-41D9-ADB6-24BD0B708C9C}"/>
              </a:ext>
            </a:extLst>
          </p:cNvPr>
          <p:cNvSpPr txBox="1"/>
          <p:nvPr/>
        </p:nvSpPr>
        <p:spPr>
          <a:xfrm>
            <a:off x="8881577" y="1746704"/>
            <a:ext cx="1211366" cy="3170099"/>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Viết bài văn nhập vai nhân </a:t>
            </a:r>
            <a:r>
              <a:rPr lang="vi-VN" sz="2000" dirty="0" err="1">
                <a:solidFill>
                  <a:srgbClr val="000000"/>
                </a:solidFill>
                <a:latin typeface="Times New Roman" panose="02020603050405020304" pitchFamily="18" charset="0"/>
                <a:ea typeface="Times New Roman" panose="02020603050405020304" pitchFamily="18" charset="0"/>
              </a:rPr>
              <a:t>vật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em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anh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kể</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truyện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Cây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khế</a:t>
            </a:r>
            <a:r>
              <a:rPr lang="en-US" sz="2000" dirty="0">
                <a:solidFill>
                  <a:srgbClr val="000000"/>
                </a:solidFill>
                <a:latin typeface="Times New Roman" panose="02020603050405020304" pitchFamily="18" charset="0"/>
                <a:ea typeface="Times New Roman" panose="02020603050405020304" pitchFamily="18" charset="0"/>
              </a:rPr>
              <a:t>”</a:t>
            </a:r>
            <a:endParaRPr lang="vi-VN" sz="2000" dirty="0">
              <a:solidFill>
                <a:srgbClr val="000000"/>
              </a:solidFill>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CF3C898E-4363-4F96-AD18-D20B45CE1425}"/>
              </a:ext>
            </a:extLst>
          </p:cNvPr>
          <p:cNvSpPr txBox="1"/>
          <p:nvPr/>
        </p:nvSpPr>
        <p:spPr>
          <a:xfrm>
            <a:off x="10287356" y="1746704"/>
            <a:ext cx="1582752" cy="3170099"/>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Cần có sự nhất quán về ngôi kể. Kiểm tra sự nhất quán, hợp lý đối với các chi tiết được sáng tạo thêm.</a:t>
            </a:r>
          </a:p>
        </p:txBody>
      </p:sp>
    </p:spTree>
    <p:extLst>
      <p:ext uri="{BB962C8B-B14F-4D97-AF65-F5344CB8AC3E}">
        <p14:creationId xmlns:p14="http://schemas.microsoft.com/office/powerpoint/2010/main" val="123214107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C83A741-D898-4805-9D37-F9E109091B40}"/>
              </a:ext>
            </a:extLst>
          </p:cNvPr>
          <p:cNvGraphicFramePr>
            <a:graphicFrameLocks noGrp="1"/>
          </p:cNvGraphicFramePr>
          <p:nvPr>
            <p:extLst>
              <p:ext uri="{D42A27DB-BD31-4B8C-83A1-F6EECF244321}">
                <p14:modId xmlns:p14="http://schemas.microsoft.com/office/powerpoint/2010/main" val="2427248369"/>
              </p:ext>
            </p:extLst>
          </p:nvPr>
        </p:nvGraphicFramePr>
        <p:xfrm>
          <a:off x="94004" y="83914"/>
          <a:ext cx="11752620" cy="6202488"/>
        </p:xfrm>
        <a:graphic>
          <a:graphicData uri="http://schemas.openxmlformats.org/drawingml/2006/table">
            <a:tbl>
              <a:tblPr firstRow="1" firstCol="1" bandRow="1"/>
              <a:tblGrid>
                <a:gridCol w="1354133">
                  <a:extLst>
                    <a:ext uri="{9D8B030D-6E8A-4147-A177-3AD203B41FA5}">
                      <a16:colId xmlns:a16="http://schemas.microsoft.com/office/drawing/2014/main" val="2139346519"/>
                    </a:ext>
                  </a:extLst>
                </a:gridCol>
                <a:gridCol w="1713807">
                  <a:extLst>
                    <a:ext uri="{9D8B030D-6E8A-4147-A177-3AD203B41FA5}">
                      <a16:colId xmlns:a16="http://schemas.microsoft.com/office/drawing/2014/main" val="2529451770"/>
                    </a:ext>
                  </a:extLst>
                </a:gridCol>
                <a:gridCol w="3471270">
                  <a:extLst>
                    <a:ext uri="{9D8B030D-6E8A-4147-A177-3AD203B41FA5}">
                      <a16:colId xmlns:a16="http://schemas.microsoft.com/office/drawing/2014/main" val="2336662752"/>
                    </a:ext>
                  </a:extLst>
                </a:gridCol>
                <a:gridCol w="2013381">
                  <a:extLst>
                    <a:ext uri="{9D8B030D-6E8A-4147-A177-3AD203B41FA5}">
                      <a16:colId xmlns:a16="http://schemas.microsoft.com/office/drawing/2014/main" val="1094896484"/>
                    </a:ext>
                  </a:extLst>
                </a:gridCol>
                <a:gridCol w="1345478">
                  <a:extLst>
                    <a:ext uri="{9D8B030D-6E8A-4147-A177-3AD203B41FA5}">
                      <a16:colId xmlns:a16="http://schemas.microsoft.com/office/drawing/2014/main" val="695868162"/>
                    </a:ext>
                  </a:extLst>
                </a:gridCol>
                <a:gridCol w="1854551">
                  <a:extLst>
                    <a:ext uri="{9D8B030D-6E8A-4147-A177-3AD203B41FA5}">
                      <a16:colId xmlns:a16="http://schemas.microsoft.com/office/drawing/2014/main" val="3568127069"/>
                    </a:ext>
                  </a:extLst>
                </a:gridCol>
              </a:tblGrid>
              <a:tr h="1428692">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kiểu bài viết</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 đích</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 cơ bản thực hiện bài viết</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tài cụ thể</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kinh nghiệm mà em tự rút ra được khi thực hiện viết từng kiểu bài</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5237862"/>
                  </a:ext>
                </a:extLst>
              </a:tr>
              <a:tr h="4739448">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528250"/>
                  </a:ext>
                </a:extLst>
              </a:tr>
            </a:tbl>
          </a:graphicData>
        </a:graphic>
      </p:graphicFrame>
      <p:sp>
        <p:nvSpPr>
          <p:cNvPr id="3" name="TextBox 2">
            <a:extLst>
              <a:ext uri="{FF2B5EF4-FFF2-40B4-BE49-F238E27FC236}">
                <a16:creationId xmlns:a16="http://schemas.microsoft.com/office/drawing/2014/main" id="{663AF241-882A-42EB-8A5D-FD5BCFE5EDBD}"/>
              </a:ext>
            </a:extLst>
          </p:cNvPr>
          <p:cNvSpPr txBox="1"/>
          <p:nvPr/>
        </p:nvSpPr>
        <p:spPr>
          <a:xfrm>
            <a:off x="213092" y="1565027"/>
            <a:ext cx="1204957" cy="2862322"/>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Viết bài văn trình bày ý kiến về một </a:t>
            </a:r>
            <a:r>
              <a:rPr lang="en-US" sz="2000" dirty="0" err="1" smtClean="0">
                <a:solidFill>
                  <a:srgbClr val="000000"/>
                </a:solidFill>
                <a:latin typeface="Times New Roman" panose="02020603050405020304" pitchFamily="18" charset="0"/>
                <a:ea typeface="Times New Roman" panose="02020603050405020304" pitchFamily="18" charset="0"/>
              </a:rPr>
              <a:t>vấn</a:t>
            </a:r>
            <a:r>
              <a:rPr lang="en-US" sz="2000" dirty="0" smtClean="0">
                <a:solidFill>
                  <a:srgbClr val="000000"/>
                </a:solidFill>
                <a:latin typeface="Times New Roman" panose="02020603050405020304" pitchFamily="18" charset="0"/>
                <a:ea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rPr>
              <a:t>đề</a:t>
            </a:r>
            <a:r>
              <a:rPr lang="en-US" sz="2000" dirty="0" smtClean="0">
                <a:solidFill>
                  <a:srgbClr val="000000"/>
                </a:solidFill>
                <a:latin typeface="Times New Roman" panose="02020603050405020304" pitchFamily="18" charset="0"/>
                <a:ea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rPr>
              <a:t>trong</a:t>
            </a:r>
            <a:r>
              <a:rPr lang="en-US" sz="2000" dirty="0" smtClean="0">
                <a:solidFill>
                  <a:srgbClr val="000000"/>
                </a:solidFill>
                <a:latin typeface="Times New Roman" panose="02020603050405020304" pitchFamily="18" charset="0"/>
                <a:ea typeface="Times New Roman" panose="02020603050405020304" pitchFamily="18" charset="0"/>
              </a:rPr>
              <a:t> đ/s </a:t>
            </a:r>
            <a:r>
              <a:rPr lang="vi-VN" sz="2000" dirty="0" smtClean="0">
                <a:solidFill>
                  <a:srgbClr val="000000"/>
                </a:solidFill>
                <a:latin typeface="Times New Roman" panose="02020603050405020304" pitchFamily="18" charset="0"/>
                <a:ea typeface="Times New Roman" panose="02020603050405020304" pitchFamily="18" charset="0"/>
              </a:rPr>
              <a:t> </a:t>
            </a:r>
            <a:r>
              <a:rPr lang="vi-VN" sz="2000" dirty="0">
                <a:solidFill>
                  <a:srgbClr val="000000"/>
                </a:solidFill>
                <a:latin typeface="Times New Roman" panose="02020603050405020304" pitchFamily="18" charset="0"/>
                <a:ea typeface="Times New Roman" panose="02020603050405020304" pitchFamily="18" charset="0"/>
              </a:rPr>
              <a:t>mà em quan tâm</a:t>
            </a:r>
          </a:p>
        </p:txBody>
      </p:sp>
      <p:sp>
        <p:nvSpPr>
          <p:cNvPr id="4" name="TextBox 3">
            <a:extLst>
              <a:ext uri="{FF2B5EF4-FFF2-40B4-BE49-F238E27FC236}">
                <a16:creationId xmlns:a16="http://schemas.microsoft.com/office/drawing/2014/main" id="{76B10ACB-E38D-4736-8877-D28C9DD0743C}"/>
              </a:ext>
            </a:extLst>
          </p:cNvPr>
          <p:cNvSpPr txBox="1"/>
          <p:nvPr/>
        </p:nvSpPr>
        <p:spPr>
          <a:xfrm>
            <a:off x="1537137" y="1565027"/>
            <a:ext cx="1704797" cy="2246769"/>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Thể hiện được ý kiến, quan điểm riêng đối với một vấn đề đang được xã hội quan tâm</a:t>
            </a:r>
          </a:p>
        </p:txBody>
      </p:sp>
      <p:sp>
        <p:nvSpPr>
          <p:cNvPr id="5" name="TextBox 4">
            <a:extLst>
              <a:ext uri="{FF2B5EF4-FFF2-40B4-BE49-F238E27FC236}">
                <a16:creationId xmlns:a16="http://schemas.microsoft.com/office/drawing/2014/main" id="{7E34D1C0-A953-472B-A0E0-2A0BAC6CF726}"/>
              </a:ext>
            </a:extLst>
          </p:cNvPr>
          <p:cNvSpPr txBox="1"/>
          <p:nvPr/>
        </p:nvSpPr>
        <p:spPr>
          <a:xfrm>
            <a:off x="3420540" y="1524339"/>
            <a:ext cx="2963434" cy="1631216"/>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Nêu được </a:t>
            </a:r>
            <a:r>
              <a:rPr lang="vi-VN" sz="2000" dirty="0" smtClean="0">
                <a:solidFill>
                  <a:srgbClr val="000000"/>
                </a:solidFill>
                <a:latin typeface="Times New Roman" panose="02020603050405020304" pitchFamily="18" charset="0"/>
                <a:ea typeface="Times New Roman" panose="02020603050405020304" pitchFamily="18" charset="0"/>
              </a:rPr>
              <a:t>vấn đề</a:t>
            </a:r>
            <a:r>
              <a:rPr lang="en-US" sz="2000" dirty="0" smtClean="0">
                <a:solidFill>
                  <a:srgbClr val="000000"/>
                </a:solidFill>
                <a:latin typeface="Times New Roman" panose="02020603050405020304" pitchFamily="18" charset="0"/>
                <a:ea typeface="Times New Roman" panose="02020603050405020304" pitchFamily="18" charset="0"/>
              </a:rPr>
              <a:t> </a:t>
            </a:r>
            <a:r>
              <a:rPr lang="vi-VN" sz="2000" dirty="0" smtClean="0">
                <a:solidFill>
                  <a:srgbClr val="000000"/>
                </a:solidFill>
                <a:latin typeface="Times New Roman" panose="02020603050405020304" pitchFamily="18" charset="0"/>
                <a:ea typeface="Times New Roman" panose="02020603050405020304" pitchFamily="18" charset="0"/>
              </a:rPr>
              <a:t>cần </a:t>
            </a:r>
            <a:r>
              <a:rPr lang="vi-VN" sz="2000" dirty="0">
                <a:solidFill>
                  <a:srgbClr val="000000"/>
                </a:solidFill>
                <a:latin typeface="Times New Roman" panose="02020603050405020304" pitchFamily="18" charset="0"/>
                <a:ea typeface="Times New Roman" panose="02020603050405020304" pitchFamily="18" charset="0"/>
              </a:rPr>
              <a:t>bàn luận. Thể hiện được ý kiến của người viết. Dùng lý lẽ và bằng chứng để thuyết phục người đọc</a:t>
            </a:r>
          </a:p>
        </p:txBody>
      </p:sp>
      <p:sp>
        <p:nvSpPr>
          <p:cNvPr id="6" name="TextBox 5">
            <a:extLst>
              <a:ext uri="{FF2B5EF4-FFF2-40B4-BE49-F238E27FC236}">
                <a16:creationId xmlns:a16="http://schemas.microsoft.com/office/drawing/2014/main" id="{21855081-5F25-432F-BE39-15BCED7AECA0}"/>
              </a:ext>
            </a:extLst>
          </p:cNvPr>
          <p:cNvSpPr txBox="1"/>
          <p:nvPr/>
        </p:nvSpPr>
        <p:spPr>
          <a:xfrm>
            <a:off x="6668208" y="1678228"/>
            <a:ext cx="1884348" cy="707886"/>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Lựa chọn đề tài, tìm ý, lập dàn ý</a:t>
            </a:r>
          </a:p>
        </p:txBody>
      </p:sp>
      <p:sp>
        <p:nvSpPr>
          <p:cNvPr id="7" name="TextBox 6">
            <a:extLst>
              <a:ext uri="{FF2B5EF4-FFF2-40B4-BE49-F238E27FC236}">
                <a16:creationId xmlns:a16="http://schemas.microsoft.com/office/drawing/2014/main" id="{CACA034E-69F6-41D9-ADB6-24BD0B708C9C}"/>
              </a:ext>
            </a:extLst>
          </p:cNvPr>
          <p:cNvSpPr txBox="1"/>
          <p:nvPr/>
        </p:nvSpPr>
        <p:spPr>
          <a:xfrm>
            <a:off x="8719206" y="1524339"/>
            <a:ext cx="1211366" cy="2554545"/>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Viết bài văn trình bày ý kiến của em về vấn đề xử lý rác thải nhựa</a:t>
            </a:r>
          </a:p>
        </p:txBody>
      </p:sp>
      <p:sp>
        <p:nvSpPr>
          <p:cNvPr id="8" name="TextBox 7">
            <a:extLst>
              <a:ext uri="{FF2B5EF4-FFF2-40B4-BE49-F238E27FC236}">
                <a16:creationId xmlns:a16="http://schemas.microsoft.com/office/drawing/2014/main" id="{CF3C898E-4363-4F96-AD18-D20B45CE1425}"/>
              </a:ext>
            </a:extLst>
          </p:cNvPr>
          <p:cNvSpPr txBox="1"/>
          <p:nvPr/>
        </p:nvSpPr>
        <p:spPr>
          <a:xfrm>
            <a:off x="10097222" y="1544683"/>
            <a:ext cx="1582752" cy="2246769"/>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Những khía cạnh cần bàn luận phải thể hiện quan điểm cá nhân một cách rõ nét</a:t>
            </a:r>
          </a:p>
        </p:txBody>
      </p:sp>
    </p:spTree>
    <p:extLst>
      <p:ext uri="{BB962C8B-B14F-4D97-AF65-F5344CB8AC3E}">
        <p14:creationId xmlns:p14="http://schemas.microsoft.com/office/powerpoint/2010/main" val="2545854608"/>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C83A741-D898-4805-9D37-F9E109091B40}"/>
              </a:ext>
            </a:extLst>
          </p:cNvPr>
          <p:cNvGraphicFramePr>
            <a:graphicFrameLocks noGrp="1"/>
          </p:cNvGraphicFramePr>
          <p:nvPr/>
        </p:nvGraphicFramePr>
        <p:xfrm>
          <a:off x="94004" y="83914"/>
          <a:ext cx="11752620" cy="6202488"/>
        </p:xfrm>
        <a:graphic>
          <a:graphicData uri="http://schemas.openxmlformats.org/drawingml/2006/table">
            <a:tbl>
              <a:tblPr firstRow="1" firstCol="1" bandRow="1"/>
              <a:tblGrid>
                <a:gridCol w="1354133">
                  <a:extLst>
                    <a:ext uri="{9D8B030D-6E8A-4147-A177-3AD203B41FA5}">
                      <a16:colId xmlns:a16="http://schemas.microsoft.com/office/drawing/2014/main" val="2139346519"/>
                    </a:ext>
                  </a:extLst>
                </a:gridCol>
                <a:gridCol w="1713807">
                  <a:extLst>
                    <a:ext uri="{9D8B030D-6E8A-4147-A177-3AD203B41FA5}">
                      <a16:colId xmlns:a16="http://schemas.microsoft.com/office/drawing/2014/main" val="2529451770"/>
                    </a:ext>
                  </a:extLst>
                </a:gridCol>
                <a:gridCol w="3471270">
                  <a:extLst>
                    <a:ext uri="{9D8B030D-6E8A-4147-A177-3AD203B41FA5}">
                      <a16:colId xmlns:a16="http://schemas.microsoft.com/office/drawing/2014/main" val="2336662752"/>
                    </a:ext>
                  </a:extLst>
                </a:gridCol>
                <a:gridCol w="2013381">
                  <a:extLst>
                    <a:ext uri="{9D8B030D-6E8A-4147-A177-3AD203B41FA5}">
                      <a16:colId xmlns:a16="http://schemas.microsoft.com/office/drawing/2014/main" val="1094896484"/>
                    </a:ext>
                  </a:extLst>
                </a:gridCol>
                <a:gridCol w="1345478">
                  <a:extLst>
                    <a:ext uri="{9D8B030D-6E8A-4147-A177-3AD203B41FA5}">
                      <a16:colId xmlns:a16="http://schemas.microsoft.com/office/drawing/2014/main" val="695868162"/>
                    </a:ext>
                  </a:extLst>
                </a:gridCol>
                <a:gridCol w="1854551">
                  <a:extLst>
                    <a:ext uri="{9D8B030D-6E8A-4147-A177-3AD203B41FA5}">
                      <a16:colId xmlns:a16="http://schemas.microsoft.com/office/drawing/2014/main" val="3568127069"/>
                    </a:ext>
                  </a:extLst>
                </a:gridCol>
              </a:tblGrid>
              <a:tr h="1428692">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kiểu bài viết</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 đích</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 cơ bản thực hiện bài viết</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tài cụ thể</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50000"/>
                        </a:lnSpc>
                        <a:spcAft>
                          <a:spcPts val="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kinh nghiệm mà em tự rút ra được khi thực hiện viết từng kiểu bài</a:t>
                      </a: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45237862"/>
                  </a:ext>
                </a:extLst>
              </a:tr>
              <a:tr h="4739448">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6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37860" marR="37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528250"/>
                  </a:ext>
                </a:extLst>
              </a:tr>
            </a:tbl>
          </a:graphicData>
        </a:graphic>
      </p:graphicFrame>
      <p:sp>
        <p:nvSpPr>
          <p:cNvPr id="3" name="TextBox 2">
            <a:extLst>
              <a:ext uri="{FF2B5EF4-FFF2-40B4-BE49-F238E27FC236}">
                <a16:creationId xmlns:a16="http://schemas.microsoft.com/office/drawing/2014/main" id="{663AF241-882A-42EB-8A5D-FD5BCFE5EDBD}"/>
              </a:ext>
            </a:extLst>
          </p:cNvPr>
          <p:cNvSpPr txBox="1"/>
          <p:nvPr/>
        </p:nvSpPr>
        <p:spPr>
          <a:xfrm>
            <a:off x="213092" y="1565027"/>
            <a:ext cx="1204957" cy="1631216"/>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Viết biên bản một cuộc họp, cuộc thảo luận</a:t>
            </a:r>
          </a:p>
        </p:txBody>
      </p:sp>
      <p:sp>
        <p:nvSpPr>
          <p:cNvPr id="4" name="TextBox 3">
            <a:extLst>
              <a:ext uri="{FF2B5EF4-FFF2-40B4-BE49-F238E27FC236}">
                <a16:creationId xmlns:a16="http://schemas.microsoft.com/office/drawing/2014/main" id="{76B10ACB-E38D-4736-8877-D28C9DD0743C}"/>
              </a:ext>
            </a:extLst>
          </p:cNvPr>
          <p:cNvSpPr txBox="1"/>
          <p:nvPr/>
        </p:nvSpPr>
        <p:spPr>
          <a:xfrm>
            <a:off x="1537137" y="1565027"/>
            <a:ext cx="1704797" cy="1323439"/>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Nắm bắt được đầy đủ, chính xác điều đã diện ra</a:t>
            </a:r>
          </a:p>
        </p:txBody>
      </p:sp>
      <p:sp>
        <p:nvSpPr>
          <p:cNvPr id="5" name="TextBox 4">
            <a:extLst>
              <a:ext uri="{FF2B5EF4-FFF2-40B4-BE49-F238E27FC236}">
                <a16:creationId xmlns:a16="http://schemas.microsoft.com/office/drawing/2014/main" id="{7E34D1C0-A953-472B-A0E0-2A0BAC6CF726}"/>
              </a:ext>
            </a:extLst>
          </p:cNvPr>
          <p:cNvSpPr txBox="1"/>
          <p:nvPr/>
        </p:nvSpPr>
        <p:spPr>
          <a:xfrm>
            <a:off x="3420540" y="1524339"/>
            <a:ext cx="2963434" cy="707886"/>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Đúng với thể thức của một biên bản thông thường</a:t>
            </a:r>
          </a:p>
        </p:txBody>
      </p:sp>
      <p:sp>
        <p:nvSpPr>
          <p:cNvPr id="6" name="TextBox 5">
            <a:extLst>
              <a:ext uri="{FF2B5EF4-FFF2-40B4-BE49-F238E27FC236}">
                <a16:creationId xmlns:a16="http://schemas.microsoft.com/office/drawing/2014/main" id="{21855081-5F25-432F-BE39-15BCED7AECA0}"/>
              </a:ext>
            </a:extLst>
          </p:cNvPr>
          <p:cNvSpPr txBox="1"/>
          <p:nvPr/>
        </p:nvSpPr>
        <p:spPr>
          <a:xfrm>
            <a:off x="6668208" y="1678228"/>
            <a:ext cx="1884348" cy="3785652"/>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Viết phần mở đầu, phần chính, viết chi tiết nội dung cuộc họp, thuật lại đầy đủ các ý kiến bàn luận, ghi kết luận nội dung của người chủ trì, thời gian kết thúc buổi họp, buổi thảo luận</a:t>
            </a:r>
          </a:p>
        </p:txBody>
      </p:sp>
      <p:sp>
        <p:nvSpPr>
          <p:cNvPr id="7" name="TextBox 6">
            <a:extLst>
              <a:ext uri="{FF2B5EF4-FFF2-40B4-BE49-F238E27FC236}">
                <a16:creationId xmlns:a16="http://schemas.microsoft.com/office/drawing/2014/main" id="{CACA034E-69F6-41D9-ADB6-24BD0B708C9C}"/>
              </a:ext>
            </a:extLst>
          </p:cNvPr>
          <p:cNvSpPr txBox="1"/>
          <p:nvPr/>
        </p:nvSpPr>
        <p:spPr>
          <a:xfrm>
            <a:off x="8719206" y="1524339"/>
            <a:ext cx="1211366" cy="1938992"/>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Viết biên bản cuộc họp Đại hội chi đoàn của lớp em</a:t>
            </a:r>
          </a:p>
        </p:txBody>
      </p:sp>
      <p:sp>
        <p:nvSpPr>
          <p:cNvPr id="8" name="TextBox 7">
            <a:extLst>
              <a:ext uri="{FF2B5EF4-FFF2-40B4-BE49-F238E27FC236}">
                <a16:creationId xmlns:a16="http://schemas.microsoft.com/office/drawing/2014/main" id="{CF3C898E-4363-4F96-AD18-D20B45CE1425}"/>
              </a:ext>
            </a:extLst>
          </p:cNvPr>
          <p:cNvSpPr txBox="1"/>
          <p:nvPr/>
        </p:nvSpPr>
        <p:spPr>
          <a:xfrm>
            <a:off x="10097222" y="1544683"/>
            <a:ext cx="1582752" cy="1015663"/>
          </a:xfrm>
          <a:prstGeom prst="rect">
            <a:avLst/>
          </a:prstGeom>
          <a:noFill/>
        </p:spPr>
        <p:txBody>
          <a:bodyPr wrap="square" rtlCol="0">
            <a:spAutoFit/>
          </a:bodyPr>
          <a:lstStyle/>
          <a:p>
            <a:pPr lvl="0" algn="just">
              <a:buClr>
                <a:srgbClr val="000000"/>
              </a:buClr>
            </a:pPr>
            <a:r>
              <a:rPr lang="vi-VN" sz="2000" dirty="0">
                <a:solidFill>
                  <a:srgbClr val="000000"/>
                </a:solidFill>
                <a:latin typeface="Times New Roman" panose="02020603050405020304" pitchFamily="18" charset="0"/>
                <a:ea typeface="Times New Roman" panose="02020603050405020304" pitchFamily="18" charset="0"/>
              </a:rPr>
              <a:t>Kiểm tra chính xác thể thức </a:t>
            </a:r>
          </a:p>
        </p:txBody>
      </p:sp>
    </p:spTree>
    <p:extLst>
      <p:ext uri="{BB962C8B-B14F-4D97-AF65-F5344CB8AC3E}">
        <p14:creationId xmlns:p14="http://schemas.microsoft.com/office/powerpoint/2010/main" val="2738433226"/>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EF1322E-F236-4A9F-9C00-6BB4F9C2F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51" b="24846"/>
          <a:stretch/>
        </p:blipFill>
        <p:spPr>
          <a:xfrm>
            <a:off x="0" y="2388447"/>
            <a:ext cx="12192000" cy="4469553"/>
          </a:xfrm>
          <a:prstGeom prst="rect">
            <a:avLst/>
          </a:prstGeom>
        </p:spPr>
      </p:pic>
      <p:sp>
        <p:nvSpPr>
          <p:cNvPr id="3" name="文本框 2">
            <a:extLst>
              <a:ext uri="{FF2B5EF4-FFF2-40B4-BE49-F238E27FC236}">
                <a16:creationId xmlns:a16="http://schemas.microsoft.com/office/drawing/2014/main" id="{5AB96712-38BE-47CC-B943-88B4D0DC7BDC}"/>
              </a:ext>
            </a:extLst>
          </p:cNvPr>
          <p:cNvSpPr txBox="1"/>
          <p:nvPr/>
        </p:nvSpPr>
        <p:spPr>
          <a:xfrm>
            <a:off x="572494" y="2023882"/>
            <a:ext cx="6781606"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sng" strike="noStrike" kern="1200" cap="none" spc="0" normalizeH="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HỆ THỐNG KIẾN THỨC</a:t>
            </a:r>
            <a:endParaRPr kumimoji="0" lang="zh-CN" altLang="en-US" sz="72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7AAF5DA9-B567-4512-A74C-D694151F06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8972"/>
            <a:ext cx="5283843" cy="5283843"/>
          </a:xfrm>
          <a:prstGeom prst="rect">
            <a:avLst/>
          </a:prstGeom>
        </p:spPr>
      </p:pic>
      <p:grpSp>
        <p:nvGrpSpPr>
          <p:cNvPr id="9" name="组合 8">
            <a:extLst>
              <a:ext uri="{FF2B5EF4-FFF2-40B4-BE49-F238E27FC236}">
                <a16:creationId xmlns:a16="http://schemas.microsoft.com/office/drawing/2014/main" id="{D13D76AC-0721-4613-A6DF-240119AE6E0F}"/>
              </a:ext>
            </a:extLst>
          </p:cNvPr>
          <p:cNvGrpSpPr/>
          <p:nvPr/>
        </p:nvGrpSpPr>
        <p:grpSpPr>
          <a:xfrm rot="10800000">
            <a:off x="39249" y="0"/>
            <a:ext cx="1940021" cy="1057672"/>
            <a:chOff x="-1111410" y="-331486"/>
            <a:chExt cx="2944703" cy="1605410"/>
          </a:xfrm>
        </p:grpSpPr>
        <p:sp>
          <p:nvSpPr>
            <p:cNvPr id="7" name="Google Shape;16;p2">
              <a:extLst>
                <a:ext uri="{FF2B5EF4-FFF2-40B4-BE49-F238E27FC236}">
                  <a16:creationId xmlns:a16="http://schemas.microsoft.com/office/drawing/2014/main" id="{B47655EE-CDD1-4D71-A7EF-A676DBC07FD5}"/>
                </a:ext>
              </a:extLst>
            </p:cNvPr>
            <p:cNvSpPr/>
            <p:nvPr/>
          </p:nvSpPr>
          <p:spPr>
            <a:xfrm flipH="1">
              <a:off x="-1111410" y="-263571"/>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8" name="Google Shape;17;p2">
              <a:extLst>
                <a:ext uri="{FF2B5EF4-FFF2-40B4-BE49-F238E27FC236}">
                  <a16:creationId xmlns:a16="http://schemas.microsoft.com/office/drawing/2014/main" id="{82F998CC-4F0B-497D-B8FB-03F09C912ED9}"/>
                </a:ext>
              </a:extLst>
            </p:cNvPr>
            <p:cNvSpPr/>
            <p:nvPr/>
          </p:nvSpPr>
          <p:spPr>
            <a:xfrm rot="486435">
              <a:off x="-345929" y="-331486"/>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6700996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24" name="矩形 23">
            <a:extLst>
              <a:ext uri="{FF2B5EF4-FFF2-40B4-BE49-F238E27FC236}">
                <a16:creationId xmlns:a16="http://schemas.microsoft.com/office/drawing/2014/main" id="{8E059192-49AF-4D02-9DE7-1321F8C3E984}"/>
              </a:ext>
            </a:extLst>
          </p:cNvPr>
          <p:cNvSpPr/>
          <p:nvPr/>
        </p:nvSpPr>
        <p:spPr>
          <a:xfrm>
            <a:off x="-87597" y="79624"/>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0124D"/>
              </a:solidFill>
              <a:effectLst/>
              <a:uLnTx/>
              <a:uFillTx/>
              <a:latin typeface="Arial"/>
              <a:ea typeface="宋体" panose="02010600030101010101" pitchFamily="2" charset="-122"/>
              <a:cs typeface="+mn-cs"/>
            </a:endParaRPr>
          </a:p>
        </p:txBody>
      </p:sp>
      <p:sp>
        <p:nvSpPr>
          <p:cNvPr id="17" name="Google Shape;11;p2">
            <a:extLst>
              <a:ext uri="{FF2B5EF4-FFF2-40B4-BE49-F238E27FC236}">
                <a16:creationId xmlns:a16="http://schemas.microsoft.com/office/drawing/2014/main" id="{A64012AA-1A56-456D-AF11-4C9682753BE0}"/>
              </a:ext>
            </a:extLst>
          </p:cNvPr>
          <p:cNvSpPr/>
          <p:nvPr/>
        </p:nvSpPr>
        <p:spPr>
          <a:xfrm rot="-5200701" flipH="1">
            <a:off x="6224454" y="974408"/>
            <a:ext cx="9761749" cy="6736417"/>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solidFill>
            <a:srgbClr val="CC5B1D"/>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8" name="Google Shape;12;p2">
            <a:extLst>
              <a:ext uri="{FF2B5EF4-FFF2-40B4-BE49-F238E27FC236}">
                <a16:creationId xmlns:a16="http://schemas.microsoft.com/office/drawing/2014/main" id="{337C2532-C2DD-4993-84B4-ED733DFF3230}"/>
              </a:ext>
            </a:extLst>
          </p:cNvPr>
          <p:cNvSpPr/>
          <p:nvPr/>
        </p:nvSpPr>
        <p:spPr>
          <a:xfrm rot="-4690715" flipH="1">
            <a:off x="6821333" y="-1640200"/>
            <a:ext cx="8391632" cy="5790923"/>
          </a:xfrm>
          <a:custGeom>
            <a:avLst/>
            <a:gdLst/>
            <a:ahLst/>
            <a:cxnLst/>
            <a:rect l="l" t="t" r="r" b="b"/>
            <a:pathLst>
              <a:path w="142351" h="98234" extrusionOk="0">
                <a:moveTo>
                  <a:pt x="81862" y="0"/>
                </a:moveTo>
                <a:cubicBezTo>
                  <a:pt x="65570" y="0"/>
                  <a:pt x="64109" y="29096"/>
                  <a:pt x="45181" y="48872"/>
                </a:cubicBezTo>
                <a:cubicBezTo>
                  <a:pt x="34707" y="59813"/>
                  <a:pt x="6721" y="52075"/>
                  <a:pt x="2951" y="71122"/>
                </a:cubicBezTo>
                <a:cubicBezTo>
                  <a:pt x="1" y="86034"/>
                  <a:pt x="15920" y="98234"/>
                  <a:pt x="28240" y="98234"/>
                </a:cubicBezTo>
                <a:cubicBezTo>
                  <a:pt x="28734" y="98234"/>
                  <a:pt x="29223" y="98214"/>
                  <a:pt x="29704" y="98174"/>
                </a:cubicBezTo>
                <a:cubicBezTo>
                  <a:pt x="44940" y="96927"/>
                  <a:pt x="55602" y="88909"/>
                  <a:pt x="70683" y="88909"/>
                </a:cubicBezTo>
                <a:cubicBezTo>
                  <a:pt x="72540" y="88909"/>
                  <a:pt x="74463" y="89031"/>
                  <a:pt x="76470" y="89301"/>
                </a:cubicBezTo>
                <a:cubicBezTo>
                  <a:pt x="83132" y="90208"/>
                  <a:pt x="89465" y="91284"/>
                  <a:pt x="95552" y="91284"/>
                </a:cubicBezTo>
                <a:cubicBezTo>
                  <a:pt x="104248" y="91284"/>
                  <a:pt x="112441" y="89087"/>
                  <a:pt x="120368" y="81062"/>
                </a:cubicBezTo>
                <a:cubicBezTo>
                  <a:pt x="129308" y="71989"/>
                  <a:pt x="142351" y="47138"/>
                  <a:pt x="140816" y="34228"/>
                </a:cubicBezTo>
                <a:cubicBezTo>
                  <a:pt x="138615" y="15382"/>
                  <a:pt x="119601" y="22320"/>
                  <a:pt x="101155" y="8710"/>
                </a:cubicBezTo>
                <a:cubicBezTo>
                  <a:pt x="92850" y="2568"/>
                  <a:pt x="86702" y="0"/>
                  <a:pt x="81862" y="0"/>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Google Shape;13;p2">
            <a:extLst>
              <a:ext uri="{FF2B5EF4-FFF2-40B4-BE49-F238E27FC236}">
                <a16:creationId xmlns:a16="http://schemas.microsoft.com/office/drawing/2014/main" id="{51FEBB28-0798-4683-AB30-681B630750DB}"/>
              </a:ext>
            </a:extLst>
          </p:cNvPr>
          <p:cNvSpPr/>
          <p:nvPr/>
        </p:nvSpPr>
        <p:spPr>
          <a:xfrm rot="482722" flipH="1">
            <a:off x="5449" y="-631614"/>
            <a:ext cx="2348687" cy="1494803"/>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0" name="Google Shape;14;p2">
            <a:extLst>
              <a:ext uri="{FF2B5EF4-FFF2-40B4-BE49-F238E27FC236}">
                <a16:creationId xmlns:a16="http://schemas.microsoft.com/office/drawing/2014/main" id="{B1B01F26-65D3-4EA3-8299-47058912265F}"/>
              </a:ext>
            </a:extLst>
          </p:cNvPr>
          <p:cNvSpPr/>
          <p:nvPr/>
        </p:nvSpPr>
        <p:spPr>
          <a:xfrm rot="486729">
            <a:off x="2318336" y="320210"/>
            <a:ext cx="541417" cy="541417"/>
          </a:xfrm>
          <a:prstGeom prst="ellipse">
            <a:avLst/>
          </a:prstGeom>
          <a:solidFill>
            <a:srgbClr val="FFBEA5"/>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1" name="Google Shape;15;p2">
            <a:extLst>
              <a:ext uri="{FF2B5EF4-FFF2-40B4-BE49-F238E27FC236}">
                <a16:creationId xmlns:a16="http://schemas.microsoft.com/office/drawing/2014/main" id="{81EABC21-F0CC-4CEC-9269-C634E6A40515}"/>
              </a:ext>
            </a:extLst>
          </p:cNvPr>
          <p:cNvSpPr/>
          <p:nvPr/>
        </p:nvSpPr>
        <p:spPr>
          <a:xfrm rot="-1168301" flipH="1">
            <a:off x="-130021" y="-680446"/>
            <a:ext cx="2466092" cy="1569567"/>
          </a:xfrm>
          <a:custGeom>
            <a:avLst/>
            <a:gdLst/>
            <a:ahLst/>
            <a:cxnLst/>
            <a:rect l="l" t="t" r="r" b="b"/>
            <a:pathLst>
              <a:path w="156780" h="99750" extrusionOk="0">
                <a:moveTo>
                  <a:pt x="78442" y="1"/>
                </a:moveTo>
                <a:cubicBezTo>
                  <a:pt x="38913" y="1"/>
                  <a:pt x="0" y="20209"/>
                  <a:pt x="10798" y="53477"/>
                </a:cubicBezTo>
                <a:cubicBezTo>
                  <a:pt x="16027" y="69606"/>
                  <a:pt x="25323" y="73597"/>
                  <a:pt x="36170" y="73597"/>
                </a:cubicBezTo>
                <a:cubicBezTo>
                  <a:pt x="46794" y="73597"/>
                  <a:pt x="58906" y="69768"/>
                  <a:pt x="70140" y="69768"/>
                </a:cubicBezTo>
                <a:cubicBezTo>
                  <a:pt x="75093" y="69768"/>
                  <a:pt x="79875" y="70512"/>
                  <a:pt x="84284" y="72657"/>
                </a:cubicBezTo>
                <a:cubicBezTo>
                  <a:pt x="98093" y="79362"/>
                  <a:pt x="96492" y="99276"/>
                  <a:pt x="116673" y="99743"/>
                </a:cubicBezTo>
                <a:cubicBezTo>
                  <a:pt x="116864" y="99747"/>
                  <a:pt x="117055" y="99749"/>
                  <a:pt x="117244" y="99749"/>
                </a:cubicBezTo>
                <a:cubicBezTo>
                  <a:pt x="135157" y="99749"/>
                  <a:pt x="147886" y="81163"/>
                  <a:pt x="150164" y="65418"/>
                </a:cubicBezTo>
                <a:cubicBezTo>
                  <a:pt x="156779" y="19541"/>
                  <a:pt x="117312" y="1"/>
                  <a:pt x="78442" y="1"/>
                </a:cubicBezTo>
                <a:close/>
              </a:path>
            </a:pathLst>
          </a:custGeom>
          <a:noFill/>
          <a:ln w="9525" cap="flat" cmpd="sng">
            <a:solidFill>
              <a:srgbClr val="FFBEA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2" name="Google Shape;16;p2">
            <a:extLst>
              <a:ext uri="{FF2B5EF4-FFF2-40B4-BE49-F238E27FC236}">
                <a16:creationId xmlns:a16="http://schemas.microsoft.com/office/drawing/2014/main" id="{E25E4D93-4110-411B-BF91-3BFB1D4973FF}"/>
              </a:ext>
            </a:extLst>
          </p:cNvPr>
          <p:cNvSpPr/>
          <p:nvPr/>
        </p:nvSpPr>
        <p:spPr>
          <a:xfrm flipH="1">
            <a:off x="1284550" y="5794066"/>
            <a:ext cx="2944703" cy="1537495"/>
          </a:xfrm>
          <a:custGeom>
            <a:avLst/>
            <a:gdLst/>
            <a:ahLst/>
            <a:cxnLst/>
            <a:rect l="l" t="t" r="r" b="b"/>
            <a:pathLst>
              <a:path w="263626" h="137645" extrusionOk="0">
                <a:moveTo>
                  <a:pt x="75120" y="1"/>
                </a:moveTo>
                <a:cubicBezTo>
                  <a:pt x="68706" y="1"/>
                  <a:pt x="61958" y="879"/>
                  <a:pt x="54916" y="2857"/>
                </a:cubicBezTo>
                <a:cubicBezTo>
                  <a:pt x="12926" y="14572"/>
                  <a:pt x="1" y="57071"/>
                  <a:pt x="4171" y="85436"/>
                </a:cubicBezTo>
                <a:cubicBezTo>
                  <a:pt x="7164" y="105810"/>
                  <a:pt x="18083" y="123096"/>
                  <a:pt x="32950" y="136340"/>
                </a:cubicBezTo>
                <a:cubicBezTo>
                  <a:pt x="33427" y="136785"/>
                  <a:pt x="33937" y="137199"/>
                  <a:pt x="34446" y="137645"/>
                </a:cubicBezTo>
                <a:lnTo>
                  <a:pt x="222558" y="136976"/>
                </a:lnTo>
                <a:cubicBezTo>
                  <a:pt x="222558" y="136976"/>
                  <a:pt x="263625" y="118735"/>
                  <a:pt x="262670" y="81902"/>
                </a:cubicBezTo>
                <a:cubicBezTo>
                  <a:pt x="261989" y="56448"/>
                  <a:pt x="243231" y="40404"/>
                  <a:pt x="222985" y="40404"/>
                </a:cubicBezTo>
                <a:cubicBezTo>
                  <a:pt x="213910" y="40404"/>
                  <a:pt x="204537" y="43627"/>
                  <a:pt x="196358" y="50672"/>
                </a:cubicBezTo>
                <a:cubicBezTo>
                  <a:pt x="187785" y="58047"/>
                  <a:pt x="180194" y="61025"/>
                  <a:pt x="173382" y="61025"/>
                </a:cubicBezTo>
                <a:cubicBezTo>
                  <a:pt x="159200" y="61025"/>
                  <a:pt x="148399" y="48116"/>
                  <a:pt x="139151" y="35105"/>
                </a:cubicBezTo>
                <a:cubicBezTo>
                  <a:pt x="127871" y="19261"/>
                  <a:pt x="105156" y="1"/>
                  <a:pt x="75120" y="1"/>
                </a:cubicBezTo>
                <a:close/>
              </a:path>
            </a:pathLst>
          </a:custGeom>
          <a:solidFill>
            <a:srgbClr val="F6B26B"/>
          </a:solidFill>
          <a:ln>
            <a:noFill/>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Google Shape;17;p2">
            <a:extLst>
              <a:ext uri="{FF2B5EF4-FFF2-40B4-BE49-F238E27FC236}">
                <a16:creationId xmlns:a16="http://schemas.microsoft.com/office/drawing/2014/main" id="{B6529731-48CA-4FF0-B1F9-A2960F5CB755}"/>
              </a:ext>
            </a:extLst>
          </p:cNvPr>
          <p:cNvSpPr/>
          <p:nvPr/>
        </p:nvSpPr>
        <p:spPr>
          <a:xfrm rot="486435">
            <a:off x="2050031" y="5726151"/>
            <a:ext cx="850904" cy="850904"/>
          </a:xfrm>
          <a:prstGeom prst="ellipse">
            <a:avLst/>
          </a:prstGeom>
          <a:noFill/>
          <a:ln w="9525" cap="flat" cmpd="sng">
            <a:solidFill>
              <a:srgbClr val="CC5B1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6" name="文本框 5">
            <a:extLst>
              <a:ext uri="{FF2B5EF4-FFF2-40B4-BE49-F238E27FC236}">
                <a16:creationId xmlns:a16="http://schemas.microsoft.com/office/drawing/2014/main" id="{17D0E4BC-2B55-4F6F-AB7C-60F5AAE1AEAC}"/>
              </a:ext>
            </a:extLst>
          </p:cNvPr>
          <p:cNvSpPr txBox="1"/>
          <p:nvPr/>
        </p:nvSpPr>
        <p:spPr>
          <a:xfrm>
            <a:off x="-211265" y="1225285"/>
            <a:ext cx="11135298" cy="36317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1500" b="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CHÚC CÁC EM HỌC TỐT!</a:t>
            </a:r>
            <a:endParaRPr kumimoji="0" lang="zh-CN" altLang="en-US" sz="115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8" name="Rounded Rectangle 23">
            <a:extLst>
              <a:ext uri="{FF2B5EF4-FFF2-40B4-BE49-F238E27FC236}">
                <a16:creationId xmlns:a16="http://schemas.microsoft.com/office/drawing/2014/main" id="{6C0971C2-1D45-4B13-BC89-51DC233310E9}"/>
              </a:ext>
            </a:extLst>
          </p:cNvPr>
          <p:cNvSpPr/>
          <p:nvPr/>
        </p:nvSpPr>
        <p:spPr>
          <a:xfrm>
            <a:off x="3552056" y="5082779"/>
            <a:ext cx="2760219" cy="464986"/>
          </a:xfrm>
          <a:prstGeom prst="roundRect">
            <a:avLst>
              <a:gd name="adj" fmla="val 50000"/>
            </a:avLst>
          </a:prstGeom>
          <a:solidFill>
            <a:srgbClr val="CC5B1D"/>
          </a:solidFill>
          <a:ln w="12700" cap="flat" cmpd="sng" algn="ctr">
            <a:solidFill>
              <a:srgbClr val="CC5B1D"/>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C5B1D"/>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97D1F2C3-7631-4E68-9A3F-F6474A31D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505" y="2304554"/>
            <a:ext cx="4336674" cy="4336674"/>
          </a:xfrm>
          <a:prstGeom prst="rect">
            <a:avLst/>
          </a:prstGeom>
        </p:spPr>
      </p:pic>
      <p:pic>
        <p:nvPicPr>
          <p:cNvPr id="16" name="图片 15">
            <a:extLst>
              <a:ext uri="{FF2B5EF4-FFF2-40B4-BE49-F238E27FC236}">
                <a16:creationId xmlns:a16="http://schemas.microsoft.com/office/drawing/2014/main" id="{0E6EEC45-E7AF-4C3F-86CD-E443E6DB1F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7404" y="2926237"/>
            <a:ext cx="4454121" cy="4454121"/>
          </a:xfrm>
          <a:prstGeom prst="rect">
            <a:avLst/>
          </a:prstGeom>
        </p:spPr>
      </p:pic>
      <p:pic>
        <p:nvPicPr>
          <p:cNvPr id="5" name="图片 4">
            <a:extLst>
              <a:ext uri="{FF2B5EF4-FFF2-40B4-BE49-F238E27FC236}">
                <a16:creationId xmlns:a16="http://schemas.microsoft.com/office/drawing/2014/main" id="{2C25AA0E-E121-479D-967B-008EE09B0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9264" y="1020191"/>
            <a:ext cx="6096012" cy="6096012"/>
          </a:xfrm>
          <a:prstGeom prst="rect">
            <a:avLst/>
          </a:prstGeom>
        </p:spPr>
      </p:pic>
      <p:pic>
        <p:nvPicPr>
          <p:cNvPr id="25" name="图片 1">
            <a:extLst>
              <a:ext uri="{FF2B5EF4-FFF2-40B4-BE49-F238E27FC236}">
                <a16:creationId xmlns:a16="http://schemas.microsoft.com/office/drawing/2014/main" id="{CC2A6C04-5CF2-4FB9-B08A-1C680B686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51" b="24846"/>
          <a:stretch/>
        </p:blipFill>
        <p:spPr>
          <a:xfrm>
            <a:off x="-103476" y="3922236"/>
            <a:ext cx="14097713" cy="3112291"/>
          </a:xfrm>
          <a:prstGeom prst="rect">
            <a:avLst/>
          </a:prstGeom>
        </p:spPr>
      </p:pic>
    </p:spTree>
    <p:extLst>
      <p:ext uri="{BB962C8B-B14F-4D97-AF65-F5344CB8AC3E}">
        <p14:creationId xmlns:p14="http://schemas.microsoft.com/office/powerpoint/2010/main" val="3862182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sp>
        <p:nvSpPr>
          <p:cNvPr id="3" name="文本框 2">
            <a:extLst>
              <a:ext uri="{FF2B5EF4-FFF2-40B4-BE49-F238E27FC236}">
                <a16:creationId xmlns:a16="http://schemas.microsoft.com/office/drawing/2014/main" id="{8C80BA98-0EF8-4B4C-ABF7-4557A6551E08}"/>
              </a:ext>
            </a:extLst>
          </p:cNvPr>
          <p:cNvSpPr txBox="1"/>
          <p:nvPr/>
        </p:nvSpPr>
        <p:spPr>
          <a:xfrm>
            <a:off x="3308643" y="264147"/>
            <a:ext cx="5538206"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I. </a:t>
            </a:r>
            <a:r>
              <a:rPr kumimoji="0" lang="en-US" altLang="zh-CN" sz="4400" b="1" i="0" u="sng"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Các</a:t>
            </a:r>
            <a:r>
              <a:rPr kumimoji="0" lang="en-US" altLang="zh-CN"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VB</a:t>
            </a:r>
            <a:r>
              <a:rPr kumimoji="0" lang="vi-VN" altLang="zh-CN"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vi-VN" altLang="zh-CN" sz="4400" b="1" i="0" u="sng"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đọc</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5" name="Picture 4">
            <a:extLst>
              <a:ext uri="{FF2B5EF4-FFF2-40B4-BE49-F238E27FC236}">
                <a16:creationId xmlns:a16="http://schemas.microsoft.com/office/drawing/2014/main" id="{2EB92C4D-4794-4446-B3F7-BBEAE5867B50}"/>
              </a:ext>
            </a:extLst>
          </p:cNvPr>
          <p:cNvPicPr>
            <a:picLocks noChangeAspect="1"/>
          </p:cNvPicPr>
          <p:nvPr/>
        </p:nvPicPr>
        <p:blipFill>
          <a:blip r:embed="rId3"/>
          <a:stretch>
            <a:fillRect/>
          </a:stretch>
        </p:blipFill>
        <p:spPr>
          <a:xfrm>
            <a:off x="9855310" y="4691888"/>
            <a:ext cx="2168613" cy="2166112"/>
          </a:xfrm>
          <a:prstGeom prst="rect">
            <a:avLst/>
          </a:prstGeom>
        </p:spPr>
      </p:pic>
      <p:sp>
        <p:nvSpPr>
          <p:cNvPr id="9" name="Rectangle: Folded Corner 8">
            <a:extLst>
              <a:ext uri="{FF2B5EF4-FFF2-40B4-BE49-F238E27FC236}">
                <a16:creationId xmlns:a16="http://schemas.microsoft.com/office/drawing/2014/main" id="{AB9798FF-BA6F-4406-9A53-134274EA36B7}"/>
              </a:ext>
            </a:extLst>
          </p:cNvPr>
          <p:cNvSpPr/>
          <p:nvPr/>
        </p:nvSpPr>
        <p:spPr>
          <a:xfrm>
            <a:off x="2828964" y="1835944"/>
            <a:ext cx="6677024" cy="3186112"/>
          </a:xfrm>
          <a:prstGeom prst="foldedCorner">
            <a:avLst/>
          </a:prstGeom>
          <a:solidFill>
            <a:srgbClr val="FAA5A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6C9D7EE-EFE4-426E-B817-8B5620EE0B0A}"/>
              </a:ext>
            </a:extLst>
          </p:cNvPr>
          <p:cNvSpPr/>
          <p:nvPr/>
        </p:nvSpPr>
        <p:spPr>
          <a:xfrm rot="19010495">
            <a:off x="2328729" y="1636969"/>
            <a:ext cx="942975" cy="480958"/>
          </a:xfrm>
          <a:prstGeom prst="rect">
            <a:avLst/>
          </a:prstGeom>
          <a:solidFill>
            <a:srgbClr val="4472C4">
              <a:alpha val="74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753DDF7-C326-47DA-ABDC-7E637C41CC97}"/>
              </a:ext>
            </a:extLst>
          </p:cNvPr>
          <p:cNvSpPr/>
          <p:nvPr/>
        </p:nvSpPr>
        <p:spPr>
          <a:xfrm>
            <a:off x="3308643" y="2136334"/>
            <a:ext cx="5717665" cy="2583542"/>
          </a:xfrm>
          <a:prstGeom prst="rect">
            <a:avLst/>
          </a:prstGeom>
          <a:solidFill>
            <a:srgbClr val="0C9BB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5BDE8A1-B88B-4891-A529-C8AD7EFC8E29}"/>
              </a:ext>
            </a:extLst>
          </p:cNvPr>
          <p:cNvSpPr txBox="1"/>
          <p:nvPr/>
        </p:nvSpPr>
        <p:spPr>
          <a:xfrm>
            <a:off x="3703464" y="2970799"/>
            <a:ext cx="492802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VB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7,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8,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9  </a:t>
            </a:r>
            <a:r>
              <a:rPr lang="en-US" sz="3600" b="1" i="1"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i="1"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HK </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II</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50749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93D29594-C800-41B2-B56B-DFE171EEA65B}"/>
              </a:ext>
            </a:extLst>
          </p:cNvPr>
          <p:cNvGrpSpPr/>
          <p:nvPr/>
        </p:nvGrpSpPr>
        <p:grpSpPr>
          <a:xfrm>
            <a:off x="0" y="6529844"/>
            <a:ext cx="12194509" cy="328254"/>
            <a:chOff x="0" y="6557554"/>
            <a:chExt cx="12194509" cy="328254"/>
          </a:xfrm>
        </p:grpSpPr>
        <p:sp>
          <p:nvSpPr>
            <p:cNvPr id="36" name="Rectangle 35">
              <a:extLst>
                <a:ext uri="{FF2B5EF4-FFF2-40B4-BE49-F238E27FC236}">
                  <a16:creationId xmlns:a16="http://schemas.microsoft.com/office/drawing/2014/main" id="{D1835D78-6C08-4D94-B187-94125838C057}"/>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96AE22C0-D51E-48AE-8E5E-42656018EAD8}"/>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4D619A7-83FA-4A5E-8336-F928BB9AC04E}"/>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B0AF3B07-778D-404C-9534-FAE84F3F1105}"/>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AC41089-C3C0-46E4-B523-AA0B29F40293}"/>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 name="135">
            <a:extLst>
              <a:ext uri="{FF2B5EF4-FFF2-40B4-BE49-F238E27FC236}">
                <a16:creationId xmlns:a16="http://schemas.microsoft.com/office/drawing/2014/main" id="{278C08CB-67BD-483C-A48C-F498561DCEB6}"/>
              </a:ext>
            </a:extLst>
          </p:cNvPr>
          <p:cNvGrpSpPr/>
          <p:nvPr/>
        </p:nvGrpSpPr>
        <p:grpSpPr>
          <a:xfrm>
            <a:off x="103474" y="260585"/>
            <a:ext cx="11868489" cy="1350024"/>
            <a:chOff x="2470108" y="2002067"/>
            <a:chExt cx="8498829" cy="966897"/>
          </a:xfrm>
        </p:grpSpPr>
        <p:sp>
          <p:nvSpPr>
            <p:cNvPr id="3" name="23">
              <a:extLst>
                <a:ext uri="{FF2B5EF4-FFF2-40B4-BE49-F238E27FC236}">
                  <a16:creationId xmlns:a16="http://schemas.microsoft.com/office/drawing/2014/main" id="{73235391-F2E9-4996-88E0-654BF9ED4930}"/>
                </a:ext>
              </a:extLst>
            </p:cNvPr>
            <p:cNvSpPr/>
            <p:nvPr/>
          </p:nvSpPr>
          <p:spPr>
            <a:xfrm>
              <a:off x="2470108" y="2002067"/>
              <a:ext cx="8236231" cy="966897"/>
            </a:xfrm>
            <a:prstGeom prst="roundRect">
              <a:avLst>
                <a:gd name="adj" fmla="val 50000"/>
              </a:avLst>
            </a:prstGeom>
            <a:noFill/>
            <a:ln w="38100">
              <a:solidFill>
                <a:srgbClr val="ED2F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lumMod val="75000"/>
                    <a:lumOff val="25000"/>
                  </a:prstClr>
                </a:solidFill>
                <a:effectLst/>
                <a:uLnTx/>
                <a:uFillTx/>
                <a:latin typeface="Calibri" panose="020F0502020204030204"/>
                <a:ea typeface="等线" panose="02010600030101010101" pitchFamily="2" charset="-122"/>
                <a:cs typeface="+mn-ea"/>
                <a:sym typeface="+mn-lt"/>
              </a:endParaRPr>
            </a:p>
          </p:txBody>
        </p:sp>
        <p:sp>
          <p:nvSpPr>
            <p:cNvPr id="4" name="137">
              <a:extLst>
                <a:ext uri="{FF2B5EF4-FFF2-40B4-BE49-F238E27FC236}">
                  <a16:creationId xmlns:a16="http://schemas.microsoft.com/office/drawing/2014/main" id="{BF909960-8CBD-47FE-BE43-514C00E744FB}"/>
                </a:ext>
              </a:extLst>
            </p:cNvPr>
            <p:cNvSpPr txBox="1"/>
            <p:nvPr/>
          </p:nvSpPr>
          <p:spPr>
            <a:xfrm>
              <a:off x="2483893" y="2391601"/>
              <a:ext cx="8485044" cy="3747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thành</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bảng</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mẫu</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Phiếu</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tập</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1)</a:t>
              </a:r>
              <a:endParaRPr kumimoji="0" lang="zh-CN" alt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8" name="18">
            <a:extLst>
              <a:ext uri="{FF2B5EF4-FFF2-40B4-BE49-F238E27FC236}">
                <a16:creationId xmlns:a16="http://schemas.microsoft.com/office/drawing/2014/main" id="{A94688D0-FD46-4D6D-8EC6-1AFC3D7182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326"/>
          <a:stretch/>
        </p:blipFill>
        <p:spPr>
          <a:xfrm>
            <a:off x="10961649" y="-78492"/>
            <a:ext cx="1370203" cy="128569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53126330"/>
              </p:ext>
            </p:extLst>
          </p:nvPr>
        </p:nvGraphicFramePr>
        <p:xfrm>
          <a:off x="-19251" y="2014016"/>
          <a:ext cx="12113941" cy="5702318"/>
        </p:xfrm>
        <a:graphic>
          <a:graphicData uri="http://schemas.openxmlformats.org/drawingml/2006/table">
            <a:tbl>
              <a:tblPr firstRow="1" firstCol="1" bandRow="1">
                <a:tableStyleId>{5C22544A-7EE6-4342-B048-85BDC9FD1C3A}</a:tableStyleId>
              </a:tblPr>
              <a:tblGrid>
                <a:gridCol w="1460037">
                  <a:extLst>
                    <a:ext uri="{9D8B030D-6E8A-4147-A177-3AD203B41FA5}">
                      <a16:colId xmlns:a16="http://schemas.microsoft.com/office/drawing/2014/main" val="3897090799"/>
                    </a:ext>
                  </a:extLst>
                </a:gridCol>
                <a:gridCol w="2920072">
                  <a:extLst>
                    <a:ext uri="{9D8B030D-6E8A-4147-A177-3AD203B41FA5}">
                      <a16:colId xmlns:a16="http://schemas.microsoft.com/office/drawing/2014/main" val="3859614293"/>
                    </a:ext>
                  </a:extLst>
                </a:gridCol>
                <a:gridCol w="2484240">
                  <a:extLst>
                    <a:ext uri="{9D8B030D-6E8A-4147-A177-3AD203B41FA5}">
                      <a16:colId xmlns:a16="http://schemas.microsoft.com/office/drawing/2014/main" val="1885166890"/>
                    </a:ext>
                  </a:extLst>
                </a:gridCol>
                <a:gridCol w="5249592">
                  <a:extLst>
                    <a:ext uri="{9D8B030D-6E8A-4147-A177-3AD203B41FA5}">
                      <a16:colId xmlns:a16="http://schemas.microsoft.com/office/drawing/2014/main" val="1231474310"/>
                    </a:ext>
                  </a:extLst>
                </a:gridCol>
              </a:tblGrid>
              <a:tr h="820929">
                <a:tc>
                  <a:txBody>
                    <a:bodyPr/>
                    <a:lstStyle/>
                    <a:p>
                      <a:pPr>
                        <a:lnSpc>
                          <a:spcPct val="107000"/>
                        </a:lnSpc>
                        <a:spcAft>
                          <a:spcPts val="0"/>
                        </a:spcAft>
                      </a:pPr>
                      <a:r>
                        <a:rPr lang="en-US" sz="2400" dirty="0">
                          <a:solidFill>
                            <a:srgbClr val="000000"/>
                          </a:solidFill>
                          <a:effectLst/>
                          <a:latin typeface="Times New Roman" panose="02020603050405020304" pitchFamily="18" charset="0"/>
                          <a:cs typeface="Times New Roman" panose="02020603050405020304" pitchFamily="18" charset="0"/>
                        </a:rPr>
                        <a:t>STT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noFill/>
                  </a:tcPr>
                </a:tc>
                <a:tc>
                  <a:txBody>
                    <a:bodyPr/>
                    <a:lstStyle/>
                    <a:p>
                      <a:pPr>
                        <a:lnSpc>
                          <a:spcPct val="107000"/>
                        </a:lnSpc>
                        <a:spcAft>
                          <a:spcPts val="0"/>
                        </a:spcAft>
                      </a:pPr>
                      <a:r>
                        <a:rPr lang="vi-VN"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Tên</a:t>
                      </a:r>
                      <a:r>
                        <a:rPr lang="vi-VN"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học</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noFill/>
                  </a:tcPr>
                </a:tc>
                <a:tc>
                  <a:txBody>
                    <a:bodyPr/>
                    <a:lstStyle/>
                    <a:p>
                      <a:pPr>
                        <a:lnSpc>
                          <a:spcPct val="107000"/>
                        </a:lnSpc>
                        <a:spcAft>
                          <a:spcPts val="0"/>
                        </a:spcAft>
                      </a:pPr>
                      <a:r>
                        <a:rPr lang="en-US" sz="2400" dirty="0" err="1">
                          <a:solidFill>
                            <a:srgbClr val="000000"/>
                          </a:solidFill>
                          <a:effectLst/>
                          <a:latin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loại</a:t>
                      </a:r>
                      <a:r>
                        <a:rPr lang="en-US" sz="2400" dirty="0">
                          <a:solidFill>
                            <a:srgbClr val="000000"/>
                          </a:solidFill>
                          <a:effectLst/>
                          <a:latin typeface="Times New Roman" panose="02020603050405020304" pitchFamily="18" charset="0"/>
                          <a:cs typeface="Times New Roman" panose="02020603050405020304" pitchFamily="18" charset="0"/>
                        </a:rPr>
                        <a:t>/</a:t>
                      </a:r>
                      <a:r>
                        <a:rPr lang="vi-VN"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Loại</a:t>
                      </a:r>
                      <a:r>
                        <a:rPr lang="en-US" sz="2400" dirty="0">
                          <a:solidFill>
                            <a:srgbClr val="000000"/>
                          </a:solidFill>
                          <a:effectLst/>
                          <a:latin typeface="Times New Roman" panose="02020603050405020304" pitchFamily="18" charset="0"/>
                          <a:cs typeface="Times New Roman" panose="02020603050405020304" pitchFamily="18" charset="0"/>
                        </a:rPr>
                        <a:t> VB</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noFill/>
                  </a:tcPr>
                </a:tc>
                <a:tc>
                  <a:txBody>
                    <a:bodyPr/>
                    <a:lstStyle/>
                    <a:p>
                      <a:pPr>
                        <a:lnSpc>
                          <a:spcPct val="107000"/>
                        </a:lnSpc>
                        <a:spcAft>
                          <a:spcPts val="0"/>
                        </a:spcAft>
                      </a:pPr>
                      <a:r>
                        <a:rPr lang="vi-VN"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bản</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noFill/>
                  </a:tcPr>
                </a:tc>
                <a:extLst>
                  <a:ext uri="{0D108BD9-81ED-4DB2-BD59-A6C34878D82A}">
                    <a16:rowId xmlns:a16="http://schemas.microsoft.com/office/drawing/2014/main" val="2660039563"/>
                  </a:ext>
                </a:extLst>
              </a:tr>
              <a:tr h="2309312">
                <a:tc>
                  <a:txBody>
                    <a:bodyPr/>
                    <a:lstStyle/>
                    <a:p>
                      <a:pPr>
                        <a:lnSpc>
                          <a:spcPct val="107000"/>
                        </a:lnSpc>
                        <a:spcAft>
                          <a:spcPts val="0"/>
                        </a:spcAft>
                      </a:pPr>
                      <a:r>
                        <a:rPr lang="en-US" sz="2400" dirty="0" smtClean="0">
                          <a:solidFill>
                            <a:srgbClr val="000000"/>
                          </a:solidFill>
                          <a:effectLst/>
                          <a:latin typeface="Times New Roman" panose="02020603050405020304" pitchFamily="18" charset="0"/>
                          <a:cs typeface="Times New Roman" panose="02020603050405020304" pitchFamily="18" charset="0"/>
                        </a:rPr>
                        <a:t>1</a:t>
                      </a:r>
                    </a:p>
                    <a:p>
                      <a:pPr>
                        <a:lnSpc>
                          <a:spcPct val="107000"/>
                        </a:lnSpc>
                        <a:spcAft>
                          <a:spcPts val="0"/>
                        </a:spcAft>
                      </a:pPr>
                      <a:endPar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noFill/>
                  </a:tcPr>
                </a:tc>
                <a:tc>
                  <a:txBody>
                    <a:bodyPr/>
                    <a:lstStyle/>
                    <a:p>
                      <a:pPr>
                        <a:lnSpc>
                          <a:spcPct val="107000"/>
                        </a:lnSpc>
                        <a:spcAft>
                          <a:spcPts val="0"/>
                        </a:spcAft>
                      </a:pPr>
                      <a:r>
                        <a:rPr lang="en-US" sz="24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khoa</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viễn</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noFill/>
                  </a:tcPr>
                </a:tc>
                <a:tc>
                  <a:txBody>
                    <a:bodyPr/>
                    <a:lstStyle/>
                    <a:p>
                      <a:pPr>
                        <a:lnSpc>
                          <a:spcPct val="107000"/>
                        </a:lnSpc>
                        <a:spcAft>
                          <a:spcPts val="0"/>
                        </a:spcAft>
                      </a:pP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Bút</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a:t>
                      </a:r>
                      <a:endPar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0"/>
                        </a:spcAft>
                        <a:buFontTx/>
                        <a:buChar char="-"/>
                      </a:pP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VB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a:t>
                      </a:r>
                    </a:p>
                    <a:p>
                      <a:pPr marL="342900" indent="-342900">
                        <a:lnSpc>
                          <a:spcPct val="107000"/>
                        </a:lnSpc>
                        <a:spcAft>
                          <a:spcPts val="0"/>
                        </a:spcAft>
                        <a:buFontTx/>
                        <a:buChar char="-"/>
                      </a:pP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VB NL</a:t>
                      </a:r>
                    </a:p>
                    <a:p>
                      <a:pPr marL="342900" indent="-342900">
                        <a:lnSpc>
                          <a:spcPct val="107000"/>
                        </a:lnSpc>
                        <a:spcAft>
                          <a:spcPts val="0"/>
                        </a:spcAft>
                        <a:buFontTx/>
                        <a:buChar char="-"/>
                      </a:pP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VB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spcAft>
                          <a:spcPts val="0"/>
                        </a:spcAft>
                        <a:buFontTx/>
                        <a:buChar char="-"/>
                      </a:pP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VB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nSpc>
                          <a:spcPct val="107000"/>
                        </a:lnSpc>
                        <a:spcAft>
                          <a:spcPts val="0"/>
                        </a:spcAft>
                        <a:buFontTx/>
                        <a:buChar char="-"/>
                      </a:pP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VB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noFill/>
                  </a:tcPr>
                </a:tc>
                <a:tc>
                  <a:txBody>
                    <a:bodyPr/>
                    <a:lstStyle/>
                    <a:p>
                      <a:pPr marL="342900" indent="-342900">
                        <a:lnSpc>
                          <a:spcPct val="107000"/>
                        </a:lnSpc>
                        <a:spcAft>
                          <a:spcPts val="0"/>
                        </a:spcAft>
                        <a:buFontTx/>
                        <a:buChar char="-"/>
                      </a:pPr>
                      <a:r>
                        <a:rPr lang="en-US" sz="2400" dirty="0" err="1" smtClean="0">
                          <a:solidFill>
                            <a:srgbClr val="000000"/>
                          </a:solidFill>
                          <a:effectLst/>
                          <a:latin typeface="Times New Roman" panose="02020603050405020304" pitchFamily="18" charset="0"/>
                          <a:cs typeface="Times New Roman" panose="02020603050405020304" pitchFamily="18" charset="0"/>
                        </a:rPr>
                        <a:t>Cuộc</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trạm</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trán</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trên</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đại</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dương</a:t>
                      </a:r>
                      <a:r>
                        <a:rPr lang="en-US" sz="2400" baseline="0" dirty="0" smtClean="0">
                          <a:solidFill>
                            <a:srgbClr val="000000"/>
                          </a:solidFill>
                          <a:effectLst/>
                          <a:latin typeface="Times New Roman" panose="02020603050405020304" pitchFamily="18" charset="0"/>
                          <a:cs typeface="Times New Roman" panose="02020603050405020304" pitchFamily="18" charset="0"/>
                        </a:rPr>
                        <a:t>.</a:t>
                      </a:r>
                    </a:p>
                    <a:p>
                      <a:pPr marL="342900" indent="-342900">
                        <a:lnSpc>
                          <a:spcPct val="107000"/>
                        </a:lnSpc>
                        <a:spcAft>
                          <a:spcPts val="0"/>
                        </a:spcAft>
                        <a:buFontTx/>
                        <a:buChar char="-"/>
                      </a:pPr>
                      <a:r>
                        <a:rPr lang="en-US" sz="2400" baseline="0" dirty="0" err="1" smtClean="0">
                          <a:solidFill>
                            <a:srgbClr val="000000"/>
                          </a:solidFill>
                          <a:effectLst/>
                          <a:latin typeface="Times New Roman" panose="02020603050405020304" pitchFamily="18" charset="0"/>
                          <a:cs typeface="Times New Roman" panose="02020603050405020304" pitchFamily="18" charset="0"/>
                        </a:rPr>
                        <a:t>Đường</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vào</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trung</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tâm</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vũ</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trụ</a:t>
                      </a:r>
                      <a:r>
                        <a:rPr lang="en-US" sz="2400" baseline="0" dirty="0" smtClean="0">
                          <a:solidFill>
                            <a:srgbClr val="000000"/>
                          </a:solidFill>
                          <a:effectLst/>
                          <a:latin typeface="Times New Roman" panose="02020603050405020304" pitchFamily="18" charset="0"/>
                          <a:cs typeface="Times New Roman" panose="02020603050405020304" pitchFamily="18" charset="0"/>
                        </a:rPr>
                        <a:t>.</a:t>
                      </a:r>
                    </a:p>
                    <a:p>
                      <a:pPr marL="342900" indent="-342900">
                        <a:lnSpc>
                          <a:spcPct val="107000"/>
                        </a:lnSpc>
                        <a:spcAft>
                          <a:spcPts val="0"/>
                        </a:spcAft>
                        <a:buFontTx/>
                        <a:buChar char="-"/>
                      </a:pPr>
                      <a:r>
                        <a:rPr lang="en-US" sz="2400" baseline="0" dirty="0" err="1" smtClean="0">
                          <a:solidFill>
                            <a:srgbClr val="000000"/>
                          </a:solidFill>
                          <a:effectLst/>
                          <a:latin typeface="Times New Roman" panose="02020603050405020304" pitchFamily="18" charset="0"/>
                          <a:cs typeface="Times New Roman" panose="02020603050405020304" pitchFamily="18" charset="0"/>
                        </a:rPr>
                        <a:t>Dấu</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ấn</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Hồ</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Khanh</a:t>
                      </a:r>
                      <a:r>
                        <a:rPr lang="en-US" sz="2400" baseline="0" dirty="0" smtClean="0">
                          <a:solidFill>
                            <a:srgbClr val="000000"/>
                          </a:solidFill>
                          <a:effectLst/>
                          <a:latin typeface="Times New Roman" panose="02020603050405020304" pitchFamily="18" charset="0"/>
                          <a:cs typeface="Times New Roman" panose="02020603050405020304" pitchFamily="18" charset="0"/>
                        </a:rPr>
                        <a:t>.</a:t>
                      </a:r>
                    </a:p>
                    <a:p>
                      <a:pPr marL="342900" indent="-342900">
                        <a:lnSpc>
                          <a:spcPct val="107000"/>
                        </a:lnSpc>
                        <a:spcAft>
                          <a:spcPts val="0"/>
                        </a:spcAft>
                        <a:buFontTx/>
                        <a:buChar char="-"/>
                      </a:pPr>
                      <a:endParaRPr lang="en-US" sz="2400" baseline="0" dirty="0" smtClean="0">
                        <a:solidFill>
                          <a:srgbClr val="000000"/>
                        </a:solidFill>
                        <a:effectLst/>
                        <a:latin typeface="Times New Roman" panose="02020603050405020304" pitchFamily="18" charset="0"/>
                        <a:cs typeface="Times New Roman" panose="02020603050405020304" pitchFamily="18" charset="0"/>
                      </a:endParaRPr>
                    </a:p>
                    <a:p>
                      <a:pPr marL="342900" indent="-342900">
                        <a:lnSpc>
                          <a:spcPct val="107000"/>
                        </a:lnSpc>
                        <a:spcAft>
                          <a:spcPts val="0"/>
                        </a:spcAft>
                        <a:buFontTx/>
                        <a:buChar char="-"/>
                      </a:pPr>
                      <a:r>
                        <a:rPr lang="en-US" sz="2400" baseline="0" dirty="0" smtClean="0">
                          <a:solidFill>
                            <a:srgbClr val="000000"/>
                          </a:solidFill>
                          <a:effectLst/>
                          <a:latin typeface="Times New Roman" panose="02020603050405020304" pitchFamily="18" charset="0"/>
                          <a:cs typeface="Times New Roman" panose="02020603050405020304" pitchFamily="18" charset="0"/>
                        </a:rPr>
                        <a:t>VB “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Bản</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đồ</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dẫn</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đường</a:t>
                      </a:r>
                      <a:r>
                        <a:rPr lang="en-US" sz="2400" baseline="0" dirty="0" smtClean="0">
                          <a:solidFill>
                            <a:srgbClr val="000000"/>
                          </a:solidFill>
                          <a:effectLst/>
                          <a:latin typeface="Times New Roman" panose="02020603050405020304" pitchFamily="18" charset="0"/>
                          <a:cs typeface="Times New Roman" panose="02020603050405020304" pitchFamily="18" charset="0"/>
                        </a:rPr>
                        <a:t>”.</a:t>
                      </a:r>
                    </a:p>
                    <a:p>
                      <a:pPr marL="342900" indent="-342900">
                        <a:lnSpc>
                          <a:spcPct val="107000"/>
                        </a:lnSpc>
                        <a:spcAft>
                          <a:spcPts val="0"/>
                        </a:spcAft>
                        <a:buFontTx/>
                        <a:buChar char="-"/>
                      </a:pPr>
                      <a:r>
                        <a:rPr lang="en-US" sz="2400" baseline="0" dirty="0" smtClean="0">
                          <a:solidFill>
                            <a:srgbClr val="000000"/>
                          </a:solidFill>
                          <a:effectLst/>
                          <a:latin typeface="Times New Roman" panose="02020603050405020304" pitchFamily="18" charset="0"/>
                          <a:cs typeface="Times New Roman" panose="02020603050405020304" pitchFamily="18" charset="0"/>
                        </a:rPr>
                        <a:t>VB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Hãy</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cầm</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lấy</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và</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đọc</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p>
                    <a:p>
                      <a:pPr marL="342900" indent="-342900">
                        <a:lnSpc>
                          <a:spcPct val="107000"/>
                        </a:lnSpc>
                        <a:spcAft>
                          <a:spcPts val="0"/>
                        </a:spcAft>
                        <a:buFontTx/>
                        <a:buChar char="-"/>
                      </a:pPr>
                      <a:r>
                        <a:rPr lang="en-US" sz="2400" baseline="0" dirty="0" smtClean="0">
                          <a:solidFill>
                            <a:srgbClr val="000000"/>
                          </a:solidFill>
                          <a:effectLst/>
                          <a:latin typeface="Times New Roman" panose="02020603050405020304" pitchFamily="18" charset="0"/>
                          <a:cs typeface="Times New Roman" panose="02020603050405020304" pitchFamily="18" charset="0"/>
                        </a:rPr>
                        <a:t>VB “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Nói</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với</a:t>
                      </a:r>
                      <a:r>
                        <a:rPr lang="en-US" sz="2400" baseline="0" dirty="0" smtClean="0">
                          <a:solidFill>
                            <a:srgbClr val="000000"/>
                          </a:solidFill>
                          <a:effectLst/>
                          <a:latin typeface="Times New Roman" panose="02020603050405020304" pitchFamily="18" charset="0"/>
                          <a:cs typeface="Times New Roman" panose="02020603050405020304" pitchFamily="18" charset="0"/>
                        </a:rPr>
                        <a:t> con’</a:t>
                      </a:r>
                    </a:p>
                    <a:p>
                      <a:pPr marL="342900" indent="-342900">
                        <a:lnSpc>
                          <a:spcPct val="107000"/>
                        </a:lnSpc>
                        <a:spcAft>
                          <a:spcPts val="0"/>
                        </a:spcAft>
                        <a:buFontTx/>
                        <a:buChar char="-"/>
                      </a:pPr>
                      <a:r>
                        <a:rPr lang="en-US" sz="2400" baseline="0" dirty="0" smtClean="0">
                          <a:solidFill>
                            <a:srgbClr val="000000"/>
                          </a:solidFill>
                          <a:effectLst/>
                          <a:latin typeface="Times New Roman" panose="02020603050405020304" pitchFamily="18" charset="0"/>
                          <a:cs typeface="Times New Roman" panose="02020603050405020304" pitchFamily="18" charset="0"/>
                        </a:rPr>
                        <a:t>VB “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Thách</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thức</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đầu</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tiên</a:t>
                      </a:r>
                      <a:r>
                        <a:rPr lang="en-US" sz="2400" baseline="0" dirty="0" smtClean="0">
                          <a:solidFill>
                            <a:srgbClr val="000000"/>
                          </a:solidFill>
                          <a:effectLst/>
                          <a:latin typeface="Times New Roman" panose="02020603050405020304" pitchFamily="18" charset="0"/>
                          <a:cs typeface="Times New Roman" panose="02020603050405020304" pitchFamily="18" charset="0"/>
                        </a:rPr>
                        <a:t>’</a:t>
                      </a:r>
                    </a:p>
                    <a:p>
                      <a:pPr marL="342900" indent="-342900">
                        <a:lnSpc>
                          <a:spcPct val="107000"/>
                        </a:lnSpc>
                        <a:spcAft>
                          <a:spcPts val="0"/>
                        </a:spcAft>
                        <a:buFontTx/>
                        <a:buChar char="-"/>
                      </a:pPr>
                      <a:r>
                        <a:rPr lang="en-US" sz="2400" baseline="0" dirty="0" smtClean="0">
                          <a:solidFill>
                            <a:srgbClr val="000000"/>
                          </a:solidFill>
                          <a:effectLst/>
                          <a:latin typeface="Times New Roman" panose="02020603050405020304" pitchFamily="18" charset="0"/>
                          <a:cs typeface="Times New Roman" panose="02020603050405020304" pitchFamily="18" charset="0"/>
                        </a:rPr>
                        <a:t>VB “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Thách</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thức</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thứ</a:t>
                      </a:r>
                      <a:r>
                        <a:rPr lang="en-US" sz="2400" baseline="0" dirty="0" smtClean="0">
                          <a:solidFill>
                            <a:srgbClr val="000000"/>
                          </a:solidFill>
                          <a:effectLst/>
                          <a:latin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cs typeface="Times New Roman" panose="02020603050405020304" pitchFamily="18" charset="0"/>
                        </a:rPr>
                        <a:t>hai</a:t>
                      </a:r>
                      <a:r>
                        <a:rPr lang="en-US" sz="2400" baseline="0" dirty="0" smtClean="0">
                          <a:solidFill>
                            <a:srgbClr val="000000"/>
                          </a:solidFill>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55123" marR="55123" marT="0" marB="0">
                    <a:noFill/>
                  </a:tcPr>
                </a:tc>
                <a:extLst>
                  <a:ext uri="{0D108BD9-81ED-4DB2-BD59-A6C34878D82A}">
                    <a16:rowId xmlns:a16="http://schemas.microsoft.com/office/drawing/2014/main" val="3851539471"/>
                  </a:ext>
                </a:extLst>
              </a:tr>
              <a:tr h="1385587">
                <a:tc>
                  <a:txBody>
                    <a:bodyPr/>
                    <a:lstStyle/>
                    <a:p>
                      <a:pPr>
                        <a:lnSpc>
                          <a:spcPct val="107000"/>
                        </a:lnSpc>
                        <a:spcAft>
                          <a:spcPts val="0"/>
                        </a:spcAft>
                      </a:pPr>
                      <a:r>
                        <a:rPr lang="en-US"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5123" marR="55123" marT="0" marB="0">
                    <a:noFill/>
                  </a:tcPr>
                </a:tc>
                <a:tc>
                  <a:txBody>
                    <a:bodyPr/>
                    <a:lstStyle/>
                    <a:p>
                      <a:r>
                        <a:rPr lang="en-US" dirty="0" err="1" smtClean="0">
                          <a:solidFill>
                            <a:srgbClr val="000000"/>
                          </a:solidFill>
                        </a:rPr>
                        <a:t>Hoà</a:t>
                      </a:r>
                      <a:r>
                        <a:rPr lang="en-US" baseline="0" dirty="0" smtClean="0">
                          <a:solidFill>
                            <a:srgbClr val="000000"/>
                          </a:solidFill>
                        </a:rPr>
                        <a:t> </a:t>
                      </a:r>
                      <a:r>
                        <a:rPr lang="en-US" baseline="0" dirty="0" err="1" smtClean="0">
                          <a:solidFill>
                            <a:srgbClr val="000000"/>
                          </a:solidFill>
                        </a:rPr>
                        <a:t>điệp</a:t>
                      </a:r>
                      <a:r>
                        <a:rPr lang="en-US" baseline="0" dirty="0" smtClean="0">
                          <a:solidFill>
                            <a:srgbClr val="000000"/>
                          </a:solidFill>
                        </a:rPr>
                        <a:t> </a:t>
                      </a:r>
                      <a:r>
                        <a:rPr lang="en-US" baseline="0" dirty="0" err="1" smtClean="0">
                          <a:solidFill>
                            <a:srgbClr val="000000"/>
                          </a:solidFill>
                        </a:rPr>
                        <a:t>với</a:t>
                      </a:r>
                      <a:r>
                        <a:rPr lang="en-US" baseline="0" dirty="0" smtClean="0">
                          <a:solidFill>
                            <a:srgbClr val="000000"/>
                          </a:solidFill>
                        </a:rPr>
                        <a:t> </a:t>
                      </a:r>
                      <a:r>
                        <a:rPr lang="en-US" baseline="0" dirty="0" err="1" smtClean="0">
                          <a:solidFill>
                            <a:srgbClr val="000000"/>
                          </a:solidFill>
                        </a:rPr>
                        <a:t>tự</a:t>
                      </a:r>
                      <a:r>
                        <a:rPr lang="en-US" baseline="0" dirty="0" smtClean="0">
                          <a:solidFill>
                            <a:srgbClr val="000000"/>
                          </a:solidFill>
                        </a:rPr>
                        <a:t> </a:t>
                      </a:r>
                      <a:r>
                        <a:rPr lang="en-US" baseline="0" dirty="0" err="1" smtClean="0">
                          <a:solidFill>
                            <a:srgbClr val="000000"/>
                          </a:solidFill>
                        </a:rPr>
                        <a:t>nhiên</a:t>
                      </a:r>
                      <a:r>
                        <a:rPr lang="en-US" baseline="0" dirty="0" smtClean="0">
                          <a:solidFill>
                            <a:srgbClr val="000000"/>
                          </a:solidFill>
                        </a:rPr>
                        <a:t>.</a:t>
                      </a:r>
                      <a:endParaRPr lang="en-US" dirty="0">
                        <a:solidFill>
                          <a:srgbClr val="000000"/>
                        </a:solidFill>
                      </a:endParaRPr>
                    </a:p>
                  </a:txBody>
                  <a:tcPr marL="55123" marR="55123" marT="0" marB="0">
                    <a:noFill/>
                  </a:tcPr>
                </a:tc>
                <a:tc>
                  <a:txBody>
                    <a:bodyPr/>
                    <a:lstStyle/>
                    <a:p>
                      <a:endParaRPr lang="en-US">
                        <a:solidFill>
                          <a:srgbClr val="000000"/>
                        </a:solidFill>
                      </a:endParaRPr>
                    </a:p>
                  </a:txBody>
                  <a:tcPr marL="55123" marR="55123" marT="0" marB="0">
                    <a:noFill/>
                  </a:tcPr>
                </a:tc>
                <a:tc>
                  <a:txBody>
                    <a:bodyPr/>
                    <a:lstStyle/>
                    <a:p>
                      <a:endParaRPr lang="en-US" dirty="0">
                        <a:solidFill>
                          <a:srgbClr val="000000"/>
                        </a:solidFill>
                      </a:endParaRPr>
                    </a:p>
                  </a:txBody>
                  <a:tcPr marL="55123" marR="55123" marT="0" marB="0">
                    <a:noFill/>
                  </a:tcPr>
                </a:tc>
                <a:extLst>
                  <a:ext uri="{0D108BD9-81ED-4DB2-BD59-A6C34878D82A}">
                    <a16:rowId xmlns:a16="http://schemas.microsoft.com/office/drawing/2014/main" val="3216827074"/>
                  </a:ext>
                </a:extLst>
              </a:tr>
            </a:tbl>
          </a:graphicData>
        </a:graphic>
      </p:graphicFrame>
    </p:spTree>
    <p:extLst>
      <p:ext uri="{BB962C8B-B14F-4D97-AF65-F5344CB8AC3E}">
        <p14:creationId xmlns:p14="http://schemas.microsoft.com/office/powerpoint/2010/main" val="2148696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2BE5FD17-B4F1-4FB1-B66F-60CA607225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696" y="-484259"/>
            <a:ext cx="3177093" cy="3177093"/>
          </a:xfrm>
          <a:prstGeom prst="rect">
            <a:avLst/>
          </a:prstGeom>
        </p:spPr>
      </p:pic>
      <p:sp>
        <p:nvSpPr>
          <p:cNvPr id="3" name="文本框 2">
            <a:extLst>
              <a:ext uri="{FF2B5EF4-FFF2-40B4-BE49-F238E27FC236}">
                <a16:creationId xmlns:a16="http://schemas.microsoft.com/office/drawing/2014/main" id="{8C80BA98-0EF8-4B4C-ABF7-4557A6551E08}"/>
              </a:ext>
            </a:extLst>
          </p:cNvPr>
          <p:cNvSpPr txBox="1"/>
          <p:nvPr/>
        </p:nvSpPr>
        <p:spPr>
          <a:xfrm>
            <a:off x="3308643" y="264147"/>
            <a:ext cx="603130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sng" strike="noStrike" kern="1200" cap="none" spc="0" normalizeH="0" baseline="0" noProof="0" dirty="0" smtClean="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II.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Kiến</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thức</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tiếng</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4400" b="1" u="sng" dirty="0" err="1"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việt</a:t>
            </a:r>
            <a:r>
              <a:rPr lang="en-US" altLang="zh-CN" sz="4400" b="1" u="sng" dirty="0" smtClean="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a:t>
            </a:r>
            <a:endParaRPr kumimoji="0" lang="zh-CN" altLang="en-US" sz="4400" b="1" i="0" u="sng"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pic>
        <p:nvPicPr>
          <p:cNvPr id="5" name="Picture 4">
            <a:extLst>
              <a:ext uri="{FF2B5EF4-FFF2-40B4-BE49-F238E27FC236}">
                <a16:creationId xmlns:a16="http://schemas.microsoft.com/office/drawing/2014/main" id="{2EB92C4D-4794-4446-B3F7-BBEAE5867B50}"/>
              </a:ext>
            </a:extLst>
          </p:cNvPr>
          <p:cNvPicPr>
            <a:picLocks noChangeAspect="1"/>
          </p:cNvPicPr>
          <p:nvPr/>
        </p:nvPicPr>
        <p:blipFill>
          <a:blip r:embed="rId3"/>
          <a:stretch>
            <a:fillRect/>
          </a:stretch>
        </p:blipFill>
        <p:spPr>
          <a:xfrm>
            <a:off x="9855310" y="4691888"/>
            <a:ext cx="2168613" cy="2166112"/>
          </a:xfrm>
          <a:prstGeom prst="rect">
            <a:avLst/>
          </a:prstGeom>
        </p:spPr>
      </p:pic>
      <p:sp>
        <p:nvSpPr>
          <p:cNvPr id="9" name="Rectangle: Folded Corner 8">
            <a:extLst>
              <a:ext uri="{FF2B5EF4-FFF2-40B4-BE49-F238E27FC236}">
                <a16:creationId xmlns:a16="http://schemas.microsoft.com/office/drawing/2014/main" id="{AB9798FF-BA6F-4406-9A53-134274EA36B7}"/>
              </a:ext>
            </a:extLst>
          </p:cNvPr>
          <p:cNvSpPr/>
          <p:nvPr/>
        </p:nvSpPr>
        <p:spPr>
          <a:xfrm>
            <a:off x="2828964" y="1835944"/>
            <a:ext cx="6677024" cy="3186112"/>
          </a:xfrm>
          <a:prstGeom prst="foldedCorner">
            <a:avLst/>
          </a:prstGeom>
          <a:solidFill>
            <a:srgbClr val="FAA5A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6C9D7EE-EFE4-426E-B817-8B5620EE0B0A}"/>
              </a:ext>
            </a:extLst>
          </p:cNvPr>
          <p:cNvSpPr/>
          <p:nvPr/>
        </p:nvSpPr>
        <p:spPr>
          <a:xfrm rot="19010495">
            <a:off x="2328729" y="1636969"/>
            <a:ext cx="942975" cy="480958"/>
          </a:xfrm>
          <a:prstGeom prst="rect">
            <a:avLst/>
          </a:prstGeom>
          <a:solidFill>
            <a:srgbClr val="4472C4">
              <a:alpha val="74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753DDF7-C326-47DA-ABDC-7E637C41CC97}"/>
              </a:ext>
            </a:extLst>
          </p:cNvPr>
          <p:cNvSpPr/>
          <p:nvPr/>
        </p:nvSpPr>
        <p:spPr>
          <a:xfrm>
            <a:off x="3129184" y="2137229"/>
            <a:ext cx="5717665" cy="2583542"/>
          </a:xfrm>
          <a:prstGeom prst="rect">
            <a:avLst/>
          </a:prstGeom>
          <a:solidFill>
            <a:srgbClr val="0C9BB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5BDE8A1-B88B-4891-A529-C8AD7EFC8E29}"/>
              </a:ext>
            </a:extLst>
          </p:cNvPr>
          <p:cNvSpPr txBox="1"/>
          <p:nvPr/>
        </p:nvSpPr>
        <p:spPr>
          <a:xfrm>
            <a:off x="3384487" y="2970799"/>
            <a:ext cx="524915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1"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3600" b="1" i="1"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i="1" dirty="0" smtClean="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7,8,9</a:t>
            </a:r>
            <a:r>
              <a:rPr kumimoji="0" lang="en-US" sz="3600" b="1" i="1"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54984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57402115"/>
              </p:ext>
            </p:extLst>
          </p:nvPr>
        </p:nvGraphicFramePr>
        <p:xfrm>
          <a:off x="217153" y="121577"/>
          <a:ext cx="11757693" cy="6614846"/>
        </p:xfrm>
        <a:graphic>
          <a:graphicData uri="http://schemas.openxmlformats.org/drawingml/2006/table">
            <a:tbl>
              <a:tblPr firstRow="1" firstCol="1" bandRow="1" bandCol="1"/>
              <a:tblGrid>
                <a:gridCol w="795441">
                  <a:extLst>
                    <a:ext uri="{9D8B030D-6E8A-4147-A177-3AD203B41FA5}">
                      <a16:colId xmlns:a16="http://schemas.microsoft.com/office/drawing/2014/main" val="1604232406"/>
                    </a:ext>
                  </a:extLst>
                </a:gridCol>
                <a:gridCol w="2319899">
                  <a:extLst>
                    <a:ext uri="{9D8B030D-6E8A-4147-A177-3AD203B41FA5}">
                      <a16:colId xmlns:a16="http://schemas.microsoft.com/office/drawing/2014/main" val="2157315543"/>
                    </a:ext>
                  </a:extLst>
                </a:gridCol>
                <a:gridCol w="2328530">
                  <a:extLst>
                    <a:ext uri="{9D8B030D-6E8A-4147-A177-3AD203B41FA5}">
                      <a16:colId xmlns:a16="http://schemas.microsoft.com/office/drawing/2014/main" val="398741463"/>
                    </a:ext>
                  </a:extLst>
                </a:gridCol>
                <a:gridCol w="6313823">
                  <a:extLst>
                    <a:ext uri="{9D8B030D-6E8A-4147-A177-3AD203B41FA5}">
                      <a16:colId xmlns:a16="http://schemas.microsoft.com/office/drawing/2014/main" val="4137576591"/>
                    </a:ext>
                  </a:extLst>
                </a:gridCol>
              </a:tblGrid>
              <a:tr h="816192">
                <a:tc>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TÊN BÀI 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ĐƠN VỊ KT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KIẾN THỨC CƠ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440743695"/>
                  </a:ext>
                </a:extLst>
              </a:tr>
              <a:tr h="1238506">
                <a:tc rowSpan="3">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439576"/>
                  </a:ext>
                </a:extLst>
              </a:tr>
              <a:tr h="1660821">
                <a:tc vMerge="1">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175628"/>
                  </a:ext>
                </a:extLst>
              </a:tr>
              <a:tr h="2899327">
                <a:tc vMerge="1">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946288"/>
                  </a:ext>
                </a:extLst>
              </a:tr>
            </a:tbl>
          </a:graphicData>
        </a:graphic>
      </p:graphicFrame>
      <p:sp>
        <p:nvSpPr>
          <p:cNvPr id="9" name="文本框 2">
            <a:extLst>
              <a:ext uri="{FF2B5EF4-FFF2-40B4-BE49-F238E27FC236}">
                <a16:creationId xmlns:a16="http://schemas.microsoft.com/office/drawing/2014/main" id="{94574714-F2E1-BF28-5F92-70FAFF8C544B}"/>
              </a:ext>
            </a:extLst>
          </p:cNvPr>
          <p:cNvSpPr txBox="1"/>
          <p:nvPr/>
        </p:nvSpPr>
        <p:spPr>
          <a:xfrm>
            <a:off x="3299639" y="1208621"/>
            <a:ext cx="226473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xét</a:t>
            </a:r>
            <a:r>
              <a:rPr kumimoji="0" lang="en-US" altLang="zh-CN" sz="24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về</a:t>
            </a:r>
            <a:r>
              <a:rPr kumimoji="0" lang="en-US" altLang="zh-CN" sz="24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c</a:t>
            </a:r>
            <a:r>
              <a:rPr kumimoji="0" lang="en-US" altLang="zh-CN" sz="24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ấu</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a:t>
            </a:r>
            <a:r>
              <a:rPr lang="en-US" altLang="zh-CN" sz="2400" b="1" baseline="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ạo</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0" name="文本框 2">
            <a:extLst>
              <a:ext uri="{FF2B5EF4-FFF2-40B4-BE49-F238E27FC236}">
                <a16:creationId xmlns:a16="http://schemas.microsoft.com/office/drawing/2014/main" id="{57F0743F-714E-512D-66F4-64F7F5DE5B56}"/>
              </a:ext>
            </a:extLst>
          </p:cNvPr>
          <p:cNvSpPr txBox="1"/>
          <p:nvPr/>
        </p:nvSpPr>
        <p:spPr>
          <a:xfrm>
            <a:off x="3211440" y="2564942"/>
            <a:ext cx="226473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Nghĩa</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của</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từ</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1" name="文本框 2">
            <a:extLst>
              <a:ext uri="{FF2B5EF4-FFF2-40B4-BE49-F238E27FC236}">
                <a16:creationId xmlns:a16="http://schemas.microsoft.com/office/drawing/2014/main" id="{BD1BF073-4BB9-50C2-ADEA-7A2153C41C36}"/>
              </a:ext>
            </a:extLst>
          </p:cNvPr>
          <p:cNvSpPr txBox="1"/>
          <p:nvPr/>
        </p:nvSpPr>
        <p:spPr>
          <a:xfrm>
            <a:off x="3292551" y="4466016"/>
            <a:ext cx="226473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Biện</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pháp</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u</a:t>
            </a:r>
            <a:r>
              <a:rPr kumimoji="0" lang="en-US" altLang="zh-CN" sz="24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so </a:t>
            </a:r>
            <a:r>
              <a:rPr kumimoji="0" lang="en-US" altLang="zh-CN" sz="24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sánh</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3" name="文本框 2">
            <a:extLst>
              <a:ext uri="{FF2B5EF4-FFF2-40B4-BE49-F238E27FC236}">
                <a16:creationId xmlns:a16="http://schemas.microsoft.com/office/drawing/2014/main" id="{D8E5F11C-B00F-413D-C10F-63AB4C3D0306}"/>
              </a:ext>
            </a:extLst>
          </p:cNvPr>
          <p:cNvSpPr txBox="1"/>
          <p:nvPr/>
        </p:nvSpPr>
        <p:spPr>
          <a:xfrm>
            <a:off x="5652575" y="1022332"/>
            <a:ext cx="6264606" cy="120032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Char char="-"/>
              <a:tabLst/>
              <a:defRPr/>
            </a:pP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đơn</a:t>
            </a:r>
            <a:endPar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ừ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phức</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ghép</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láy</a:t>
            </a:r>
            <a:endPar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Google Shape;1391;p51">
            <a:extLst>
              <a:ext uri="{FF2B5EF4-FFF2-40B4-BE49-F238E27FC236}">
                <a16:creationId xmlns:a16="http://schemas.microsoft.com/office/drawing/2014/main" id="{9402F790-6D6B-5236-5FE4-1BB2B00B1E1C}"/>
              </a:ext>
            </a:extLst>
          </p:cNvPr>
          <p:cNvSpPr txBox="1">
            <a:spLocks/>
          </p:cNvSpPr>
          <p:nvPr/>
        </p:nvSpPr>
        <p:spPr>
          <a:xfrm flipH="1">
            <a:off x="5832094" y="2159199"/>
            <a:ext cx="4717308" cy="52389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3pPr>
            <a:lvl4pPr marL="1828800" marR="0" lvl="3"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4pPr>
            <a:lvl5pPr marL="2286000" marR="0" lvl="4"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5pPr>
            <a:lvl6pPr marL="2743200" marR="0" lvl="5"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6pPr>
            <a:lvl7pPr marL="3200400" marR="0" lvl="6"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7pPr>
            <a:lvl8pPr marL="3657600" marR="0" lvl="7"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dk1"/>
              </a:buClr>
              <a:buSzPts val="1200"/>
              <a:buFont typeface="Nunito"/>
              <a:buChar char="■"/>
              <a:defRPr sz="1200" b="0" i="0" u="none" strike="noStrike" cap="none">
                <a:solidFill>
                  <a:schemeClr val="dk1"/>
                </a:solidFill>
                <a:latin typeface="Nunito"/>
                <a:ea typeface="Nunito"/>
                <a:cs typeface="Nunito"/>
                <a:sym typeface="Nunito"/>
              </a:defRPr>
            </a:lvl9pPr>
          </a:lstStyle>
          <a:p>
            <a:pPr marL="0" indent="0">
              <a:lnSpc>
                <a:spcPct val="100000"/>
              </a:lnSpc>
              <a:buFont typeface="Nunito"/>
              <a:buNone/>
            </a:pPr>
            <a:r>
              <a:rPr lang="vi-VN" sz="2400" kern="0" dirty="0" err="1">
                <a:latin typeface="+mj-lt"/>
                <a:ea typeface="Cambria" panose="02040503050406030204" pitchFamily="18" charset="0"/>
              </a:rPr>
              <a:t>Là</a:t>
            </a:r>
            <a:r>
              <a:rPr lang="vi-VN" sz="2400" kern="0" dirty="0">
                <a:latin typeface="+mj-lt"/>
                <a:ea typeface="Cambria" panose="02040503050406030204" pitchFamily="18" charset="0"/>
              </a:rPr>
              <a:t> </a:t>
            </a:r>
            <a:r>
              <a:rPr lang="vi-VN" sz="2400" kern="0" dirty="0" err="1">
                <a:latin typeface="+mj-lt"/>
                <a:ea typeface="Cambria" panose="02040503050406030204" pitchFamily="18" charset="0"/>
              </a:rPr>
              <a:t>nội</a:t>
            </a:r>
            <a:r>
              <a:rPr lang="vi-VN" sz="2400" kern="0" dirty="0">
                <a:latin typeface="+mj-lt"/>
                <a:ea typeface="Cambria" panose="02040503050406030204" pitchFamily="18" charset="0"/>
              </a:rPr>
              <a:t> dung </a:t>
            </a:r>
            <a:r>
              <a:rPr lang="vi-VN" sz="2400" kern="0" dirty="0" err="1">
                <a:latin typeface="+mj-lt"/>
                <a:ea typeface="Cambria" panose="02040503050406030204" pitchFamily="18" charset="0"/>
              </a:rPr>
              <a:t>mà</a:t>
            </a:r>
            <a:r>
              <a:rPr lang="vi-VN" sz="2400" kern="0" dirty="0">
                <a:latin typeface="+mj-lt"/>
                <a:ea typeface="Cambria" panose="02040503050406030204" pitchFamily="18" charset="0"/>
              </a:rPr>
              <a:t> </a:t>
            </a:r>
            <a:r>
              <a:rPr lang="vi-VN" sz="2400" kern="0" dirty="0" err="1">
                <a:latin typeface="+mj-lt"/>
                <a:ea typeface="Cambria" panose="02040503050406030204" pitchFamily="18" charset="0"/>
              </a:rPr>
              <a:t>từ</a:t>
            </a:r>
            <a:r>
              <a:rPr lang="vi-VN" sz="2400" kern="0" dirty="0">
                <a:latin typeface="+mj-lt"/>
                <a:ea typeface="Cambria" panose="02040503050406030204" pitchFamily="18" charset="0"/>
              </a:rPr>
              <a:t>  </a:t>
            </a:r>
            <a:r>
              <a:rPr lang="vi-VN" sz="2400" kern="0" dirty="0" err="1">
                <a:latin typeface="+mj-lt"/>
                <a:ea typeface="Cambria" panose="02040503050406030204" pitchFamily="18" charset="0"/>
              </a:rPr>
              <a:t>biểu</a:t>
            </a:r>
            <a:r>
              <a:rPr lang="vi-VN" sz="2400" kern="0" dirty="0">
                <a:latin typeface="+mj-lt"/>
                <a:ea typeface="Cambria" panose="02040503050406030204" pitchFamily="18" charset="0"/>
              </a:rPr>
              <a:t> </a:t>
            </a:r>
            <a:r>
              <a:rPr lang="vi-VN" sz="2400" kern="0" dirty="0">
                <a:latin typeface="Times New Roman" panose="02020603050405020304" pitchFamily="18" charset="0"/>
                <a:ea typeface="Cambria" panose="02040503050406030204" pitchFamily="18" charset="0"/>
                <a:cs typeface="Times New Roman" panose="02020603050405020304" pitchFamily="18" charset="0"/>
              </a:rPr>
              <a:t>t</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hị</a:t>
            </a:r>
            <a:endParaRPr lang="vi-VN" sz="2400" kern="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Google Shape;1389;p51">
            <a:extLst>
              <a:ext uri="{FF2B5EF4-FFF2-40B4-BE49-F238E27FC236}">
                <a16:creationId xmlns:a16="http://schemas.microsoft.com/office/drawing/2014/main" id="{D34C4221-1E68-4C59-FFED-FFE64D997D3D}"/>
              </a:ext>
            </a:extLst>
          </p:cNvPr>
          <p:cNvSpPr txBox="1">
            <a:spLocks/>
          </p:cNvSpPr>
          <p:nvPr/>
        </p:nvSpPr>
        <p:spPr>
          <a:xfrm flipH="1">
            <a:off x="5710239" y="3922876"/>
            <a:ext cx="6264605" cy="12977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3pPr>
            <a:lvl4pPr marL="1828800" marR="0" lvl="3"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4pPr>
            <a:lvl5pPr marL="2286000" marR="0" lvl="4"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5pPr>
            <a:lvl6pPr marL="2743200" marR="0" lvl="5"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6pPr>
            <a:lvl7pPr marL="3200400" marR="0" lvl="6"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7pPr>
            <a:lvl8pPr marL="3657600" marR="0" lvl="7"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dk1"/>
              </a:buClr>
              <a:buSzPts val="1200"/>
              <a:buFont typeface="Nunito"/>
              <a:buChar char="■"/>
              <a:defRPr sz="1200" b="0" i="0" u="none" strike="noStrike" cap="none">
                <a:solidFill>
                  <a:schemeClr val="dk1"/>
                </a:solidFill>
                <a:latin typeface="Nunito"/>
                <a:ea typeface="Nunito"/>
                <a:cs typeface="Nunito"/>
                <a:sym typeface="Nunito"/>
              </a:defRPr>
            </a:lvl9pPr>
          </a:lstStyle>
          <a:p>
            <a:pPr marL="0" indent="0">
              <a:lnSpc>
                <a:spcPct val="100000"/>
              </a:lnSpc>
              <a:buFont typeface="Nunito"/>
              <a:buNone/>
            </a:pPr>
            <a:r>
              <a:rPr lang="vi-VN" sz="2400" kern="0" dirty="0" err="1">
                <a:solidFill>
                  <a:schemeClr val="tx1"/>
                </a:solidFill>
                <a:latin typeface="+mj-lt"/>
                <a:ea typeface="Cambria" panose="02040503050406030204" pitchFamily="18" charset="0"/>
              </a:rPr>
              <a:t>Đối</a:t>
            </a:r>
            <a:r>
              <a:rPr lang="vi-VN" sz="2400" kern="0" dirty="0">
                <a:solidFill>
                  <a:schemeClr val="tx1"/>
                </a:solidFill>
                <a:latin typeface="+mj-lt"/>
                <a:ea typeface="Cambria" panose="02040503050406030204" pitchFamily="18" charset="0"/>
              </a:rPr>
              <a:t> </a:t>
            </a:r>
            <a:r>
              <a:rPr lang="vi-VN" sz="2400" kern="0" dirty="0" err="1">
                <a:solidFill>
                  <a:schemeClr val="tx1"/>
                </a:solidFill>
                <a:latin typeface="+mj-lt"/>
                <a:ea typeface="Cambria" panose="02040503050406030204" pitchFamily="18" charset="0"/>
              </a:rPr>
              <a:t>chiếu</a:t>
            </a:r>
            <a:r>
              <a:rPr lang="vi-VN" sz="2400" kern="0" dirty="0">
                <a:solidFill>
                  <a:schemeClr val="tx1"/>
                </a:solidFill>
                <a:latin typeface="+mj-lt"/>
                <a:ea typeface="Cambria" panose="02040503050406030204" pitchFamily="18" charset="0"/>
              </a:rPr>
              <a:t> </a:t>
            </a:r>
            <a:r>
              <a:rPr lang="vi-VN" sz="2400" kern="0" dirty="0" err="1">
                <a:solidFill>
                  <a:schemeClr val="tx1"/>
                </a:solidFill>
                <a:latin typeface="+mj-lt"/>
                <a:ea typeface="Cambria" panose="02040503050406030204" pitchFamily="18" charset="0"/>
              </a:rPr>
              <a:t>sự</a:t>
            </a:r>
            <a:r>
              <a:rPr lang="vi-VN" sz="2400" kern="0" dirty="0">
                <a:solidFill>
                  <a:schemeClr val="tx1"/>
                </a:solidFill>
                <a:latin typeface="+mj-lt"/>
                <a:ea typeface="Cambria" panose="02040503050406030204" pitchFamily="18" charset="0"/>
              </a:rPr>
              <a:t> </a:t>
            </a:r>
            <a:r>
              <a:rPr lang="vi-VN" sz="2400" kern="0" dirty="0" err="1">
                <a:solidFill>
                  <a:schemeClr val="tx1"/>
                </a:solidFill>
                <a:latin typeface="+mj-lt"/>
                <a:ea typeface="Cambria" panose="02040503050406030204" pitchFamily="18" charset="0"/>
              </a:rPr>
              <a:t>vật</a:t>
            </a:r>
            <a:r>
              <a:rPr lang="vi-VN" sz="2400" kern="0" dirty="0">
                <a:solidFill>
                  <a:schemeClr val="tx1"/>
                </a:solidFill>
                <a:latin typeface="+mj-lt"/>
                <a:ea typeface="Cambria" panose="02040503050406030204" pitchFamily="18" charset="0"/>
              </a:rPr>
              <a:t> </a:t>
            </a:r>
            <a:r>
              <a:rPr lang="vi-VN" sz="2400" kern="0" dirty="0" err="1">
                <a:solidFill>
                  <a:schemeClr val="tx1"/>
                </a:solidFill>
                <a:latin typeface="+mj-lt"/>
                <a:ea typeface="Cambria" panose="02040503050406030204" pitchFamily="18" charset="0"/>
              </a:rPr>
              <a:t>này</a:t>
            </a:r>
            <a:r>
              <a:rPr lang="vi-VN" sz="2400" kern="0" dirty="0">
                <a:solidFill>
                  <a:schemeClr val="tx1"/>
                </a:solidFill>
                <a:latin typeface="+mj-lt"/>
                <a:ea typeface="Cambria" panose="02040503050406030204" pitchFamily="18" charset="0"/>
              </a:rPr>
              <a:t> </a:t>
            </a:r>
            <a:r>
              <a:rPr lang="vi-VN" sz="2400" kern="0" dirty="0" err="1">
                <a:solidFill>
                  <a:schemeClr val="tx1"/>
                </a:solidFill>
                <a:latin typeface="+mj-lt"/>
                <a:ea typeface="Cambria" panose="02040503050406030204" pitchFamily="18" charset="0"/>
              </a:rPr>
              <a:t>với</a:t>
            </a:r>
            <a:r>
              <a:rPr lang="vi-VN" sz="2400" kern="0" dirty="0">
                <a:solidFill>
                  <a:schemeClr val="tx1"/>
                </a:solidFill>
                <a:latin typeface="+mj-lt"/>
                <a:ea typeface="Cambria" panose="02040503050406030204" pitchFamily="18" charset="0"/>
              </a:rPr>
              <a:t> </a:t>
            </a:r>
            <a:r>
              <a:rPr lang="vi-VN" sz="2400" kern="0" dirty="0" err="1">
                <a:solidFill>
                  <a:schemeClr val="tx1"/>
                </a:solidFill>
                <a:latin typeface="+mj-lt"/>
                <a:ea typeface="Cambria" panose="02040503050406030204" pitchFamily="18" charset="0"/>
              </a:rPr>
              <a:t>sự</a:t>
            </a:r>
            <a:r>
              <a:rPr lang="vi-VN" sz="2400" kern="0" dirty="0">
                <a:solidFill>
                  <a:schemeClr val="tx1"/>
                </a:solidFill>
                <a:latin typeface="+mj-lt"/>
                <a:ea typeface="Cambria" panose="02040503050406030204" pitchFamily="18" charset="0"/>
              </a:rPr>
              <a:t> </a:t>
            </a:r>
            <a:r>
              <a:rPr lang="vi-VN" sz="2400" kern="0" dirty="0" err="1">
                <a:solidFill>
                  <a:schemeClr val="tx1"/>
                </a:solidFill>
                <a:latin typeface="+mj-lt"/>
                <a:ea typeface="Cambria" panose="02040503050406030204" pitchFamily="18" charset="0"/>
              </a:rPr>
              <a:t>vật</a:t>
            </a:r>
            <a:r>
              <a:rPr lang="vi-VN" sz="2400" kern="0" dirty="0">
                <a:solidFill>
                  <a:schemeClr val="tx1"/>
                </a:solidFill>
                <a:latin typeface="+mj-lt"/>
                <a:ea typeface="Cambria" panose="02040503050406030204" pitchFamily="18" charset="0"/>
              </a:rPr>
              <a:t> </a:t>
            </a:r>
            <a:r>
              <a:rPr lang="vi-VN" sz="2400" kern="0" dirty="0" err="1">
                <a:solidFill>
                  <a:schemeClr val="tx1"/>
                </a:solidFill>
                <a:latin typeface="+mj-lt"/>
                <a:ea typeface="Cambria" panose="02040503050406030204" pitchFamily="18" charset="0"/>
              </a:rPr>
              <a:t>khác</a:t>
            </a:r>
            <a:r>
              <a:rPr lang="vi-VN" sz="2400" kern="0" dirty="0">
                <a:solidFill>
                  <a:schemeClr val="tx1"/>
                </a:solidFill>
                <a:latin typeface="+mj-lt"/>
                <a:ea typeface="Cambria" panose="02040503050406030204" pitchFamily="18" charset="0"/>
              </a:rPr>
              <a:t> </a:t>
            </a:r>
            <a:r>
              <a:rPr lang="vi-VN" sz="2400" kern="0" dirty="0" err="1">
                <a:solidFill>
                  <a:schemeClr val="tx1"/>
                </a:solidFill>
                <a:latin typeface="+mj-lt"/>
                <a:ea typeface="Cambria" panose="02040503050406030204" pitchFamily="18" charset="0"/>
              </a:rPr>
              <a:t>có</a:t>
            </a:r>
            <a:r>
              <a:rPr lang="vi-VN" sz="2400" kern="0" dirty="0">
                <a:solidFill>
                  <a:schemeClr val="tx1"/>
                </a:solidFill>
                <a:latin typeface="+mj-lt"/>
                <a:ea typeface="Cambria" panose="02040503050406030204" pitchFamily="18" charset="0"/>
              </a:rPr>
              <a:t> </a:t>
            </a:r>
            <a:r>
              <a:rPr lang="vi-VN" sz="2400" kern="0" dirty="0" err="1">
                <a:solidFill>
                  <a:schemeClr val="tx1"/>
                </a:solidFill>
                <a:latin typeface="+mj-lt"/>
                <a:ea typeface="Cambria" panose="02040503050406030204" pitchFamily="18" charset="0"/>
              </a:rPr>
              <a:t>nét</a:t>
            </a:r>
            <a:r>
              <a:rPr lang="vi-VN" sz="2400" kern="0" dirty="0">
                <a:solidFill>
                  <a:schemeClr val="tx1"/>
                </a:solidFill>
                <a:latin typeface="+mj-lt"/>
                <a:ea typeface="Cambria" panose="02040503050406030204" pitchFamily="18" charset="0"/>
              </a:rPr>
              <a:t> tương </a:t>
            </a:r>
            <a:r>
              <a:rPr lang="vi-VN" sz="2400" kern="0" dirty="0" err="1">
                <a:solidFill>
                  <a:schemeClr val="tx1"/>
                </a:solidFill>
                <a:latin typeface="+mj-lt"/>
                <a:ea typeface="Cambria" panose="02040503050406030204" pitchFamily="18" charset="0"/>
              </a:rPr>
              <a:t>đồng</a:t>
            </a:r>
            <a:r>
              <a:rPr lang="en-US" sz="2400" kern="0" dirty="0">
                <a:solidFill>
                  <a:schemeClr val="tx1"/>
                </a:solidFill>
                <a:latin typeface="+mj-lt"/>
                <a:ea typeface="Cambria" panose="02040503050406030204" pitchFamily="18" charset="0"/>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nhằm</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tăng</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tính</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gợi</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hình</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gợi</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cảm</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cho</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sự</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đạt</a:t>
            </a:r>
            <a:r>
              <a:rPr lang="en-US" sz="24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9" name="Google Shape;1463;p55">
            <a:extLst>
              <a:ext uri="{FF2B5EF4-FFF2-40B4-BE49-F238E27FC236}">
                <a16:creationId xmlns:a16="http://schemas.microsoft.com/office/drawing/2014/main" id="{295A32B3-756C-14F8-9068-B3512565FF00}"/>
              </a:ext>
            </a:extLst>
          </p:cNvPr>
          <p:cNvSpPr txBox="1">
            <a:spLocks/>
          </p:cNvSpPr>
          <p:nvPr/>
        </p:nvSpPr>
        <p:spPr>
          <a:xfrm flipH="1">
            <a:off x="5789088" y="5331279"/>
            <a:ext cx="6106907" cy="10498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200"/>
              <a:buFont typeface="Nunito"/>
              <a:buNone/>
              <a:defRPr sz="1400" b="0"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2pPr>
            <a:lvl3pPr marL="1371600" marR="0" lvl="2"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3pPr>
            <a:lvl4pPr marL="1828800" marR="0" lvl="3"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4pPr>
            <a:lvl5pPr marL="2286000" marR="0" lvl="4"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5pPr>
            <a:lvl6pPr marL="2743200" marR="0" lvl="5"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6pPr>
            <a:lvl7pPr marL="3200400" marR="0" lvl="6"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7pPr>
            <a:lvl8pPr marL="3657600" marR="0" lvl="7"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8pPr>
            <a:lvl9pPr marL="4114800" marR="0" lvl="8" indent="-304800" algn="ctr" rtl="0">
              <a:lnSpc>
                <a:spcPct val="100000"/>
              </a:lnSpc>
              <a:spcBef>
                <a:spcPts val="0"/>
              </a:spcBef>
              <a:spcAft>
                <a:spcPts val="0"/>
              </a:spcAft>
              <a:buClr>
                <a:schemeClr val="dk1"/>
              </a:buClr>
              <a:buSzPts val="1200"/>
              <a:buFont typeface="Nunito"/>
              <a:buNone/>
              <a:defRPr sz="1200" b="0" i="0" u="none" strike="noStrike" cap="none">
                <a:solidFill>
                  <a:schemeClr val="dk1"/>
                </a:solidFill>
                <a:latin typeface="Nunito"/>
                <a:ea typeface="Nunito"/>
                <a:cs typeface="Nunito"/>
                <a:sym typeface="Nunito"/>
              </a:defRPr>
            </a:lvl9pPr>
          </a:lstStyle>
          <a:p>
            <a:pPr marL="0" indent="0" algn="just">
              <a:buClr>
                <a:srgbClr val="703316"/>
              </a:buClr>
            </a:pPr>
            <a:r>
              <a:rPr lang="en-US" sz="24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VD: </a:t>
            </a:r>
            <a:r>
              <a:rPr lang="vi-VN" sz="2400" i="1" kern="0" dirty="0">
                <a:solidFill>
                  <a:schemeClr val="tx1"/>
                </a:solidFill>
                <a:latin typeface="+mj-lt"/>
                <a:ea typeface="Cambria" panose="02040503050406030204" pitchFamily="18" charset="0"/>
              </a:rPr>
              <a:t>Hai cái răng </a:t>
            </a:r>
            <a:r>
              <a:rPr lang="vi-VN" sz="2400" kern="0" dirty="0">
                <a:solidFill>
                  <a:schemeClr val="tx1"/>
                </a:solidFill>
                <a:latin typeface="+mj-lt"/>
                <a:ea typeface="Cambria" panose="02040503050406030204" pitchFamily="18" charset="0"/>
              </a:rPr>
              <a:t>đen nhánh lúc nào cũng </a:t>
            </a:r>
            <a:r>
              <a:rPr lang="vi-VN" sz="2400" i="1" kern="0" dirty="0">
                <a:solidFill>
                  <a:schemeClr val="tx1"/>
                </a:solidFill>
                <a:latin typeface="+mj-lt"/>
                <a:ea typeface="Cambria" panose="02040503050406030204" pitchFamily="18" charset="0"/>
              </a:rPr>
              <a:t>nhai ngoàm ngoạp</a:t>
            </a:r>
            <a:r>
              <a:rPr lang="vi-VN" sz="2400" kern="0" dirty="0">
                <a:solidFill>
                  <a:schemeClr val="tx1"/>
                </a:solidFill>
                <a:latin typeface="+mj-lt"/>
                <a:ea typeface="Cambria" panose="02040503050406030204" pitchFamily="18" charset="0"/>
              </a:rPr>
              <a:t> </a:t>
            </a:r>
            <a:r>
              <a:rPr lang="vi-VN" sz="2400" b="1" kern="0" dirty="0">
                <a:solidFill>
                  <a:schemeClr val="tx1"/>
                </a:solidFill>
                <a:latin typeface="+mj-lt"/>
                <a:ea typeface="Cambria" panose="02040503050406030204" pitchFamily="18" charset="0"/>
              </a:rPr>
              <a:t>như</a:t>
            </a:r>
            <a:r>
              <a:rPr lang="vi-VN" sz="2400" kern="0" dirty="0">
                <a:solidFill>
                  <a:schemeClr val="tx1"/>
                </a:solidFill>
                <a:latin typeface="+mj-lt"/>
                <a:ea typeface="Cambria" panose="02040503050406030204" pitchFamily="18" charset="0"/>
              </a:rPr>
              <a:t> </a:t>
            </a:r>
            <a:r>
              <a:rPr lang="vi-VN" sz="2400" i="1" kern="0" dirty="0">
                <a:solidFill>
                  <a:schemeClr val="tx1"/>
                </a:solidFill>
                <a:latin typeface="+mj-lt"/>
                <a:ea typeface="Cambria" panose="02040503050406030204" pitchFamily="18" charset="0"/>
              </a:rPr>
              <a:t>hai lưỡi liềm máy làm việc</a:t>
            </a:r>
            <a:r>
              <a:rPr lang="vi-VN" sz="2400" kern="0" dirty="0">
                <a:solidFill>
                  <a:schemeClr val="tx1"/>
                </a:solidFill>
                <a:latin typeface="+mj-lt"/>
                <a:ea typeface="Cambria" panose="02040503050406030204" pitchFamily="18" charset="0"/>
              </a:rPr>
              <a:t>.</a:t>
            </a:r>
          </a:p>
        </p:txBody>
      </p:sp>
      <p:sp>
        <p:nvSpPr>
          <p:cNvPr id="20" name="Google Shape;1391;p51">
            <a:extLst>
              <a:ext uri="{FF2B5EF4-FFF2-40B4-BE49-F238E27FC236}">
                <a16:creationId xmlns:a16="http://schemas.microsoft.com/office/drawing/2014/main" id="{0AAC1977-D7A4-AA89-3805-2A3F6B9351E6}"/>
              </a:ext>
            </a:extLst>
          </p:cNvPr>
          <p:cNvSpPr txBox="1">
            <a:spLocks/>
          </p:cNvSpPr>
          <p:nvPr/>
        </p:nvSpPr>
        <p:spPr>
          <a:xfrm flipH="1">
            <a:off x="5710240" y="2702393"/>
            <a:ext cx="6085086" cy="8811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Nunito"/>
              <a:buChar char="●"/>
              <a:defRPr sz="1800" b="0" i="0" u="none" strike="noStrike" cap="none">
                <a:solidFill>
                  <a:schemeClr val="dk1"/>
                </a:solidFill>
                <a:latin typeface="Nunito"/>
                <a:ea typeface="Nunito"/>
                <a:cs typeface="Nunito"/>
                <a:sym typeface="Nunito"/>
              </a:defRPr>
            </a:lvl1pPr>
            <a:lvl2pPr marL="914400" marR="0" lvl="1" indent="-317500" algn="l" rtl="0">
              <a:lnSpc>
                <a:spcPct val="115000"/>
              </a:lnSpc>
              <a:spcBef>
                <a:spcPts val="1600"/>
              </a:spcBef>
              <a:spcAft>
                <a:spcPts val="0"/>
              </a:spcAft>
              <a:buClr>
                <a:schemeClr val="dk1"/>
              </a:buClr>
              <a:buSzPts val="1400"/>
              <a:buFont typeface="Nunito"/>
              <a:buChar char="○"/>
              <a:defRPr sz="1400" b="0" i="0" u="none" strike="noStrike" cap="none">
                <a:solidFill>
                  <a:schemeClr val="dk1"/>
                </a:solidFill>
                <a:latin typeface="Nunito"/>
                <a:ea typeface="Nunito"/>
                <a:cs typeface="Nunito"/>
                <a:sym typeface="Nunito"/>
              </a:defRPr>
            </a:lvl2pPr>
            <a:lvl3pPr marL="1371600" marR="0" lvl="2"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3pPr>
            <a:lvl4pPr marL="1828800" marR="0" lvl="3"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4pPr>
            <a:lvl5pPr marL="2286000" marR="0" lvl="4"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5pPr>
            <a:lvl6pPr marL="2743200" marR="0" lvl="5"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6pPr>
            <a:lvl7pPr marL="3200400" marR="0" lvl="6"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7pPr>
            <a:lvl8pPr marL="3657600" marR="0" lvl="7" indent="-304800" algn="l" rtl="0">
              <a:lnSpc>
                <a:spcPct val="115000"/>
              </a:lnSpc>
              <a:spcBef>
                <a:spcPts val="1600"/>
              </a:spcBef>
              <a:spcAft>
                <a:spcPts val="0"/>
              </a:spcAft>
              <a:buClr>
                <a:schemeClr val="dk1"/>
              </a:buClr>
              <a:buSzPts val="1200"/>
              <a:buFont typeface="Nunito"/>
              <a:buChar char="○"/>
              <a:defRPr sz="1200" b="0" i="0" u="none" strike="noStrike" cap="none">
                <a:solidFill>
                  <a:schemeClr val="dk1"/>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dk1"/>
              </a:buClr>
              <a:buSzPts val="1200"/>
              <a:buFont typeface="Nunito"/>
              <a:buChar char="■"/>
              <a:defRPr sz="1200" b="0" i="0" u="none" strike="noStrike" cap="none">
                <a:solidFill>
                  <a:schemeClr val="dk1"/>
                </a:solidFill>
                <a:latin typeface="Nunito"/>
                <a:ea typeface="Nunito"/>
                <a:cs typeface="Nunito"/>
                <a:sym typeface="Nunito"/>
              </a:defRPr>
            </a:lvl9pPr>
          </a:lstStyle>
          <a:p>
            <a:pPr marL="0" indent="0">
              <a:lnSpc>
                <a:spcPct val="100000"/>
              </a:lnSpc>
              <a:buFont typeface="Nunito"/>
              <a:buNone/>
            </a:pPr>
            <a:r>
              <a:rPr lang="en-US" sz="2400" b="1" kern="0" dirty="0">
                <a:latin typeface="Times New Roman" panose="02020603050405020304" pitchFamily="18" charset="0"/>
                <a:ea typeface="Cambria" panose="02040503050406030204" pitchFamily="18" charset="0"/>
                <a:cs typeface="Times New Roman" panose="02020603050405020304" pitchFamily="18" charset="0"/>
              </a:rPr>
              <a:t>VD: </a:t>
            </a:r>
            <a:r>
              <a:rPr lang="en-US" sz="2400" i="1" kern="0" dirty="0" err="1">
                <a:latin typeface="Times New Roman" panose="02020603050405020304" pitchFamily="18" charset="0"/>
                <a:ea typeface="Cambria" panose="02040503050406030204" pitchFamily="18" charset="0"/>
                <a:cs typeface="Times New Roman" panose="02020603050405020304" pitchFamily="18" charset="0"/>
              </a:rPr>
              <a:t>Nghèo</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có</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rất</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ít</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tiền</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đủ</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đáp</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ứng</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yêu</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cầu</a:t>
            </a:r>
            <a:r>
              <a:rPr lang="en-US" sz="2400" b="1"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tối</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thiểu</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đời</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sống</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vật</a:t>
            </a:r>
            <a:r>
              <a:rPr lang="en-US" sz="2400" kern="0" dirty="0">
                <a:latin typeface="Times New Roman" panose="02020603050405020304" pitchFamily="18" charset="0"/>
                <a:ea typeface="Cambria" panose="02040503050406030204" pitchFamily="18" charset="0"/>
                <a:cs typeface="Times New Roman" panose="02020603050405020304" pitchFamily="18" charset="0"/>
              </a:rPr>
              <a:t> </a:t>
            </a:r>
            <a:r>
              <a:rPr lang="en-US" sz="2400" kern="0" dirty="0" err="1">
                <a:latin typeface="Times New Roman" panose="02020603050405020304" pitchFamily="18" charset="0"/>
                <a:ea typeface="Cambria" panose="02040503050406030204" pitchFamily="18" charset="0"/>
                <a:cs typeface="Times New Roman" panose="02020603050405020304" pitchFamily="18" charset="0"/>
              </a:rPr>
              <a:t>chất</a:t>
            </a:r>
            <a:r>
              <a:rPr lang="en-US" sz="2400" kern="0" dirty="0">
                <a:latin typeface="Times New Roman" panose="02020603050405020304" pitchFamily="18" charset="0"/>
                <a:ea typeface="Cambria" panose="02040503050406030204" pitchFamily="18" charset="0"/>
                <a:cs typeface="Times New Roman" panose="02020603050405020304" pitchFamily="18" charset="0"/>
              </a:rPr>
              <a:t>.</a:t>
            </a:r>
            <a:endParaRPr lang="vi-VN" sz="2400" kern="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9635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barn(inVertical)">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barn(inVertical)">
                                      <p:cBhvr>
                                        <p:cTn id="39" dur="500"/>
                                        <p:tgtEl>
                                          <p:spTgt spid="1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7" grpId="0" build="p"/>
      <p:bldP spid="18" grpId="0" build="p"/>
      <p:bldP spid="19" grpId="0"/>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2673" y="1132939"/>
            <a:ext cx="9133234" cy="564322"/>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just" defTabSz="1219170" rtl="0" eaLnBrk="1" fontAlgn="auto" latinLnBrk="0" hangingPunct="1">
              <a:lnSpc>
                <a:spcPct val="115000"/>
              </a:lnSpc>
              <a:spcBef>
                <a:spcPts val="0"/>
              </a:spcBef>
              <a:spcAft>
                <a:spcPts val="0"/>
              </a:spcAft>
              <a:buClrTx/>
              <a:buSzTx/>
              <a:buFontTx/>
              <a:buNone/>
              <a:tabLst/>
              <a:defRPr/>
            </a:pPr>
            <a:r>
              <a:rPr kumimoji="0" lang="en-US" sz="2667"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Trong</a:t>
            </a:r>
            <a:r>
              <a:rPr kumimoji="0" lang="en-US" sz="2667"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667" b="0"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giữa</a:t>
            </a:r>
            <a:r>
              <a:rPr kumimoji="0" lang="en-US" sz="2667" b="0" i="0" u="none" strike="noStrike" kern="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667"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667"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học</a:t>
            </a:r>
            <a:r>
              <a:rPr kumimoji="0" lang="en-US" sz="2667"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667"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kỳ</a:t>
            </a:r>
            <a:r>
              <a:rPr kumimoji="0" lang="en-US" sz="2667"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II, </a:t>
            </a:r>
            <a:r>
              <a:rPr kumimoji="0" lang="en-US" sz="2667"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học</a:t>
            </a:r>
            <a:r>
              <a:rPr kumimoji="0" lang="en-US" sz="2667"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r>
              <a:rPr kumimoji="0" lang="en-US" sz="2667" b="0"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6 </a:t>
            </a:r>
            <a:r>
              <a:rPr kumimoji="0" lang="en-US" sz="2667"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bài</a:t>
            </a:r>
            <a:r>
              <a:rPr kumimoji="0" lang="en-US" sz="2667"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a:t>
            </a:r>
            <a:r>
              <a:rPr kumimoji="0" lang="en-US" sz="2667" b="0" i="0" u="none" strike="noStrike" kern="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endParaRPr kumimoji="0" lang="en-US" sz="2667" b="1" i="1"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6" name="TextBox 5">
            <a:extLst>
              <a:ext uri="{FF2B5EF4-FFF2-40B4-BE49-F238E27FC236}">
                <a16:creationId xmlns:a16="http://schemas.microsoft.com/office/drawing/2014/main" id="{6273E6DD-CA8A-4F92-B8F4-839552A431CB}"/>
              </a:ext>
            </a:extLst>
          </p:cNvPr>
          <p:cNvSpPr txBox="1"/>
          <p:nvPr/>
        </p:nvSpPr>
        <p:spPr>
          <a:xfrm>
            <a:off x="2934839" y="320079"/>
            <a:ext cx="7386320" cy="6667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3600" b="1" kern="0"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Kiến</a:t>
            </a:r>
            <a:r>
              <a:rPr lang="en-US" sz="36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b="1" kern="0"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thức</a:t>
            </a:r>
            <a:r>
              <a:rPr lang="en-US" sz="36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b="1" kern="0"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tiếng</a:t>
            </a:r>
            <a:r>
              <a:rPr lang="en-US" sz="36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b="1" kern="0"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viêt</a:t>
            </a:r>
            <a:r>
              <a:rPr lang="en-US" sz="36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b="1" kern="0"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học</a:t>
            </a:r>
            <a:r>
              <a:rPr lang="en-US" sz="36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b="1" kern="0" dirty="0" err="1"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giữa</a:t>
            </a:r>
            <a:r>
              <a:rPr lang="en-US" sz="36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smtClean="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HK II</a:t>
            </a:r>
          </a:p>
        </p:txBody>
      </p:sp>
      <p:sp>
        <p:nvSpPr>
          <p:cNvPr id="7" name="Google Shape;1024;p44">
            <a:extLst>
              <a:ext uri="{FF2B5EF4-FFF2-40B4-BE49-F238E27FC236}">
                <a16:creationId xmlns:a16="http://schemas.microsoft.com/office/drawing/2014/main" id="{A540ECD1-514C-4F5B-A761-1C7F893F02EB}"/>
              </a:ext>
            </a:extLst>
          </p:cNvPr>
          <p:cNvSpPr txBox="1">
            <a:spLocks/>
          </p:cNvSpPr>
          <p:nvPr/>
        </p:nvSpPr>
        <p:spPr>
          <a:xfrm>
            <a:off x="831641" y="225996"/>
            <a:ext cx="1294400" cy="1294400"/>
          </a:xfrm>
          <a:prstGeom prst="rect">
            <a:avLst/>
          </a:prstGeom>
          <a:solidFill>
            <a:schemeClr val="tx2">
              <a:lumMod val="60000"/>
              <a:lumOff val="40000"/>
            </a:schemeClr>
          </a:solidFill>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 sz="3733" b="1" kern="0" dirty="0">
                <a:solidFill>
                  <a:srgbClr val="663300"/>
                </a:solidFill>
                <a:latin typeface="Times New Roman" panose="02020603050405020304" pitchFamily="18" charset="0"/>
                <a:ea typeface="Cambria" panose="02040503050406030204" pitchFamily="18" charset="0"/>
                <a:cs typeface="Times New Roman" panose="02020603050405020304" pitchFamily="18" charset="0"/>
              </a:rPr>
              <a:t>2</a:t>
            </a:r>
            <a:r>
              <a:rPr kumimoji="0" lang="en" sz="3733" b="1" i="0" u="none" strike="noStrike" kern="0" cap="none" spc="0" normalizeH="0" baseline="0" noProof="0" dirty="0">
                <a:ln>
                  <a:noFill/>
                </a:ln>
                <a:solidFill>
                  <a:srgbClr val="663300"/>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a:t>
            </a:r>
          </a:p>
        </p:txBody>
      </p:sp>
      <p:graphicFrame>
        <p:nvGraphicFramePr>
          <p:cNvPr id="8" name="Table 7">
            <a:extLst>
              <a:ext uri="{FF2B5EF4-FFF2-40B4-BE49-F238E27FC236}">
                <a16:creationId xmlns:a16="http://schemas.microsoft.com/office/drawing/2014/main" id="{6FA25066-06C1-F0DF-C92E-71B5A007F259}"/>
              </a:ext>
            </a:extLst>
          </p:cNvPr>
          <p:cNvGraphicFramePr>
            <a:graphicFrameLocks noGrp="1"/>
          </p:cNvGraphicFramePr>
          <p:nvPr>
            <p:extLst>
              <p:ext uri="{D42A27DB-BD31-4B8C-83A1-F6EECF244321}">
                <p14:modId xmlns:p14="http://schemas.microsoft.com/office/powerpoint/2010/main" val="1770968733"/>
              </p:ext>
            </p:extLst>
          </p:nvPr>
        </p:nvGraphicFramePr>
        <p:xfrm>
          <a:off x="636092" y="3188570"/>
          <a:ext cx="10919815" cy="20401644"/>
        </p:xfrm>
        <a:graphic>
          <a:graphicData uri="http://schemas.openxmlformats.org/drawingml/2006/table">
            <a:tbl>
              <a:tblPr firstRow="1" firstCol="1" bandRow="1" bandCol="1"/>
              <a:tblGrid>
                <a:gridCol w="983702">
                  <a:extLst>
                    <a:ext uri="{9D8B030D-6E8A-4147-A177-3AD203B41FA5}">
                      <a16:colId xmlns:a16="http://schemas.microsoft.com/office/drawing/2014/main" val="1290450057"/>
                    </a:ext>
                  </a:extLst>
                </a:gridCol>
                <a:gridCol w="4057992">
                  <a:extLst>
                    <a:ext uri="{9D8B030D-6E8A-4147-A177-3AD203B41FA5}">
                      <a16:colId xmlns:a16="http://schemas.microsoft.com/office/drawing/2014/main" val="447506022"/>
                    </a:ext>
                  </a:extLst>
                </a:gridCol>
                <a:gridCol w="5878121">
                  <a:extLst>
                    <a:ext uri="{9D8B030D-6E8A-4147-A177-3AD203B41FA5}">
                      <a16:colId xmlns:a16="http://schemas.microsoft.com/office/drawing/2014/main" val="2671963613"/>
                    </a:ext>
                  </a:extLst>
                </a:gridCol>
              </a:tblGrid>
              <a:tr h="586596">
                <a:tc>
                  <a:txBody>
                    <a:bodyPr/>
                    <a:lstStyle/>
                    <a:p>
                      <a:pPr>
                        <a:spcAft>
                          <a:spcPts val="0"/>
                        </a:spcAft>
                      </a:pPr>
                      <a:r>
                        <a:rPr lang="en-US" sz="2700" b="1" dirty="0">
                          <a:effectLst/>
                          <a:latin typeface="Times New Roman" panose="02020603050405020304" pitchFamily="18" charset="0"/>
                          <a:ea typeface="Times New Roman" panose="02020603050405020304" pitchFamily="18" charset="0"/>
                        </a:rPr>
                        <a:t> </a:t>
                      </a:r>
                      <a:r>
                        <a:rPr lang="en-US" sz="2700" b="1" dirty="0" smtClean="0">
                          <a:effectLst/>
                          <a:latin typeface="Times New Roman" panose="02020603050405020304" pitchFamily="18" charset="0"/>
                          <a:ea typeface="Times New Roman" panose="02020603050405020304" pitchFamily="18" charset="0"/>
                        </a:rPr>
                        <a:t>STT</a:t>
                      </a:r>
                      <a:endParaRPr lang="en-US" sz="27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700" b="1" dirty="0">
                          <a:effectLst/>
                          <a:latin typeface="Times New Roman" panose="02020603050405020304" pitchFamily="18" charset="0"/>
                          <a:ea typeface="Times New Roman" panose="02020603050405020304" pitchFamily="18" charset="0"/>
                        </a:rPr>
                        <a:t>   </a:t>
                      </a:r>
                      <a:r>
                        <a:rPr lang="en-US" sz="2700" b="1" dirty="0" err="1" smtClean="0">
                          <a:effectLst/>
                          <a:latin typeface="Times New Roman" panose="02020603050405020304" pitchFamily="18" charset="0"/>
                          <a:ea typeface="Times New Roman" panose="02020603050405020304" pitchFamily="18" charset="0"/>
                        </a:rPr>
                        <a:t>Tên</a:t>
                      </a:r>
                      <a:r>
                        <a:rPr lang="en-US" sz="2700" b="1" dirty="0" smtClean="0">
                          <a:effectLst/>
                          <a:latin typeface="Times New Roman" panose="02020603050405020304" pitchFamily="18" charset="0"/>
                          <a:ea typeface="Times New Roman" panose="02020603050405020304" pitchFamily="18" charset="0"/>
                        </a:rPr>
                        <a:t> </a:t>
                      </a:r>
                      <a:r>
                        <a:rPr lang="en-US" sz="2700" b="1" dirty="0" err="1" smtClean="0">
                          <a:effectLst/>
                          <a:latin typeface="Times New Roman" panose="02020603050405020304" pitchFamily="18" charset="0"/>
                          <a:ea typeface="Times New Roman" panose="02020603050405020304" pitchFamily="18" charset="0"/>
                        </a:rPr>
                        <a:t>đơn</a:t>
                      </a:r>
                      <a:r>
                        <a:rPr lang="en-US" sz="2700" b="1" baseline="0" dirty="0" smtClean="0">
                          <a:effectLst/>
                          <a:latin typeface="Times New Roman" panose="02020603050405020304" pitchFamily="18" charset="0"/>
                          <a:ea typeface="Times New Roman" panose="02020603050405020304" pitchFamily="18" charset="0"/>
                        </a:rPr>
                        <a:t> </a:t>
                      </a:r>
                      <a:r>
                        <a:rPr lang="en-US" sz="2700" b="1" baseline="0" dirty="0" err="1" smtClean="0">
                          <a:effectLst/>
                          <a:latin typeface="Times New Roman" panose="02020603050405020304" pitchFamily="18" charset="0"/>
                          <a:ea typeface="Times New Roman" panose="02020603050405020304" pitchFamily="18" charset="0"/>
                        </a:rPr>
                        <a:t>vị</a:t>
                      </a:r>
                      <a:r>
                        <a:rPr lang="en-US" sz="2700" b="1" baseline="0" dirty="0" smtClean="0">
                          <a:effectLst/>
                          <a:latin typeface="Times New Roman" panose="02020603050405020304" pitchFamily="18" charset="0"/>
                          <a:ea typeface="Times New Roman" panose="02020603050405020304" pitchFamily="18" charset="0"/>
                        </a:rPr>
                        <a:t> </a:t>
                      </a:r>
                      <a:r>
                        <a:rPr lang="en-US" sz="2700" b="1" baseline="0" dirty="0" err="1" smtClean="0">
                          <a:effectLst/>
                          <a:latin typeface="Times New Roman" panose="02020603050405020304" pitchFamily="18" charset="0"/>
                          <a:ea typeface="Times New Roman" panose="02020603050405020304" pitchFamily="18" charset="0"/>
                        </a:rPr>
                        <a:t>kiến</a:t>
                      </a:r>
                      <a:r>
                        <a:rPr lang="en-US" sz="2700" b="1" baseline="0" dirty="0" smtClean="0">
                          <a:effectLst/>
                          <a:latin typeface="Times New Roman" panose="02020603050405020304" pitchFamily="18" charset="0"/>
                          <a:ea typeface="Times New Roman" panose="02020603050405020304" pitchFamily="18" charset="0"/>
                        </a:rPr>
                        <a:t> </a:t>
                      </a:r>
                      <a:r>
                        <a:rPr lang="en-US" sz="2700" b="1" baseline="0" dirty="0" err="1" smtClean="0">
                          <a:effectLst/>
                          <a:latin typeface="Times New Roman" panose="02020603050405020304" pitchFamily="18" charset="0"/>
                          <a:ea typeface="Times New Roman" panose="02020603050405020304" pitchFamily="18" charset="0"/>
                        </a:rPr>
                        <a:t>thức</a:t>
                      </a:r>
                      <a:r>
                        <a:rPr lang="en-US" sz="2700" b="1" baseline="0" dirty="0" smtClean="0">
                          <a:effectLst/>
                          <a:latin typeface="Times New Roman" panose="02020603050405020304" pitchFamily="18" charset="0"/>
                          <a:ea typeface="Times New Roman" panose="02020603050405020304" pitchFamily="18" charset="0"/>
                        </a:rPr>
                        <a:t>.</a:t>
                      </a:r>
                      <a:endParaRPr lang="en-US" sz="27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700" b="1" dirty="0">
                          <a:effectLst/>
                          <a:latin typeface="Times New Roman" panose="02020603050405020304" pitchFamily="18" charset="0"/>
                          <a:ea typeface="Times New Roman" panose="02020603050405020304" pitchFamily="18" charset="0"/>
                        </a:rPr>
                        <a:t>       </a:t>
                      </a:r>
                      <a:r>
                        <a:rPr lang="en-US" sz="2700" b="1" dirty="0" err="1" smtClean="0">
                          <a:effectLst/>
                          <a:latin typeface="Times New Roman" panose="02020603050405020304" pitchFamily="18" charset="0"/>
                          <a:ea typeface="Times New Roman" panose="02020603050405020304" pitchFamily="18" charset="0"/>
                        </a:rPr>
                        <a:t>khái</a:t>
                      </a:r>
                      <a:r>
                        <a:rPr lang="en-US" sz="2700" b="1" baseline="0" dirty="0" smtClean="0">
                          <a:effectLst/>
                          <a:latin typeface="Times New Roman" panose="02020603050405020304" pitchFamily="18" charset="0"/>
                          <a:ea typeface="Times New Roman" panose="02020603050405020304" pitchFamily="18" charset="0"/>
                        </a:rPr>
                        <a:t> </a:t>
                      </a:r>
                      <a:r>
                        <a:rPr lang="en-US" sz="2700" b="1" baseline="0" dirty="0" err="1" smtClean="0">
                          <a:effectLst/>
                          <a:latin typeface="Times New Roman" panose="02020603050405020304" pitchFamily="18" charset="0"/>
                          <a:ea typeface="Times New Roman" panose="02020603050405020304" pitchFamily="18" charset="0"/>
                        </a:rPr>
                        <a:t>nệm</a:t>
                      </a:r>
                      <a:r>
                        <a:rPr lang="en-US" sz="2700" b="1" baseline="0" dirty="0" smtClean="0">
                          <a:effectLst/>
                          <a:latin typeface="Times New Roman" panose="02020603050405020304" pitchFamily="18" charset="0"/>
                          <a:ea typeface="Times New Roman" panose="02020603050405020304" pitchFamily="18" charset="0"/>
                        </a:rPr>
                        <a:t> </a:t>
                      </a:r>
                      <a:r>
                        <a:rPr lang="en-US" sz="2700" b="1" baseline="0" dirty="0" err="1" smtClean="0">
                          <a:effectLst/>
                          <a:latin typeface="Times New Roman" panose="02020603050405020304" pitchFamily="18" charset="0"/>
                          <a:ea typeface="Times New Roman" panose="02020603050405020304" pitchFamily="18" charset="0"/>
                        </a:rPr>
                        <a:t>và</a:t>
                      </a:r>
                      <a:r>
                        <a:rPr lang="en-US" sz="2700" b="1" baseline="0" dirty="0" smtClean="0">
                          <a:effectLst/>
                          <a:latin typeface="Times New Roman" panose="02020603050405020304" pitchFamily="18" charset="0"/>
                          <a:ea typeface="Times New Roman" panose="02020603050405020304" pitchFamily="18" charset="0"/>
                        </a:rPr>
                        <a:t> </a:t>
                      </a:r>
                      <a:r>
                        <a:rPr lang="en-US" sz="2700" b="1" baseline="0" dirty="0" err="1" smtClean="0">
                          <a:effectLst/>
                          <a:latin typeface="Times New Roman" panose="02020603050405020304" pitchFamily="18" charset="0"/>
                          <a:ea typeface="Times New Roman" panose="02020603050405020304" pitchFamily="18" charset="0"/>
                        </a:rPr>
                        <a:t>đặc</a:t>
                      </a:r>
                      <a:r>
                        <a:rPr lang="en-US" sz="2700" b="1" baseline="0" dirty="0" smtClean="0">
                          <a:effectLst/>
                          <a:latin typeface="Times New Roman" panose="02020603050405020304" pitchFamily="18" charset="0"/>
                          <a:ea typeface="Times New Roman" panose="02020603050405020304" pitchFamily="18" charset="0"/>
                        </a:rPr>
                        <a:t> </a:t>
                      </a:r>
                      <a:r>
                        <a:rPr lang="en-US" sz="2700" b="1" baseline="0" dirty="0" err="1" smtClean="0">
                          <a:effectLst/>
                          <a:latin typeface="Times New Roman" panose="02020603050405020304" pitchFamily="18" charset="0"/>
                          <a:ea typeface="Times New Roman" panose="02020603050405020304" pitchFamily="18" charset="0"/>
                        </a:rPr>
                        <a:t>điểm</a:t>
                      </a:r>
                      <a:r>
                        <a:rPr lang="en-US" sz="2700" b="1" baseline="0" dirty="0" smtClean="0">
                          <a:effectLst/>
                          <a:latin typeface="Times New Roman" panose="02020603050405020304" pitchFamily="18" charset="0"/>
                          <a:ea typeface="Times New Roman" panose="02020603050405020304" pitchFamily="18" charset="0"/>
                        </a:rPr>
                        <a:t>.</a:t>
                      </a:r>
                      <a:endParaRPr lang="en-US" sz="2700" b="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929229"/>
                  </a:ext>
                </a:extLst>
              </a:tr>
              <a:tr h="975360">
                <a:tc>
                  <a:txBody>
                    <a:bodyPr/>
                    <a:lstStyle/>
                    <a:p>
                      <a:pPr>
                        <a:spcAft>
                          <a:spcPts val="0"/>
                        </a:spcAft>
                      </a:pPr>
                      <a:r>
                        <a:rPr lang="en-US" sz="3200" dirty="0">
                          <a:effectLst/>
                          <a:latin typeface="Times New Roman" panose="02020603050405020304" pitchFamily="18" charset="0"/>
                          <a:ea typeface="Times New Roman" panose="02020603050405020304" pitchFamily="18" charset="0"/>
                        </a:rPr>
                        <a:t> </a:t>
                      </a:r>
                      <a:r>
                        <a:rPr lang="en-US" sz="3200" dirty="0" smtClean="0">
                          <a:effectLst/>
                          <a:latin typeface="Times New Roman" panose="02020603050405020304" pitchFamily="18" charset="0"/>
                          <a:ea typeface="Times New Roman" panose="02020603050405020304" pitchFamily="18" charset="0"/>
                        </a:rPr>
                        <a:t>1</a:t>
                      </a: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r>
                        <a:rPr lang="en-US" sz="3200" dirty="0" smtClean="0">
                          <a:effectLst/>
                          <a:latin typeface="Times New Roman" panose="02020603050405020304" pitchFamily="18" charset="0"/>
                          <a:ea typeface="Times New Roman" panose="02020603050405020304" pitchFamily="18" charset="0"/>
                        </a:rPr>
                        <a:t>2</a:t>
                      </a: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r>
                        <a:rPr lang="en-US" sz="3200" dirty="0" smtClean="0">
                          <a:effectLst/>
                          <a:latin typeface="Times New Roman" panose="02020603050405020304" pitchFamily="18" charset="0"/>
                          <a:ea typeface="Times New Roman" panose="02020603050405020304" pitchFamily="18" charset="0"/>
                        </a:rPr>
                        <a:t>3</a:t>
                      </a: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r>
                        <a:rPr lang="en-US" sz="3200" dirty="0" smtClean="0">
                          <a:effectLst/>
                          <a:latin typeface="Times New Roman" panose="02020603050405020304" pitchFamily="18" charset="0"/>
                          <a:ea typeface="Times New Roman" panose="02020603050405020304" pitchFamily="18" charset="0"/>
                        </a:rPr>
                        <a:t>4</a:t>
                      </a: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r>
                        <a:rPr lang="en-US" sz="3200" dirty="0" smtClean="0">
                          <a:effectLst/>
                          <a:latin typeface="Times New Roman" panose="02020603050405020304" pitchFamily="18" charset="0"/>
                          <a:ea typeface="Times New Roman" panose="02020603050405020304" pitchFamily="18" charset="0"/>
                        </a:rPr>
                        <a:t>5</a:t>
                      </a: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smtClean="0">
                        <a:effectLst/>
                        <a:latin typeface="Times New Roman" panose="02020603050405020304" pitchFamily="18" charset="0"/>
                        <a:ea typeface="Times New Roman" panose="02020603050405020304" pitchFamily="18" charset="0"/>
                      </a:endParaRPr>
                    </a:p>
                    <a:p>
                      <a:pPr>
                        <a:spcAft>
                          <a:spcPts val="0"/>
                        </a:spcAft>
                      </a:pPr>
                      <a:r>
                        <a:rPr lang="en-US" sz="3200" dirty="0" smtClean="0">
                          <a:effectLst/>
                          <a:latin typeface="Times New Roman" panose="02020603050405020304" pitchFamily="18" charset="0"/>
                          <a:ea typeface="Times New Roman" panose="02020603050405020304" pitchFamily="18" charset="0"/>
                        </a:rPr>
                        <a:t>6</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3200" dirty="0">
                          <a:effectLst/>
                          <a:latin typeface="Times New Roman" panose="02020603050405020304" pitchFamily="18" charset="0"/>
                          <a:ea typeface="Times New Roman" panose="02020603050405020304" pitchFamily="18" charset="0"/>
                        </a:rPr>
                        <a:t> </a:t>
                      </a:r>
                      <a:r>
                        <a:rPr lang="en-US" sz="3200" dirty="0" err="1" smtClean="0">
                          <a:effectLst/>
                          <a:latin typeface="Times New Roman" panose="02020603050405020304" pitchFamily="18" charset="0"/>
                          <a:ea typeface="Times New Roman" panose="02020603050405020304" pitchFamily="18" charset="0"/>
                        </a:rPr>
                        <a:t>Dấu</a:t>
                      </a:r>
                      <a:r>
                        <a:rPr lang="en-US" sz="3200" baseline="0" dirty="0" smtClean="0">
                          <a:effectLst/>
                          <a:latin typeface="Times New Roman" panose="02020603050405020304" pitchFamily="18" charset="0"/>
                          <a:ea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rPr>
                        <a:t>chấm</a:t>
                      </a:r>
                      <a:r>
                        <a:rPr lang="en-US" sz="3200" baseline="0" dirty="0" smtClean="0">
                          <a:effectLst/>
                          <a:latin typeface="Times New Roman" panose="02020603050405020304" pitchFamily="18" charset="0"/>
                          <a:ea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rPr>
                        <a:t>lửng</a:t>
                      </a:r>
                      <a:r>
                        <a:rPr lang="en-US" sz="3200" baseline="0" dirty="0" smtClean="0">
                          <a:effectLst/>
                          <a:latin typeface="Times New Roman" panose="02020603050405020304" pitchFamily="18" charset="0"/>
                          <a:ea typeface="Times New Roman" panose="02020603050405020304" pitchFamily="18" charset="0"/>
                        </a:rPr>
                        <a:t>.</a:t>
                      </a: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r>
                        <a:rPr lang="en-US" sz="3200" baseline="0" dirty="0" err="1" smtClean="0">
                          <a:effectLst/>
                          <a:latin typeface="Times New Roman" panose="02020603050405020304" pitchFamily="18" charset="0"/>
                          <a:ea typeface="Times New Roman" panose="02020603050405020304" pitchFamily="18" charset="0"/>
                        </a:rPr>
                        <a:t>Liên</a:t>
                      </a:r>
                      <a:r>
                        <a:rPr lang="en-US" sz="3200" baseline="0" dirty="0" smtClean="0">
                          <a:effectLst/>
                          <a:latin typeface="Times New Roman" panose="02020603050405020304" pitchFamily="18" charset="0"/>
                          <a:ea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rPr>
                        <a:t>kết</a:t>
                      </a: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r>
                        <a:rPr lang="en-US" sz="3200" baseline="0" dirty="0" err="1" smtClean="0">
                          <a:effectLst/>
                          <a:latin typeface="Times New Roman" panose="02020603050405020304" pitchFamily="18" charset="0"/>
                          <a:ea typeface="Times New Roman" panose="02020603050405020304" pitchFamily="18" charset="0"/>
                        </a:rPr>
                        <a:t>Thuật</a:t>
                      </a:r>
                      <a:r>
                        <a:rPr lang="en-US" sz="3200" baseline="0" dirty="0" smtClean="0">
                          <a:effectLst/>
                          <a:latin typeface="Times New Roman" panose="02020603050405020304" pitchFamily="18" charset="0"/>
                          <a:ea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rPr>
                        <a:t>ngữ</a:t>
                      </a: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r>
                        <a:rPr lang="en-US" sz="3200" baseline="0" dirty="0" err="1" smtClean="0">
                          <a:effectLst/>
                          <a:latin typeface="Times New Roman" panose="02020603050405020304" pitchFamily="18" charset="0"/>
                          <a:ea typeface="Times New Roman" panose="02020603050405020304" pitchFamily="18" charset="0"/>
                        </a:rPr>
                        <a:t>Nghĩa</a:t>
                      </a:r>
                      <a:r>
                        <a:rPr lang="en-US" sz="3200" baseline="0" dirty="0" smtClean="0">
                          <a:effectLst/>
                          <a:latin typeface="Times New Roman" panose="02020603050405020304" pitchFamily="18" charset="0"/>
                          <a:ea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rPr>
                        <a:t>của</a:t>
                      </a:r>
                      <a:r>
                        <a:rPr lang="en-US" sz="3200" baseline="0" dirty="0" smtClean="0">
                          <a:effectLst/>
                          <a:latin typeface="Times New Roman" panose="02020603050405020304" pitchFamily="18" charset="0"/>
                          <a:ea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rPr>
                        <a:t>từ</a:t>
                      </a:r>
                      <a:r>
                        <a:rPr lang="en-US" sz="3200" baseline="0" dirty="0" smtClean="0">
                          <a:effectLst/>
                          <a:latin typeface="Times New Roman" panose="02020603050405020304" pitchFamily="18" charset="0"/>
                          <a:ea typeface="Times New Roman" panose="02020603050405020304" pitchFamily="18" charset="0"/>
                        </a:rPr>
                        <a:t>.</a:t>
                      </a: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r>
                        <a:rPr lang="en-US" sz="3200" baseline="0" dirty="0" smtClean="0">
                          <a:effectLst/>
                          <a:latin typeface="Times New Roman" panose="02020603050405020304" pitchFamily="18" charset="0"/>
                          <a:ea typeface="Times New Roman" panose="02020603050405020304" pitchFamily="18" charset="0"/>
                        </a:rPr>
                        <a:t>TP </a:t>
                      </a:r>
                      <a:r>
                        <a:rPr lang="en-US" sz="3200" baseline="0" dirty="0" err="1" smtClean="0">
                          <a:effectLst/>
                          <a:latin typeface="Times New Roman" panose="02020603050405020304" pitchFamily="18" charset="0"/>
                          <a:ea typeface="Times New Roman" panose="02020603050405020304" pitchFamily="18" charset="0"/>
                        </a:rPr>
                        <a:t>cước</a:t>
                      </a:r>
                      <a:r>
                        <a:rPr lang="en-US" sz="3200" baseline="0" dirty="0" smtClean="0">
                          <a:effectLst/>
                          <a:latin typeface="Times New Roman" panose="02020603050405020304" pitchFamily="18" charset="0"/>
                          <a:ea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rPr>
                        <a:t>chú</a:t>
                      </a: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r>
                        <a:rPr lang="en-US" sz="3200" baseline="0" dirty="0" err="1" smtClean="0">
                          <a:effectLst/>
                          <a:latin typeface="Times New Roman" panose="02020603050405020304" pitchFamily="18" charset="0"/>
                          <a:ea typeface="Times New Roman" panose="02020603050405020304" pitchFamily="18" charset="0"/>
                        </a:rPr>
                        <a:t>Từ</a:t>
                      </a:r>
                      <a:r>
                        <a:rPr lang="en-US" sz="3200" baseline="0" dirty="0" smtClean="0">
                          <a:effectLst/>
                          <a:latin typeface="Times New Roman" panose="02020603050405020304" pitchFamily="18" charset="0"/>
                          <a:ea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rPr>
                        <a:t>Hán</a:t>
                      </a:r>
                      <a:r>
                        <a:rPr lang="en-US" sz="3200" baseline="0" dirty="0" smtClean="0">
                          <a:effectLst/>
                          <a:latin typeface="Times New Roman" panose="02020603050405020304" pitchFamily="18" charset="0"/>
                          <a:ea typeface="Times New Roman" panose="02020603050405020304" pitchFamily="18" charset="0"/>
                        </a:rPr>
                        <a:t> </a:t>
                      </a:r>
                      <a:r>
                        <a:rPr lang="en-US" sz="3200" baseline="0" dirty="0" err="1" smtClean="0">
                          <a:effectLst/>
                          <a:latin typeface="Times New Roman" panose="02020603050405020304" pitchFamily="18" charset="0"/>
                          <a:ea typeface="Times New Roman" panose="02020603050405020304" pitchFamily="18" charset="0"/>
                        </a:rPr>
                        <a:t>Việt</a:t>
                      </a:r>
                      <a:endParaRPr lang="en-US" sz="3200" baseline="0" dirty="0" smtClean="0">
                        <a:effectLst/>
                        <a:latin typeface="Times New Roman" panose="02020603050405020304" pitchFamily="18" charset="0"/>
                        <a:ea typeface="Times New Roman" panose="02020603050405020304" pitchFamily="18" charset="0"/>
                      </a:endParaRPr>
                    </a:p>
                    <a:p>
                      <a:pPr>
                        <a:spcAft>
                          <a:spcPts val="0"/>
                        </a:spcAft>
                      </a:pP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effectLst/>
                          <a:latin typeface="Times New Roman" panose="02020603050405020304" pitchFamily="18" charset="0"/>
                          <a:ea typeface="Times New Roman" panose="02020603050405020304" pitchFamily="18" charset="0"/>
                        </a:rPr>
                        <a:t> </a:t>
                      </a:r>
                      <a:r>
                        <a:rPr lang="en-US"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Dấu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chấm</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lửng</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còn</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gọi</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dấu</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là</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dấu</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câu</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được</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sử</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dụng</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rộng</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rãi</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trong</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các</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câu</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văn</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trên</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toàn</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thế</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giới</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bày</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tỏ</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ý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còn</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nhiều</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sự</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vật</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hiện</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tượng</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chưa</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liệt</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kê</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hết</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thể</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hiện</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chỗ</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lời</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nói</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bỏ</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dở</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hay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ngập</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ngừng</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ngắt</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en-US" sz="1400" b="0"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quãng</a:t>
                      </a:r>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2.- </a:t>
                      </a:r>
                      <a:r>
                        <a:rPr lang="vi-VN"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Mạch lạc là tính hợp lí, thống nhất và không mâu thuẫn giữa các cầu trong đoạn văn và giữa các đoạn văn trong VB. Các câu (trong đoạn), các đoạn (trong VB) phải hướng đến chủ đề chung và được sắp xếp theo trình tự hợp lí nhằm thể hiện rõ chủ đề của VB.</a:t>
                      </a:r>
                      <a:endPar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Các bộ phận trong VB (cầu, đoạn) được gắn kết chặt chẽ với nhau qua các phương tiện ngôn ngữ thích hợp, được gọi là “phương tiện liên kết”. Các loại phương tiện liên kết VB thường được sử dụng là từ ngữ nối, từ ngữ thay thế (thay thế bằng đại từ, từ ngữ đồng nghĩa) hoặc từ ngữ được lặp lại,...</a:t>
                      </a:r>
                      <a:endPar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Liên kết góp phẩn tạo nên tính mạch lạc cua VB.</a:t>
                      </a:r>
                      <a:endPar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1867"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p>
                    <a:p>
                      <a:r>
                        <a:rPr lang="en-US" sz="1400" b="1"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3.Thuật </a:t>
                      </a:r>
                      <a:r>
                        <a:rPr lang="en-US" sz="1400" b="1" i="0" u="none" strike="noStrike" cap="none" dirty="0" err="1" smtClean="0">
                          <a:solidFill>
                            <a:schemeClr val="tx1"/>
                          </a:solidFill>
                          <a:effectLst/>
                          <a:latin typeface="Times New Roman" panose="02020603050405020304" pitchFamily="18" charset="0"/>
                          <a:ea typeface="+mn-ea"/>
                          <a:cs typeface="Times New Roman" panose="02020603050405020304" pitchFamily="18" charset="0"/>
                          <a:sym typeface="Arial"/>
                        </a:rPr>
                        <a:t>ngữ</a:t>
                      </a:r>
                      <a:r>
                        <a:rPr lang="en-US" sz="1400" b="1"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a:t>
                      </a:r>
                      <a:endPar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Về cấu tạo, thuật ngữ có thể là một từ hoặc một cụm từ. </a:t>
                      </a:r>
                      <a:endPar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Về chức năng và phạm vi sử dụng, thuật ngữ được sử dụng trong các ngành khoa học hoặc các lĩnh vực chuyên môn. </a:t>
                      </a:r>
                      <a:endPar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r>
                        <a:rPr lang="vi-VN"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Về mối quan hệ giữa thuật ngữ và từ ngữ thông thường: có những đơn vị khi thì được dùng với tư cách là thuật ngữ, khi thì được dùng như từ ngữ thông thường. </a:t>
                      </a:r>
                      <a:endPar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endParaRPr>
                    </a:p>
                    <a:p>
                      <a:r>
                        <a:rPr lang="en-US" sz="1400" b="0" i="0" u="none" strike="noStrike" cap="none" dirty="0" smtClean="0">
                          <a:solidFill>
                            <a:schemeClr val="tx1"/>
                          </a:solidFill>
                          <a:effectLst/>
                          <a:latin typeface="Times New Roman" panose="02020603050405020304" pitchFamily="18" charset="0"/>
                          <a:ea typeface="+mn-ea"/>
                          <a:cs typeface="Times New Roman" panose="02020603050405020304" pitchFamily="18" charset="0"/>
                          <a:sym typeface="Arial"/>
                        </a:rPr>
                        <a:t> </a:t>
                      </a:r>
                    </a:p>
                    <a:p>
                      <a:pPr>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1400" dirty="0">
                          <a:effectLst/>
                          <a:latin typeface="Times New Roman" panose="02020603050405020304" pitchFamily="18" charset="0"/>
                          <a:cs typeface="Times New Roman" panose="02020603050405020304" pitchFamily="18" charset="0"/>
                        </a:rPr>
                        <a:t> </a:t>
                      </a:r>
                    </a:p>
                    <a:p>
                      <a:r>
                        <a:rPr lang="en-US" sz="3200" dirty="0">
                          <a:effectLst/>
                          <a:latin typeface="Times New Roman" panose="02020603050405020304" pitchFamily="18" charset="0"/>
                        </a:rPr>
                        <a:t> </a:t>
                      </a:r>
                      <a:r>
                        <a:rPr lang="en-US" sz="1867" b="1" i="0" u="none" strike="noStrike" cap="none" dirty="0" smtClean="0">
                          <a:solidFill>
                            <a:schemeClr val="tx1"/>
                          </a:solidFill>
                          <a:effectLst/>
                          <a:latin typeface="+mn-lt"/>
                          <a:ea typeface="+mn-ea"/>
                          <a:cs typeface="+mn-cs"/>
                          <a:sym typeface="Arial"/>
                        </a:rPr>
                        <a:t>4.Nghĩa </a:t>
                      </a:r>
                      <a:r>
                        <a:rPr lang="en-US" sz="1867" b="1" i="0" u="none" strike="noStrike" cap="none" dirty="0" err="1" smtClean="0">
                          <a:solidFill>
                            <a:schemeClr val="tx1"/>
                          </a:solidFill>
                          <a:effectLst/>
                          <a:latin typeface="+mn-lt"/>
                          <a:ea typeface="+mn-ea"/>
                          <a:cs typeface="+mn-cs"/>
                          <a:sym typeface="Arial"/>
                        </a:rPr>
                        <a:t>của</a:t>
                      </a:r>
                      <a:r>
                        <a:rPr lang="en-US" sz="1867" b="1" i="0" u="none" strike="noStrike" cap="none" dirty="0" smtClean="0">
                          <a:solidFill>
                            <a:schemeClr val="tx1"/>
                          </a:solidFill>
                          <a:effectLst/>
                          <a:latin typeface="+mn-lt"/>
                          <a:ea typeface="+mn-ea"/>
                          <a:cs typeface="+mn-cs"/>
                          <a:sym typeface="Arial"/>
                        </a:rPr>
                        <a:t> </a:t>
                      </a:r>
                      <a:r>
                        <a:rPr lang="en-US" sz="1867" b="1" i="0" u="none" strike="noStrike" cap="none" dirty="0" err="1" smtClean="0">
                          <a:solidFill>
                            <a:schemeClr val="tx1"/>
                          </a:solidFill>
                          <a:effectLst/>
                          <a:latin typeface="+mn-lt"/>
                          <a:ea typeface="+mn-ea"/>
                          <a:cs typeface="+mn-cs"/>
                          <a:sym typeface="Arial"/>
                        </a:rPr>
                        <a:t>từ</a:t>
                      </a:r>
                      <a:r>
                        <a:rPr lang="en-US" sz="1867" b="1" i="0" u="none" strike="noStrike" cap="none" dirty="0" smtClean="0">
                          <a:solidFill>
                            <a:schemeClr val="tx1"/>
                          </a:solidFill>
                          <a:effectLst/>
                          <a:latin typeface="+mn-lt"/>
                          <a:ea typeface="+mn-ea"/>
                          <a:cs typeface="+mn-cs"/>
                          <a:sym typeface="Arial"/>
                        </a:rPr>
                        <a:t>.</a:t>
                      </a:r>
                      <a:endParaRPr lang="en-US" sz="1867" b="0" i="0" u="none" strike="noStrike" cap="none" dirty="0" smtClean="0">
                        <a:solidFill>
                          <a:schemeClr val="tx1"/>
                        </a:solidFill>
                        <a:effectLst/>
                        <a:latin typeface="+mn-lt"/>
                        <a:ea typeface="+mn-ea"/>
                        <a:cs typeface="+mn-cs"/>
                        <a:sym typeface="Arial"/>
                      </a:endParaRPr>
                    </a:p>
                    <a:p>
                      <a:r>
                        <a:rPr lang="en-US" sz="1867" b="1"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Nghĩa</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của</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từ</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là</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phần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nội</a:t>
                      </a:r>
                      <a:r>
                        <a:rPr lang="en-US" sz="1867" b="0" i="0" u="none" strike="noStrike" cap="none" dirty="0" smtClean="0">
                          <a:solidFill>
                            <a:schemeClr val="tx1"/>
                          </a:solidFill>
                          <a:effectLst/>
                          <a:latin typeface="+mn-lt"/>
                          <a:ea typeface="+mn-ea"/>
                          <a:cs typeface="+mn-cs"/>
                          <a:sym typeface="Arial"/>
                        </a:rPr>
                        <a:t> dung </a:t>
                      </a:r>
                      <a:r>
                        <a:rPr lang="en-US" sz="1867" b="0" i="0" u="none" strike="noStrike" cap="none" dirty="0" err="1" smtClean="0">
                          <a:solidFill>
                            <a:schemeClr val="tx1"/>
                          </a:solidFill>
                          <a:effectLst/>
                          <a:latin typeface="+mn-lt"/>
                          <a:ea typeface="+mn-ea"/>
                          <a:cs typeface="+mn-cs"/>
                          <a:sym typeface="Arial"/>
                        </a:rPr>
                        <a:t>mà</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từ</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biểu</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thị</a:t>
                      </a:r>
                      <a:r>
                        <a:rPr lang="en-US" sz="1867" b="0" i="0" u="none" strike="noStrike" cap="none" dirty="0" smtClean="0">
                          <a:solidFill>
                            <a:schemeClr val="tx1"/>
                          </a:solidFill>
                          <a:effectLst/>
                          <a:latin typeface="+mn-lt"/>
                          <a:ea typeface="+mn-ea"/>
                          <a:cs typeface="+mn-cs"/>
                          <a:sym typeface="Arial"/>
                        </a:rPr>
                        <a:t>.</a:t>
                      </a:r>
                    </a:p>
                    <a:p>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Cấu</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tạo</a:t>
                      </a:r>
                      <a:r>
                        <a:rPr lang="en-US" sz="1867" b="0" i="0" u="none" strike="noStrike" cap="none" dirty="0" smtClean="0">
                          <a:solidFill>
                            <a:schemeClr val="tx1"/>
                          </a:solidFill>
                          <a:effectLst/>
                          <a:latin typeface="+mn-lt"/>
                          <a:ea typeface="+mn-ea"/>
                          <a:cs typeface="+mn-cs"/>
                          <a:sym typeface="Arial"/>
                        </a:rPr>
                        <a:t>: 2 </a:t>
                      </a:r>
                      <a:r>
                        <a:rPr lang="en-US" sz="1867" b="0" i="0" u="none" strike="noStrike" cap="none" dirty="0" err="1" smtClean="0">
                          <a:solidFill>
                            <a:schemeClr val="tx1"/>
                          </a:solidFill>
                          <a:effectLst/>
                          <a:latin typeface="+mn-lt"/>
                          <a:ea typeface="+mn-ea"/>
                          <a:cs typeface="+mn-cs"/>
                          <a:sym typeface="Arial"/>
                        </a:rPr>
                        <a:t>phần</a:t>
                      </a:r>
                      <a:endParaRPr lang="en-US" sz="1867" b="0" i="0" u="none" strike="noStrike" cap="none" dirty="0" smtClean="0">
                        <a:solidFill>
                          <a:schemeClr val="tx1"/>
                        </a:solidFill>
                        <a:effectLst/>
                        <a:latin typeface="+mn-lt"/>
                        <a:ea typeface="+mn-ea"/>
                        <a:cs typeface="+mn-cs"/>
                        <a:sym typeface="Arial"/>
                      </a:endParaRPr>
                    </a:p>
                    <a:p>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Phần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hình</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thức</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là</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từ</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ngữ</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mà</a:t>
                      </a:r>
                      <a:r>
                        <a:rPr lang="en-US" sz="1867" b="0" i="0" u="none" strike="noStrike" cap="none" dirty="0" smtClean="0">
                          <a:solidFill>
                            <a:schemeClr val="tx1"/>
                          </a:solidFill>
                          <a:effectLst/>
                          <a:latin typeface="+mn-lt"/>
                          <a:ea typeface="+mn-ea"/>
                          <a:cs typeface="+mn-cs"/>
                          <a:sym typeface="Arial"/>
                        </a:rPr>
                        <a:t> ta </a:t>
                      </a:r>
                      <a:r>
                        <a:rPr lang="en-US" sz="1867" b="0" i="0" u="none" strike="noStrike" cap="none" dirty="0" err="1" smtClean="0">
                          <a:solidFill>
                            <a:schemeClr val="tx1"/>
                          </a:solidFill>
                          <a:effectLst/>
                          <a:latin typeface="+mn-lt"/>
                          <a:ea typeface="+mn-ea"/>
                          <a:cs typeface="+mn-cs"/>
                          <a:sym typeface="Arial"/>
                        </a:rPr>
                        <a:t>đọc</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được</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nhìn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thấy</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bằng</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chữ</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viết</a:t>
                      </a:r>
                      <a:r>
                        <a:rPr lang="en-US" sz="1867" b="0" i="0" u="none" strike="noStrike" cap="none" dirty="0" smtClean="0">
                          <a:solidFill>
                            <a:schemeClr val="tx1"/>
                          </a:solidFill>
                          <a:effectLst/>
                          <a:latin typeface="+mn-lt"/>
                          <a:ea typeface="+mn-ea"/>
                          <a:cs typeface="+mn-cs"/>
                          <a:sym typeface="Arial"/>
                        </a:rPr>
                        <a:t>.</a:t>
                      </a:r>
                    </a:p>
                    <a:p>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Phần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nội</a:t>
                      </a:r>
                      <a:r>
                        <a:rPr lang="en-US" sz="1867" b="0" i="0" u="none" strike="noStrike" cap="none" dirty="0" smtClean="0">
                          <a:solidFill>
                            <a:schemeClr val="tx1"/>
                          </a:solidFill>
                          <a:effectLst/>
                          <a:latin typeface="+mn-lt"/>
                          <a:ea typeface="+mn-ea"/>
                          <a:cs typeface="+mn-cs"/>
                          <a:sym typeface="Arial"/>
                        </a:rPr>
                        <a:t> dung: </a:t>
                      </a:r>
                      <a:r>
                        <a:rPr lang="en-US" sz="1867" b="0" i="0" u="none" strike="noStrike" cap="none" dirty="0" err="1" smtClean="0">
                          <a:solidFill>
                            <a:schemeClr val="tx1"/>
                          </a:solidFill>
                          <a:effectLst/>
                          <a:latin typeface="+mn-lt"/>
                          <a:ea typeface="+mn-ea"/>
                          <a:cs typeface="+mn-cs"/>
                          <a:sym typeface="Arial"/>
                        </a:rPr>
                        <a:t>phần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nghĩa</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ẩn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sâu</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bên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trong</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câu</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chữ</a:t>
                      </a:r>
                      <a:r>
                        <a:rPr lang="en-US" sz="1867" b="0" i="0" u="none" strike="noStrike" cap="none" dirty="0" smtClean="0">
                          <a:solidFill>
                            <a:schemeClr val="tx1"/>
                          </a:solidFill>
                          <a:effectLst/>
                          <a:latin typeface="+mn-lt"/>
                          <a:ea typeface="+mn-ea"/>
                          <a:cs typeface="+mn-cs"/>
                          <a:sym typeface="Arial"/>
                        </a:rPr>
                        <a:t>.</a:t>
                      </a:r>
                    </a:p>
                    <a:p>
                      <a:r>
                        <a:rPr lang="en-US" sz="1867" b="0" i="0" u="none" strike="noStrike" cap="none" dirty="0" err="1" smtClean="0">
                          <a:solidFill>
                            <a:schemeClr val="tx1"/>
                          </a:solidFill>
                          <a:effectLst/>
                          <a:latin typeface="+mn-lt"/>
                          <a:ea typeface="+mn-ea"/>
                          <a:cs typeface="+mn-cs"/>
                          <a:sym typeface="Arial"/>
                        </a:rPr>
                        <a:t>VD:Kiên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định</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là</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đức</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tính</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tốt</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đẹp</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của</a:t>
                      </a:r>
                      <a:r>
                        <a:rPr lang="en-US" sz="1867" b="0" i="0" u="none" strike="noStrike" cap="none" dirty="0" smtClean="0">
                          <a:solidFill>
                            <a:schemeClr val="tx1"/>
                          </a:solidFill>
                          <a:effectLst/>
                          <a:latin typeface="+mn-lt"/>
                          <a:ea typeface="+mn-ea"/>
                          <a:cs typeface="+mn-cs"/>
                          <a:sym typeface="Arial"/>
                        </a:rPr>
                        <a:t> con </a:t>
                      </a:r>
                      <a:r>
                        <a:rPr lang="en-US" sz="1867" b="0" i="0" u="none" strike="noStrike" cap="none" dirty="0" err="1" smtClean="0">
                          <a:solidFill>
                            <a:schemeClr val="tx1"/>
                          </a:solidFill>
                          <a:effectLst/>
                          <a:latin typeface="+mn-lt"/>
                          <a:ea typeface="+mn-ea"/>
                          <a:cs typeface="+mn-cs"/>
                          <a:sym typeface="Arial"/>
                        </a:rPr>
                        <a:t>người,biểu</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thị</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sự</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luôn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giữ</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vững</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lập</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trường</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tư</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tưởng</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tinh</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thần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và</a:t>
                      </a:r>
                      <a:r>
                        <a:rPr lang="en-US" sz="1867" b="0" i="0" u="none" strike="noStrike" cap="none" dirty="0" smtClean="0">
                          <a:solidFill>
                            <a:schemeClr val="tx1"/>
                          </a:solidFill>
                          <a:effectLst/>
                          <a:latin typeface="+mn-lt"/>
                          <a:ea typeface="+mn-ea"/>
                          <a:cs typeface="+mn-cs"/>
                          <a:sym typeface="Arial"/>
                        </a:rPr>
                        <a:t> ý </a:t>
                      </a:r>
                      <a:r>
                        <a:rPr lang="en-US" sz="1867" b="0" i="0" u="none" strike="noStrike" cap="none" dirty="0" err="1" smtClean="0">
                          <a:solidFill>
                            <a:schemeClr val="tx1"/>
                          </a:solidFill>
                          <a:effectLst/>
                          <a:latin typeface="+mn-lt"/>
                          <a:ea typeface="+mn-ea"/>
                          <a:cs typeface="+mn-cs"/>
                          <a:sym typeface="Arial"/>
                        </a:rPr>
                        <a:t>chí</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với</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quyết</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định</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mà</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mình</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đưa</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ra.</a:t>
                      </a:r>
                      <a:endParaRPr lang="en-US" sz="1867" b="0" i="0" u="none" strike="noStrike" cap="none" dirty="0" smtClean="0">
                        <a:solidFill>
                          <a:schemeClr val="tx1"/>
                        </a:solidFill>
                        <a:effectLst/>
                        <a:latin typeface="+mn-lt"/>
                        <a:ea typeface="+mn-ea"/>
                        <a:cs typeface="+mn-cs"/>
                        <a:sym typeface="Arial"/>
                      </a:endParaRPr>
                    </a:p>
                    <a:p>
                      <a:pPr lvl="0"/>
                      <a:r>
                        <a:rPr lang="en-US" sz="1867" b="0" i="0" u="none" strike="noStrike" cap="none" dirty="0" err="1" smtClean="0">
                          <a:solidFill>
                            <a:schemeClr val="tx1"/>
                          </a:solidFill>
                          <a:effectLst/>
                          <a:latin typeface="+mn-lt"/>
                          <a:ea typeface="+mn-ea"/>
                          <a:cs typeface="+mn-cs"/>
                          <a:sym typeface="Arial"/>
                        </a:rPr>
                        <a:t>Phần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trước</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dấu</a:t>
                      </a:r>
                      <a:r>
                        <a:rPr lang="en-US" sz="1867" b="0" i="0" u="none" strike="noStrike" cap="none" dirty="0" smtClean="0">
                          <a:solidFill>
                            <a:schemeClr val="tx1"/>
                          </a:solidFill>
                          <a:effectLst/>
                          <a:latin typeface="+mn-lt"/>
                          <a:ea typeface="+mn-ea"/>
                          <a:cs typeface="+mn-cs"/>
                          <a:sym typeface="Arial"/>
                        </a:rPr>
                        <a:t> : </a:t>
                      </a:r>
                      <a:r>
                        <a:rPr lang="en-US" sz="1867" b="0" i="0" u="none" strike="noStrike" cap="none" dirty="0" err="1" smtClean="0">
                          <a:solidFill>
                            <a:schemeClr val="tx1"/>
                          </a:solidFill>
                          <a:effectLst/>
                          <a:latin typeface="+mn-lt"/>
                          <a:ea typeface="+mn-ea"/>
                          <a:cs typeface="+mn-cs"/>
                          <a:sym typeface="Arial"/>
                        </a:rPr>
                        <a:t>phần</a:t>
                      </a:r>
                      <a:r>
                        <a:rPr lang="en-US" sz="1867" b="0" i="0" u="none" strike="noStrike" cap="none" dirty="0" smtClean="0">
                          <a:solidFill>
                            <a:schemeClr val="tx1"/>
                          </a:solidFill>
                          <a:effectLst/>
                          <a:latin typeface="+mn-lt"/>
                          <a:ea typeface="+mn-ea"/>
                          <a:cs typeface="+mn-cs"/>
                          <a:sym typeface="Arial"/>
                        </a:rPr>
                        <a:t> HT</a:t>
                      </a:r>
                    </a:p>
                    <a:p>
                      <a:pPr lvl="0"/>
                      <a:r>
                        <a:rPr lang="en-US" sz="1867" b="0" i="0" u="none" strike="noStrike" cap="none" dirty="0" err="1" smtClean="0">
                          <a:solidFill>
                            <a:schemeClr val="tx1"/>
                          </a:solidFill>
                          <a:effectLst/>
                          <a:latin typeface="+mn-lt"/>
                          <a:ea typeface="+mn-ea"/>
                          <a:cs typeface="+mn-cs"/>
                          <a:sym typeface="Arial"/>
                        </a:rPr>
                        <a:t>Phần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sau</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dấu</a:t>
                      </a:r>
                      <a:r>
                        <a:rPr lang="en-US" sz="1867" b="0" i="0" u="none" strike="noStrike" cap="none" dirty="0" smtClean="0">
                          <a:solidFill>
                            <a:schemeClr val="tx1"/>
                          </a:solidFill>
                          <a:effectLst/>
                          <a:latin typeface="+mn-lt"/>
                          <a:ea typeface="+mn-ea"/>
                          <a:cs typeface="+mn-cs"/>
                          <a:sym typeface="Arial"/>
                        </a:rPr>
                        <a:t> : </a:t>
                      </a:r>
                      <a:r>
                        <a:rPr lang="en-US" sz="1867" b="0" i="0" u="none" strike="noStrike" cap="none" dirty="0" err="1" smtClean="0">
                          <a:solidFill>
                            <a:schemeClr val="tx1"/>
                          </a:solidFill>
                          <a:effectLst/>
                          <a:latin typeface="+mn-lt"/>
                          <a:ea typeface="+mn-ea"/>
                          <a:cs typeface="+mn-cs"/>
                          <a:sym typeface="Arial"/>
                        </a:rPr>
                        <a:t>là</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phần</a:t>
                      </a:r>
                      <a:r>
                        <a:rPr lang="en-US" sz="1867" b="0" i="0" u="none" strike="noStrike" cap="none" dirty="0" smtClean="0">
                          <a:solidFill>
                            <a:schemeClr val="tx1"/>
                          </a:solidFill>
                          <a:effectLst/>
                          <a:latin typeface="+mn-lt"/>
                          <a:ea typeface="+mn-ea"/>
                          <a:cs typeface="+mn-cs"/>
                          <a:sym typeface="Arial"/>
                        </a:rPr>
                        <a:t> ND, </a:t>
                      </a:r>
                      <a:r>
                        <a:rPr lang="en-US" sz="1867" b="0" i="0" u="none" strike="noStrike" cap="none" dirty="0" err="1" smtClean="0">
                          <a:solidFill>
                            <a:schemeClr val="tx1"/>
                          </a:solidFill>
                          <a:effectLst/>
                          <a:latin typeface="+mn-lt"/>
                          <a:ea typeface="+mn-ea"/>
                          <a:cs typeface="+mn-cs"/>
                          <a:sym typeface="Arial"/>
                        </a:rPr>
                        <a:t>cũng</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là</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phần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nghĩa</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của</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từ</a:t>
                      </a:r>
                      <a:r>
                        <a:rPr lang="en-US" sz="1867" b="0" i="0" u="none" strike="noStrike" cap="none" dirty="0" smtClean="0">
                          <a:solidFill>
                            <a:schemeClr val="tx1"/>
                          </a:solidFill>
                          <a:effectLst/>
                          <a:latin typeface="+mn-lt"/>
                          <a:ea typeface="+mn-ea"/>
                          <a:cs typeface="+mn-cs"/>
                          <a:sym typeface="Arial"/>
                        </a:rPr>
                        <a:t>.</a:t>
                      </a:r>
                    </a:p>
                    <a:p>
                      <a:r>
                        <a:rPr lang="en-US" sz="1867" b="1" i="0" u="none" strike="noStrike" cap="none" dirty="0" smtClean="0">
                          <a:solidFill>
                            <a:schemeClr val="tx1"/>
                          </a:solidFill>
                          <a:effectLst/>
                          <a:latin typeface="+mn-lt"/>
                          <a:ea typeface="+mn-ea"/>
                          <a:cs typeface="+mn-cs"/>
                          <a:sym typeface="Arial"/>
                        </a:rPr>
                        <a:t>5. TP  </a:t>
                      </a:r>
                      <a:r>
                        <a:rPr lang="en-US" sz="1867" b="1" i="0" u="none" strike="noStrike" cap="none" dirty="0" err="1" smtClean="0">
                          <a:solidFill>
                            <a:schemeClr val="tx1"/>
                          </a:solidFill>
                          <a:effectLst/>
                          <a:latin typeface="+mn-lt"/>
                          <a:ea typeface="+mn-ea"/>
                          <a:cs typeface="+mn-cs"/>
                          <a:sym typeface="Arial"/>
                        </a:rPr>
                        <a:t>cước</a:t>
                      </a:r>
                      <a:r>
                        <a:rPr lang="en-US" sz="1867" b="1" i="0" u="none" strike="noStrike" cap="none" dirty="0" smtClean="0">
                          <a:solidFill>
                            <a:schemeClr val="tx1"/>
                          </a:solidFill>
                          <a:effectLst/>
                          <a:latin typeface="+mn-lt"/>
                          <a:ea typeface="+mn-ea"/>
                          <a:cs typeface="+mn-cs"/>
                          <a:sym typeface="Arial"/>
                        </a:rPr>
                        <a:t> </a:t>
                      </a:r>
                      <a:r>
                        <a:rPr lang="en-US" sz="1867" b="1" i="0" u="none" strike="noStrike" cap="none" dirty="0" err="1" smtClean="0">
                          <a:solidFill>
                            <a:schemeClr val="tx1"/>
                          </a:solidFill>
                          <a:effectLst/>
                          <a:latin typeface="+mn-lt"/>
                          <a:ea typeface="+mn-ea"/>
                          <a:cs typeface="+mn-cs"/>
                          <a:sym typeface="Arial"/>
                        </a:rPr>
                        <a:t>chú</a:t>
                      </a:r>
                      <a:r>
                        <a:rPr lang="en-US" sz="1867" b="1" i="0" u="none" strike="noStrike" cap="none" dirty="0" smtClean="0">
                          <a:solidFill>
                            <a:schemeClr val="tx1"/>
                          </a:solidFill>
                          <a:effectLst/>
                          <a:latin typeface="+mn-lt"/>
                          <a:ea typeface="+mn-ea"/>
                          <a:cs typeface="+mn-cs"/>
                          <a:sym typeface="Arial"/>
                        </a:rPr>
                        <a:t>:</a:t>
                      </a:r>
                      <a:endParaRPr lang="en-US" sz="1867" b="0" i="0" u="none" strike="noStrike" cap="none" dirty="0" smtClean="0">
                        <a:solidFill>
                          <a:schemeClr val="tx1"/>
                        </a:solidFill>
                        <a:effectLst/>
                        <a:latin typeface="+mn-lt"/>
                        <a:ea typeface="+mn-ea"/>
                        <a:cs typeface="+mn-cs"/>
                        <a:sym typeface="Arial"/>
                      </a:endParaRPr>
                    </a:p>
                    <a:p>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Là</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một</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đoạn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chú</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thích</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đặt</a:t>
                      </a:r>
                      <a:r>
                        <a:rPr lang="en-US" sz="1867" b="0" i="0" u="none" strike="noStrike" cap="none" dirty="0" smtClean="0">
                          <a:solidFill>
                            <a:schemeClr val="tx1"/>
                          </a:solidFill>
                          <a:effectLst/>
                          <a:latin typeface="+mn-lt"/>
                          <a:ea typeface="+mn-ea"/>
                          <a:cs typeface="+mn-cs"/>
                          <a:sym typeface="Arial"/>
                        </a:rPr>
                        <a:t> ở </a:t>
                      </a:r>
                      <a:r>
                        <a:rPr lang="en-US" sz="1867" b="0" i="0" u="none" strike="noStrike" cap="none" dirty="0" err="1" smtClean="0">
                          <a:solidFill>
                            <a:schemeClr val="tx1"/>
                          </a:solidFill>
                          <a:effectLst/>
                          <a:latin typeface="+mn-lt"/>
                          <a:ea typeface="+mn-ea"/>
                          <a:cs typeface="+mn-cs"/>
                          <a:sym typeface="Arial"/>
                        </a:rPr>
                        <a:t>cuối</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trang</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trong</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một</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trang</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sách</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hoặc</a:t>
                      </a:r>
                      <a:r>
                        <a:rPr lang="en-US" sz="1867" b="0" i="0" u="none" strike="noStrike" cap="none" dirty="0" smtClean="0">
                          <a:solidFill>
                            <a:schemeClr val="tx1"/>
                          </a:solidFill>
                          <a:effectLst/>
                          <a:latin typeface="+mn-lt"/>
                          <a:ea typeface="+mn-ea"/>
                          <a:cs typeface="+mn-cs"/>
                          <a:sym typeface="Arial"/>
                        </a:rPr>
                        <a:t> VB, </a:t>
                      </a:r>
                      <a:r>
                        <a:rPr lang="en-US" sz="1867" b="0" i="0" u="none" strike="noStrike" cap="none" dirty="0" err="1" smtClean="0">
                          <a:solidFill>
                            <a:schemeClr val="tx1"/>
                          </a:solidFill>
                          <a:effectLst/>
                          <a:latin typeface="+mn-lt"/>
                          <a:ea typeface="+mn-ea"/>
                          <a:cs typeface="+mn-cs"/>
                          <a:sym typeface="Arial"/>
                        </a:rPr>
                        <a:t>nhằm</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giải</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thích</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làm</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rõ</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đề</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tài</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mà</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người</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viết</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muốn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diễn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đạt</a:t>
                      </a:r>
                      <a:r>
                        <a:rPr lang="en-US" sz="1867" b="0" i="0" u="none" strike="noStrike" cap="none" dirty="0" smtClean="0">
                          <a:solidFill>
                            <a:schemeClr val="tx1"/>
                          </a:solidFill>
                          <a:effectLst/>
                          <a:latin typeface="+mn-lt"/>
                          <a:ea typeface="+mn-ea"/>
                          <a:cs typeface="+mn-cs"/>
                          <a:sym typeface="Arial"/>
                        </a:rPr>
                        <a:t>.</a:t>
                      </a:r>
                    </a:p>
                    <a:p>
                      <a:r>
                        <a:rPr lang="en-US" sz="1867" b="0" i="0" u="none" strike="noStrike" cap="none" dirty="0" smtClean="0">
                          <a:solidFill>
                            <a:schemeClr val="tx1"/>
                          </a:solidFill>
                          <a:effectLst/>
                          <a:latin typeface="+mn-lt"/>
                          <a:ea typeface="+mn-ea"/>
                          <a:cs typeface="+mn-cs"/>
                          <a:sym typeface="Arial"/>
                        </a:rPr>
                        <a:t>VD</a:t>
                      </a:r>
                    </a:p>
                    <a:p>
                      <a:r>
                        <a:rPr lang="en-US" sz="1867" b="0" i="1" u="none" strike="noStrike" cap="none" dirty="0" smtClean="0">
                          <a:solidFill>
                            <a:schemeClr val="tx1"/>
                          </a:solidFill>
                          <a:effectLst/>
                          <a:latin typeface="+mn-lt"/>
                          <a:ea typeface="+mn-ea"/>
                          <a:cs typeface="+mn-cs"/>
                          <a:sym typeface="Arial"/>
                        </a:rPr>
                        <a:t>-T</a:t>
                      </a:r>
                      <a:r>
                        <a:rPr lang="vi-VN" sz="1867" b="0" i="1" u="none" strike="noStrike" cap="none" dirty="0" smtClean="0">
                          <a:solidFill>
                            <a:schemeClr val="tx1"/>
                          </a:solidFill>
                          <a:effectLst/>
                          <a:latin typeface="+mn-lt"/>
                          <a:ea typeface="+mn-ea"/>
                          <a:cs typeface="+mn-cs"/>
                          <a:sym typeface="Arial"/>
                        </a:rPr>
                        <a:t>hái cực</a:t>
                      </a:r>
                      <a:r>
                        <a:rPr lang="en-US" sz="1867" b="0" i="1" u="none" strike="noStrike" cap="none" dirty="0" smtClean="0">
                          <a:solidFill>
                            <a:schemeClr val="tx1"/>
                          </a:solidFill>
                          <a:effectLst/>
                          <a:latin typeface="+mn-lt"/>
                          <a:ea typeface="+mn-ea"/>
                          <a:cs typeface="+mn-cs"/>
                          <a:sym typeface="Arial"/>
                        </a:rPr>
                        <a:t>:…..</a:t>
                      </a:r>
                      <a:endParaRPr lang="en-US" sz="1867" b="0" i="0" u="none" strike="noStrike" cap="none" dirty="0" smtClean="0">
                        <a:solidFill>
                          <a:schemeClr val="tx1"/>
                        </a:solidFill>
                        <a:effectLst/>
                        <a:latin typeface="+mn-lt"/>
                        <a:ea typeface="+mn-ea"/>
                        <a:cs typeface="+mn-cs"/>
                        <a:sym typeface="Arial"/>
                      </a:endParaRPr>
                    </a:p>
                    <a:p>
                      <a:r>
                        <a:rPr lang="en-US" sz="1867" b="0" i="1" u="none" strike="noStrike" cap="none" dirty="0" smtClean="0">
                          <a:solidFill>
                            <a:schemeClr val="tx1"/>
                          </a:solidFill>
                          <a:effectLst/>
                          <a:latin typeface="+mn-lt"/>
                          <a:ea typeface="+mn-ea"/>
                          <a:cs typeface="+mn-cs"/>
                          <a:sym typeface="Arial"/>
                        </a:rPr>
                        <a:t>- Đ</a:t>
                      </a:r>
                      <a:r>
                        <a:rPr lang="vi-VN" sz="1867" b="0" i="1" u="none" strike="noStrike" cap="none" dirty="0" smtClean="0">
                          <a:solidFill>
                            <a:schemeClr val="tx1"/>
                          </a:solidFill>
                          <a:effectLst/>
                          <a:latin typeface="+mn-lt"/>
                          <a:ea typeface="+mn-ea"/>
                          <a:cs typeface="+mn-cs"/>
                          <a:sym typeface="Arial"/>
                        </a:rPr>
                        <a:t>ồng nhấ</a:t>
                      </a:r>
                      <a:r>
                        <a:rPr lang="en-US" sz="1867" b="0" i="1" u="none" strike="noStrike" cap="none" dirty="0" smtClean="0">
                          <a:solidFill>
                            <a:schemeClr val="tx1"/>
                          </a:solidFill>
                          <a:effectLst/>
                          <a:latin typeface="+mn-lt"/>
                          <a:ea typeface="+mn-ea"/>
                          <a:cs typeface="+mn-cs"/>
                          <a:sym typeface="Arial"/>
                        </a:rPr>
                        <a:t>t:…..</a:t>
                      </a:r>
                      <a:endParaRPr lang="en-US" sz="1867" b="0" i="0" u="none" strike="noStrike" cap="none" dirty="0" smtClean="0">
                        <a:solidFill>
                          <a:schemeClr val="tx1"/>
                        </a:solidFill>
                        <a:effectLst/>
                        <a:latin typeface="+mn-lt"/>
                        <a:ea typeface="+mn-ea"/>
                        <a:cs typeface="+mn-cs"/>
                        <a:sym typeface="Arial"/>
                      </a:endParaRPr>
                    </a:p>
                    <a:p>
                      <a:r>
                        <a:rPr lang="vi-VN" sz="1867" b="0" i="1" u="none" strike="noStrike" cap="none" dirty="0" smtClean="0">
                          <a:solidFill>
                            <a:schemeClr val="tx1"/>
                          </a:solidFill>
                          <a:effectLst/>
                          <a:latin typeface="+mn-lt"/>
                          <a:ea typeface="+mn-ea"/>
                          <a:cs typeface="+mn-cs"/>
                          <a:sym typeface="Arial"/>
                        </a:rPr>
                        <a:t>-</a:t>
                      </a:r>
                      <a:r>
                        <a:rPr lang="en-US" sz="1867" b="0" i="1" u="none" strike="noStrike" cap="none" dirty="0" smtClean="0">
                          <a:solidFill>
                            <a:schemeClr val="tx1"/>
                          </a:solidFill>
                          <a:effectLst/>
                          <a:latin typeface="+mn-lt"/>
                          <a:ea typeface="+mn-ea"/>
                          <a:cs typeface="+mn-cs"/>
                          <a:sym typeface="Arial"/>
                        </a:rPr>
                        <a:t>H</a:t>
                      </a:r>
                      <a:r>
                        <a:rPr lang="vi-VN" sz="1867" b="0" i="1" u="none" strike="noStrike" cap="none" dirty="0" smtClean="0">
                          <a:solidFill>
                            <a:schemeClr val="tx1"/>
                          </a:solidFill>
                          <a:effectLst/>
                          <a:latin typeface="+mn-lt"/>
                          <a:ea typeface="+mn-ea"/>
                          <a:cs typeface="+mn-cs"/>
                          <a:sym typeface="Arial"/>
                        </a:rPr>
                        <a:t>ải lưu</a:t>
                      </a:r>
                      <a:r>
                        <a:rPr lang="en-US" sz="1867" b="0" i="1" u="none" strike="noStrike" cap="none" dirty="0" smtClean="0">
                          <a:solidFill>
                            <a:schemeClr val="tx1"/>
                          </a:solidFill>
                          <a:effectLst/>
                          <a:latin typeface="+mn-lt"/>
                          <a:ea typeface="+mn-ea"/>
                          <a:cs typeface="+mn-cs"/>
                          <a:sym typeface="Arial"/>
                        </a:rPr>
                        <a:t>:….</a:t>
                      </a:r>
                      <a:endParaRPr lang="en-US" sz="1867" b="0" i="0" u="none" strike="noStrike" cap="none" dirty="0" smtClean="0">
                        <a:solidFill>
                          <a:schemeClr val="tx1"/>
                        </a:solidFill>
                        <a:effectLst/>
                        <a:latin typeface="+mn-lt"/>
                        <a:ea typeface="+mn-ea"/>
                        <a:cs typeface="+mn-cs"/>
                        <a:sym typeface="Arial"/>
                      </a:endParaRPr>
                    </a:p>
                    <a:p>
                      <a:r>
                        <a:rPr lang="vi-VN" sz="1867" b="0" i="1" u="none" strike="noStrike" cap="none" dirty="0" smtClean="0">
                          <a:solidFill>
                            <a:schemeClr val="tx1"/>
                          </a:solidFill>
                          <a:effectLst/>
                          <a:latin typeface="+mn-lt"/>
                          <a:ea typeface="+mn-ea"/>
                          <a:cs typeface="+mn-cs"/>
                          <a:sym typeface="Arial"/>
                        </a:rPr>
                        <a:t>Đối tượng được cung cấp thông tin về xuất xứ,</a:t>
                      </a:r>
                      <a:r>
                        <a:rPr lang="vi-VN" sz="1867" b="0" i="0" u="none" strike="noStrike" cap="none" dirty="0" smtClean="0">
                          <a:solidFill>
                            <a:schemeClr val="tx1"/>
                          </a:solidFill>
                          <a:effectLst/>
                          <a:latin typeface="+mn-lt"/>
                          <a:ea typeface="+mn-ea"/>
                          <a:cs typeface="+mn-cs"/>
                          <a:sym typeface="Arial"/>
                        </a:rPr>
                        <a:t> cẩn ghi: Ảnh của Quốc Trung.</a:t>
                      </a:r>
                      <a:endParaRPr lang="en-US" sz="1867" b="0" i="0" u="none" strike="noStrike" cap="none" dirty="0" smtClean="0">
                        <a:solidFill>
                          <a:schemeClr val="tx1"/>
                        </a:solidFill>
                        <a:effectLst/>
                        <a:latin typeface="+mn-lt"/>
                        <a:ea typeface="+mn-ea"/>
                        <a:cs typeface="+mn-cs"/>
                        <a:sym typeface="Arial"/>
                      </a:endParaRPr>
                    </a:p>
                    <a:p>
                      <a:pPr lvl="0"/>
                      <a:r>
                        <a:rPr lang="en-US" sz="1867" b="0" i="0" u="none" strike="noStrike" cap="none" dirty="0" err="1" smtClean="0">
                          <a:solidFill>
                            <a:schemeClr val="tx1"/>
                          </a:solidFill>
                          <a:effectLst/>
                          <a:latin typeface="+mn-lt"/>
                          <a:ea typeface="+mn-ea"/>
                          <a:cs typeface="+mn-cs"/>
                          <a:sym typeface="Arial"/>
                        </a:rPr>
                        <a:t>Các</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phần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giải</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thích</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nằm</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trong</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ngoặc</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đơn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sau</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dấu</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hai</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chấm</a:t>
                      </a:r>
                      <a:r>
                        <a:rPr lang="en-US" sz="1867" b="0" i="0" u="none" strike="noStrike" cap="none" dirty="0" smtClean="0">
                          <a:solidFill>
                            <a:schemeClr val="tx1"/>
                          </a:solidFill>
                          <a:effectLst/>
                          <a:latin typeface="+mn-lt"/>
                          <a:ea typeface="+mn-ea"/>
                          <a:cs typeface="+mn-cs"/>
                          <a:sym typeface="Arial"/>
                        </a:rPr>
                        <a:t> ở </a:t>
                      </a:r>
                      <a:r>
                        <a:rPr lang="en-US" sz="1867" b="0" i="0" u="none" strike="noStrike" cap="none" dirty="0" err="1" smtClean="0">
                          <a:solidFill>
                            <a:schemeClr val="tx1"/>
                          </a:solidFill>
                          <a:effectLst/>
                          <a:latin typeface="+mn-lt"/>
                          <a:ea typeface="+mn-ea"/>
                          <a:cs typeface="+mn-cs"/>
                          <a:sym typeface="Arial"/>
                        </a:rPr>
                        <a:t>cuối</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mỗi</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trang</a:t>
                      </a:r>
                      <a:r>
                        <a:rPr lang="en-US" sz="1867" b="0" i="0" u="none" strike="noStrike" cap="none" dirty="0" smtClean="0">
                          <a:solidFill>
                            <a:schemeClr val="tx1"/>
                          </a:solidFill>
                          <a:effectLst/>
                          <a:latin typeface="+mn-lt"/>
                          <a:ea typeface="+mn-ea"/>
                          <a:cs typeface="+mn-cs"/>
                          <a:sym typeface="Arial"/>
                        </a:rPr>
                        <a:t>, VB </a:t>
                      </a:r>
                      <a:r>
                        <a:rPr lang="en-US" sz="1867" b="0" i="0" u="none" strike="noStrike" cap="none" dirty="0" err="1" smtClean="0">
                          <a:solidFill>
                            <a:schemeClr val="tx1"/>
                          </a:solidFill>
                          <a:effectLst/>
                          <a:latin typeface="+mn-lt"/>
                          <a:ea typeface="+mn-ea"/>
                          <a:cs typeface="+mn-cs"/>
                          <a:sym typeface="Arial"/>
                        </a:rPr>
                        <a:t>được</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gọi</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là</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phần</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cước</a:t>
                      </a:r>
                      <a:r>
                        <a:rPr lang="en-US" sz="1867" b="0" i="0" u="none" strike="noStrike" cap="none" dirty="0" smtClean="0">
                          <a:solidFill>
                            <a:schemeClr val="tx1"/>
                          </a:solidFill>
                          <a:effectLst/>
                          <a:latin typeface="+mn-lt"/>
                          <a:ea typeface="+mn-ea"/>
                          <a:cs typeface="+mn-cs"/>
                          <a:sym typeface="Arial"/>
                        </a:rPr>
                        <a:t> </a:t>
                      </a:r>
                      <a:r>
                        <a:rPr lang="en-US" sz="1867" b="0" i="0" u="none" strike="noStrike" cap="none" dirty="0" err="1" smtClean="0">
                          <a:solidFill>
                            <a:schemeClr val="tx1"/>
                          </a:solidFill>
                          <a:effectLst/>
                          <a:latin typeface="+mn-lt"/>
                          <a:ea typeface="+mn-ea"/>
                          <a:cs typeface="+mn-cs"/>
                          <a:sym typeface="Arial"/>
                        </a:rPr>
                        <a:t>chú</a:t>
                      </a:r>
                      <a:r>
                        <a:rPr lang="en-US" sz="1867" b="0" i="0" u="none" strike="noStrike" cap="none" dirty="0" smtClean="0">
                          <a:solidFill>
                            <a:schemeClr val="tx1"/>
                          </a:solidFill>
                          <a:effectLst/>
                          <a:latin typeface="+mn-lt"/>
                          <a:ea typeface="+mn-ea"/>
                          <a:cs typeface="+mn-cs"/>
                          <a:sym typeface="Arial"/>
                        </a:rPr>
                        <a:t>.</a:t>
                      </a:r>
                    </a:p>
                    <a:p>
                      <a:r>
                        <a:rPr lang="en-US" sz="1867" b="1" i="0" u="none" strike="noStrike" cap="none" dirty="0" smtClean="0">
                          <a:solidFill>
                            <a:schemeClr val="tx1"/>
                          </a:solidFill>
                          <a:effectLst/>
                          <a:latin typeface="+mn-lt"/>
                          <a:ea typeface="+mn-ea"/>
                          <a:cs typeface="+mn-cs"/>
                          <a:sym typeface="Arial"/>
                        </a:rPr>
                        <a:t> </a:t>
                      </a:r>
                      <a:endParaRPr lang="en-US" sz="1867" b="0" i="0" u="none" strike="noStrike" cap="none" dirty="0" smtClean="0">
                        <a:solidFill>
                          <a:schemeClr val="tx1"/>
                        </a:solidFill>
                        <a:effectLst/>
                        <a:latin typeface="+mn-lt"/>
                        <a:ea typeface="+mn-ea"/>
                        <a:cs typeface="+mn-cs"/>
                        <a:sym typeface="Arial"/>
                      </a:endParaRPr>
                    </a:p>
                    <a:p>
                      <a:r>
                        <a:rPr lang="en-US" sz="1867" b="1" i="0" u="none" strike="noStrike" cap="none" dirty="0" smtClean="0">
                          <a:solidFill>
                            <a:schemeClr val="tx1"/>
                          </a:solidFill>
                          <a:effectLst/>
                          <a:latin typeface="+mn-lt"/>
                          <a:ea typeface="+mn-ea"/>
                          <a:cs typeface="+mn-cs"/>
                          <a:sym typeface="Arial"/>
                        </a:rPr>
                        <a:t> </a:t>
                      </a:r>
                      <a:endParaRPr lang="en-US" sz="1867" b="0" i="0" u="none" strike="noStrike" cap="none" dirty="0" smtClean="0">
                        <a:solidFill>
                          <a:schemeClr val="tx1"/>
                        </a:solidFill>
                        <a:effectLst/>
                        <a:latin typeface="+mn-lt"/>
                        <a:ea typeface="+mn-ea"/>
                        <a:cs typeface="+mn-cs"/>
                        <a:sym typeface="Arial"/>
                      </a:endParaRPr>
                    </a:p>
                    <a:p>
                      <a:r>
                        <a:rPr lang="en-US" sz="1867" b="1" i="0" u="none" strike="noStrike" cap="none" dirty="0" smtClean="0">
                          <a:solidFill>
                            <a:schemeClr val="tx1"/>
                          </a:solidFill>
                          <a:effectLst/>
                          <a:latin typeface="+mn-lt"/>
                          <a:ea typeface="+mn-ea"/>
                          <a:cs typeface="+mn-cs"/>
                          <a:sym typeface="Arial"/>
                        </a:rPr>
                        <a:t>6. </a:t>
                      </a:r>
                      <a:r>
                        <a:rPr lang="en-US" sz="1867" b="1" i="0" u="none" strike="noStrike" cap="none" dirty="0" err="1" smtClean="0">
                          <a:solidFill>
                            <a:schemeClr val="tx1"/>
                          </a:solidFill>
                          <a:effectLst/>
                          <a:latin typeface="+mn-lt"/>
                          <a:ea typeface="+mn-ea"/>
                          <a:cs typeface="+mn-cs"/>
                          <a:sym typeface="Arial"/>
                        </a:rPr>
                        <a:t>Nghĩa</a:t>
                      </a:r>
                      <a:r>
                        <a:rPr lang="en-US" sz="1867" b="1" i="0" u="none" strike="noStrike" cap="none" dirty="0" smtClean="0">
                          <a:solidFill>
                            <a:schemeClr val="tx1"/>
                          </a:solidFill>
                          <a:effectLst/>
                          <a:latin typeface="+mn-lt"/>
                          <a:ea typeface="+mn-ea"/>
                          <a:cs typeface="+mn-cs"/>
                          <a:sym typeface="Arial"/>
                        </a:rPr>
                        <a:t> </a:t>
                      </a:r>
                      <a:r>
                        <a:rPr lang="en-US" sz="1867" b="1" i="0" u="none" strike="noStrike" cap="none" dirty="0" err="1" smtClean="0">
                          <a:solidFill>
                            <a:schemeClr val="tx1"/>
                          </a:solidFill>
                          <a:effectLst/>
                          <a:latin typeface="+mn-lt"/>
                          <a:ea typeface="+mn-ea"/>
                          <a:cs typeface="+mn-cs"/>
                          <a:sym typeface="Arial"/>
                        </a:rPr>
                        <a:t>của</a:t>
                      </a:r>
                      <a:r>
                        <a:rPr lang="en-US" sz="1867" b="1" i="0" u="none" strike="noStrike" cap="none" dirty="0" smtClean="0">
                          <a:solidFill>
                            <a:schemeClr val="tx1"/>
                          </a:solidFill>
                          <a:effectLst/>
                          <a:latin typeface="+mn-lt"/>
                          <a:ea typeface="+mn-ea"/>
                          <a:cs typeface="+mn-cs"/>
                          <a:sym typeface="Arial"/>
                        </a:rPr>
                        <a:t> </a:t>
                      </a:r>
                      <a:r>
                        <a:rPr lang="en-US" sz="1867" b="1" i="0" u="none" strike="noStrike" cap="none" dirty="0" err="1" smtClean="0">
                          <a:solidFill>
                            <a:schemeClr val="tx1"/>
                          </a:solidFill>
                          <a:effectLst/>
                          <a:latin typeface="+mn-lt"/>
                          <a:ea typeface="+mn-ea"/>
                          <a:cs typeface="+mn-cs"/>
                          <a:sym typeface="Arial"/>
                        </a:rPr>
                        <a:t>yếu</a:t>
                      </a:r>
                      <a:r>
                        <a:rPr lang="en-US" sz="1867" b="1" i="0" u="none" strike="noStrike" cap="none" dirty="0" smtClean="0">
                          <a:solidFill>
                            <a:schemeClr val="tx1"/>
                          </a:solidFill>
                          <a:effectLst/>
                          <a:latin typeface="+mn-lt"/>
                          <a:ea typeface="+mn-ea"/>
                          <a:cs typeface="+mn-cs"/>
                          <a:sym typeface="Arial"/>
                        </a:rPr>
                        <a:t> </a:t>
                      </a:r>
                      <a:r>
                        <a:rPr lang="en-US" sz="1867" b="1" i="0" u="none" strike="noStrike" cap="none" dirty="0" err="1" smtClean="0">
                          <a:solidFill>
                            <a:schemeClr val="tx1"/>
                          </a:solidFill>
                          <a:effectLst/>
                          <a:latin typeface="+mn-lt"/>
                          <a:ea typeface="+mn-ea"/>
                          <a:cs typeface="+mn-cs"/>
                          <a:sym typeface="Arial"/>
                        </a:rPr>
                        <a:t>tố</a:t>
                      </a:r>
                      <a:r>
                        <a:rPr lang="en-US" sz="1867" b="1" i="0" u="none" strike="noStrike" cap="none" dirty="0" smtClean="0">
                          <a:solidFill>
                            <a:schemeClr val="tx1"/>
                          </a:solidFill>
                          <a:effectLst/>
                          <a:latin typeface="+mn-lt"/>
                          <a:ea typeface="+mn-ea"/>
                          <a:cs typeface="+mn-cs"/>
                          <a:sym typeface="Arial"/>
                        </a:rPr>
                        <a:t> </a:t>
                      </a:r>
                      <a:r>
                        <a:rPr lang="en-US" sz="1867" b="1" i="0" u="none" strike="noStrike" cap="none" dirty="0" err="1" smtClean="0">
                          <a:solidFill>
                            <a:schemeClr val="tx1"/>
                          </a:solidFill>
                          <a:effectLst/>
                          <a:latin typeface="+mn-lt"/>
                          <a:ea typeface="+mn-ea"/>
                          <a:cs typeface="+mn-cs"/>
                          <a:sym typeface="Arial"/>
                        </a:rPr>
                        <a:t>Hán</a:t>
                      </a:r>
                      <a:r>
                        <a:rPr lang="en-US" sz="1867" b="1" i="0" u="none" strike="noStrike" cap="none" dirty="0" smtClean="0">
                          <a:solidFill>
                            <a:schemeClr val="tx1"/>
                          </a:solidFill>
                          <a:effectLst/>
                          <a:latin typeface="+mn-lt"/>
                          <a:ea typeface="+mn-ea"/>
                          <a:cs typeface="+mn-cs"/>
                          <a:sym typeface="Arial"/>
                        </a:rPr>
                        <a:t> </a:t>
                      </a:r>
                      <a:r>
                        <a:rPr lang="en-US" sz="1867" b="1" i="0" u="none" strike="noStrike" cap="none" dirty="0" err="1" smtClean="0">
                          <a:solidFill>
                            <a:schemeClr val="tx1"/>
                          </a:solidFill>
                          <a:effectLst/>
                          <a:latin typeface="+mn-lt"/>
                          <a:ea typeface="+mn-ea"/>
                          <a:cs typeface="+mn-cs"/>
                          <a:sym typeface="Arial"/>
                        </a:rPr>
                        <a:t>Việt</a:t>
                      </a:r>
                      <a:r>
                        <a:rPr lang="en-US" sz="1867" b="1" i="0" u="none" strike="noStrike" cap="none" dirty="0" smtClean="0">
                          <a:solidFill>
                            <a:schemeClr val="tx1"/>
                          </a:solidFill>
                          <a:effectLst/>
                          <a:latin typeface="+mn-lt"/>
                          <a:ea typeface="+mn-ea"/>
                          <a:cs typeface="+mn-cs"/>
                          <a:sym typeface="Arial"/>
                        </a:rPr>
                        <a:t>.</a:t>
                      </a:r>
                      <a:endParaRPr lang="en-US" sz="1867" b="0" i="0" u="none" strike="noStrike" cap="none" dirty="0" smtClean="0">
                        <a:solidFill>
                          <a:schemeClr val="tx1"/>
                        </a:solidFill>
                        <a:effectLst/>
                        <a:latin typeface="+mn-lt"/>
                        <a:ea typeface="+mn-ea"/>
                        <a:cs typeface="+mn-cs"/>
                        <a:sym typeface="Arial"/>
                      </a:endParaRPr>
                    </a:p>
                    <a:p>
                      <a:r>
                        <a:rPr lang="vi-VN" sz="1867" b="0" i="0" u="none" strike="noStrike" cap="none" dirty="0" smtClean="0">
                          <a:solidFill>
                            <a:schemeClr val="tx1"/>
                          </a:solidFill>
                          <a:effectLst/>
                          <a:latin typeface="+mn-lt"/>
                          <a:ea typeface="+mn-ea"/>
                          <a:cs typeface="+mn-cs"/>
                          <a:sym typeface="Arial"/>
                        </a:rPr>
                        <a:t>+ Bài tập 1</a:t>
                      </a:r>
                      <a:endParaRPr lang="en-US" sz="1867" b="0" i="0" u="none" strike="noStrike" cap="none" dirty="0" smtClean="0">
                        <a:solidFill>
                          <a:schemeClr val="tx1"/>
                        </a:solidFill>
                        <a:effectLst/>
                        <a:latin typeface="+mn-lt"/>
                        <a:ea typeface="+mn-ea"/>
                        <a:cs typeface="+mn-cs"/>
                        <a:sym typeface="Arial"/>
                      </a:endParaRPr>
                    </a:p>
                    <a:p>
                      <a:r>
                        <a:rPr lang="vi-VN" sz="1867" b="0" i="0" u="none" strike="noStrike" cap="none" dirty="0" smtClean="0">
                          <a:solidFill>
                            <a:schemeClr val="tx1"/>
                          </a:solidFill>
                          <a:effectLst/>
                          <a:latin typeface="+mn-lt"/>
                          <a:ea typeface="+mn-ea"/>
                          <a:cs typeface="+mn-cs"/>
                          <a:sym typeface="Arial"/>
                        </a:rPr>
                        <a:t> yêu cẩu HS trong khi giải quyết một yêu cẩu cụ thể liên quan đến từ </a:t>
                      </a:r>
                      <a:r>
                        <a:rPr lang="vi-VN" sz="1867" b="0" i="1" u="none" strike="noStrike" cap="none" dirty="0" smtClean="0">
                          <a:solidFill>
                            <a:schemeClr val="tx1"/>
                          </a:solidFill>
                          <a:effectLst/>
                          <a:latin typeface="+mn-lt"/>
                          <a:ea typeface="+mn-ea"/>
                          <a:cs typeface="+mn-cs"/>
                          <a:sym typeface="Arial"/>
                        </a:rPr>
                        <a:t>tín ngưỡng, </a:t>
                      </a:r>
                      <a:r>
                        <a:rPr lang="vi-VN" sz="1867" b="0" i="0" u="none" strike="noStrike" cap="none" dirty="0" smtClean="0">
                          <a:solidFill>
                            <a:schemeClr val="tx1"/>
                          </a:solidFill>
                          <a:effectLst/>
                          <a:latin typeface="+mn-lt"/>
                          <a:ea typeface="+mn-ea"/>
                          <a:cs typeface="+mn-cs"/>
                          <a:sym typeface="Arial"/>
                        </a:rPr>
                        <a:t>cần đọc thông tin trong khung bên phải để nắm được cách thực hành. Theo điểu được chỉ dẫn trong đó, cần tách từ </a:t>
                      </a:r>
                      <a:r>
                        <a:rPr lang="vi-VN" sz="1867" b="0" i="1" u="none" strike="noStrike" cap="none" dirty="0" smtClean="0">
                          <a:solidFill>
                            <a:schemeClr val="tx1"/>
                          </a:solidFill>
                          <a:effectLst/>
                          <a:latin typeface="+mn-lt"/>
                          <a:ea typeface="+mn-ea"/>
                          <a:cs typeface="+mn-cs"/>
                          <a:sym typeface="Arial"/>
                        </a:rPr>
                        <a:t>tín ngưỡng</a:t>
                      </a:r>
                      <a:r>
                        <a:rPr lang="vi-VN" sz="1867" b="0" i="0" u="none" strike="noStrike" cap="none" dirty="0" smtClean="0">
                          <a:solidFill>
                            <a:schemeClr val="tx1"/>
                          </a:solidFill>
                          <a:effectLst/>
                          <a:latin typeface="+mn-lt"/>
                          <a:ea typeface="+mn-ea"/>
                          <a:cs typeface="+mn-cs"/>
                          <a:sym typeface="Arial"/>
                        </a:rPr>
                        <a:t> thành 2 yếu tố là </a:t>
                      </a:r>
                      <a:r>
                        <a:rPr lang="vi-VN" sz="1867" b="0" i="1" u="none" strike="noStrike" cap="none" dirty="0" smtClean="0">
                          <a:solidFill>
                            <a:schemeClr val="tx1"/>
                          </a:solidFill>
                          <a:effectLst/>
                          <a:latin typeface="+mn-lt"/>
                          <a:ea typeface="+mn-ea"/>
                          <a:cs typeface="+mn-cs"/>
                          <a:sym typeface="Arial"/>
                        </a:rPr>
                        <a:t>tín</a:t>
                      </a:r>
                      <a:r>
                        <a:rPr lang="vi-VN" sz="1867" b="0" i="0" u="none" strike="noStrike" cap="none" dirty="0" smtClean="0">
                          <a:solidFill>
                            <a:schemeClr val="tx1"/>
                          </a:solidFill>
                          <a:effectLst/>
                          <a:latin typeface="+mn-lt"/>
                          <a:ea typeface="+mn-ea"/>
                          <a:cs typeface="+mn-cs"/>
                          <a:sym typeface="Arial"/>
                        </a:rPr>
                        <a:t> và </a:t>
                      </a:r>
                      <a:r>
                        <a:rPr lang="vi-VN" sz="1867" b="0" i="1" u="none" strike="noStrike" cap="none" dirty="0" smtClean="0">
                          <a:solidFill>
                            <a:schemeClr val="tx1"/>
                          </a:solidFill>
                          <a:effectLst/>
                          <a:latin typeface="+mn-lt"/>
                          <a:ea typeface="+mn-ea"/>
                          <a:cs typeface="+mn-cs"/>
                          <a:sym typeface="Arial"/>
                        </a:rPr>
                        <a:t>ngưỡng.</a:t>
                      </a:r>
                      <a:r>
                        <a:rPr lang="vi-VN" sz="1867" b="0" i="0" u="none" strike="noStrike" cap="none" dirty="0" smtClean="0">
                          <a:solidFill>
                            <a:schemeClr val="tx1"/>
                          </a:solidFill>
                          <a:effectLst/>
                          <a:latin typeface="+mn-lt"/>
                          <a:ea typeface="+mn-ea"/>
                          <a:cs typeface="+mn-cs"/>
                          <a:sym typeface="Arial"/>
                        </a:rPr>
                        <a:t> </a:t>
                      </a:r>
                      <a:endParaRPr lang="en-US" sz="1867" b="0" i="0" u="none" strike="noStrike" cap="none" dirty="0" smtClean="0">
                        <a:solidFill>
                          <a:schemeClr val="tx1"/>
                        </a:solidFill>
                        <a:effectLst/>
                        <a:latin typeface="+mn-lt"/>
                        <a:ea typeface="+mn-ea"/>
                        <a:cs typeface="+mn-cs"/>
                        <a:sym typeface="Arial"/>
                      </a:endParaRPr>
                    </a:p>
                    <a:p>
                      <a:r>
                        <a:rPr lang="en-US" sz="1867" b="0" i="0" u="none" strike="noStrike" cap="none" dirty="0" smtClean="0">
                          <a:solidFill>
                            <a:schemeClr val="tx1"/>
                          </a:solidFill>
                          <a:effectLst/>
                          <a:latin typeface="+mn-lt"/>
                          <a:ea typeface="+mn-ea"/>
                          <a:cs typeface="+mn-cs"/>
                          <a:sym typeface="Arial"/>
                        </a:rPr>
                        <a:t>+ </a:t>
                      </a:r>
                      <a:r>
                        <a:rPr lang="vi-VN" sz="1867" b="0" i="0" u="none" strike="noStrike" cap="none" dirty="0" smtClean="0">
                          <a:solidFill>
                            <a:schemeClr val="tx1"/>
                          </a:solidFill>
                          <a:effectLst/>
                          <a:latin typeface="+mn-lt"/>
                          <a:ea typeface="+mn-ea"/>
                          <a:cs typeface="+mn-cs"/>
                          <a:sym typeface="Arial"/>
                        </a:rPr>
                        <a:t>Với yếu tố </a:t>
                      </a:r>
                      <a:r>
                        <a:rPr lang="vi-VN" sz="1867" b="0" i="1" u="none" strike="noStrike" cap="none" dirty="0" smtClean="0">
                          <a:solidFill>
                            <a:schemeClr val="tx1"/>
                          </a:solidFill>
                          <a:effectLst/>
                          <a:latin typeface="+mn-lt"/>
                          <a:ea typeface="+mn-ea"/>
                          <a:cs typeface="+mn-cs"/>
                          <a:sym typeface="Arial"/>
                        </a:rPr>
                        <a:t>tín,</a:t>
                      </a:r>
                      <a:r>
                        <a:rPr lang="vi-VN" sz="1867" b="0" i="0" u="none" strike="noStrike" cap="none" dirty="0" smtClean="0">
                          <a:solidFill>
                            <a:schemeClr val="tx1"/>
                          </a:solidFill>
                          <a:effectLst/>
                          <a:latin typeface="+mn-lt"/>
                          <a:ea typeface="+mn-ea"/>
                          <a:cs typeface="+mn-cs"/>
                          <a:sym typeface="Arial"/>
                        </a:rPr>
                        <a:t> có thể nghĩ đến những từ mà ở đó yếu tố này hiện diện như: </a:t>
                      </a:r>
                      <a:r>
                        <a:rPr lang="vi-VN" sz="1867" b="0" i="1" u="none" strike="noStrike" cap="none" dirty="0" smtClean="0">
                          <a:solidFill>
                            <a:schemeClr val="tx1"/>
                          </a:solidFill>
                          <a:effectLst/>
                          <a:latin typeface="+mn-lt"/>
                          <a:ea typeface="+mn-ea"/>
                          <a:cs typeface="+mn-cs"/>
                          <a:sym typeface="Arial"/>
                        </a:rPr>
                        <a:t>uy tín, hất tín, thất tín, tín nhiệm, tín đồ, tín tầm, tín niệm, điện tín, thư tín, ấn tín,...</a:t>
                      </a:r>
                      <a:r>
                        <a:rPr lang="vi-VN" sz="1867" b="0" i="0" u="none" strike="noStrike" cap="none" dirty="0" smtClean="0">
                          <a:solidFill>
                            <a:schemeClr val="tx1"/>
                          </a:solidFill>
                          <a:effectLst/>
                          <a:latin typeface="+mn-lt"/>
                          <a:ea typeface="+mn-ea"/>
                          <a:cs typeface="+mn-cs"/>
                          <a:sym typeface="Arial"/>
                        </a:rPr>
                        <a:t> </a:t>
                      </a:r>
                      <a:endParaRPr lang="en-US" sz="1867" b="0" i="0" u="none" strike="noStrike" cap="none" dirty="0" smtClean="0">
                        <a:solidFill>
                          <a:schemeClr val="tx1"/>
                        </a:solidFill>
                        <a:effectLst/>
                        <a:latin typeface="+mn-lt"/>
                        <a:ea typeface="+mn-ea"/>
                        <a:cs typeface="+mn-cs"/>
                        <a:sym typeface="Arial"/>
                      </a:endParaRPr>
                    </a:p>
                    <a:p>
                      <a:r>
                        <a:rPr lang="en-US" sz="1867" b="0" i="0" u="none" strike="noStrike" cap="none" dirty="0" smtClean="0">
                          <a:solidFill>
                            <a:schemeClr val="tx1"/>
                          </a:solidFill>
                          <a:effectLst/>
                          <a:latin typeface="+mn-lt"/>
                          <a:ea typeface="+mn-ea"/>
                          <a:cs typeface="+mn-cs"/>
                          <a:sym typeface="Arial"/>
                        </a:rPr>
                        <a:t>+ </a:t>
                      </a:r>
                      <a:r>
                        <a:rPr lang="vi-VN" sz="1867" b="0" i="0" u="none" strike="noStrike" cap="none" dirty="0" smtClean="0">
                          <a:solidFill>
                            <a:schemeClr val="tx1"/>
                          </a:solidFill>
                          <a:effectLst/>
                          <a:latin typeface="+mn-lt"/>
                          <a:ea typeface="+mn-ea"/>
                          <a:cs typeface="+mn-cs"/>
                          <a:sym typeface="Arial"/>
                        </a:rPr>
                        <a:t>Với yếu tố </a:t>
                      </a:r>
                      <a:r>
                        <a:rPr lang="vi-VN" sz="1867" b="0" i="1" u="none" strike="noStrike" cap="none" dirty="0" smtClean="0">
                          <a:solidFill>
                            <a:schemeClr val="tx1"/>
                          </a:solidFill>
                          <a:effectLst/>
                          <a:latin typeface="+mn-lt"/>
                          <a:ea typeface="+mn-ea"/>
                          <a:cs typeface="+mn-cs"/>
                          <a:sym typeface="Arial"/>
                        </a:rPr>
                        <a:t>ngưỡng,</a:t>
                      </a:r>
                      <a:r>
                        <a:rPr lang="vi-VN" sz="1867" b="0" i="0" u="none" strike="noStrike" cap="none" dirty="0" smtClean="0">
                          <a:solidFill>
                            <a:schemeClr val="tx1"/>
                          </a:solidFill>
                          <a:effectLst/>
                          <a:latin typeface="+mn-lt"/>
                          <a:ea typeface="+mn-ea"/>
                          <a:cs typeface="+mn-cs"/>
                          <a:sym typeface="Arial"/>
                        </a:rPr>
                        <a:t> có thể nghĩ đến những từ như: </a:t>
                      </a:r>
                      <a:r>
                        <a:rPr lang="vi-VN" sz="1867" b="0" i="1" u="none" strike="noStrike" cap="none" dirty="0" smtClean="0">
                          <a:solidFill>
                            <a:schemeClr val="tx1"/>
                          </a:solidFill>
                          <a:effectLst/>
                          <a:latin typeface="+mn-lt"/>
                          <a:ea typeface="+mn-ea"/>
                          <a:cs typeface="+mn-cs"/>
                          <a:sym typeface="Arial"/>
                        </a:rPr>
                        <a:t>chiêm ngưỡng, ngưỡng vọng, kính ngưỡng, ngưỡng mộ,...</a:t>
                      </a:r>
                      <a:r>
                        <a:rPr lang="vi-VN" sz="1867" b="0" i="0" u="none" strike="noStrike" cap="none" dirty="0" smtClean="0">
                          <a:solidFill>
                            <a:schemeClr val="tx1"/>
                          </a:solidFill>
                          <a:effectLst/>
                          <a:latin typeface="+mn-lt"/>
                          <a:ea typeface="+mn-ea"/>
                          <a:cs typeface="+mn-cs"/>
                          <a:sym typeface="Arial"/>
                        </a:rPr>
                        <a:t> Dù yếu tố </a:t>
                      </a:r>
                      <a:r>
                        <a:rPr lang="vi-VN" sz="1867" b="0" i="1" u="none" strike="noStrike" cap="none" dirty="0" smtClean="0">
                          <a:solidFill>
                            <a:schemeClr val="tx1"/>
                          </a:solidFill>
                          <a:effectLst/>
                          <a:latin typeface="+mn-lt"/>
                          <a:ea typeface="+mn-ea"/>
                          <a:cs typeface="+mn-cs"/>
                          <a:sym typeface="Arial"/>
                        </a:rPr>
                        <a:t>tín</a:t>
                      </a:r>
                      <a:r>
                        <a:rPr lang="vi-VN" sz="1867" b="0" i="0" u="none" strike="noStrike" cap="none" dirty="0" smtClean="0">
                          <a:solidFill>
                            <a:schemeClr val="tx1"/>
                          </a:solidFill>
                          <a:effectLst/>
                          <a:latin typeface="+mn-lt"/>
                          <a:ea typeface="+mn-ea"/>
                          <a:cs typeface="+mn-cs"/>
                          <a:sym typeface="Arial"/>
                        </a:rPr>
                        <a:t> cũng như </a:t>
                      </a:r>
                      <a:r>
                        <a:rPr lang="vi-VN" sz="1867" b="0" i="1" u="none" strike="noStrike" cap="none" dirty="0" smtClean="0">
                          <a:solidFill>
                            <a:schemeClr val="tx1"/>
                          </a:solidFill>
                          <a:effectLst/>
                          <a:latin typeface="+mn-lt"/>
                          <a:ea typeface="+mn-ea"/>
                          <a:cs typeface="+mn-cs"/>
                          <a:sym typeface="Arial"/>
                        </a:rPr>
                        <a:t>ngưỡng </a:t>
                      </a:r>
                      <a:r>
                        <a:rPr lang="vi-VN" sz="1867" b="0" i="0" u="none" strike="noStrike" cap="none" dirty="0" smtClean="0">
                          <a:solidFill>
                            <a:schemeClr val="tx1"/>
                          </a:solidFill>
                          <a:effectLst/>
                          <a:latin typeface="+mn-lt"/>
                          <a:ea typeface="+mn-ea"/>
                          <a:cs typeface="+mn-cs"/>
                          <a:sym typeface="Arial"/>
                        </a:rPr>
                        <a:t>có nhiều nghĩa cụ thể </a:t>
                      </a:r>
                      <a:r>
                        <a:rPr lang="vi-VN" sz="1867" b="0" i="1" u="none" strike="noStrike" cap="none" dirty="0" smtClean="0">
                          <a:solidFill>
                            <a:schemeClr val="tx1"/>
                          </a:solidFill>
                          <a:effectLst/>
                          <a:latin typeface="+mn-lt"/>
                          <a:ea typeface="+mn-ea"/>
                          <a:cs typeface="+mn-cs"/>
                          <a:sym typeface="Arial"/>
                        </a:rPr>
                        <a:t>(tín:</a:t>
                      </a:r>
                      <a:r>
                        <a:rPr lang="vi-VN" sz="1867" b="0" i="0" u="none" strike="noStrike" cap="none" dirty="0" smtClean="0">
                          <a:solidFill>
                            <a:schemeClr val="tx1"/>
                          </a:solidFill>
                          <a:effectLst/>
                          <a:latin typeface="+mn-lt"/>
                          <a:ea typeface="+mn-ea"/>
                          <a:cs typeface="+mn-cs"/>
                          <a:sym typeface="Arial"/>
                        </a:rPr>
                        <a:t> 1. đức tính thật thà; 2. tin, tin tưởng; 3. thư từ; 4. bằng cứ và </a:t>
                      </a:r>
                      <a:r>
                        <a:rPr lang="vi-VN" sz="1867" b="0" i="1" u="none" strike="noStrike" cap="none" dirty="0" smtClean="0">
                          <a:solidFill>
                            <a:schemeClr val="tx1"/>
                          </a:solidFill>
                          <a:effectLst/>
                          <a:latin typeface="+mn-lt"/>
                          <a:ea typeface="+mn-ea"/>
                          <a:cs typeface="+mn-cs"/>
                          <a:sym typeface="Arial"/>
                        </a:rPr>
                        <a:t>ngưỡng:</a:t>
                      </a:r>
                      <a:r>
                        <a:rPr lang="vi-VN" sz="1867" b="0" i="0" u="none" strike="noStrike" cap="none" dirty="0" smtClean="0">
                          <a:solidFill>
                            <a:schemeClr val="tx1"/>
                          </a:solidFill>
                          <a:effectLst/>
                          <a:latin typeface="+mn-lt"/>
                          <a:ea typeface="+mn-ea"/>
                          <a:cs typeface="+mn-cs"/>
                          <a:sym typeface="Arial"/>
                        </a:rPr>
                        <a:t> 1. ngước lên; 2. kính mến), nhưng trong mối quan hệ ràng buộc với nhau, có thể xác định rằng trong từ </a:t>
                      </a:r>
                      <a:r>
                        <a:rPr lang="vi-VN" sz="1867" b="0" i="1" u="none" strike="noStrike" cap="none" dirty="0" smtClean="0">
                          <a:solidFill>
                            <a:schemeClr val="tx1"/>
                          </a:solidFill>
                          <a:effectLst/>
                          <a:latin typeface="+mn-lt"/>
                          <a:ea typeface="+mn-ea"/>
                          <a:cs typeface="+mn-cs"/>
                          <a:sym typeface="Arial"/>
                        </a:rPr>
                        <a:t>tín ngưỡng</a:t>
                      </a:r>
                      <a:r>
                        <a:rPr lang="vi-VN" sz="1867" b="0" i="0" u="none" strike="noStrike" cap="none" dirty="0" smtClean="0">
                          <a:solidFill>
                            <a:schemeClr val="tx1"/>
                          </a:solidFill>
                          <a:effectLst/>
                          <a:latin typeface="+mn-lt"/>
                          <a:ea typeface="+mn-ea"/>
                          <a:cs typeface="+mn-cs"/>
                          <a:sym typeface="Arial"/>
                        </a:rPr>
                        <a:t> thì </a:t>
                      </a:r>
                      <a:r>
                        <a:rPr lang="vi-VN" sz="1867" b="0" i="1" u="none" strike="noStrike" cap="none" dirty="0" smtClean="0">
                          <a:solidFill>
                            <a:schemeClr val="tx1"/>
                          </a:solidFill>
                          <a:effectLst/>
                          <a:latin typeface="+mn-lt"/>
                          <a:ea typeface="+mn-ea"/>
                          <a:cs typeface="+mn-cs"/>
                          <a:sym typeface="Arial"/>
                        </a:rPr>
                        <a:t>tín</a:t>
                      </a:r>
                      <a:r>
                        <a:rPr lang="vi-VN" sz="1867" b="0" i="0" u="none" strike="noStrike" cap="none" dirty="0" smtClean="0">
                          <a:solidFill>
                            <a:schemeClr val="tx1"/>
                          </a:solidFill>
                          <a:effectLst/>
                          <a:latin typeface="+mn-lt"/>
                          <a:ea typeface="+mn-ea"/>
                          <a:cs typeface="+mn-cs"/>
                          <a:sym typeface="Arial"/>
                        </a:rPr>
                        <a:t> có nghĩa là </a:t>
                      </a:r>
                      <a:r>
                        <a:rPr lang="vi-VN" sz="1867" b="0" i="1" u="none" strike="noStrike" cap="none" dirty="0" smtClean="0">
                          <a:solidFill>
                            <a:schemeClr val="tx1"/>
                          </a:solidFill>
                          <a:effectLst/>
                          <a:latin typeface="+mn-lt"/>
                          <a:ea typeface="+mn-ea"/>
                          <a:cs typeface="+mn-cs"/>
                          <a:sym typeface="Arial"/>
                        </a:rPr>
                        <a:t>tin, tin tưởngvằ ngưỡng</a:t>
                      </a:r>
                      <a:r>
                        <a:rPr lang="vi-VN" sz="1867" b="0" i="0" u="none" strike="noStrike" cap="none" dirty="0" smtClean="0">
                          <a:solidFill>
                            <a:schemeClr val="tx1"/>
                          </a:solidFill>
                          <a:effectLst/>
                          <a:latin typeface="+mn-lt"/>
                          <a:ea typeface="+mn-ea"/>
                          <a:cs typeface="+mn-cs"/>
                          <a:sym typeface="Arial"/>
                        </a:rPr>
                        <a:t> có nghĩa là </a:t>
                      </a:r>
                      <a:r>
                        <a:rPr lang="vi-VN" sz="1867" b="0" i="1" u="none" strike="noStrike" cap="none" dirty="0" smtClean="0">
                          <a:solidFill>
                            <a:schemeClr val="tx1"/>
                          </a:solidFill>
                          <a:effectLst/>
                          <a:latin typeface="+mn-lt"/>
                          <a:ea typeface="+mn-ea"/>
                          <a:cs typeface="+mn-cs"/>
                          <a:sym typeface="Arial"/>
                        </a:rPr>
                        <a:t>kính mến </a:t>
                      </a:r>
                      <a:r>
                        <a:rPr lang="vi-VN" sz="1867" b="0" i="0" u="none" strike="noStrike" cap="none" dirty="0" smtClean="0">
                          <a:solidFill>
                            <a:schemeClr val="tx1"/>
                          </a:solidFill>
                          <a:effectLst/>
                          <a:latin typeface="+mn-lt"/>
                          <a:ea typeface="+mn-ea"/>
                          <a:cs typeface="+mn-cs"/>
                          <a:sym typeface="Arial"/>
                        </a:rPr>
                        <a:t>(nghĩa chung của từ </a:t>
                      </a:r>
                      <a:r>
                        <a:rPr lang="vi-VN" sz="1867" b="0" i="1" u="none" strike="noStrike" cap="none" dirty="0" smtClean="0">
                          <a:solidFill>
                            <a:schemeClr val="tx1"/>
                          </a:solidFill>
                          <a:effectLst/>
                          <a:latin typeface="+mn-lt"/>
                          <a:ea typeface="+mn-ea"/>
                          <a:cs typeface="+mn-cs"/>
                          <a:sym typeface="Arial"/>
                        </a:rPr>
                        <a:t>tín ngưỡng:</a:t>
                      </a:r>
                      <a:r>
                        <a:rPr lang="vi-VN" sz="1867" b="0" i="0" u="none" strike="noStrike" cap="none" dirty="0" smtClean="0">
                          <a:solidFill>
                            <a:schemeClr val="tx1"/>
                          </a:solidFill>
                          <a:effectLst/>
                          <a:latin typeface="+mn-lt"/>
                          <a:ea typeface="+mn-ea"/>
                          <a:cs typeface="+mn-cs"/>
                          <a:sym typeface="Arial"/>
                        </a:rPr>
                        <a:t> tin theo một tôn giáo</a:t>
                      </a:r>
                      <a:endParaRPr lang="en-US" sz="1867" b="0" i="0" u="none" strike="noStrike" cap="none" dirty="0" smtClean="0">
                        <a:solidFill>
                          <a:schemeClr val="tx1"/>
                        </a:solidFill>
                        <a:effectLst/>
                        <a:latin typeface="+mn-lt"/>
                        <a:ea typeface="+mn-ea"/>
                        <a:cs typeface="+mn-cs"/>
                        <a:sym typeface="Arial"/>
                      </a:endParaRPr>
                    </a:p>
                    <a:p>
                      <a:pPr>
                        <a:spcAft>
                          <a:spcPts val="0"/>
                        </a:spcAft>
                      </a:pPr>
                      <a:endParaRPr lang="en-US" sz="32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35584"/>
                  </a:ext>
                </a:extLst>
              </a:tr>
            </a:tbl>
          </a:graphicData>
        </a:graphic>
      </p:graphicFrame>
    </p:spTree>
    <p:extLst>
      <p:ext uri="{BB962C8B-B14F-4D97-AF65-F5344CB8AC3E}">
        <p14:creationId xmlns:p14="http://schemas.microsoft.com/office/powerpoint/2010/main" val="92369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10599686"/>
              </p:ext>
            </p:extLst>
          </p:nvPr>
        </p:nvGraphicFramePr>
        <p:xfrm>
          <a:off x="217153" y="121577"/>
          <a:ext cx="11757693" cy="6699090"/>
        </p:xfrm>
        <a:graphic>
          <a:graphicData uri="http://schemas.openxmlformats.org/drawingml/2006/table">
            <a:tbl>
              <a:tblPr firstRow="1" firstCol="1" bandRow="1" bandCol="1"/>
              <a:tblGrid>
                <a:gridCol w="795441">
                  <a:extLst>
                    <a:ext uri="{9D8B030D-6E8A-4147-A177-3AD203B41FA5}">
                      <a16:colId xmlns:a16="http://schemas.microsoft.com/office/drawing/2014/main" val="1604232406"/>
                    </a:ext>
                  </a:extLst>
                </a:gridCol>
                <a:gridCol w="2319899">
                  <a:extLst>
                    <a:ext uri="{9D8B030D-6E8A-4147-A177-3AD203B41FA5}">
                      <a16:colId xmlns:a16="http://schemas.microsoft.com/office/drawing/2014/main" val="2157315543"/>
                    </a:ext>
                  </a:extLst>
                </a:gridCol>
                <a:gridCol w="2328530">
                  <a:extLst>
                    <a:ext uri="{9D8B030D-6E8A-4147-A177-3AD203B41FA5}">
                      <a16:colId xmlns:a16="http://schemas.microsoft.com/office/drawing/2014/main" val="398741463"/>
                    </a:ext>
                  </a:extLst>
                </a:gridCol>
                <a:gridCol w="6313823">
                  <a:extLst>
                    <a:ext uri="{9D8B030D-6E8A-4147-A177-3AD203B41FA5}">
                      <a16:colId xmlns:a16="http://schemas.microsoft.com/office/drawing/2014/main" val="4137576591"/>
                    </a:ext>
                  </a:extLst>
                </a:gridCol>
              </a:tblGrid>
              <a:tr h="778756">
                <a:tc>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TÊN BÀI 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ĐƠN VỊ KT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KIẾN THỨC CƠ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440743695"/>
                  </a:ext>
                </a:extLst>
              </a:tr>
              <a:tr h="1181699">
                <a:tc rowSpan="4">
                  <a:txBody>
                    <a:bodyPr/>
                    <a:lstStyle/>
                    <a:p>
                      <a:pPr>
                        <a:lnSpc>
                          <a:spcPct val="107000"/>
                        </a:lnSpc>
                        <a:spcAft>
                          <a:spcPts val="0"/>
                        </a:spcAft>
                      </a:pPr>
                      <a:endParaRPr lang="en-US" sz="2400" b="1"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cs typeface="Times New Roman" panose="02020603050405020304" pitchFamily="18" charset="0"/>
                        </a:rPr>
                        <a: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439576"/>
                  </a:ext>
                </a:extLst>
              </a:tr>
              <a:tr h="1584644">
                <a:tc vMerge="1">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175628"/>
                  </a:ext>
                </a:extLst>
              </a:tr>
              <a:tr h="1468458">
                <a:tc vMerge="1">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946288"/>
                  </a:ext>
                </a:extLst>
              </a:tr>
              <a:tr h="1584644">
                <a:tc vMerge="1">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715184"/>
                  </a:ext>
                </a:extLst>
              </a:tr>
            </a:tbl>
          </a:graphicData>
        </a:graphic>
      </p:graphicFrame>
      <p:sp>
        <p:nvSpPr>
          <p:cNvPr id="5" name="文本框 2">
            <a:extLst>
              <a:ext uri="{FF2B5EF4-FFF2-40B4-BE49-F238E27FC236}">
                <a16:creationId xmlns:a16="http://schemas.microsoft.com/office/drawing/2014/main" id="{FE72FFD0-72CC-147E-1E3E-FCB95CB6A119}"/>
              </a:ext>
            </a:extLst>
          </p:cNvPr>
          <p:cNvSpPr txBox="1"/>
          <p:nvPr/>
        </p:nvSpPr>
        <p:spPr>
          <a:xfrm>
            <a:off x="1034903" y="2912453"/>
            <a:ext cx="226473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Gõ</a:t>
            </a:r>
            <a:r>
              <a:rPr kumimoji="0" lang="en-US" altLang="zh-CN" sz="24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cửa</a:t>
            </a:r>
            <a:r>
              <a:rPr kumimoji="0" lang="en-US" altLang="zh-CN" sz="24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trái</a:t>
            </a:r>
            <a:r>
              <a:rPr kumimoji="0" lang="en-US" altLang="zh-CN" sz="24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baseline="0" noProof="0" dirty="0" err="1">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tim</a:t>
            </a:r>
            <a:endParaRPr kumimoji="0" lang="zh-CN" altLang="en-US" sz="2400" b="1" i="0" u="none" strike="noStrike" kern="1200" cap="none" spc="0" normalizeH="0" baseline="0" noProof="0" dirty="0">
              <a:ln>
                <a:noFill/>
              </a:ln>
              <a:solidFill>
                <a:srgbClr val="CC5B1D"/>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2" name="文本框 2">
            <a:extLst>
              <a:ext uri="{FF2B5EF4-FFF2-40B4-BE49-F238E27FC236}">
                <a16:creationId xmlns:a16="http://schemas.microsoft.com/office/drawing/2014/main" id="{2D42CB44-CEA3-B8CC-5090-F2C1B0AE7752}"/>
              </a:ext>
            </a:extLst>
          </p:cNvPr>
          <p:cNvSpPr txBox="1"/>
          <p:nvPr/>
        </p:nvSpPr>
        <p:spPr>
          <a:xfrm>
            <a:off x="3211440" y="5415241"/>
            <a:ext cx="226473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1"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loại</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4" name="文本框 2">
            <a:extLst>
              <a:ext uri="{FF2B5EF4-FFF2-40B4-BE49-F238E27FC236}">
                <a16:creationId xmlns:a16="http://schemas.microsoft.com/office/drawing/2014/main" id="{4DA76BBC-443C-B0CF-8D43-7CE484FEFFEB}"/>
              </a:ext>
            </a:extLst>
          </p:cNvPr>
          <p:cNvSpPr txBox="1"/>
          <p:nvPr/>
        </p:nvSpPr>
        <p:spPr>
          <a:xfrm>
            <a:off x="5652575" y="2373589"/>
            <a:ext cx="626460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1"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Ẩn</a:t>
            </a:r>
            <a:r>
              <a:rPr kumimoji="0" lang="en-US" altLang="zh-CN" sz="2400" b="0" i="1"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1"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dụ</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Gọi</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tên</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sv</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ht</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này</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bằng</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tên</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sv</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ht</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khác</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có</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nét</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tương</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đồng</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nhằm</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tăng</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sức</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gợi</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hình</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gợi</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cảm</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cho</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sự</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diễn</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đạt</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endParaRPr kumimoji="0" lang="zh-CN" altLang="en-US" sz="2400" b="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5" name="文本框 2">
            <a:extLst>
              <a:ext uri="{FF2B5EF4-FFF2-40B4-BE49-F238E27FC236}">
                <a16:creationId xmlns:a16="http://schemas.microsoft.com/office/drawing/2014/main" id="{6FFC4C03-7A7C-37A0-4F51-23BB19DC9C15}"/>
              </a:ext>
            </a:extLst>
          </p:cNvPr>
          <p:cNvSpPr txBox="1"/>
          <p:nvPr/>
        </p:nvSpPr>
        <p:spPr>
          <a:xfrm>
            <a:off x="5673328" y="3724846"/>
            <a:ext cx="6264606" cy="1390445"/>
          </a:xfrm>
          <a:prstGeom prst="rect">
            <a:avLst/>
          </a:prstGeom>
          <a:noFill/>
        </p:spPr>
        <p:txBody>
          <a:bodyPr wrap="square" rtlCol="0">
            <a:spAutoFit/>
          </a:bodyPr>
          <a:lstStyle/>
          <a:p>
            <a:pPr algn="just">
              <a:lnSpc>
                <a:spcPct val="12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l-P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lặp lại một từ ngữ (đôi khi cả một câu) làm nổi bật ý muốn nhấn mạnh,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pl-PL"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latin typeface="VNI-Garam"/>
              <a:ea typeface="Times New Roman" panose="02020603050405020304" pitchFamily="18" charset="0"/>
              <a:cs typeface="Times New Roman" panose="02020603050405020304" pitchFamily="18" charset="0"/>
            </a:endParaRPr>
          </a:p>
        </p:txBody>
      </p:sp>
      <p:sp>
        <p:nvSpPr>
          <p:cNvPr id="16" name="文本框 2">
            <a:extLst>
              <a:ext uri="{FF2B5EF4-FFF2-40B4-BE49-F238E27FC236}">
                <a16:creationId xmlns:a16="http://schemas.microsoft.com/office/drawing/2014/main" id="{1AF30ED9-CB39-643F-77E1-7894180FCA62}"/>
              </a:ext>
            </a:extLst>
          </p:cNvPr>
          <p:cNvSpPr txBox="1"/>
          <p:nvPr/>
        </p:nvSpPr>
        <p:spPr>
          <a:xfrm>
            <a:off x="5716927" y="5424851"/>
            <a:ext cx="6264606" cy="83099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Tx/>
              <a:buChar char="-"/>
              <a:tabLst/>
              <a:defRPr/>
            </a:pPr>
            <a:r>
              <a:rPr lang="en-US" altLang="zh-CN" sz="2400" i="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Đại</a:t>
            </a:r>
            <a:r>
              <a:rPr lang="en-US" altLang="zh-CN" sz="2400" i="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i="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từ</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từ</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dùng</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để</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xưng</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hô</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hoặc</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để</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thay</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thế</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a:t>
            </a:r>
          </a:p>
          <a:p>
            <a:pPr marR="0" lvl="0" algn="l" defTabSz="457200" rtl="0" eaLnBrk="1" fontAlgn="auto" latinLnBrk="0" hangingPunct="1">
              <a:lnSpc>
                <a:spcPct val="100000"/>
              </a:lnSpc>
              <a:spcBef>
                <a:spcPts val="0"/>
              </a:spcBef>
              <a:spcAft>
                <a:spcPts val="0"/>
              </a:spcAft>
              <a:buClrTx/>
              <a:buSzTx/>
              <a:tabLst/>
              <a:defRPr/>
            </a:pPr>
            <a:r>
              <a:rPr kumimoji="0" lang="en-US" altLang="zh-CN" sz="2400" b="1"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VD</a:t>
            </a:r>
            <a:r>
              <a:rPr kumimoji="0" lang="en-US" altLang="zh-CN" sz="2400" b="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tôi</a:t>
            </a:r>
            <a:r>
              <a:rPr kumimoji="0" lang="en-US" altLang="zh-CN" sz="2400" b="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chúng</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tôi</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nó</a:t>
            </a:r>
            <a:r>
              <a:rPr kumimoji="0" lang="en-US" altLang="zh-CN" sz="2400" b="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endParaRPr kumimoji="0" lang="en-US" altLang="zh-CN" sz="2400" b="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文本框 2">
            <a:extLst>
              <a:ext uri="{FF2B5EF4-FFF2-40B4-BE49-F238E27FC236}">
                <a16:creationId xmlns:a16="http://schemas.microsoft.com/office/drawing/2014/main" id="{977BDE67-CFD9-5A27-5DC4-2E045D3DBF6E}"/>
              </a:ext>
            </a:extLst>
          </p:cNvPr>
          <p:cNvSpPr txBox="1"/>
          <p:nvPr/>
        </p:nvSpPr>
        <p:spPr>
          <a:xfrm>
            <a:off x="3387839" y="1175150"/>
            <a:ext cx="226473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Giải</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nghĩa</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8" name="文本框 2">
            <a:extLst>
              <a:ext uri="{FF2B5EF4-FFF2-40B4-BE49-F238E27FC236}">
                <a16:creationId xmlns:a16="http://schemas.microsoft.com/office/drawing/2014/main" id="{1A1208F3-0A62-488A-7891-C08A082D3292}"/>
              </a:ext>
            </a:extLst>
          </p:cNvPr>
          <p:cNvSpPr txBox="1"/>
          <p:nvPr/>
        </p:nvSpPr>
        <p:spPr>
          <a:xfrm>
            <a:off x="5739072" y="863700"/>
            <a:ext cx="626460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Dựa</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vào</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điển</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Đối</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với</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Hán</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Việt</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giải</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nghĩa</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từng</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yếu</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tố</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tạo</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nên</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9" name="文本框 2">
            <a:extLst>
              <a:ext uri="{FF2B5EF4-FFF2-40B4-BE49-F238E27FC236}">
                <a16:creationId xmlns:a16="http://schemas.microsoft.com/office/drawing/2014/main" id="{38090298-2EF8-74C8-51C4-64610678177C}"/>
              </a:ext>
            </a:extLst>
          </p:cNvPr>
          <p:cNvSpPr txBox="1"/>
          <p:nvPr/>
        </p:nvSpPr>
        <p:spPr>
          <a:xfrm>
            <a:off x="3330174" y="2499563"/>
            <a:ext cx="226473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Biện</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pháp</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tu </a:t>
            </a:r>
            <a:r>
              <a:rPr kumimoji="0" lang="en-US" altLang="zh-CN" sz="2400"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extLst>
      <p:ext uri="{BB962C8B-B14F-4D97-AF65-F5344CB8AC3E}">
        <p14:creationId xmlns:p14="http://schemas.microsoft.com/office/powerpoint/2010/main" val="330891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18943444"/>
              </p:ext>
            </p:extLst>
          </p:nvPr>
        </p:nvGraphicFramePr>
        <p:xfrm>
          <a:off x="217153" y="121577"/>
          <a:ext cx="11757693" cy="6614846"/>
        </p:xfrm>
        <a:graphic>
          <a:graphicData uri="http://schemas.openxmlformats.org/drawingml/2006/table">
            <a:tbl>
              <a:tblPr firstRow="1" firstCol="1" bandRow="1" bandCol="1"/>
              <a:tblGrid>
                <a:gridCol w="795441">
                  <a:extLst>
                    <a:ext uri="{9D8B030D-6E8A-4147-A177-3AD203B41FA5}">
                      <a16:colId xmlns:a16="http://schemas.microsoft.com/office/drawing/2014/main" val="1604232406"/>
                    </a:ext>
                  </a:extLst>
                </a:gridCol>
                <a:gridCol w="2319899">
                  <a:extLst>
                    <a:ext uri="{9D8B030D-6E8A-4147-A177-3AD203B41FA5}">
                      <a16:colId xmlns:a16="http://schemas.microsoft.com/office/drawing/2014/main" val="2157315543"/>
                    </a:ext>
                  </a:extLst>
                </a:gridCol>
                <a:gridCol w="2328530">
                  <a:extLst>
                    <a:ext uri="{9D8B030D-6E8A-4147-A177-3AD203B41FA5}">
                      <a16:colId xmlns:a16="http://schemas.microsoft.com/office/drawing/2014/main" val="398741463"/>
                    </a:ext>
                  </a:extLst>
                </a:gridCol>
                <a:gridCol w="6313823">
                  <a:extLst>
                    <a:ext uri="{9D8B030D-6E8A-4147-A177-3AD203B41FA5}">
                      <a16:colId xmlns:a16="http://schemas.microsoft.com/office/drawing/2014/main" val="4137576591"/>
                    </a:ext>
                  </a:extLst>
                </a:gridCol>
              </a:tblGrid>
              <a:tr h="816192">
                <a:tc>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TÊN BÀI HỌC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ĐƠN VỊ KT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KIẾN THỨC CƠ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440743695"/>
                  </a:ext>
                </a:extLst>
              </a:tr>
              <a:tr h="1238506">
                <a:tc rowSpan="4">
                  <a:txBody>
                    <a:bodyPr/>
                    <a:lstStyle/>
                    <a:p>
                      <a:pPr>
                        <a:lnSpc>
                          <a:spcPct val="107000"/>
                        </a:lnSpc>
                        <a:spcAft>
                          <a:spcPts val="0"/>
                        </a:spcAft>
                      </a:pPr>
                      <a:endParaRPr lang="en-US" sz="2400" b="1"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b="1"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b="1" dirty="0">
                          <a:effectLst/>
                          <a:latin typeface="Times New Roman" panose="02020603050405020304" pitchFamily="18" charset="0"/>
                          <a:cs typeface="Times New Roman" panose="02020603050405020304" pitchFamily="18" charset="0"/>
                        </a:rPr>
                        <a: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439576"/>
                  </a:ext>
                </a:extLst>
              </a:tr>
              <a:tr h="1660821">
                <a:tc vMerge="1">
                  <a:txBody>
                    <a:bodyPr/>
                    <a:lstStyle/>
                    <a:p>
                      <a:pPr>
                        <a:lnSpc>
                          <a:spcPct val="107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175628"/>
                  </a:ext>
                </a:extLst>
              </a:tr>
              <a:tr h="1238506">
                <a:tc vMerge="1">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946288"/>
                  </a:ext>
                </a:extLst>
              </a:tr>
              <a:tr h="1660821">
                <a:tc vMerge="1">
                  <a:txBody>
                    <a:bodyPr/>
                    <a:lstStyle/>
                    <a:p>
                      <a:pPr>
                        <a:lnSpc>
                          <a:spcPct val="107000"/>
                        </a:lnSpc>
                        <a:spcAft>
                          <a:spcPts val="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715184"/>
                  </a:ext>
                </a:extLst>
              </a:tr>
            </a:tbl>
          </a:graphicData>
        </a:graphic>
      </p:graphicFrame>
      <p:sp>
        <p:nvSpPr>
          <p:cNvPr id="11" name="文本框 2">
            <a:extLst>
              <a:ext uri="{FF2B5EF4-FFF2-40B4-BE49-F238E27FC236}">
                <a16:creationId xmlns:a16="http://schemas.microsoft.com/office/drawing/2014/main" id="{BD1BF073-4BB9-50C2-ADEA-7A2153C41C36}"/>
              </a:ext>
            </a:extLst>
          </p:cNvPr>
          <p:cNvSpPr txBox="1"/>
          <p:nvPr/>
        </p:nvSpPr>
        <p:spPr>
          <a:xfrm>
            <a:off x="3214987" y="4090828"/>
            <a:ext cx="226473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Cụm</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động</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từ</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2" name="文本框 2">
            <a:extLst>
              <a:ext uri="{FF2B5EF4-FFF2-40B4-BE49-F238E27FC236}">
                <a16:creationId xmlns:a16="http://schemas.microsoft.com/office/drawing/2014/main" id="{2D42CB44-CEA3-B8CC-5090-F2C1B0AE7752}"/>
              </a:ext>
            </a:extLst>
          </p:cNvPr>
          <p:cNvSpPr txBox="1"/>
          <p:nvPr/>
        </p:nvSpPr>
        <p:spPr>
          <a:xfrm>
            <a:off x="3211440" y="5415241"/>
            <a:ext cx="226473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Cụm</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tính</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từ</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4" name="文本框 2">
            <a:extLst>
              <a:ext uri="{FF2B5EF4-FFF2-40B4-BE49-F238E27FC236}">
                <a16:creationId xmlns:a16="http://schemas.microsoft.com/office/drawing/2014/main" id="{4DA76BBC-443C-B0CF-8D43-7CE484FEFFEB}"/>
              </a:ext>
            </a:extLst>
          </p:cNvPr>
          <p:cNvSpPr txBox="1"/>
          <p:nvPr/>
        </p:nvSpPr>
        <p:spPr>
          <a:xfrm>
            <a:off x="5652575" y="2376391"/>
            <a:ext cx="62646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DT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và</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một</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số</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ngữ</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khác</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bổ</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nghĩa</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cho</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danh</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7" name="文本框 2">
            <a:extLst>
              <a:ext uri="{FF2B5EF4-FFF2-40B4-BE49-F238E27FC236}">
                <a16:creationId xmlns:a16="http://schemas.microsoft.com/office/drawing/2014/main" id="{977BDE67-CFD9-5A27-5DC4-2E045D3DBF6E}"/>
              </a:ext>
            </a:extLst>
          </p:cNvPr>
          <p:cNvSpPr txBox="1"/>
          <p:nvPr/>
        </p:nvSpPr>
        <p:spPr>
          <a:xfrm>
            <a:off x="3387839" y="1175150"/>
            <a:ext cx="226473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Mở</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rộng</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TP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chính</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của</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câu</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8" name="文本框 2">
            <a:extLst>
              <a:ext uri="{FF2B5EF4-FFF2-40B4-BE49-F238E27FC236}">
                <a16:creationId xmlns:a16="http://schemas.microsoft.com/office/drawing/2014/main" id="{1A1208F3-0A62-488A-7891-C08A082D3292}"/>
              </a:ext>
            </a:extLst>
          </p:cNvPr>
          <p:cNvSpPr txBox="1"/>
          <p:nvPr/>
        </p:nvSpPr>
        <p:spPr>
          <a:xfrm>
            <a:off x="5652575" y="1022332"/>
            <a:ext cx="626460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1"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TP </a:t>
            </a:r>
            <a:r>
              <a:rPr kumimoji="0" lang="en-US" altLang="zh-CN" sz="2400" b="0" i="1"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chính</a:t>
            </a:r>
            <a:r>
              <a:rPr kumimoji="0" lang="en-US" altLang="zh-CN" sz="2400" b="0" i="1"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1"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của</a:t>
            </a:r>
            <a:r>
              <a:rPr kumimoji="0" lang="en-US" altLang="zh-CN" sz="2400" b="0" i="1"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1"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câu</a:t>
            </a:r>
            <a:r>
              <a:rPr kumimoji="0" lang="en-US" altLang="zh-CN" sz="2400" b="0" i="1"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(CN-VN): </a:t>
            </a:r>
            <a:r>
              <a:rPr kumimoji="0" lang="en-US" altLang="zh-CN" sz="2400" b="0" i="1"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0" i="1"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1"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cụm</a:t>
            </a:r>
            <a:r>
              <a:rPr kumimoji="0" lang="en-US" altLang="zh-CN" sz="2400" b="0" i="1"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1"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endParaRPr kumimoji="0" lang="en-US" altLang="zh-CN" sz="2400" b="0" i="1"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1"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Tác</a:t>
            </a:r>
            <a:r>
              <a:rPr kumimoji="0" lang="en-US" altLang="zh-CN" sz="2400" b="0" i="1"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1"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dụng</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Cung</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cấp</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nhiều</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thông</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tin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hơn</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cho</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người</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đọc</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người</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nghe</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9" name="文本框 2">
            <a:extLst>
              <a:ext uri="{FF2B5EF4-FFF2-40B4-BE49-F238E27FC236}">
                <a16:creationId xmlns:a16="http://schemas.microsoft.com/office/drawing/2014/main" id="{38090298-2EF8-74C8-51C4-64610678177C}"/>
              </a:ext>
            </a:extLst>
          </p:cNvPr>
          <p:cNvSpPr txBox="1"/>
          <p:nvPr/>
        </p:nvSpPr>
        <p:spPr>
          <a:xfrm>
            <a:off x="3330174" y="2499563"/>
            <a:ext cx="2264736"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Cụm</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danh</a:t>
            </a:r>
            <a:r>
              <a:rPr lang="en-US" altLang="zh-CN" sz="2400" b="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từ</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13" name="文本框 2">
            <a:extLst>
              <a:ext uri="{FF2B5EF4-FFF2-40B4-BE49-F238E27FC236}">
                <a16:creationId xmlns:a16="http://schemas.microsoft.com/office/drawing/2014/main" id="{48BBEB5D-E324-B261-3616-84D0E7884ADD}"/>
              </a:ext>
            </a:extLst>
          </p:cNvPr>
          <p:cNvSpPr txBox="1"/>
          <p:nvPr/>
        </p:nvSpPr>
        <p:spPr>
          <a:xfrm>
            <a:off x="1065438" y="3013501"/>
            <a:ext cx="2264736" cy="830997"/>
          </a:xfrm>
          <a:prstGeom prst="rect">
            <a:avLst/>
          </a:prstGeom>
          <a:noFill/>
        </p:spPr>
        <p:txBody>
          <a:bodyPr wrap="square" rtlCol="0">
            <a:spAutoFit/>
          </a:bodyPr>
          <a:lstStyle/>
          <a:p>
            <a:pPr algn="ctr" defTabSz="457200">
              <a:defRPr/>
            </a:pPr>
            <a:r>
              <a:rPr lang="en-US" altLang="zh-CN" sz="24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Yêu</a:t>
            </a:r>
            <a:r>
              <a:rPr lang="en-US" altLang="zh-CN" sz="24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thương</a:t>
            </a:r>
            <a:r>
              <a:rPr lang="en-US" altLang="zh-CN" sz="24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và</a:t>
            </a:r>
            <a:endParaRPr lang="en-US" altLang="zh-CN" sz="24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a:p>
            <a:pPr algn="ctr" defTabSz="457200">
              <a:defRPr/>
            </a:pPr>
            <a:r>
              <a:rPr lang="en-US" altLang="zh-CN" sz="24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chia </a:t>
            </a:r>
            <a:r>
              <a:rPr lang="en-US" altLang="zh-CN" sz="2400" b="1" dirty="0" err="1">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rPr>
              <a:t>sẻ</a:t>
            </a:r>
            <a:endParaRPr lang="zh-CN" altLang="en-US" sz="2400" b="1" dirty="0">
              <a:solidFill>
                <a:srgbClr val="CC5B1D"/>
              </a:solidFill>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0" name="文本框 2">
            <a:extLst>
              <a:ext uri="{FF2B5EF4-FFF2-40B4-BE49-F238E27FC236}">
                <a16:creationId xmlns:a16="http://schemas.microsoft.com/office/drawing/2014/main" id="{90118CD6-E927-7037-F3CF-F16B191078D9}"/>
              </a:ext>
            </a:extLst>
          </p:cNvPr>
          <p:cNvSpPr txBox="1"/>
          <p:nvPr/>
        </p:nvSpPr>
        <p:spPr>
          <a:xfrm>
            <a:off x="5652575" y="2896509"/>
            <a:ext cx="626460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VD: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Các</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i="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bạn</a:t>
            </a:r>
            <a:r>
              <a:rPr lang="en-US" altLang="zh-CN" sz="2400" i="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i="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học</a:t>
            </a:r>
            <a:r>
              <a:rPr lang="en-US" altLang="zh-CN" sz="2400" i="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i="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sinh</a:t>
            </a:r>
            <a:r>
              <a:rPr lang="en-US" altLang="zh-CN" sz="2400" i="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lớp</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6A4;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những</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i="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bông</a:t>
            </a:r>
            <a:r>
              <a:rPr lang="en-US" altLang="zh-CN" sz="2400" i="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i="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hoa</a:t>
            </a:r>
            <a:r>
              <a:rPr lang="en-US" altLang="zh-CN" sz="2400" i="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cúc</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trong</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vườn</a:t>
            </a:r>
            <a:endParaRPr kumimoji="0" lang="zh-CN" altLang="en-US" sz="2400" b="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1" name="文本框 2">
            <a:extLst>
              <a:ext uri="{FF2B5EF4-FFF2-40B4-BE49-F238E27FC236}">
                <a16:creationId xmlns:a16="http://schemas.microsoft.com/office/drawing/2014/main" id="{564352DB-9702-E7E1-1871-439C6494A0AC}"/>
              </a:ext>
            </a:extLst>
          </p:cNvPr>
          <p:cNvSpPr txBox="1"/>
          <p:nvPr/>
        </p:nvSpPr>
        <p:spPr>
          <a:xfrm>
            <a:off x="5594910" y="3957402"/>
            <a:ext cx="62646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ĐT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và</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một</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số</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ngữ</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khác</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bổ</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nghĩa</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cho</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động</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2" name="文本框 2">
            <a:extLst>
              <a:ext uri="{FF2B5EF4-FFF2-40B4-BE49-F238E27FC236}">
                <a16:creationId xmlns:a16="http://schemas.microsoft.com/office/drawing/2014/main" id="{57C4F227-1B44-3E17-BFD2-AC5568A7D688}"/>
              </a:ext>
            </a:extLst>
          </p:cNvPr>
          <p:cNvSpPr txBox="1"/>
          <p:nvPr/>
        </p:nvSpPr>
        <p:spPr>
          <a:xfrm>
            <a:off x="5652575" y="4404507"/>
            <a:ext cx="62646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VD: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đang</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i="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học</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bài</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i="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hát</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vang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cả</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sân</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trường</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a:t>
            </a:r>
            <a:endParaRPr kumimoji="0" lang="zh-CN"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3" name="文本框 2">
            <a:extLst>
              <a:ext uri="{FF2B5EF4-FFF2-40B4-BE49-F238E27FC236}">
                <a16:creationId xmlns:a16="http://schemas.microsoft.com/office/drawing/2014/main" id="{D259CCEA-327A-3CDF-07B3-D95ECBA95C18}"/>
              </a:ext>
            </a:extLst>
          </p:cNvPr>
          <p:cNvSpPr txBox="1"/>
          <p:nvPr/>
        </p:nvSpPr>
        <p:spPr>
          <a:xfrm>
            <a:off x="5710240" y="5309429"/>
            <a:ext cx="62646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TT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và</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một</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số</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ngữ</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khác</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bổ</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nghĩa</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cho</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tính</a:t>
            </a:r>
            <a:r>
              <a:rPr kumimoji="0" lang="en-US" altLang="zh-CN" sz="2400" b="0" i="0" u="none" strike="noStrike" kern="1200" cap="none" spc="0" normalizeH="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 </a:t>
            </a:r>
            <a:r>
              <a:rPr kumimoji="0" lang="en-US" altLang="zh-CN" sz="2400" b="0" i="0" u="none" strike="noStrike" kern="1200" cap="none" spc="0" normalizeH="0" noProof="0" dirty="0" err="1">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rPr>
              <a:t>từ</a:t>
            </a:r>
            <a:endPar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
        <p:nvSpPr>
          <p:cNvPr id="24" name="文本框 2">
            <a:extLst>
              <a:ext uri="{FF2B5EF4-FFF2-40B4-BE49-F238E27FC236}">
                <a16:creationId xmlns:a16="http://schemas.microsoft.com/office/drawing/2014/main" id="{53BD44D5-DA67-1ACD-9198-34BC2F5BA861}"/>
              </a:ext>
            </a:extLst>
          </p:cNvPr>
          <p:cNvSpPr txBox="1"/>
          <p:nvPr/>
        </p:nvSpPr>
        <p:spPr>
          <a:xfrm>
            <a:off x="5710240" y="5822120"/>
            <a:ext cx="62646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VD: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rất</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i="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đẹp</a:t>
            </a:r>
            <a:r>
              <a:rPr lang="en-US" altLang="zh-CN" sz="2400" i="1"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i="1"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nhanh</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 </a:t>
            </a:r>
            <a:r>
              <a:rPr lang="en-US" altLang="zh-CN" sz="2400" dirty="0" err="1">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quá</a:t>
            </a:r>
            <a:r>
              <a:rPr lang="en-US" altLang="zh-CN" sz="2400" dirty="0">
                <a:solidFill>
                  <a:prstClr val="black"/>
                </a:solidFill>
                <a:latin typeface="Times New Roman" panose="02020603050405020304" pitchFamily="18" charset="0"/>
                <a:ea typeface="思源黑体 CN Heavy" panose="020B0A00000000000000" pitchFamily="34" charset="-122"/>
                <a:cs typeface="Times New Roman" panose="02020603050405020304" pitchFamily="18" charset="0"/>
              </a:rPr>
              <a:t>.</a:t>
            </a:r>
            <a:endParaRPr kumimoji="0" lang="zh-CN" altLang="en-US" sz="2400" b="0" i="1" u="none" strike="noStrike" kern="1200" cap="none" spc="0" normalizeH="0" baseline="0" noProof="0" dirty="0">
              <a:ln>
                <a:noFill/>
              </a:ln>
              <a:solidFill>
                <a:prstClr val="black"/>
              </a:solidFill>
              <a:effectLst/>
              <a:uLnTx/>
              <a:uFillTx/>
              <a:latin typeface="Times New Roman" panose="02020603050405020304" pitchFamily="18" charset="0"/>
              <a:ea typeface="思源黑体 CN Heavy" panose="020B0A00000000000000" pitchFamily="34" charset="-122"/>
              <a:cs typeface="Times New Roman" panose="02020603050405020304" pitchFamily="18" charset="0"/>
            </a:endParaRPr>
          </a:p>
        </p:txBody>
      </p:sp>
    </p:spTree>
    <p:extLst>
      <p:ext uri="{BB962C8B-B14F-4D97-AF65-F5344CB8AC3E}">
        <p14:creationId xmlns:p14="http://schemas.microsoft.com/office/powerpoint/2010/main" val="42184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arn(inVertical)">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7" grpId="0"/>
      <p:bldP spid="18" grpId="0"/>
      <p:bldP spid="19" grpId="0"/>
      <p:bldP spid="20" grpId="0"/>
      <p:bldP spid="21" grpId="0"/>
      <p:bldP spid="22" grpId="0"/>
      <p:bldP spid="23" grpId="0"/>
      <p:bldP spid="24" grpId="0"/>
    </p:bldLst>
  </p:timing>
</p:sld>
</file>

<file path=ppt/theme/theme1.xml><?xml version="1.0" encoding="utf-8"?>
<a:theme xmlns:a="http://schemas.openxmlformats.org/drawingml/2006/main" name="Transport Consulting by Slidesgo">
  <a:themeElements>
    <a:clrScheme name="Simple Light">
      <a:dk1>
        <a:srgbClr val="FFFFFF"/>
      </a:dk1>
      <a:lt1>
        <a:srgbClr val="20124D"/>
      </a:lt1>
      <a:dk2>
        <a:srgbClr val="20124D"/>
      </a:dk2>
      <a:lt2>
        <a:srgbClr val="20124D"/>
      </a:lt2>
      <a:accent1>
        <a:srgbClr val="D9D2E9"/>
      </a:accent1>
      <a:accent2>
        <a:srgbClr val="B4A7D6"/>
      </a:accent2>
      <a:accent3>
        <a:srgbClr val="8C7CC3"/>
      </a:accent3>
      <a:accent4>
        <a:srgbClr val="F6B26B"/>
      </a:accent4>
      <a:accent5>
        <a:srgbClr val="20124D"/>
      </a:accent5>
      <a:accent6>
        <a:srgbClr val="351C75"/>
      </a:accent6>
      <a:hlink>
        <a:srgbClr val="2012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10 ÔN TẬP</Template>
  <TotalTime>940</TotalTime>
  <Words>1842</Words>
  <Application>Microsoft Office PowerPoint</Application>
  <PresentationFormat>Widescreen</PresentationFormat>
  <Paragraphs>390</Paragraphs>
  <Slides>20</Slides>
  <Notes>3</Notes>
  <HiddenSlides>0</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20</vt:i4>
      </vt:variant>
    </vt:vector>
  </HeadingPairs>
  <TitlesOfParts>
    <vt:vector size="45" baseType="lpstr">
      <vt:lpstr>宋体</vt:lpstr>
      <vt:lpstr>.VnTime</vt:lpstr>
      <vt:lpstr>Arial</vt:lpstr>
      <vt:lpstr>Arial-Rounded</vt:lpstr>
      <vt:lpstr>Calibri</vt:lpstr>
      <vt:lpstr>Calibri Light</vt:lpstr>
      <vt:lpstr>Cambria</vt:lpstr>
      <vt:lpstr>等线</vt:lpstr>
      <vt:lpstr>Fira Sans</vt:lpstr>
      <vt:lpstr>Fira Sans Extra Condensed</vt:lpstr>
      <vt:lpstr>Nunito</vt:lpstr>
      <vt:lpstr>Oswald</vt:lpstr>
      <vt:lpstr>Oswald Regular</vt:lpstr>
      <vt:lpstr>Patua One</vt:lpstr>
      <vt:lpstr>Playfair Display</vt:lpstr>
      <vt:lpstr>Roboto Bold</vt:lpstr>
      <vt:lpstr>Times New Roman</vt:lpstr>
      <vt:lpstr>Tinos</vt:lpstr>
      <vt:lpstr>VNI-Garam</vt:lpstr>
      <vt:lpstr>思源黑体 CN Heavy</vt:lpstr>
      <vt:lpstr>Transport Consulting by Slidesgo</vt:lpstr>
      <vt:lpstr>Office Theme</vt:lpstr>
      <vt:lpstr>1_Office Theme</vt:lpstr>
      <vt:lpstr>4_Office Theme</vt:lpstr>
      <vt:lpstr>Constance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421</cp:revision>
  <dcterms:created xsi:type="dcterms:W3CDTF">2022-01-29T13:22:13Z</dcterms:created>
  <dcterms:modified xsi:type="dcterms:W3CDTF">2022-06-17T05:47:29Z</dcterms:modified>
</cp:coreProperties>
</file>