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0" r:id="rId2"/>
    <p:sldId id="304" r:id="rId3"/>
    <p:sldId id="383" r:id="rId4"/>
    <p:sldId id="292" r:id="rId5"/>
    <p:sldId id="418" r:id="rId6"/>
    <p:sldId id="334" r:id="rId7"/>
    <p:sldId id="306" r:id="rId8"/>
    <p:sldId id="335" r:id="rId9"/>
    <p:sldId id="419" r:id="rId10"/>
    <p:sldId id="387" r:id="rId11"/>
    <p:sldId id="421" r:id="rId12"/>
    <p:sldId id="420" r:id="rId13"/>
    <p:sldId id="337" r:id="rId14"/>
    <p:sldId id="355" r:id="rId15"/>
    <p:sldId id="422" r:id="rId16"/>
    <p:sldId id="423" r:id="rId17"/>
    <p:sldId id="424" r:id="rId18"/>
    <p:sldId id="429" r:id="rId19"/>
    <p:sldId id="430" r:id="rId20"/>
    <p:sldId id="431" r:id="rId21"/>
    <p:sldId id="432" r:id="rId22"/>
    <p:sldId id="396" r:id="rId23"/>
    <p:sldId id="433" r:id="rId24"/>
    <p:sldId id="434" r:id="rId25"/>
    <p:sldId id="436" r:id="rId26"/>
    <p:sldId id="437" r:id="rId27"/>
    <p:sldId id="438" r:id="rId28"/>
    <p:sldId id="440" r:id="rId29"/>
    <p:sldId id="441" r:id="rId30"/>
    <p:sldId id="442" r:id="rId31"/>
    <p:sldId id="443" r:id="rId32"/>
    <p:sldId id="439" r:id="rId33"/>
    <p:sldId id="444" r:id="rId34"/>
    <p:sldId id="446" r:id="rId35"/>
    <p:sldId id="338" r:id="rId36"/>
    <p:sldId id="445" r:id="rId37"/>
    <p:sldId id="331" r:id="rId38"/>
    <p:sldId id="295" r:id="rId39"/>
    <p:sldId id="370" r:id="rId40"/>
    <p:sldId id="34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EDB"/>
    <a:srgbClr val="FEBBF0"/>
    <a:srgbClr val="FE0072"/>
    <a:srgbClr val="F4F325"/>
    <a:srgbClr val="BBE931"/>
    <a:srgbClr val="FF999A"/>
    <a:srgbClr val="CC0001"/>
    <a:srgbClr val="FFFFFF"/>
    <a:srgbClr val="F0EFF3"/>
    <a:srgbClr val="DE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9" autoAdjust="0"/>
    <p:restoredTop sz="90199" autoAdjust="0"/>
  </p:normalViewPr>
  <p:slideViewPr>
    <p:cSldViewPr snapToGrid="0">
      <p:cViewPr varScale="1">
        <p:scale>
          <a:sx n="68" d="100"/>
          <a:sy n="68" d="100"/>
        </p:scale>
        <p:origin x="6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say : 1A, 1B or 1C to open a picture. </a:t>
            </a:r>
          </a:p>
          <a:p>
            <a:r>
              <a:rPr lang="en-US" dirty="0"/>
              <a:t>After the picture is shown, ask students to say it and make sentences with “ Do your friends like…?” and answer.</a:t>
            </a:r>
          </a:p>
          <a:p>
            <a:r>
              <a:rPr lang="en-US" dirty="0"/>
              <a:t>Click the pictures to show the money behind.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0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book.</a:t>
            </a:r>
          </a:p>
          <a:p>
            <a:r>
              <a:rPr lang="en-US" dirty="0"/>
              <a:t>What can you do with the picture? I can read.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2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Tom doing?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87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the girl? Mai.</a:t>
            </a:r>
          </a:p>
          <a:p>
            <a:r>
              <a:rPr lang="en-US" dirty="0"/>
              <a:t>What can you see on the wall? Pictures.</a:t>
            </a:r>
          </a:p>
          <a:p>
            <a:r>
              <a:rPr lang="en-US" dirty="0"/>
              <a:t>What’s Alfie saying? Student’s own answers,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4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stars to show pictures quickly. Get students to pay attention and fill in the blank to ask question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2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Interview some friends and talk about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speakers to listen.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the light bulb to show the words.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pay attention to highlighted “</a:t>
            </a:r>
            <a:r>
              <a:rPr lang="en-US" dirty="0" err="1"/>
              <a:t>ing</a:t>
            </a:r>
            <a:r>
              <a:rPr lang="en-US" dirty="0"/>
              <a:t>” which is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MyriadPro-Regular"/>
              </a:rPr>
              <a:t>ŋ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MT"/>
              </a:rPr>
              <a:t>/ </a:t>
            </a:r>
            <a:r>
              <a:rPr lang="en-US" sz="1200" i="1" dirty="0"/>
              <a:t>  sound</a:t>
            </a:r>
            <a:r>
              <a:rPr lang="en-US" dirty="0"/>
              <a:t> . Pronounce it correctly.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mic to listen.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listen and repeat carefully.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to show the lyrics.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6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hearts to listen. Ask students to read along.</a:t>
            </a:r>
          </a:p>
          <a:p>
            <a:r>
              <a:rPr lang="en-US" dirty="0"/>
              <a:t>Click the hearts again to show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3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picture.</a:t>
            </a:r>
          </a:p>
          <a:p>
            <a:r>
              <a:rPr lang="en-US" dirty="0"/>
              <a:t>What can you do with the picture? I can draw a picture.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book.</a:t>
            </a:r>
          </a:p>
          <a:p>
            <a:r>
              <a:rPr lang="en-US" dirty="0"/>
              <a:t>What can you do with the picture? I can read.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65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Tom doing?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1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the girl? Mai.</a:t>
            </a:r>
          </a:p>
          <a:p>
            <a:r>
              <a:rPr lang="en-US" dirty="0"/>
              <a:t>What can you see on the wall? Pictures.</a:t>
            </a:r>
          </a:p>
          <a:p>
            <a:r>
              <a:rPr lang="en-US" dirty="0"/>
              <a:t>What’s Alfie saying? Student’s own answers,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Look at the picture and ask: What is in Tom’s hand? A picture.</a:t>
            </a:r>
          </a:p>
          <a:p>
            <a:r>
              <a:rPr lang="en-US" dirty="0"/>
              <a:t>What can you do with the picture? I can draw a picture.</a:t>
            </a:r>
          </a:p>
          <a:p>
            <a:r>
              <a:rPr lang="en-US" dirty="0"/>
              <a:t>Guess the word: Is it reading? Is it singing? Is it drawing?</a:t>
            </a:r>
          </a:p>
          <a:p>
            <a:r>
              <a:rPr lang="en-US" dirty="0"/>
              <a:t>The get students to listen and check. Do the same for the rest.</a:t>
            </a:r>
          </a:p>
          <a:p>
            <a:r>
              <a:rPr lang="en-US" dirty="0"/>
              <a:t>Click on the picture to listen.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microsoft.com/office/2007/relationships/media" Target="../media/media4.mp3"/><Relationship Id="rId21" Type="http://schemas.openxmlformats.org/officeDocument/2006/relationships/image" Target="../media/image40.svg"/><Relationship Id="rId7" Type="http://schemas.openxmlformats.org/officeDocument/2006/relationships/image" Target="../media/image16.pn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audio" Target="../media/media3.mp3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1" Type="http://schemas.microsoft.com/office/2007/relationships/media" Target="../media/media3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audio" Target="../media/media4.mp3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6.mp3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5.mp3"/><Relationship Id="rId11" Type="http://schemas.openxmlformats.org/officeDocument/2006/relationships/slideLayout" Target="../slideLayouts/slideLayout2.xml"/><Relationship Id="rId5" Type="http://schemas.microsoft.com/office/2007/relationships/media" Target="../media/media5.mp3"/><Relationship Id="rId10" Type="http://schemas.openxmlformats.org/officeDocument/2006/relationships/audio" Target="../media/media7.mp3"/><Relationship Id="rId4" Type="http://schemas.openxmlformats.org/officeDocument/2006/relationships/audio" Target="../media/media2.mp3"/><Relationship Id="rId9" Type="http://schemas.microsoft.com/office/2007/relationships/media" Target="../media/media7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5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8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9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emf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7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5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0.sv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245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 n n">
            <a:hlinkClick r:id="" action="ppaction://media"/>
            <a:extLst>
              <a:ext uri="{FF2B5EF4-FFF2-40B4-BE49-F238E27FC236}">
                <a16:creationId xmlns:a16="http://schemas.microsoft.com/office/drawing/2014/main" id="{89617D8F-B50E-D690-569A-62B3D3882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26116" y="1662206"/>
            <a:ext cx="840691" cy="840691"/>
          </a:xfrm>
          <a:prstGeom prst="rect">
            <a:avLst/>
          </a:prstGeom>
        </p:spPr>
      </p:pic>
      <p:pic>
        <p:nvPicPr>
          <p:cNvPr id="4" name="n n sing ing dancing">
            <a:hlinkClick r:id="" action="ppaction://media"/>
            <a:extLst>
              <a:ext uri="{FF2B5EF4-FFF2-40B4-BE49-F238E27FC236}">
                <a16:creationId xmlns:a16="http://schemas.microsoft.com/office/drawing/2014/main" id="{C0404AB4-A497-5E6E-8938-EB65370E73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5945" y="3195537"/>
            <a:ext cx="840691" cy="840691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9A43D02A-21E2-0E59-3790-B863EE00E446}"/>
              </a:ext>
            </a:extLst>
          </p:cNvPr>
          <p:cNvSpPr/>
          <p:nvPr/>
        </p:nvSpPr>
        <p:spPr>
          <a:xfrm>
            <a:off x="1572140" y="1113291"/>
            <a:ext cx="4892682" cy="185875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usic notation">
            <a:extLst>
              <a:ext uri="{FF2B5EF4-FFF2-40B4-BE49-F238E27FC236}">
                <a16:creationId xmlns:a16="http://schemas.microsoft.com/office/drawing/2014/main" id="{A93A6023-FF30-A3A3-9635-0802E8480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6479" y="-430265"/>
            <a:ext cx="2918200" cy="2918200"/>
          </a:xfrm>
          <a:prstGeom prst="rect">
            <a:avLst/>
          </a:prstGeom>
        </p:spPr>
      </p:pic>
      <p:pic>
        <p:nvPicPr>
          <p:cNvPr id="8" name="Graphic 7" descr="Music notes">
            <a:extLst>
              <a:ext uri="{FF2B5EF4-FFF2-40B4-BE49-F238E27FC236}">
                <a16:creationId xmlns:a16="http://schemas.microsoft.com/office/drawing/2014/main" id="{FE776D61-9313-E1E3-4521-498E4F4A0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4441" y="4691969"/>
            <a:ext cx="1079353" cy="1079353"/>
          </a:xfrm>
          <a:prstGeom prst="rect">
            <a:avLst/>
          </a:prstGeom>
        </p:spPr>
      </p:pic>
      <p:pic>
        <p:nvPicPr>
          <p:cNvPr id="10" name="Graphic 9" descr="Music note">
            <a:extLst>
              <a:ext uri="{FF2B5EF4-FFF2-40B4-BE49-F238E27FC236}">
                <a16:creationId xmlns:a16="http://schemas.microsoft.com/office/drawing/2014/main" id="{0B722E4F-FCA6-C7D8-F60F-958B4D9A15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783" y="5414777"/>
            <a:ext cx="1079353" cy="1079353"/>
          </a:xfrm>
          <a:prstGeom prst="rect">
            <a:avLst/>
          </a:prstGeom>
        </p:spPr>
      </p:pic>
      <p:pic>
        <p:nvPicPr>
          <p:cNvPr id="12" name="Graphic 11" descr="Treble clef">
            <a:extLst>
              <a:ext uri="{FF2B5EF4-FFF2-40B4-BE49-F238E27FC236}">
                <a16:creationId xmlns:a16="http://schemas.microsoft.com/office/drawing/2014/main" id="{6A5D5B8C-AB68-BF12-C17C-AB62DB505E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0626" y="660685"/>
            <a:ext cx="1079353" cy="1079353"/>
          </a:xfrm>
          <a:prstGeom prst="rect">
            <a:avLst/>
          </a:prstGeom>
        </p:spPr>
      </p:pic>
      <p:pic>
        <p:nvPicPr>
          <p:cNvPr id="26" name="Graphic 25" descr="Treble clef">
            <a:extLst>
              <a:ext uri="{FF2B5EF4-FFF2-40B4-BE49-F238E27FC236}">
                <a16:creationId xmlns:a16="http://schemas.microsoft.com/office/drawing/2014/main" id="{531E53AF-87E1-8F89-0E14-DEC0EAE39D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31699" y="4995236"/>
            <a:ext cx="1079353" cy="1079353"/>
          </a:xfrm>
          <a:prstGeom prst="rect">
            <a:avLst/>
          </a:prstGeom>
        </p:spPr>
      </p:pic>
      <p:pic>
        <p:nvPicPr>
          <p:cNvPr id="27" name="Graphic 26" descr="Music notes">
            <a:extLst>
              <a:ext uri="{FF2B5EF4-FFF2-40B4-BE49-F238E27FC236}">
                <a16:creationId xmlns:a16="http://schemas.microsoft.com/office/drawing/2014/main" id="{8BCB9D81-151A-BBA8-5881-E5BE747772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09979" y="5305304"/>
            <a:ext cx="1079353" cy="1079353"/>
          </a:xfrm>
          <a:prstGeom prst="rect">
            <a:avLst/>
          </a:prstGeom>
        </p:spPr>
      </p:pic>
      <p:pic>
        <p:nvPicPr>
          <p:cNvPr id="30" name="Graphic 29" descr="Music notes">
            <a:extLst>
              <a:ext uri="{FF2B5EF4-FFF2-40B4-BE49-F238E27FC236}">
                <a16:creationId xmlns:a16="http://schemas.microsoft.com/office/drawing/2014/main" id="{C90A835C-0655-66F9-7BCC-9301D4F47A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14256675" y="7583044"/>
            <a:ext cx="914400" cy="914400"/>
          </a:xfrm>
          <a:prstGeom prst="rect">
            <a:avLst/>
          </a:prstGeom>
        </p:spPr>
      </p:pic>
      <p:pic>
        <p:nvPicPr>
          <p:cNvPr id="31" name="Graphic 30" descr="Music note">
            <a:extLst>
              <a:ext uri="{FF2B5EF4-FFF2-40B4-BE49-F238E27FC236}">
                <a16:creationId xmlns:a16="http://schemas.microsoft.com/office/drawing/2014/main" id="{B5897A26-15AC-CBA7-8F0A-DC228B8BB2C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15002" y="350306"/>
            <a:ext cx="1079353" cy="1079353"/>
          </a:xfrm>
          <a:prstGeom prst="rect">
            <a:avLst/>
          </a:prstGeom>
        </p:spPr>
      </p:pic>
      <p:pic>
        <p:nvPicPr>
          <p:cNvPr id="32" name="Graphic 31" descr="Music note">
            <a:extLst>
              <a:ext uri="{FF2B5EF4-FFF2-40B4-BE49-F238E27FC236}">
                <a16:creationId xmlns:a16="http://schemas.microsoft.com/office/drawing/2014/main" id="{E0BD68F2-6AAD-246B-DD64-86356DB11E3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90767" y="4765627"/>
            <a:ext cx="1079353" cy="1079353"/>
          </a:xfrm>
          <a:prstGeom prst="rect">
            <a:avLst/>
          </a:prstGeom>
        </p:spPr>
      </p:pic>
      <p:pic>
        <p:nvPicPr>
          <p:cNvPr id="14" name="Graphic 13" descr="Radio microphone">
            <a:extLst>
              <a:ext uri="{FF2B5EF4-FFF2-40B4-BE49-F238E27FC236}">
                <a16:creationId xmlns:a16="http://schemas.microsoft.com/office/drawing/2014/main" id="{FF96957C-45A0-5FAC-0549-EDD8D6A81F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4783" y="1320978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6" name="Graphic 35" descr="Radio microphone">
            <a:extLst>
              <a:ext uri="{FF2B5EF4-FFF2-40B4-BE49-F238E27FC236}">
                <a16:creationId xmlns:a16="http://schemas.microsoft.com/office/drawing/2014/main" id="{376B3A33-10C1-A919-EBF1-BA0F4E77AE4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755902" y="3686274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221372-E54B-DF2E-132E-6C29A46CA61F}"/>
              </a:ext>
            </a:extLst>
          </p:cNvPr>
          <p:cNvSpPr txBox="1"/>
          <p:nvPr/>
        </p:nvSpPr>
        <p:spPr>
          <a:xfrm>
            <a:off x="1835529" y="1466735"/>
            <a:ext cx="4680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/ŋ/, /ŋ, /ŋ/,</a:t>
            </a:r>
          </a:p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/ŋ/, /ŋ, /ŋ/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AE5639AD-6643-4D90-FEE4-1C058A7B72BC}"/>
              </a:ext>
            </a:extLst>
          </p:cNvPr>
          <p:cNvSpPr/>
          <p:nvPr/>
        </p:nvSpPr>
        <p:spPr>
          <a:xfrm>
            <a:off x="4946462" y="2922747"/>
            <a:ext cx="4892682" cy="2230779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DF09FF-4615-6C13-52FC-8050E8CB1E54}"/>
              </a:ext>
            </a:extLst>
          </p:cNvPr>
          <p:cNvSpPr txBox="1"/>
          <p:nvPr/>
        </p:nvSpPr>
        <p:spPr>
          <a:xfrm>
            <a:off x="5171375" y="3315794"/>
            <a:ext cx="4680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singing, dancing,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/ŋ/, /ŋ, /ŋ/.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(x2)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37CF5F-F1C3-0145-298A-4ABB4910434E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5" name="Flowchart: Off-page Connector 24">
              <a:extLst>
                <a:ext uri="{FF2B5EF4-FFF2-40B4-BE49-F238E27FC236}">
                  <a16:creationId xmlns:a16="http://schemas.microsoft.com/office/drawing/2014/main" id="{CACF50F5-500F-1421-AB31-3B8DE796036E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AB8ADE-1039-B810-9EE1-CFF136A09F79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1E5C9BE-0836-C373-1703-4A545D497EAB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chant.</a:t>
            </a:r>
          </a:p>
        </p:txBody>
      </p:sp>
    </p:spTree>
    <p:extLst>
      <p:ext uri="{BB962C8B-B14F-4D97-AF65-F5344CB8AC3E}">
        <p14:creationId xmlns:p14="http://schemas.microsoft.com/office/powerpoint/2010/main" val="4197111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3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 animBg="1"/>
      <p:bldP spid="37" grpId="0"/>
      <p:bldP spid="39" grpId="0" animBg="1"/>
      <p:bldP spid="4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complete and say.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E355D-1D98-3A59-6FBD-02C47D86A2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3" y="1236174"/>
            <a:ext cx="2118405" cy="1986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A1ED44-7ABA-FE2F-9FBB-78379F50E9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9" y="1216376"/>
            <a:ext cx="2125005" cy="2006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B97841-321E-9373-9C01-3C33E65401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085" y="1176779"/>
            <a:ext cx="2144803" cy="2045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A35C9-BEBE-2520-8F82-FE860E3379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459" y="1170181"/>
            <a:ext cx="2105206" cy="205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4D867-1B36-69CA-0FD6-3F34B41E81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235" y="1203176"/>
            <a:ext cx="2190999" cy="20194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4B689B-375E-B880-7965-6EA99BC889B2}"/>
              </a:ext>
            </a:extLst>
          </p:cNvPr>
          <p:cNvSpPr/>
          <p:nvPr/>
        </p:nvSpPr>
        <p:spPr>
          <a:xfrm>
            <a:off x="85481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danc</a:t>
            </a:r>
            <a:r>
              <a:rPr lang="en-US" sz="3200" dirty="0">
                <a:solidFill>
                  <a:schemeClr val="bg1"/>
                </a:solidFill>
              </a:rPr>
              <a:t>___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A6F7BC-B4ED-793A-A37C-C81A7F67C1D8}"/>
              </a:ext>
            </a:extLst>
          </p:cNvPr>
          <p:cNvSpPr/>
          <p:nvPr/>
        </p:nvSpPr>
        <p:spPr>
          <a:xfrm>
            <a:off x="2549537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sing___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67627F-027E-3D6C-03E4-C7B3FA050818}"/>
              </a:ext>
            </a:extLst>
          </p:cNvPr>
          <p:cNvSpPr/>
          <p:nvPr/>
        </p:nvSpPr>
        <p:spPr>
          <a:xfrm>
            <a:off x="5013593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draw___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6D4AB8-C418-6C63-9B2B-D6B4B4D38DC9}"/>
              </a:ext>
            </a:extLst>
          </p:cNvPr>
          <p:cNvSpPr/>
          <p:nvPr/>
        </p:nvSpPr>
        <p:spPr>
          <a:xfrm>
            <a:off x="7477649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read___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0A6523-39BB-764E-E66D-C3087DA37ADF}"/>
              </a:ext>
            </a:extLst>
          </p:cNvPr>
          <p:cNvSpPr/>
          <p:nvPr/>
        </p:nvSpPr>
        <p:spPr>
          <a:xfrm>
            <a:off x="9941707" y="3588004"/>
            <a:ext cx="2216602" cy="631596"/>
          </a:xfrm>
          <a:prstGeom prst="roundRect">
            <a:avLst/>
          </a:prstGeom>
          <a:solidFill>
            <a:srgbClr val="00B0F0"/>
          </a:solidFill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paint___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0ADF0-DF4E-12A6-1ECE-F66C53BA27BE}"/>
              </a:ext>
            </a:extLst>
          </p:cNvPr>
          <p:cNvSpPr txBox="1"/>
          <p:nvPr/>
        </p:nvSpPr>
        <p:spPr>
          <a:xfrm flipH="1">
            <a:off x="1152061" y="3632434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6F3AE4-DA91-3DF1-87A1-B1B862FB64E3}"/>
              </a:ext>
            </a:extLst>
          </p:cNvPr>
          <p:cNvSpPr txBox="1"/>
          <p:nvPr/>
        </p:nvSpPr>
        <p:spPr>
          <a:xfrm flipH="1">
            <a:off x="3520776" y="3634995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DBB08-99FD-97CC-A09B-C098566403FA}"/>
              </a:ext>
            </a:extLst>
          </p:cNvPr>
          <p:cNvSpPr txBox="1"/>
          <p:nvPr/>
        </p:nvSpPr>
        <p:spPr>
          <a:xfrm flipH="1">
            <a:off x="6078677" y="3637556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0F289-A05C-7C85-E2DB-C9B3118A13A5}"/>
              </a:ext>
            </a:extLst>
          </p:cNvPr>
          <p:cNvSpPr txBox="1"/>
          <p:nvPr/>
        </p:nvSpPr>
        <p:spPr>
          <a:xfrm flipH="1">
            <a:off x="8499948" y="3640117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11B68E-64EF-B93B-CB06-314F6EF2A9C6}"/>
              </a:ext>
            </a:extLst>
          </p:cNvPr>
          <p:cNvSpPr txBox="1"/>
          <p:nvPr/>
        </p:nvSpPr>
        <p:spPr>
          <a:xfrm flipH="1">
            <a:off x="11005299" y="3642678"/>
            <a:ext cx="837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dancing">
            <a:hlinkClick r:id="" action="ppaction://media"/>
            <a:extLst>
              <a:ext uri="{FF2B5EF4-FFF2-40B4-BE49-F238E27FC236}">
                <a16:creationId xmlns:a16="http://schemas.microsoft.com/office/drawing/2014/main" id="{0968D1A1-654E-8876-ED58-CB353F42B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0" name="singing">
            <a:hlinkClick r:id="" action="ppaction://media"/>
            <a:extLst>
              <a:ext uri="{FF2B5EF4-FFF2-40B4-BE49-F238E27FC236}">
                <a16:creationId xmlns:a16="http://schemas.microsoft.com/office/drawing/2014/main" id="{C802272E-1C33-0FA1-ABD9-CE9C0716C2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1" name="drawing">
            <a:hlinkClick r:id="" action="ppaction://media"/>
            <a:extLst>
              <a:ext uri="{FF2B5EF4-FFF2-40B4-BE49-F238E27FC236}">
                <a16:creationId xmlns:a16="http://schemas.microsoft.com/office/drawing/2014/main" id="{F57619F6-F938-AFD7-404D-DEB51EDFA8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2" name="reading">
            <a:hlinkClick r:id="" action="ppaction://media"/>
            <a:extLst>
              <a:ext uri="{FF2B5EF4-FFF2-40B4-BE49-F238E27FC236}">
                <a16:creationId xmlns:a16="http://schemas.microsoft.com/office/drawing/2014/main" id="{8D8D1F8C-91CF-BB4D-3497-B0A504C4ACC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pic>
        <p:nvPicPr>
          <p:cNvPr id="23" name="painting">
            <a:hlinkClick r:id="" action="ppaction://media"/>
            <a:extLst>
              <a:ext uri="{FF2B5EF4-FFF2-40B4-BE49-F238E27FC236}">
                <a16:creationId xmlns:a16="http://schemas.microsoft.com/office/drawing/2014/main" id="{9342AA1A-AB34-EA49-5B86-978D6B7199E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83071" y="1408137"/>
            <a:ext cx="487363" cy="4873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8064A1-62EB-3515-A991-D3B904C35313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Listen and repeat. Then draw lines.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AE6D9-1D55-3F00-9413-DBDAB8BE7D8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B6621E6B-1F30-92A3-3F8B-58266F4FF18C}"/>
              </a:ext>
            </a:extLst>
          </p:cNvPr>
          <p:cNvSpPr/>
          <p:nvPr/>
        </p:nvSpPr>
        <p:spPr>
          <a:xfrm>
            <a:off x="3654288" y="1275872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4C3178F9-5C49-536B-5F7E-CB8C80805F78}"/>
              </a:ext>
            </a:extLst>
          </p:cNvPr>
          <p:cNvSpPr/>
          <p:nvPr/>
        </p:nvSpPr>
        <p:spPr>
          <a:xfrm>
            <a:off x="3654288" y="2179284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34A7DA74-4D87-5D77-5D79-E1C455D1FE6B}"/>
              </a:ext>
            </a:extLst>
          </p:cNvPr>
          <p:cNvSpPr/>
          <p:nvPr/>
        </p:nvSpPr>
        <p:spPr>
          <a:xfrm>
            <a:off x="3654288" y="3082696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A24ABB9A-1DCC-5C83-3B2D-D38E995AE10E}"/>
              </a:ext>
            </a:extLst>
          </p:cNvPr>
          <p:cNvSpPr/>
          <p:nvPr/>
        </p:nvSpPr>
        <p:spPr>
          <a:xfrm>
            <a:off x="3654288" y="3986108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5DF6C3B2-B1CC-08C7-4DA8-B92A351D4DFE}"/>
              </a:ext>
            </a:extLst>
          </p:cNvPr>
          <p:cNvSpPr/>
          <p:nvPr/>
        </p:nvSpPr>
        <p:spPr>
          <a:xfrm>
            <a:off x="3654288" y="4889521"/>
            <a:ext cx="655983" cy="536713"/>
          </a:xfrm>
          <a:prstGeom prst="heart">
            <a:avLst/>
          </a:prstGeom>
          <a:solidFill>
            <a:srgbClr val="FE00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79D446-DC08-1445-AD61-CB9944D4C57E}"/>
              </a:ext>
            </a:extLst>
          </p:cNvPr>
          <p:cNvSpPr/>
          <p:nvPr/>
        </p:nvSpPr>
        <p:spPr>
          <a:xfrm>
            <a:off x="7881730" y="1275872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sing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D163B5-BD3A-2544-2EA5-71DF983E2DD0}"/>
              </a:ext>
            </a:extLst>
          </p:cNvPr>
          <p:cNvSpPr/>
          <p:nvPr/>
        </p:nvSpPr>
        <p:spPr>
          <a:xfrm>
            <a:off x="7881730" y="2131158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danc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8F1C71-FE3A-0DFA-355C-7BC5EFBFC15C}"/>
              </a:ext>
            </a:extLst>
          </p:cNvPr>
          <p:cNvSpPr/>
          <p:nvPr/>
        </p:nvSpPr>
        <p:spPr>
          <a:xfrm>
            <a:off x="7881730" y="2986444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draw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BA8679-91D7-2612-5810-12E023D8D8CD}"/>
              </a:ext>
            </a:extLst>
          </p:cNvPr>
          <p:cNvSpPr/>
          <p:nvPr/>
        </p:nvSpPr>
        <p:spPr>
          <a:xfrm>
            <a:off x="7881730" y="3841730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read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C5998C-008D-79F0-0174-2330D58C66E3}"/>
              </a:ext>
            </a:extLst>
          </p:cNvPr>
          <p:cNvSpPr/>
          <p:nvPr/>
        </p:nvSpPr>
        <p:spPr>
          <a:xfrm>
            <a:off x="7881730" y="4697014"/>
            <a:ext cx="2385391" cy="665922"/>
          </a:xfrm>
          <a:prstGeom prst="roundRect">
            <a:avLst/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paint</a:t>
            </a:r>
            <a:r>
              <a:rPr lang="en-US" sz="3600" dirty="0">
                <a:solidFill>
                  <a:schemeClr val="bg1"/>
                </a:solidFill>
                <a:highlight>
                  <a:srgbClr val="00FF00"/>
                </a:highlight>
              </a:rPr>
              <a:t>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97DDD3-C726-68CC-A17B-53A601C454BB}"/>
              </a:ext>
            </a:extLst>
          </p:cNvPr>
          <p:cNvCxnSpPr>
            <a:endCxn id="11" idx="1"/>
          </p:cNvCxnSpPr>
          <p:nvPr/>
        </p:nvCxnSpPr>
        <p:spPr>
          <a:xfrm>
            <a:off x="4310271" y="1627144"/>
            <a:ext cx="3571459" cy="1692261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13329D-5C2F-72BD-7968-0C67C7A53CC0}"/>
              </a:ext>
            </a:extLst>
          </p:cNvPr>
          <p:cNvCxnSpPr>
            <a:cxnSpLocks/>
          </p:cNvCxnSpPr>
          <p:nvPr/>
        </p:nvCxnSpPr>
        <p:spPr>
          <a:xfrm>
            <a:off x="4310270" y="2490268"/>
            <a:ext cx="3462130" cy="12867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FECF0C-74B5-38D8-57E9-FFD6876D9DD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220818" y="3275325"/>
            <a:ext cx="3660912" cy="899366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2AA59B-DA0D-8EEA-9919-593722B2A93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265544" y="1608833"/>
            <a:ext cx="3616186" cy="2649678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2E2402-C23A-256F-7338-C49ABDDC7BB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310270" y="5029975"/>
            <a:ext cx="3571460" cy="32811"/>
          </a:xfrm>
          <a:prstGeom prst="straightConnector1">
            <a:avLst/>
          </a:prstGeom>
          <a:ln w="38100">
            <a:solidFill>
              <a:srgbClr val="34BE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50"/>
                            </p:stCondLst>
                            <p:childTnLst>
                              <p:par>
                                <p:cTn id="3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9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75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5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0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2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3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3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20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Listening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00DB1BA-4391-DC9F-FB68-0C6C9F69559E}"/>
              </a:ext>
            </a:extLst>
          </p:cNvPr>
          <p:cNvSpPr/>
          <p:nvPr/>
        </p:nvSpPr>
        <p:spPr>
          <a:xfrm>
            <a:off x="1789043" y="2728311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dancing?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ED40CD9-5397-75E2-2DB9-F6B19F1238BA}"/>
              </a:ext>
            </a:extLst>
          </p:cNvPr>
          <p:cNvSpPr/>
          <p:nvPr/>
        </p:nvSpPr>
        <p:spPr>
          <a:xfrm>
            <a:off x="5225142" y="2912164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Yes, they do.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55FB1B9-5F1A-65BB-AB7B-53CB3B468E1E}"/>
              </a:ext>
            </a:extLst>
          </p:cNvPr>
          <p:cNvSpPr/>
          <p:nvPr/>
        </p:nvSpPr>
        <p:spPr>
          <a:xfrm>
            <a:off x="1926769" y="4047343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Do your friends like singing?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0A7A744-2602-8826-AD03-DD1364EBBC14}"/>
              </a:ext>
            </a:extLst>
          </p:cNvPr>
          <p:cNvSpPr/>
          <p:nvPr/>
        </p:nvSpPr>
        <p:spPr>
          <a:xfrm>
            <a:off x="5362868" y="4231196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E148075D-D5A8-01D3-C13A-F051D77D6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434" y="2074370"/>
            <a:ext cx="487363" cy="4873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2572F-3E2D-C3A9-2804-1F0CD1CFF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17" y="1315106"/>
            <a:ext cx="6619875" cy="3314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007D08-8588-49D5-FD68-8053143445FD}"/>
              </a:ext>
            </a:extLst>
          </p:cNvPr>
          <p:cNvCxnSpPr/>
          <p:nvPr/>
        </p:nvCxnSpPr>
        <p:spPr>
          <a:xfrm>
            <a:off x="3342290" y="4035972"/>
            <a:ext cx="2669627" cy="1187669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drawing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359CC83E-729D-5F85-A1CB-AF0903098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674" y="2011308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4172CA-0578-C5BD-58EB-F933AEE34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17" y="1076750"/>
            <a:ext cx="6581775" cy="35909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007D08-8588-49D5-FD68-8053143445FD}"/>
              </a:ext>
            </a:extLst>
          </p:cNvPr>
          <p:cNvCxnSpPr>
            <a:cxnSpLocks/>
          </p:cNvCxnSpPr>
          <p:nvPr/>
        </p:nvCxnSpPr>
        <p:spPr>
          <a:xfrm>
            <a:off x="5192110" y="3699641"/>
            <a:ext cx="819807" cy="1524000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Reading.</a:t>
            </a:r>
          </a:p>
        </p:txBody>
      </p:sp>
    </p:spTree>
    <p:extLst>
      <p:ext uri="{BB962C8B-B14F-4D97-AF65-F5344CB8AC3E}">
        <p14:creationId xmlns:p14="http://schemas.microsoft.com/office/powerpoint/2010/main" val="1143588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6732105A-8403-E1FC-23DD-8650188B5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063" y="1514070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07CA4F-6D04-B700-971F-FBBCF69EE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74" y="899478"/>
            <a:ext cx="6638925" cy="42576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007D08-8588-49D5-FD68-8053143445FD}"/>
              </a:ext>
            </a:extLst>
          </p:cNvPr>
          <p:cNvCxnSpPr>
            <a:cxnSpLocks/>
          </p:cNvCxnSpPr>
          <p:nvPr/>
        </p:nvCxnSpPr>
        <p:spPr>
          <a:xfrm>
            <a:off x="1376855" y="3028315"/>
            <a:ext cx="4635062" cy="2195326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singing</a:t>
            </a:r>
          </a:p>
        </p:txBody>
      </p:sp>
    </p:spTree>
    <p:extLst>
      <p:ext uri="{BB962C8B-B14F-4D97-AF65-F5344CB8AC3E}">
        <p14:creationId xmlns:p14="http://schemas.microsoft.com/office/powerpoint/2010/main" val="358703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4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67758DC7-3083-B04B-A6C1-09F3F3B87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287" y="1233542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C550A4-2D15-87C6-03B7-FE16FB8EF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83561"/>
            <a:ext cx="6591300" cy="4267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Look and listen.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007D08-8588-49D5-FD68-8053143445FD}"/>
              </a:ext>
            </a:extLst>
          </p:cNvPr>
          <p:cNvCxnSpPr>
            <a:cxnSpLocks/>
          </p:cNvCxnSpPr>
          <p:nvPr/>
        </p:nvCxnSpPr>
        <p:spPr>
          <a:xfrm>
            <a:off x="2070538" y="4424855"/>
            <a:ext cx="3941379" cy="825906"/>
          </a:xfrm>
          <a:prstGeom prst="straightConnector1">
            <a:avLst/>
          </a:prstGeom>
          <a:ln w="38100">
            <a:solidFill>
              <a:srgbClr val="FE00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A705B-246B-AD13-05D7-1E7F7F4BDDA7}"/>
              </a:ext>
            </a:extLst>
          </p:cNvPr>
          <p:cNvSpPr/>
          <p:nvPr/>
        </p:nvSpPr>
        <p:spPr>
          <a:xfrm>
            <a:off x="4677103" y="5307724"/>
            <a:ext cx="2953407" cy="92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123843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7" grpId="0"/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E148075D-D5A8-01D3-C13A-F051D77D6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434" y="2074370"/>
            <a:ext cx="487363" cy="4873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2572F-3E2D-C3A9-2804-1F0CD1CFFA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3" y="1180984"/>
            <a:ext cx="5307723" cy="29152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C522D9-639F-C0B0-F77F-4BA28F9C09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317" y="1126039"/>
            <a:ext cx="6695089" cy="29702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8960B9-C0D9-FF94-0737-42B836914E73}"/>
              </a:ext>
            </a:extLst>
          </p:cNvPr>
          <p:cNvSpPr/>
          <p:nvPr/>
        </p:nvSpPr>
        <p:spPr>
          <a:xfrm>
            <a:off x="6909828" y="1296892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2704999-7F5E-89CC-A59F-39042A15AEB5}"/>
              </a:ext>
            </a:extLst>
          </p:cNvPr>
          <p:cNvSpPr/>
          <p:nvPr/>
        </p:nvSpPr>
        <p:spPr>
          <a:xfrm>
            <a:off x="6909828" y="2048422"/>
            <a:ext cx="4641040" cy="9881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166DF59-4C75-5EB2-16C7-4A961D7E79DD}"/>
              </a:ext>
            </a:extLst>
          </p:cNvPr>
          <p:cNvSpPr/>
          <p:nvPr/>
        </p:nvSpPr>
        <p:spPr>
          <a:xfrm>
            <a:off x="6909828" y="3207189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9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7" grpId="0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359CC83E-729D-5F85-A1CB-AF0903098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674" y="2011308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4172CA-0578-C5BD-58EB-F933AEE34E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17" y="1076751"/>
            <a:ext cx="5192761" cy="28330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C8A49C5-491E-A799-6ADB-0B5D33337B0F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59F095-5A75-2662-C3CB-9C238657F6A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441" y="988445"/>
            <a:ext cx="6663559" cy="2958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B12EF6B-B1AF-EE20-7FFA-FF6899925EDE}"/>
              </a:ext>
            </a:extLst>
          </p:cNvPr>
          <p:cNvSpPr/>
          <p:nvPr/>
        </p:nvSpPr>
        <p:spPr>
          <a:xfrm>
            <a:off x="6992846" y="1906006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2708C0-8BAA-0855-36C1-2FE672C42AEE}"/>
              </a:ext>
            </a:extLst>
          </p:cNvPr>
          <p:cNvSpPr/>
          <p:nvPr/>
        </p:nvSpPr>
        <p:spPr>
          <a:xfrm>
            <a:off x="6992846" y="1241469"/>
            <a:ext cx="4641040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2E9997-F0D2-AE24-C016-682C46F40C00}"/>
              </a:ext>
            </a:extLst>
          </p:cNvPr>
          <p:cNvSpPr/>
          <p:nvPr/>
        </p:nvSpPr>
        <p:spPr>
          <a:xfrm>
            <a:off x="6992846" y="2570543"/>
            <a:ext cx="4641040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4BBB90-67F6-E283-23FE-2758A5CBF9FE}"/>
              </a:ext>
            </a:extLst>
          </p:cNvPr>
          <p:cNvSpPr/>
          <p:nvPr/>
        </p:nvSpPr>
        <p:spPr>
          <a:xfrm>
            <a:off x="6992846" y="3235080"/>
            <a:ext cx="4641040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F28F4A-3755-567B-9983-1C99FC68B2EC}"/>
              </a:ext>
            </a:extLst>
          </p:cNvPr>
          <p:cNvSpPr txBox="1"/>
          <p:nvPr/>
        </p:nvSpPr>
        <p:spPr>
          <a:xfrm>
            <a:off x="9324942" y="1208693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2389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19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5" grpId="0" animBg="1"/>
      <p:bldP spid="17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278297" y="4401663"/>
            <a:ext cx="3256378" cy="662474"/>
          </a:xfrm>
          <a:prstGeom prst="roundRect">
            <a:avLst/>
          </a:prstGeom>
          <a:solidFill>
            <a:srgbClr val="C239C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47363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78297" y="342565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1278297" y="24496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8" name="Rounded 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0EC5A0CA-501B-AD51-A251-B4539A8A84F8}"/>
              </a:ext>
            </a:extLst>
          </p:cNvPr>
          <p:cNvSpPr/>
          <p:nvPr/>
        </p:nvSpPr>
        <p:spPr>
          <a:xfrm>
            <a:off x="1278297" y="5377670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735" y="46132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id="{6732105A-8403-E1FC-23DD-8650188B5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063" y="1514070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07CA4F-6D04-B700-971F-FBBCF69EE8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5" y="899478"/>
            <a:ext cx="4797841" cy="3076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4F88B2-6D89-40F3-527B-5744F6A73EA2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9E4A24-99D8-72E3-07EC-BA8C061D38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252" y="906872"/>
            <a:ext cx="7441748" cy="42537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E92A90-5BC2-1015-3A89-BAEA1E80E442}"/>
              </a:ext>
            </a:extLst>
          </p:cNvPr>
          <p:cNvSpPr/>
          <p:nvPr/>
        </p:nvSpPr>
        <p:spPr>
          <a:xfrm>
            <a:off x="6547221" y="1338935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4DF897-2B0E-417E-A3D6-0ED638B3EAFD}"/>
              </a:ext>
            </a:extLst>
          </p:cNvPr>
          <p:cNvSpPr/>
          <p:nvPr/>
        </p:nvSpPr>
        <p:spPr>
          <a:xfrm>
            <a:off x="6568244" y="2046888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72A228-1F51-54F7-1763-555949038E8A}"/>
              </a:ext>
            </a:extLst>
          </p:cNvPr>
          <p:cNvSpPr/>
          <p:nvPr/>
        </p:nvSpPr>
        <p:spPr>
          <a:xfrm>
            <a:off x="6547221" y="2709894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90CE03-3CE6-802F-88CC-8D0F5080BB1B}"/>
              </a:ext>
            </a:extLst>
          </p:cNvPr>
          <p:cNvSpPr/>
          <p:nvPr/>
        </p:nvSpPr>
        <p:spPr>
          <a:xfrm>
            <a:off x="6547221" y="3424430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2047B8-BC92-65AA-C44D-3C43C2592B43}"/>
              </a:ext>
            </a:extLst>
          </p:cNvPr>
          <p:cNvSpPr/>
          <p:nvPr/>
        </p:nvSpPr>
        <p:spPr>
          <a:xfrm>
            <a:off x="6547221" y="4255719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1FD6E-DA89-132C-16DF-F6BAF1679FC4}"/>
              </a:ext>
            </a:extLst>
          </p:cNvPr>
          <p:cNvSpPr txBox="1"/>
          <p:nvPr/>
        </p:nvSpPr>
        <p:spPr>
          <a:xfrm>
            <a:off x="9829438" y="1985474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dancing</a:t>
            </a:r>
          </a:p>
        </p:txBody>
      </p:sp>
    </p:spTree>
    <p:extLst>
      <p:ext uri="{BB962C8B-B14F-4D97-AF65-F5344CB8AC3E}">
        <p14:creationId xmlns:p14="http://schemas.microsoft.com/office/powerpoint/2010/main" val="1198510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4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hlinkClick r:id="" action="ppaction://media"/>
            <a:extLst>
              <a:ext uri="{FF2B5EF4-FFF2-40B4-BE49-F238E27FC236}">
                <a16:creationId xmlns:a16="http://schemas.microsoft.com/office/drawing/2014/main" id="{67758DC7-3083-B04B-A6C1-09F3F3B87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287" y="1233542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C550A4-2D15-87C6-03B7-FE16FB8EF4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3561"/>
            <a:ext cx="4919827" cy="32524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20B76E-8CF9-FBCE-AF2E-B91AB98CA7AC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write.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DABFE2-6E9B-B515-765C-78446613E3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827" y="1019137"/>
            <a:ext cx="7272173" cy="33570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827C5B-FA5D-D2F0-D851-3D2C280DE0F1}"/>
              </a:ext>
            </a:extLst>
          </p:cNvPr>
          <p:cNvSpPr/>
          <p:nvPr/>
        </p:nvSpPr>
        <p:spPr>
          <a:xfrm>
            <a:off x="6547221" y="1580671"/>
            <a:ext cx="5061453" cy="55199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78E165-E052-1433-A6B2-CE21F2D173AA}"/>
              </a:ext>
            </a:extLst>
          </p:cNvPr>
          <p:cNvSpPr/>
          <p:nvPr/>
        </p:nvSpPr>
        <p:spPr>
          <a:xfrm>
            <a:off x="6547221" y="2221637"/>
            <a:ext cx="5061453" cy="551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917417-AB9A-8528-3885-A4EE89D3A649}"/>
              </a:ext>
            </a:extLst>
          </p:cNvPr>
          <p:cNvSpPr/>
          <p:nvPr/>
        </p:nvSpPr>
        <p:spPr>
          <a:xfrm>
            <a:off x="6547220" y="2867718"/>
            <a:ext cx="5061453" cy="1061449"/>
          </a:xfrm>
          <a:prstGeom prst="roundRect">
            <a:avLst/>
          </a:prstGeom>
          <a:solidFill>
            <a:srgbClr val="FEBBF0"/>
          </a:solidFill>
          <a:ln>
            <a:solidFill>
              <a:srgbClr val="FE0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844FE-CD93-05F7-2F9F-7BE66A5A5136}"/>
              </a:ext>
            </a:extLst>
          </p:cNvPr>
          <p:cNvSpPr txBox="1"/>
          <p:nvPr/>
        </p:nvSpPr>
        <p:spPr>
          <a:xfrm>
            <a:off x="9619231" y="2890473"/>
            <a:ext cx="1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3827219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8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0111BE-B715-C8C5-2D56-8200C0F1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B75459-872C-25CD-0D74-5C95F0FAC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60DFCC0B-6AF9-FD35-587E-D603B682D6F5}"/>
              </a:ext>
            </a:extLst>
          </p:cNvPr>
          <p:cNvSpPr txBox="1"/>
          <p:nvPr/>
        </p:nvSpPr>
        <p:spPr>
          <a:xfrm>
            <a:off x="50206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0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A5D17C-3F4A-E7E4-ACE2-625A86FB2D8E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Can you catch it?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3162F2-D7F1-510A-CC9E-0C0035290D21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F42848-C989-0682-F36D-1326BDD9EE15}"/>
              </a:ext>
            </a:extLst>
          </p:cNvPr>
          <p:cNvSpPr/>
          <p:nvPr/>
        </p:nvSpPr>
        <p:spPr>
          <a:xfrm>
            <a:off x="861848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EEABE-EB9A-90CF-5C4D-D22E1EBA7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721" y="1042103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EC85E-3CC6-B32C-FD7D-BA695C2ED3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302" y="3783297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22F02BCE-936E-3DE3-3002-DC289392C712}"/>
              </a:ext>
            </a:extLst>
          </p:cNvPr>
          <p:cNvSpPr/>
          <p:nvPr/>
        </p:nvSpPr>
        <p:spPr>
          <a:xfrm>
            <a:off x="893381" y="4815645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F48CCD5-CF3B-8F4E-DDBB-DA57FB8C359B}"/>
              </a:ext>
            </a:extLst>
          </p:cNvPr>
          <p:cNvSpPr/>
          <p:nvPr/>
        </p:nvSpPr>
        <p:spPr>
          <a:xfrm>
            <a:off x="4718262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096970F-DDF3-AEAB-A9FC-04B7F26F426A}"/>
              </a:ext>
            </a:extLst>
          </p:cNvPr>
          <p:cNvSpPr/>
          <p:nvPr/>
        </p:nvSpPr>
        <p:spPr>
          <a:xfrm>
            <a:off x="4665291" y="4815645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C57D0A-FE54-642D-2BAC-330EE753AA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533" y="1071799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DFECB-8BD0-D999-0AE8-6E1AD159C4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411" y="3774604"/>
            <a:ext cx="2383065" cy="2370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02986F-CA41-8B44-3115-B4365CBF11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959" y="107676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AD27B30F-FF39-1635-95D9-6EC457E3C810}"/>
              </a:ext>
            </a:extLst>
          </p:cNvPr>
          <p:cNvSpPr/>
          <p:nvPr/>
        </p:nvSpPr>
        <p:spPr>
          <a:xfrm>
            <a:off x="8601074" y="2084350"/>
            <a:ext cx="704193" cy="606799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8C8530C-CA22-696F-BEC5-25AD67BA7FA5}"/>
              </a:ext>
            </a:extLst>
          </p:cNvPr>
          <p:cNvSpPr/>
          <p:nvPr/>
        </p:nvSpPr>
        <p:spPr>
          <a:xfrm>
            <a:off x="8240110" y="3774604"/>
            <a:ext cx="2446644" cy="776375"/>
          </a:xfrm>
          <a:prstGeom prst="wedgeRoundRectCallout">
            <a:avLst>
              <a:gd name="adj1" fmla="val 49618"/>
              <a:gd name="adj2" fmla="val 71976"/>
              <a:gd name="adj3" fmla="val 16667"/>
            </a:avLst>
          </a:prstGeom>
          <a:solidFill>
            <a:srgbClr val="FEBB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Do your friends like……………?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C208676-6C06-6298-BDCC-7643BF8EEB48}"/>
              </a:ext>
            </a:extLst>
          </p:cNvPr>
          <p:cNvSpPr/>
          <p:nvPr/>
        </p:nvSpPr>
        <p:spPr>
          <a:xfrm>
            <a:off x="9492959" y="4815645"/>
            <a:ext cx="2446644" cy="776375"/>
          </a:xfrm>
          <a:prstGeom prst="wedgeRoundRectCallout">
            <a:avLst>
              <a:gd name="adj1" fmla="val -58207"/>
              <a:gd name="adj2" fmla="val 107174"/>
              <a:gd name="adj3" fmla="val 16667"/>
            </a:avLst>
          </a:prstGeom>
          <a:solidFill>
            <a:srgbClr val="34BED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Yes, they do./ No, they don’t.</a:t>
            </a:r>
          </a:p>
        </p:txBody>
      </p:sp>
    </p:spTree>
    <p:extLst>
      <p:ext uri="{BB962C8B-B14F-4D97-AF65-F5344CB8AC3E}">
        <p14:creationId xmlns:p14="http://schemas.microsoft.com/office/powerpoint/2010/main" val="39899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"/>
                            </p:stCondLst>
                            <p:childTnLst>
                              <p:par>
                                <p:cTn id="5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"/>
                            </p:stCondLst>
                            <p:childTnLst>
                              <p:par>
                                <p:cTn id="7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"/>
                            </p:stCondLst>
                            <p:childTnLst>
                              <p:par>
                                <p:cTn id="8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3" grpId="0" animBg="1"/>
      <p:bldP spid="14" grpId="0" build="p" animBg="1"/>
      <p:bldP spid="1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4FEB8A-7231-9E97-3F4E-0AAC5325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38" y="1283841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like_ _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Yes,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singing		b. dancing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6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 they don’t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painting		b. drawing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EB6EF-FF7C-D826-8C0F-C2F08B845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422" y="1630472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18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 they don’t.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painting		b. drawing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4CBEC-E04C-C27D-C93F-9F69229B6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807" y="164863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52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_ _ _ _ _?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Yes,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singing		b. reading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DCFD-5F39-4F88-0562-7F095E30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99" y="172399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02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4FEB8A-7231-9E97-3F4E-0AAC5325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38" y="1283841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</a:t>
            </a:r>
            <a:r>
              <a:rPr lang="en-US" sz="3200" dirty="0" err="1">
                <a:solidFill>
                  <a:srgbClr val="FF0000"/>
                </a:solidFill>
              </a:rPr>
              <a:t>dacing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_, they do.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		b. No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14092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 drawing?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, they don’t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		b. No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EB6EF-FF7C-D826-8C0F-C2F08B845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422" y="1630472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80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90" y="1381471"/>
            <a:ext cx="11603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improve their listening skills and </a:t>
            </a:r>
            <a:r>
              <a:rPr lang="en-US" sz="3600" u="sng" dirty="0">
                <a:solidFill>
                  <a:srgbClr val="FF0000"/>
                </a:solidFill>
              </a:rPr>
              <a:t>ask what their friends like doing.</a:t>
            </a:r>
            <a:endParaRPr lang="en-US" sz="3600" u="sng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dancing, singing, drawing, reading, painting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Do your friends like dancing?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Yes, they do./No, they don't.</a:t>
            </a: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 friends like painting?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No,_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they don’t		b. they do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4CBEC-E04C-C27D-C93F-9F69229B6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807" y="1648635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75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singing?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 _ _ _ _ 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Yes, they do	b. Yes, they don’t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5055415" y="3429000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DCFD-5F39-4F88-0562-7F095E30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99" y="1723990"/>
            <a:ext cx="2383064" cy="2338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69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17259B-710F-9D3D-EF63-DE42FB93802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BF1223-97FB-7F6A-A3C9-BBA8E8EE8FD2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best answer.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A2359A-FD59-8BCA-EC91-2AC2A6A39203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Do your friends like  reading 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_ _ _ _ _ _ 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No, they do		b. No, they don’t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E9A7FA-A16C-6687-3DBF-F889F9DFDE88}"/>
              </a:ext>
            </a:extLst>
          </p:cNvPr>
          <p:cNvSpPr/>
          <p:nvPr/>
        </p:nvSpPr>
        <p:spPr>
          <a:xfrm>
            <a:off x="8713015" y="3302876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2D64E7-CC90-0DC6-D67F-B6D3376101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20" y="1296610"/>
            <a:ext cx="2780728" cy="2766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08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063FCB0-AE1B-6A6A-381B-36EE08DB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53" y="309408"/>
            <a:ext cx="3867150" cy="619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6C9813-39E6-070C-4590-8A8104769271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E7DE1-C443-BC43-8B7C-90C737CC05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621" y="946152"/>
            <a:ext cx="7706605" cy="5484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434E9D-D788-CAC5-C036-748960D827DB}"/>
              </a:ext>
            </a:extLst>
          </p:cNvPr>
          <p:cNvSpPr txBox="1"/>
          <p:nvPr/>
        </p:nvSpPr>
        <p:spPr>
          <a:xfrm>
            <a:off x="7777655" y="2617077"/>
            <a:ext cx="168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like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7B60C-7CB8-8CC6-7B39-39763D84D29A}"/>
              </a:ext>
            </a:extLst>
          </p:cNvPr>
          <p:cNvSpPr txBox="1"/>
          <p:nvPr/>
        </p:nvSpPr>
        <p:spPr>
          <a:xfrm>
            <a:off x="6643696" y="2966902"/>
            <a:ext cx="1681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they don’t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614D4-4059-98F9-9553-A4DAD3818A6D}"/>
              </a:ext>
            </a:extLst>
          </p:cNvPr>
          <p:cNvSpPr txBox="1"/>
          <p:nvPr/>
        </p:nvSpPr>
        <p:spPr>
          <a:xfrm>
            <a:off x="6171889" y="3948930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 your friends like singing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F2AB4-F4D7-A03F-0834-2295F4B160E1}"/>
              </a:ext>
            </a:extLst>
          </p:cNvPr>
          <p:cNvSpPr txBox="1"/>
          <p:nvPr/>
        </p:nvSpPr>
        <p:spPr>
          <a:xfrm>
            <a:off x="6171889" y="4349040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Yes, they do.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182FD2-0798-F3C6-7E2E-6A55C52C2874}"/>
              </a:ext>
            </a:extLst>
          </p:cNvPr>
          <p:cNvSpPr txBox="1"/>
          <p:nvPr/>
        </p:nvSpPr>
        <p:spPr>
          <a:xfrm>
            <a:off x="6171889" y="5405412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 your friends like painting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E14860-FBB7-8227-B3DC-E2D5D1757337}"/>
              </a:ext>
            </a:extLst>
          </p:cNvPr>
          <p:cNvSpPr txBox="1"/>
          <p:nvPr/>
        </p:nvSpPr>
        <p:spPr>
          <a:xfrm>
            <a:off x="6171889" y="5805522"/>
            <a:ext cx="328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No, they don’t</a:t>
            </a:r>
          </a:p>
        </p:txBody>
      </p:sp>
    </p:spTree>
    <p:extLst>
      <p:ext uri="{BB962C8B-B14F-4D97-AF65-F5344CB8AC3E}">
        <p14:creationId xmlns:p14="http://schemas.microsoft.com/office/powerpoint/2010/main" val="38834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7010A5-9122-3920-B092-29966E5E480F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your friends like doing?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F28DD-7B3B-B419-582C-825D51E1A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49" y="1196691"/>
            <a:ext cx="2446644" cy="2320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4DC1B1-7729-F68D-4DB7-530A5D48423E}"/>
              </a:ext>
            </a:extLst>
          </p:cNvPr>
          <p:cNvSpPr/>
          <p:nvPr/>
        </p:nvSpPr>
        <p:spPr>
          <a:xfrm>
            <a:off x="3762703" y="1324303"/>
            <a:ext cx="8145518" cy="4803228"/>
          </a:xfrm>
          <a:prstGeom prst="roundRect">
            <a:avLst>
              <a:gd name="adj" fmla="val 638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Hi, class. My name’s……. I’m here to tell you about my friends.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Alfie and Tom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They don’t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they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painting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 and Nick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They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they don’t like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3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Do your friends like dancing?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do.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No, they don’t.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Dancing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Singing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Drawing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Painting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13)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18)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F45634-CEF0-EE29-38F2-29564C692E64}"/>
              </a:ext>
            </a:extLst>
          </p:cNvPr>
          <p:cNvSpPr/>
          <p:nvPr/>
        </p:nvSpPr>
        <p:spPr>
          <a:xfrm>
            <a:off x="268904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60C8B1-FCC6-F9C1-5B9D-7A8B6EAB2A55}"/>
              </a:ext>
            </a:extLst>
          </p:cNvPr>
          <p:cNvSpPr/>
          <p:nvPr/>
        </p:nvSpPr>
        <p:spPr>
          <a:xfrm>
            <a:off x="431428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67216F-28C9-642E-ADE4-F67EC4DB4B2B}"/>
              </a:ext>
            </a:extLst>
          </p:cNvPr>
          <p:cNvSpPr/>
          <p:nvPr/>
        </p:nvSpPr>
        <p:spPr>
          <a:xfrm>
            <a:off x="5915022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$50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C54DF-D5E7-F0C7-8BCD-B656A3D0ABDA}"/>
              </a:ext>
            </a:extLst>
          </p:cNvPr>
          <p:cNvSpPr/>
          <p:nvPr/>
        </p:nvSpPr>
        <p:spPr>
          <a:xfrm>
            <a:off x="7475753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566A4-0C06-B861-DE53-15A1349A6141}"/>
              </a:ext>
            </a:extLst>
          </p:cNvPr>
          <p:cNvSpPr/>
          <p:nvPr/>
        </p:nvSpPr>
        <p:spPr>
          <a:xfrm>
            <a:off x="9096911" y="1361883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F799A3-F07F-8E95-D81E-7F0E5E9A5D4F}"/>
              </a:ext>
            </a:extLst>
          </p:cNvPr>
          <p:cNvSpPr/>
          <p:nvPr/>
        </p:nvSpPr>
        <p:spPr>
          <a:xfrm>
            <a:off x="268904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8487CC-3BD6-871D-EA5D-1B8291398ED1}"/>
              </a:ext>
            </a:extLst>
          </p:cNvPr>
          <p:cNvSpPr/>
          <p:nvPr/>
        </p:nvSpPr>
        <p:spPr>
          <a:xfrm>
            <a:off x="431428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5E205-A86D-6815-B09F-086F7FE0D5DC}"/>
              </a:ext>
            </a:extLst>
          </p:cNvPr>
          <p:cNvSpPr/>
          <p:nvPr/>
        </p:nvSpPr>
        <p:spPr>
          <a:xfrm>
            <a:off x="5915022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$30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42B883-CE68-350D-C575-73A65397CABB}"/>
              </a:ext>
            </a:extLst>
          </p:cNvPr>
          <p:cNvSpPr/>
          <p:nvPr/>
        </p:nvSpPr>
        <p:spPr>
          <a:xfrm>
            <a:off x="7475753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2A1E1-88B4-DA84-7487-9B1DB19BC5C8}"/>
              </a:ext>
            </a:extLst>
          </p:cNvPr>
          <p:cNvSpPr/>
          <p:nvPr/>
        </p:nvSpPr>
        <p:spPr>
          <a:xfrm>
            <a:off x="9096911" y="2963305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$50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B3A296-125F-A7DF-2C1B-8CE136855697}"/>
              </a:ext>
            </a:extLst>
          </p:cNvPr>
          <p:cNvSpPr/>
          <p:nvPr/>
        </p:nvSpPr>
        <p:spPr>
          <a:xfrm>
            <a:off x="268904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$50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721EBE-F793-DCD2-390C-3633B000B35A}"/>
              </a:ext>
            </a:extLst>
          </p:cNvPr>
          <p:cNvSpPr/>
          <p:nvPr/>
        </p:nvSpPr>
        <p:spPr>
          <a:xfrm>
            <a:off x="431428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-$30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F86EBA-7DCF-9C1F-F262-2EB856DB351D}"/>
              </a:ext>
            </a:extLst>
          </p:cNvPr>
          <p:cNvSpPr/>
          <p:nvPr/>
        </p:nvSpPr>
        <p:spPr>
          <a:xfrm>
            <a:off x="5915022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536504-1CBC-4F38-D3C1-2A42C2792F4A}"/>
              </a:ext>
            </a:extLst>
          </p:cNvPr>
          <p:cNvSpPr/>
          <p:nvPr/>
        </p:nvSpPr>
        <p:spPr>
          <a:xfrm>
            <a:off x="7475753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-$10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0BF9EA-B447-8DA0-F730-92007B0DCEF6}"/>
              </a:ext>
            </a:extLst>
          </p:cNvPr>
          <p:cNvSpPr/>
          <p:nvPr/>
        </p:nvSpPr>
        <p:spPr>
          <a:xfrm>
            <a:off x="9096911" y="4721137"/>
            <a:ext cx="1365219" cy="104360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$20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F61783-C975-C543-9787-F16E96516A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42" y="1217363"/>
            <a:ext cx="1365219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594F0F-0F47-AF25-75D3-46DE3C778D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2" y="1217363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3D65122-27FD-4D83-6841-A8AC68F297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2" y="1217363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A29A22-8675-BAD3-2DAE-BE59A3FEBD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53" y="1217363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A80A39-B3A5-1E51-360F-0BDD014CC7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11" y="1217363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834680-2556-B06B-BE30-A60DAF3946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42" y="2836937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9AA276-5645-73DB-4F78-CCB78A8710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2" y="2836937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3319945-2ECE-0059-5DA6-177E3D286C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2" y="2836937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1DF66F-4EA3-1B4E-91AE-6A1EF8C7BD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82" y="4602861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4F3E57-5CBE-F8DF-96D0-082F9CF5FA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2" y="4602861"/>
            <a:ext cx="1313092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8A501F-35F6-CF17-B471-920B065538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11" y="4602861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577460-4070-DF42-D094-40FB6A7A5F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53" y="4602861"/>
            <a:ext cx="1355961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C7768E-B304-C587-AD11-685B5229CD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42" y="4602861"/>
            <a:ext cx="134210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0FB962-FBBB-FCE9-343C-6085D6DCE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11" y="2863582"/>
            <a:ext cx="1365219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F1ABF7-B518-4349-0B58-65FF847E15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753" y="2898299"/>
            <a:ext cx="1388933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D552D12C-D4CD-3C94-0CF9-B93D9A9E4343}"/>
              </a:ext>
            </a:extLst>
          </p:cNvPr>
          <p:cNvSpPr/>
          <p:nvPr/>
        </p:nvSpPr>
        <p:spPr>
          <a:xfrm>
            <a:off x="268904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8673885-AC84-F0BA-6260-17AEFE285217}"/>
              </a:ext>
            </a:extLst>
          </p:cNvPr>
          <p:cNvSpPr/>
          <p:nvPr/>
        </p:nvSpPr>
        <p:spPr>
          <a:xfrm>
            <a:off x="431428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55850F5-A0D1-04DD-C8E3-26B9486F137B}"/>
              </a:ext>
            </a:extLst>
          </p:cNvPr>
          <p:cNvSpPr/>
          <p:nvPr/>
        </p:nvSpPr>
        <p:spPr>
          <a:xfrm>
            <a:off x="5915022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4DA7907-462A-3F45-E668-B6D7FF4E87E6}"/>
              </a:ext>
            </a:extLst>
          </p:cNvPr>
          <p:cNvSpPr/>
          <p:nvPr/>
        </p:nvSpPr>
        <p:spPr>
          <a:xfrm>
            <a:off x="7475753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4E844F3-A517-1158-7CD7-97EFCA71DE13}"/>
              </a:ext>
            </a:extLst>
          </p:cNvPr>
          <p:cNvSpPr/>
          <p:nvPr/>
        </p:nvSpPr>
        <p:spPr>
          <a:xfrm>
            <a:off x="9096911" y="1059036"/>
            <a:ext cx="1460659" cy="149087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51E5B8B-0888-26E4-0B19-F61A970597F5}"/>
              </a:ext>
            </a:extLst>
          </p:cNvPr>
          <p:cNvSpPr/>
          <p:nvPr/>
        </p:nvSpPr>
        <p:spPr>
          <a:xfrm>
            <a:off x="268904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E89CCD4-08F6-D4B9-7225-9859A34FF0FF}"/>
              </a:ext>
            </a:extLst>
          </p:cNvPr>
          <p:cNvSpPr/>
          <p:nvPr/>
        </p:nvSpPr>
        <p:spPr>
          <a:xfrm>
            <a:off x="431428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FCB0B7B-06BB-E65F-CDA9-1F81B1DF08B2}"/>
              </a:ext>
            </a:extLst>
          </p:cNvPr>
          <p:cNvSpPr/>
          <p:nvPr/>
        </p:nvSpPr>
        <p:spPr>
          <a:xfrm>
            <a:off x="5915022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CDFB15C-DE93-8CD1-55BF-CCA9F5D78CDA}"/>
              </a:ext>
            </a:extLst>
          </p:cNvPr>
          <p:cNvSpPr/>
          <p:nvPr/>
        </p:nvSpPr>
        <p:spPr>
          <a:xfrm>
            <a:off x="7475753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F758F7D-E089-D756-521D-9D6103DA353E}"/>
              </a:ext>
            </a:extLst>
          </p:cNvPr>
          <p:cNvSpPr/>
          <p:nvPr/>
        </p:nvSpPr>
        <p:spPr>
          <a:xfrm>
            <a:off x="9096911" y="2791945"/>
            <a:ext cx="1485554" cy="149087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E2AAC19-BB8A-4B95-4765-3554CE78C4FC}"/>
              </a:ext>
            </a:extLst>
          </p:cNvPr>
          <p:cNvSpPr/>
          <p:nvPr/>
        </p:nvSpPr>
        <p:spPr>
          <a:xfrm>
            <a:off x="2689042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6639F9E-EF35-FB8A-5638-FB57F135E9BE}"/>
              </a:ext>
            </a:extLst>
          </p:cNvPr>
          <p:cNvSpPr/>
          <p:nvPr/>
        </p:nvSpPr>
        <p:spPr>
          <a:xfrm>
            <a:off x="4314282" y="4546583"/>
            <a:ext cx="1486278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BD1D19D-6859-804C-A598-15A3417BC767}"/>
              </a:ext>
            </a:extLst>
          </p:cNvPr>
          <p:cNvSpPr/>
          <p:nvPr/>
        </p:nvSpPr>
        <p:spPr>
          <a:xfrm>
            <a:off x="5915022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EA23113-CAC1-0947-6FC0-EF40E497C6E6}"/>
              </a:ext>
            </a:extLst>
          </p:cNvPr>
          <p:cNvSpPr/>
          <p:nvPr/>
        </p:nvSpPr>
        <p:spPr>
          <a:xfrm>
            <a:off x="7475753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4CC224B-0D7C-74FF-1B94-F4D09284F11A}"/>
              </a:ext>
            </a:extLst>
          </p:cNvPr>
          <p:cNvSpPr/>
          <p:nvPr/>
        </p:nvSpPr>
        <p:spPr>
          <a:xfrm>
            <a:off x="9096911" y="4540555"/>
            <a:ext cx="1452642" cy="1490870"/>
          </a:xfrm>
          <a:prstGeom prst="rect">
            <a:avLst/>
          </a:prstGeom>
          <a:solidFill>
            <a:srgbClr val="BBE93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CB6FA11-2249-A572-0379-6461F7F73448}"/>
              </a:ext>
            </a:extLst>
          </p:cNvPr>
          <p:cNvSpPr/>
          <p:nvPr/>
        </p:nvSpPr>
        <p:spPr>
          <a:xfrm>
            <a:off x="1142894" y="1059036"/>
            <a:ext cx="1460659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9DE6A01-719C-6984-7A45-9078C285581E}"/>
              </a:ext>
            </a:extLst>
          </p:cNvPr>
          <p:cNvSpPr/>
          <p:nvPr/>
        </p:nvSpPr>
        <p:spPr>
          <a:xfrm>
            <a:off x="1130446" y="2791945"/>
            <a:ext cx="1485554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16B5CF4-99C5-D620-C90B-4C48CE5ABDD1}"/>
              </a:ext>
            </a:extLst>
          </p:cNvPr>
          <p:cNvSpPr/>
          <p:nvPr/>
        </p:nvSpPr>
        <p:spPr>
          <a:xfrm>
            <a:off x="1146902" y="4540555"/>
            <a:ext cx="1452642" cy="149087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EAFEEC57-9BB0-72FA-4A64-50E7E521EC3D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Lucky numbers!</a:t>
            </a:r>
          </a:p>
        </p:txBody>
      </p:sp>
    </p:spTree>
    <p:extLst>
      <p:ext uri="{BB962C8B-B14F-4D97-AF65-F5344CB8AC3E}">
        <p14:creationId xmlns:p14="http://schemas.microsoft.com/office/powerpoint/2010/main" val="26047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r>
              <a:rPr lang="en-US" sz="2800" i="1" dirty="0"/>
              <a:t>/ŋ/ sound</a:t>
            </a:r>
          </a:p>
          <a:p>
            <a:pPr algn="ctr"/>
            <a:r>
              <a:rPr lang="en-US" sz="2800" i="1" dirty="0"/>
              <a:t>singing</a:t>
            </a:r>
          </a:p>
          <a:p>
            <a:pPr algn="ctr"/>
            <a:r>
              <a:rPr lang="en-US" sz="2800" i="1" dirty="0"/>
              <a:t>drawing</a:t>
            </a:r>
          </a:p>
          <a:p>
            <a:pPr algn="ctr"/>
            <a:r>
              <a:rPr lang="en-US" sz="2800" i="1" dirty="0"/>
              <a:t>painting</a:t>
            </a:r>
          </a:p>
          <a:p>
            <a:pPr algn="ctr"/>
            <a:r>
              <a:rPr lang="en-US" sz="2800" i="1" dirty="0"/>
              <a:t>reading</a:t>
            </a:r>
          </a:p>
          <a:p>
            <a:pPr algn="ctr"/>
            <a:r>
              <a:rPr lang="en-US" sz="2800" i="1" dirty="0"/>
              <a:t>dancing </a:t>
            </a:r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dancing">
            <a:hlinkClick r:id="" action="ppaction://media"/>
            <a:extLst>
              <a:ext uri="{FF2B5EF4-FFF2-40B4-BE49-F238E27FC236}">
                <a16:creationId xmlns:a16="http://schemas.microsoft.com/office/drawing/2014/main" id="{5643E6EF-BFB1-EACD-E466-77544AE3C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89873" y="1892310"/>
            <a:ext cx="487363" cy="487363"/>
          </a:xfrm>
          <a:prstGeom prst="rect">
            <a:avLst/>
          </a:prstGeom>
        </p:spPr>
      </p:pic>
      <p:pic>
        <p:nvPicPr>
          <p:cNvPr id="15" name="singing">
            <a:hlinkClick r:id="" action="ppaction://media"/>
            <a:extLst>
              <a:ext uri="{FF2B5EF4-FFF2-40B4-BE49-F238E27FC236}">
                <a16:creationId xmlns:a16="http://schemas.microsoft.com/office/drawing/2014/main" id="{3137A8E2-2BA9-77B5-DAD4-EB41F71B8F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37794" y="1892310"/>
            <a:ext cx="487363" cy="487363"/>
          </a:xfrm>
          <a:prstGeom prst="rect">
            <a:avLst/>
          </a:prstGeom>
        </p:spPr>
      </p:pic>
      <p:pic>
        <p:nvPicPr>
          <p:cNvPr id="2" name="Graphic 1" descr="Megaphone">
            <a:extLst>
              <a:ext uri="{FF2B5EF4-FFF2-40B4-BE49-F238E27FC236}">
                <a16:creationId xmlns:a16="http://schemas.microsoft.com/office/drawing/2014/main" id="{A404380A-10B5-9ED0-A729-22D3DD4515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5243" y="1892310"/>
            <a:ext cx="1437335" cy="14373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B8020220-0055-9A4A-1BEB-6B6C35E1BC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7037" y="1892310"/>
            <a:ext cx="1437335" cy="14373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849885-A267-ECE1-8E9F-A93620A171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0398" y="1680163"/>
            <a:ext cx="2556334" cy="233524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EDBB90-4F33-98D3-5807-34234B9D77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0491" y="1680163"/>
            <a:ext cx="2280527" cy="24246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 descr="Lightbulb and gear">
            <a:extLst>
              <a:ext uri="{FF2B5EF4-FFF2-40B4-BE49-F238E27FC236}">
                <a16:creationId xmlns:a16="http://schemas.microsoft.com/office/drawing/2014/main" id="{3C674D67-B518-5E18-1222-C4A0EA76B48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1072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F9DE555-FBE0-54B7-A7AD-5450D6621A98}"/>
              </a:ext>
            </a:extLst>
          </p:cNvPr>
          <p:cNvSpPr/>
          <p:nvPr/>
        </p:nvSpPr>
        <p:spPr>
          <a:xfrm>
            <a:off x="1878498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sing</a:t>
            </a:r>
            <a:r>
              <a:rPr lang="en-US" sz="3200" i="1" dirty="0">
                <a:solidFill>
                  <a:srgbClr val="00B0F0"/>
                </a:solidFill>
                <a:highlight>
                  <a:srgbClr val="FFFF00"/>
                </a:highlight>
              </a:rPr>
              <a:t>ing</a:t>
            </a:r>
          </a:p>
        </p:txBody>
      </p:sp>
      <p:pic>
        <p:nvPicPr>
          <p:cNvPr id="18" name="Graphic 17" descr="Lightbulb and gear">
            <a:extLst>
              <a:ext uri="{FF2B5EF4-FFF2-40B4-BE49-F238E27FC236}">
                <a16:creationId xmlns:a16="http://schemas.microsoft.com/office/drawing/2014/main" id="{342FFB1F-4D8B-491E-CA68-BA1E09028C3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2864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8D1EEF54-32E2-BDE8-067A-887A600A0608}"/>
              </a:ext>
            </a:extLst>
          </p:cNvPr>
          <p:cNvSpPr/>
          <p:nvPr/>
        </p:nvSpPr>
        <p:spPr>
          <a:xfrm>
            <a:off x="8269359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C00000"/>
                </a:solidFill>
              </a:rPr>
              <a:t>danc</a:t>
            </a:r>
            <a:r>
              <a:rPr lang="en-US" sz="3200" i="1" dirty="0">
                <a:solidFill>
                  <a:srgbClr val="C00000"/>
                </a:solidFill>
                <a:highlight>
                  <a:srgbClr val="FFFF00"/>
                </a:highlight>
              </a:rPr>
              <a:t>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FE2F3C-0594-8C51-4D39-25900A587B65}"/>
              </a:ext>
            </a:extLst>
          </p:cNvPr>
          <p:cNvGrpSpPr/>
          <p:nvPr/>
        </p:nvGrpSpPr>
        <p:grpSpPr>
          <a:xfrm>
            <a:off x="253318" y="159854"/>
            <a:ext cx="964098" cy="769441"/>
            <a:chOff x="218662" y="216415"/>
            <a:chExt cx="964098" cy="769441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CEBC2EAF-EE76-1FEC-880E-4D21537791D0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AC419F-3F55-EA3A-5CED-9B4B69E74F7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FD3012-8C58-95C0-021C-C4E8B592479E}"/>
              </a:ext>
            </a:extLst>
          </p:cNvPr>
          <p:cNvSpPr txBox="1"/>
          <p:nvPr/>
        </p:nvSpPr>
        <p:spPr>
          <a:xfrm>
            <a:off x="1217416" y="314703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3369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2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7575</TotalTime>
  <Words>1400</Words>
  <Application>Microsoft Office PowerPoint</Application>
  <PresentationFormat>Màn hình rộng</PresentationFormat>
  <Paragraphs>276</Paragraphs>
  <Slides>40</Slides>
  <Notes>14</Notes>
  <HiddenSlides>0</HiddenSlides>
  <MMClips>17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40</vt:i4>
      </vt:variant>
    </vt:vector>
  </HeadingPairs>
  <TitlesOfParts>
    <vt:vector size="46" baseType="lpstr">
      <vt:lpstr>Arial</vt:lpstr>
      <vt:lpstr>Arial-ItalicMT</vt:lpstr>
      <vt:lpstr>ArialMT</vt:lpstr>
      <vt:lpstr>Calibri</vt:lpstr>
      <vt:lpstr>MyriadPro-Regular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555</cp:revision>
  <dcterms:created xsi:type="dcterms:W3CDTF">2020-12-08T03:17:05Z</dcterms:created>
  <dcterms:modified xsi:type="dcterms:W3CDTF">2022-08-02T01:31:46Z</dcterms:modified>
</cp:coreProperties>
</file>