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1"/>
    <p:sldMasterId id="2147483872" r:id="rId2"/>
    <p:sldMasterId id="2147483889" r:id="rId3"/>
  </p:sldMasterIdLst>
  <p:notesMasterIdLst>
    <p:notesMasterId r:id="rId27"/>
  </p:notesMasterIdLst>
  <p:sldIdLst>
    <p:sldId id="256" r:id="rId4"/>
    <p:sldId id="291" r:id="rId5"/>
    <p:sldId id="293" r:id="rId6"/>
    <p:sldId id="313" r:id="rId7"/>
    <p:sldId id="315" r:id="rId8"/>
    <p:sldId id="314" r:id="rId9"/>
    <p:sldId id="316" r:id="rId10"/>
    <p:sldId id="294" r:id="rId11"/>
    <p:sldId id="320" r:id="rId12"/>
    <p:sldId id="321" r:id="rId13"/>
    <p:sldId id="303" r:id="rId14"/>
    <p:sldId id="329" r:id="rId15"/>
    <p:sldId id="330" r:id="rId16"/>
    <p:sldId id="301" r:id="rId17"/>
    <p:sldId id="327" r:id="rId18"/>
    <p:sldId id="328" r:id="rId19"/>
    <p:sldId id="306" r:id="rId20"/>
    <p:sldId id="325" r:id="rId21"/>
    <p:sldId id="326" r:id="rId22"/>
    <p:sldId id="311" r:id="rId23"/>
    <p:sldId id="310" r:id="rId24"/>
    <p:sldId id="272" r:id="rId25"/>
    <p:sldId id="274" r:id="rId26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Kiểu Trung bình 4 - Màu chủ đề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Kiểu Trung bình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Không có Kiểu, Không có Lướ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8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vi-VN" sz="2600" b="1" dirty="0">
                <a:solidFill>
                  <a:srgbClr val="0000FF"/>
                </a:solidFill>
              </a:rPr>
              <a:t>XẾP HẠNG ĐIỂM TRUNG BÌNH THI THPTQG, THI TN THPT </a:t>
            </a:r>
          </a:p>
          <a:p>
            <a:pPr>
              <a:defRPr sz="2800" b="1">
                <a:solidFill>
                  <a:srgbClr val="0000FF"/>
                </a:solidFill>
              </a:defRPr>
            </a:pPr>
            <a:r>
              <a:rPr lang="vi-VN" sz="2600" b="1" dirty="0">
                <a:solidFill>
                  <a:srgbClr val="0000FF"/>
                </a:solidFill>
              </a:rPr>
              <a:t>MÔN LỊCH</a:t>
            </a:r>
            <a:r>
              <a:rPr lang="vi-VN" sz="2600" b="1" baseline="0" dirty="0">
                <a:solidFill>
                  <a:srgbClr val="0000FF"/>
                </a:solidFill>
              </a:rPr>
              <a:t> SỬ</a:t>
            </a:r>
            <a:endParaRPr lang="vi-VN" sz="2600" b="1" dirty="0">
              <a:solidFill>
                <a:srgbClr val="0000FF"/>
              </a:solidFill>
            </a:endParaRPr>
          </a:p>
        </c:rich>
      </c:tx>
      <c:layout>
        <c:manualLayout>
          <c:xMode val="edge"/>
          <c:yMode val="edge"/>
          <c:x val="0.16800784694874943"/>
          <c:y val="1.19930761232963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Trang_tính1!$B$1</c:f>
              <c:strCache>
                <c:ptCount val="1"/>
                <c:pt idx="0">
                  <c:v>Năm 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Trang_tính1!$B$2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5B-412C-B2B1-AB2961F84B68}"/>
            </c:ext>
          </c:extLst>
        </c:ser>
        <c:ser>
          <c:idx val="1"/>
          <c:order val="1"/>
          <c:tx>
            <c:strRef>
              <c:f>Trang_tính1!$C$1</c:f>
              <c:strCache>
                <c:ptCount val="1"/>
                <c:pt idx="0">
                  <c:v>Năm 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Trang_tính1!$C$2</c:f>
              <c:numCache>
                <c:formatCode>General</c:formatCode>
                <c:ptCount val="1"/>
                <c:pt idx="0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5B-412C-B2B1-AB2961F84B68}"/>
            </c:ext>
          </c:extLst>
        </c:ser>
        <c:ser>
          <c:idx val="2"/>
          <c:order val="2"/>
          <c:tx>
            <c:strRef>
              <c:f>Trang_tính1!$D$1</c:f>
              <c:strCache>
                <c:ptCount val="1"/>
                <c:pt idx="0">
                  <c:v>Năm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Trang_tính1!$D$2</c:f>
              <c:numCache>
                <c:formatCode>General</c:formatCode>
                <c:ptCount val="1"/>
                <c:pt idx="0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5B-412C-B2B1-AB2961F84B68}"/>
            </c:ext>
          </c:extLst>
        </c:ser>
        <c:ser>
          <c:idx val="3"/>
          <c:order val="3"/>
          <c:tx>
            <c:strRef>
              <c:f>Trang_tính1!$E$1</c:f>
              <c:strCache>
                <c:ptCount val="1"/>
                <c:pt idx="0">
                  <c:v>Năm 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Trang_tính1!$E$2</c:f>
              <c:numCache>
                <c:formatCode>General</c:formatCode>
                <c:ptCount val="1"/>
                <c:pt idx="0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5B-412C-B2B1-AB2961F84B68}"/>
            </c:ext>
          </c:extLst>
        </c:ser>
        <c:ser>
          <c:idx val="4"/>
          <c:order val="4"/>
          <c:tx>
            <c:strRef>
              <c:f>Trang_tính1!$F$1</c:f>
              <c:strCache>
                <c:ptCount val="1"/>
                <c:pt idx="0">
                  <c:v>Năm 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Trang_tính1!$F$2</c:f>
              <c:numCache>
                <c:formatCode>General</c:formatCode>
                <c:ptCount val="1"/>
                <c:pt idx="0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5B-412C-B2B1-AB2961F84B68}"/>
            </c:ext>
          </c:extLst>
        </c:ser>
        <c:ser>
          <c:idx val="5"/>
          <c:order val="5"/>
          <c:tx>
            <c:strRef>
              <c:f>Trang_tính1!$G$1</c:f>
              <c:strCache>
                <c:ptCount val="1"/>
                <c:pt idx="0">
                  <c:v>Năm 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Trang_tính1!$G$2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5B-412C-B2B1-AB2961F84B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54562143"/>
        <c:axId val="1354549663"/>
      </c:barChart>
      <c:catAx>
        <c:axId val="135456214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54549663"/>
        <c:crosses val="autoZero"/>
        <c:auto val="1"/>
        <c:lblAlgn val="ctr"/>
        <c:lblOffset val="100"/>
        <c:noMultiLvlLbl val="0"/>
      </c:catAx>
      <c:valAx>
        <c:axId val="1354549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1354562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83835045535046"/>
          <c:y val="0.89370892332080409"/>
          <c:w val="0.78748503538040715"/>
          <c:h val="0.106291076679195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rgbClr val="0000FF"/>
                </a:solidFill>
              </a:rPr>
              <a:t>Đơn</a:t>
            </a:r>
            <a:r>
              <a:rPr lang="en-US" sz="2000" b="1" baseline="0" dirty="0">
                <a:solidFill>
                  <a:srgbClr val="0000FF"/>
                </a:solidFill>
              </a:rPr>
              <a:t> vị dưới điểm TB TQ</a:t>
            </a:r>
            <a:endParaRPr lang="en-US" sz="2000" b="1" dirty="0">
              <a:solidFill>
                <a:srgbClr val="0000FF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>
        <c:manualLayout>
          <c:layoutTarget val="inner"/>
          <c:xMode val="edge"/>
          <c:yMode val="edge"/>
          <c:x val="0.1424035998817044"/>
          <c:y val="0.10409774211997157"/>
          <c:w val="0.8111533268628921"/>
          <c:h val="0.885090098766045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28907792530138349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3A-46A7-BD6A-A8EBDEF3C034}"/>
                </c:ext>
              </c:extLst>
            </c:dLbl>
            <c:dLbl>
              <c:idx val="1"/>
              <c:layout>
                <c:manualLayout>
                  <c:x val="0.3060824992974734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3A-46A7-BD6A-A8EBDEF3C034}"/>
                </c:ext>
              </c:extLst>
            </c:dLbl>
            <c:dLbl>
              <c:idx val="2"/>
              <c:layout>
                <c:manualLayout>
                  <c:x val="0.20405488795307949"/>
                  <c:y val="6.39224421124404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3A-46A7-BD6A-A8EBDEF3C034}"/>
                </c:ext>
              </c:extLst>
            </c:dLbl>
            <c:dLbl>
              <c:idx val="3"/>
              <c:layout>
                <c:manualLayout>
                  <c:x val="9.5650728728005979E-2"/>
                  <c:y val="7.812652672423477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3A-46A7-BD6A-A8EBDEF3C034}"/>
                </c:ext>
              </c:extLst>
            </c:dLbl>
            <c:dLbl>
              <c:idx val="4"/>
              <c:layout>
                <c:manualLayout>
                  <c:x val="0.11478087447360717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07-4290-B2A0-54B6E7CEABA6}"/>
                </c:ext>
              </c:extLst>
            </c:dLbl>
            <c:dLbl>
              <c:idx val="5"/>
              <c:layout>
                <c:manualLayout>
                  <c:x val="9.3525156978494742E-2"/>
                  <c:y val="-4.26149614082936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07-4290-B2A0-54B6E7CEAB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Trần Nhân Tông</c:v>
                </c:pt>
                <c:pt idx="1">
                  <c:v>TT  GDNN-GDTX BN</c:v>
                </c:pt>
                <c:pt idx="2">
                  <c:v>Lương Tài số 3</c:v>
                </c:pt>
                <c:pt idx="3">
                  <c:v>TT Lương Tài</c:v>
                </c:pt>
                <c:pt idx="4">
                  <c:v>TT Bắc Ninh</c:v>
                </c:pt>
                <c:pt idx="5">
                  <c:v>TT Thuận Thành</c:v>
                </c:pt>
                <c:pt idx="6">
                  <c:v>TT Từ Sơn</c:v>
                </c:pt>
                <c:pt idx="7">
                  <c:v>Từ Sơn</c:v>
                </c:pt>
                <c:pt idx="8">
                  <c:v>Phố Mới</c:v>
                </c:pt>
                <c:pt idx="9">
                  <c:v>Nguyễn Trãi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-31.734000000000002</c:v>
                </c:pt>
                <c:pt idx="1">
                  <c:v>-42.048000000000037</c:v>
                </c:pt>
                <c:pt idx="2">
                  <c:v>-55.308000000000007</c:v>
                </c:pt>
                <c:pt idx="3">
                  <c:v>-70.406000000000034</c:v>
                </c:pt>
                <c:pt idx="4">
                  <c:v>-77.064000000000021</c:v>
                </c:pt>
                <c:pt idx="5">
                  <c:v>-89.6039999999999</c:v>
                </c:pt>
                <c:pt idx="6">
                  <c:v>-128.56999999999996</c:v>
                </c:pt>
                <c:pt idx="7">
                  <c:v>-130.6599999999998</c:v>
                </c:pt>
                <c:pt idx="8">
                  <c:v>-183.73799999999997</c:v>
                </c:pt>
                <c:pt idx="9">
                  <c:v>-202.8780000000001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3A-46A7-BD6A-A8EBDEF3C0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616415536"/>
        <c:axId val="616410856"/>
      </c:barChart>
      <c:catAx>
        <c:axId val="616415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616410856"/>
        <c:crosses val="autoZero"/>
        <c:auto val="1"/>
        <c:lblAlgn val="ctr"/>
        <c:lblOffset val="100"/>
        <c:noMultiLvlLbl val="0"/>
      </c:catAx>
      <c:valAx>
        <c:axId val="6164108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1641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rgbClr val="0000FF"/>
                </a:solidFill>
              </a:rPr>
              <a:t>Đơn</a:t>
            </a:r>
            <a:r>
              <a:rPr lang="en-US" sz="2000" b="1" baseline="0" dirty="0">
                <a:solidFill>
                  <a:srgbClr val="0000FF"/>
                </a:solidFill>
              </a:rPr>
              <a:t> vị trên điểm TB TQ</a:t>
            </a:r>
            <a:endParaRPr lang="en-US" sz="2000" b="1" dirty="0">
              <a:solidFill>
                <a:srgbClr val="0000FF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>
        <c:manualLayout>
          <c:layoutTarget val="inner"/>
          <c:xMode val="edge"/>
          <c:yMode val="edge"/>
          <c:x val="0.38896998789025355"/>
          <c:y val="0.10409774211997157"/>
          <c:w val="0.57521482518386435"/>
          <c:h val="0.885090098766045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Nguyễn Văn Cừ</c:v>
                </c:pt>
                <c:pt idx="1">
                  <c:v>Thuận Thành số 2</c:v>
                </c:pt>
                <c:pt idx="2">
                  <c:v>Lê Văn Thịnh</c:v>
                </c:pt>
                <c:pt idx="3">
                  <c:v>Chuyên Bắc Ninh</c:v>
                </c:pt>
                <c:pt idx="4">
                  <c:v>Quế Võ số 1</c:v>
                </c:pt>
                <c:pt idx="5">
                  <c:v>Hàm Long</c:v>
                </c:pt>
                <c:pt idx="6">
                  <c:v>Yên Phong số 1</c:v>
                </c:pt>
                <c:pt idx="7">
                  <c:v>Lương Tài số 2</c:v>
                </c:pt>
                <c:pt idx="8">
                  <c:v>Yên Phong số 2</c:v>
                </c:pt>
                <c:pt idx="9">
                  <c:v>Gia Bình số 1</c:v>
                </c:pt>
                <c:pt idx="10">
                  <c:v>Nguyễn Du</c:v>
                </c:pt>
                <c:pt idx="11">
                  <c:v>Lương Tài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110.0840000000002</c:v>
                </c:pt>
                <c:pt idx="1">
                  <c:v>111.20100000000026</c:v>
                </c:pt>
                <c:pt idx="2">
                  <c:v>121.54900000000018</c:v>
                </c:pt>
                <c:pt idx="3">
                  <c:v>126.85400000000017</c:v>
                </c:pt>
                <c:pt idx="4">
                  <c:v>149.50900000000004</c:v>
                </c:pt>
                <c:pt idx="5">
                  <c:v>150.48900000000006</c:v>
                </c:pt>
                <c:pt idx="6">
                  <c:v>154.96799999999993</c:v>
                </c:pt>
                <c:pt idx="7">
                  <c:v>170.11800000000008</c:v>
                </c:pt>
                <c:pt idx="8">
                  <c:v>182.13800000000003</c:v>
                </c:pt>
                <c:pt idx="9">
                  <c:v>198.47100000000009</c:v>
                </c:pt>
                <c:pt idx="10">
                  <c:v>217.98900000000015</c:v>
                </c:pt>
                <c:pt idx="11">
                  <c:v>238.78599999999994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F4-491C-A8CD-32DCE0AA97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616415536"/>
        <c:axId val="616410856"/>
      </c:barChart>
      <c:catAx>
        <c:axId val="616415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616410856"/>
        <c:crosses val="autoZero"/>
        <c:auto val="1"/>
        <c:lblAlgn val="ctr"/>
        <c:lblOffset val="100"/>
        <c:noMultiLvlLbl val="0"/>
      </c:catAx>
      <c:valAx>
        <c:axId val="6164108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1641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rgbClr val="0000FF"/>
                </a:solidFill>
              </a:rPr>
              <a:t>Đơn</a:t>
            </a:r>
            <a:r>
              <a:rPr lang="en-US" sz="2000" b="1" baseline="0" dirty="0">
                <a:solidFill>
                  <a:srgbClr val="0000FF"/>
                </a:solidFill>
              </a:rPr>
              <a:t> vị dưới điểm TB TQ</a:t>
            </a:r>
            <a:endParaRPr lang="en-US" sz="2000" b="1" dirty="0">
              <a:solidFill>
                <a:srgbClr val="0000FF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>
        <c:manualLayout>
          <c:layoutTarget val="inner"/>
          <c:xMode val="edge"/>
          <c:yMode val="edge"/>
          <c:x val="0.1424035998817044"/>
          <c:y val="0.10409774211997157"/>
          <c:w val="0.8111533268628921"/>
          <c:h val="0.885090098766045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20830603145210191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3A-46A7-BD6A-A8EBDEF3C034}"/>
                </c:ext>
              </c:extLst>
            </c:dLbl>
            <c:dLbl>
              <c:idx val="1"/>
              <c:layout>
                <c:manualLayout>
                  <c:x val="0.3145847862955185"/>
                  <c:y val="-2.13074807041468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3A-46A7-BD6A-A8EBDEF3C034}"/>
                </c:ext>
              </c:extLst>
            </c:dLbl>
            <c:dLbl>
              <c:idx val="2"/>
              <c:layout>
                <c:manualLayout>
                  <c:x val="0.32733838416044025"/>
                  <c:y val="2.13074807041452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3A-46A7-BD6A-A8EBDEF3C034}"/>
                </c:ext>
              </c:extLst>
            </c:dLbl>
            <c:dLbl>
              <c:idx val="3"/>
              <c:layout>
                <c:manualLayout>
                  <c:x val="0.25931992080822613"/>
                  <c:y val="4.26149614082936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3A-46A7-BD6A-A8EBDEF3C034}"/>
                </c:ext>
              </c:extLst>
            </c:dLbl>
            <c:dLbl>
              <c:idx val="4"/>
              <c:layout>
                <c:manualLayout>
                  <c:x val="0.1721713117104108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4C-4BA3-B795-00B3B1F67ADC}"/>
                </c:ext>
              </c:extLst>
            </c:dLbl>
            <c:dLbl>
              <c:idx val="5"/>
              <c:layout>
                <c:manualLayout>
                  <c:x val="0.2146827467006356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4C-4BA3-B795-00B3B1F67ADC}"/>
                </c:ext>
              </c:extLst>
            </c:dLbl>
            <c:dLbl>
              <c:idx val="6"/>
              <c:layout>
                <c:manualLayout>
                  <c:x val="0.19555276832288873"/>
                  <c:y val="4.26149614082936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4C-4BA3-B795-00B3B1F67A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IVS</c:v>
                </c:pt>
                <c:pt idx="1">
                  <c:v>Lý Công Uẩn</c:v>
                </c:pt>
                <c:pt idx="2">
                  <c:v>Lương Thế Vinh</c:v>
                </c:pt>
                <c:pt idx="3">
                  <c:v>Lê Quý Đôn</c:v>
                </c:pt>
                <c:pt idx="4">
                  <c:v>Olympic</c:v>
                </c:pt>
                <c:pt idx="5">
                  <c:v>Trần Hưng Đạo</c:v>
                </c:pt>
                <c:pt idx="6">
                  <c:v>Lương Tài số 3</c:v>
                </c:pt>
                <c:pt idx="7">
                  <c:v>Trần Nhân Tông</c:v>
                </c:pt>
                <c:pt idx="8">
                  <c:v>Từ Sơn</c:v>
                </c:pt>
                <c:pt idx="9">
                  <c:v>Phố Mới</c:v>
                </c:pt>
                <c:pt idx="10">
                  <c:v>Nguyễn Trãi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-6.5739999999999679</c:v>
                </c:pt>
                <c:pt idx="1">
                  <c:v>-6.8859999999999939</c:v>
                </c:pt>
                <c:pt idx="2">
                  <c:v>-9.2309999999999874</c:v>
                </c:pt>
                <c:pt idx="3">
                  <c:v>-17.163999999999987</c:v>
                </c:pt>
                <c:pt idx="4">
                  <c:v>-25.896999999999995</c:v>
                </c:pt>
                <c:pt idx="5">
                  <c:v>-40.299999999999955</c:v>
                </c:pt>
                <c:pt idx="6">
                  <c:v>-46.397999999999961</c:v>
                </c:pt>
                <c:pt idx="7">
                  <c:v>-97.538999999999902</c:v>
                </c:pt>
                <c:pt idx="8">
                  <c:v>-170.60999999999979</c:v>
                </c:pt>
                <c:pt idx="9">
                  <c:v>-201.35299999999984</c:v>
                </c:pt>
                <c:pt idx="10">
                  <c:v>-229.203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3A-46A7-BD6A-A8EBDEF3C0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616415536"/>
        <c:axId val="616410856"/>
      </c:barChart>
      <c:catAx>
        <c:axId val="616415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616410856"/>
        <c:crosses val="autoZero"/>
        <c:auto val="1"/>
        <c:lblAlgn val="ctr"/>
        <c:lblOffset val="100"/>
        <c:noMultiLvlLbl val="0"/>
      </c:catAx>
      <c:valAx>
        <c:axId val="6164108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1641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2.452485085354018E-2"/>
          <c:w val="0.9958001023180364"/>
          <c:h val="0.88965478041001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&gt;=9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6350" cap="flat" cmpd="sng" algn="ctr">
              <a:solidFill>
                <a:schemeClr val="accent6"/>
              </a:solidFill>
              <a:prstDash val="solid"/>
              <a:miter lim="800000"/>
            </a:ln>
            <a:effectLst/>
            <a:sp3d contourW="6350">
              <a:contourClr>
                <a:schemeClr val="accent6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Vĩnh Phúc (1)</c:v>
                </c:pt>
                <c:pt idx="1">
                  <c:v>Bình Dương (4)</c:v>
                </c:pt>
                <c:pt idx="2">
                  <c:v>Bắc Ninh (7)</c:v>
                </c:pt>
                <c:pt idx="3">
                  <c:v>Thi thử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0.12687415985937339</c:v>
                </c:pt>
                <c:pt idx="1">
                  <c:v>6.3984075074648081E-2</c:v>
                </c:pt>
                <c:pt idx="2">
                  <c:v>6.6510401406387337E-2</c:v>
                </c:pt>
                <c:pt idx="3">
                  <c:v>3.2780563054377168E-2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48-4370-A45A-7907399F8F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7.5-8.75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1.9784696980534189E-2"/>
                  <c:y val="8.43280753892993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A48-4370-A45A-7907399F8F1E}"/>
                </c:ext>
              </c:extLst>
            </c:dLbl>
            <c:dLbl>
              <c:idx val="2"/>
              <c:layout>
                <c:manualLayout>
                  <c:x val="1.9784696980534189E-2"/>
                  <c:y val="8.43280753892993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A48-4370-A45A-7907399F8F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Vĩnh Phúc (1)</c:v>
                </c:pt>
                <c:pt idx="1">
                  <c:v>Bình Dương (4)</c:v>
                </c:pt>
                <c:pt idx="2">
                  <c:v>Bắc Ninh (7)</c:v>
                </c:pt>
                <c:pt idx="3">
                  <c:v>Thi thử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0.38486195843242682</c:v>
                </c:pt>
                <c:pt idx="1">
                  <c:v>0.3631451727570027</c:v>
                </c:pt>
                <c:pt idx="2">
                  <c:v>0.28870006836605139</c:v>
                </c:pt>
                <c:pt idx="3">
                  <c:v>0.11318935595834941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48-4370-A45A-7907399F8F1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5-7.5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5483675897809364E-2"/>
                  <c:y val="-2.7406624501522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A48-4370-A45A-7907399F8F1E}"/>
                </c:ext>
              </c:extLst>
            </c:dLbl>
            <c:dLbl>
              <c:idx val="1"/>
              <c:layout>
                <c:manualLayout>
                  <c:x val="1.2903063248174407E-2"/>
                  <c:y val="-2.3190220732057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A48-4370-A45A-7907399F8F1E}"/>
                </c:ext>
              </c:extLst>
            </c:dLbl>
            <c:dLbl>
              <c:idx val="2"/>
              <c:layout>
                <c:manualLayout>
                  <c:x val="1.5483675897809364E-2"/>
                  <c:y val="-2.7406624501522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A48-4370-A45A-7907399F8F1E}"/>
                </c:ext>
              </c:extLst>
            </c:dLbl>
            <c:dLbl>
              <c:idx val="3"/>
              <c:layout>
                <c:manualLayout>
                  <c:x val="4.3010210827248239E-3"/>
                  <c:y val="-2.529842261678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A48-4370-A45A-7907399F8F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Vĩnh Phúc (1)</c:v>
                </c:pt>
                <c:pt idx="1">
                  <c:v>Bình Dương (4)</c:v>
                </c:pt>
                <c:pt idx="2">
                  <c:v>Bắc Ninh (7)</c:v>
                </c:pt>
                <c:pt idx="3">
                  <c:v>Thi thử</c:v>
                </c:pt>
              </c:strCache>
            </c:strRef>
          </c:cat>
          <c:val>
            <c:numRef>
              <c:f>Sheet1!$D$2:$D$5</c:f>
              <c:numCache>
                <c:formatCode>0.0%</c:formatCode>
                <c:ptCount val="4"/>
                <c:pt idx="0">
                  <c:v>0.39158308344535209</c:v>
                </c:pt>
                <c:pt idx="1">
                  <c:v>0.48556803639982937</c:v>
                </c:pt>
                <c:pt idx="2">
                  <c:v>0.5268092587166715</c:v>
                </c:pt>
                <c:pt idx="3">
                  <c:v>0.48216351716158889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48-4370-A45A-7907399F8F1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&lt;5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1.46234716812644E-2"/>
                  <c:y val="-8.43280753892993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A48-4370-A45A-7907399F8F1E}"/>
                </c:ext>
              </c:extLst>
            </c:dLbl>
            <c:dLbl>
              <c:idx val="2"/>
              <c:layout>
                <c:manualLayout>
                  <c:x val="2.6666330712893906E-2"/>
                  <c:y val="-7.729984279914417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A48-4370-A45A-7907399F8F1E}"/>
                </c:ext>
              </c:extLst>
            </c:dLbl>
            <c:dLbl>
              <c:idx val="3"/>
              <c:layout>
                <c:manualLayout>
                  <c:x val="3.6988781311433482E-2"/>
                  <c:y val="-2.108201884732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A48-4370-A45A-7907399F8F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Vĩnh Phúc (1)</c:v>
                </c:pt>
                <c:pt idx="1">
                  <c:v>Bình Dương (4)</c:v>
                </c:pt>
                <c:pt idx="2">
                  <c:v>Bắc Ninh (7)</c:v>
                </c:pt>
                <c:pt idx="3">
                  <c:v>Thi thử</c:v>
                </c:pt>
              </c:strCache>
            </c:strRef>
          </c:cat>
          <c:val>
            <c:numRef>
              <c:f>Sheet1!$E$2:$E$5</c:f>
              <c:numCache>
                <c:formatCode>0.0%</c:formatCode>
                <c:ptCount val="4"/>
                <c:pt idx="0">
                  <c:v>9.6680798262847686E-2</c:v>
                </c:pt>
                <c:pt idx="1">
                  <c:v>8.7302715768519834E-2</c:v>
                </c:pt>
                <c:pt idx="2">
                  <c:v>0.11798027151088973</c:v>
                </c:pt>
                <c:pt idx="3">
                  <c:v>0.37186656382568456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48-4370-A45A-7907399F8F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8009648"/>
        <c:axId val="568007128"/>
        <c:axId val="558060776"/>
      </c:bar3DChart>
      <c:catAx>
        <c:axId val="56800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568007128"/>
        <c:crosses val="autoZero"/>
        <c:auto val="1"/>
        <c:lblAlgn val="ctr"/>
        <c:lblOffset val="100"/>
        <c:noMultiLvlLbl val="0"/>
      </c:catAx>
      <c:valAx>
        <c:axId val="56800712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68009648"/>
        <c:crosses val="autoZero"/>
        <c:crossBetween val="between"/>
      </c:valAx>
      <c:serAx>
        <c:axId val="558060776"/>
        <c:scaling>
          <c:orientation val="minMax"/>
        </c:scaling>
        <c:delete val="1"/>
        <c:axPos val="b"/>
        <c:majorTickMark val="none"/>
        <c:minorTickMark val="none"/>
        <c:tickLblPos val="nextTo"/>
        <c:crossAx val="568007128"/>
        <c:crosses val="autoZero"/>
      </c:ser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2.452485085354018E-2"/>
          <c:w val="0.9958001023180364"/>
          <c:h val="0.88965478041001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&gt;=9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6350" cap="flat" cmpd="sng" algn="ctr">
              <a:solidFill>
                <a:schemeClr val="accent6"/>
              </a:solidFill>
              <a:prstDash val="solid"/>
              <a:miter lim="800000"/>
            </a:ln>
            <a:effectLst/>
            <a:sp3d contourW="6350">
              <a:contourClr>
                <a:schemeClr val="accent6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Nam Định (1)</c:v>
                </c:pt>
                <c:pt idx="1">
                  <c:v>Hải Phòng (6)</c:v>
                </c:pt>
                <c:pt idx="2">
                  <c:v>Bắc Ninh (15)</c:v>
                </c:pt>
                <c:pt idx="3">
                  <c:v>Thi thử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7.3999999999999996E-2</c:v>
                </c:pt>
                <c:pt idx="1">
                  <c:v>6.3E-2</c:v>
                </c:pt>
                <c:pt idx="2">
                  <c:v>3.8126041360384201E-2</c:v>
                </c:pt>
                <c:pt idx="3">
                  <c:v>4.0590050134978788E-2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48-4370-A45A-7907399F8F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7.5-8.75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1.9784696980534189E-2"/>
                  <c:y val="8.43280753892993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A48-4370-A45A-7907399F8F1E}"/>
                </c:ext>
              </c:extLst>
            </c:dLbl>
            <c:dLbl>
              <c:idx val="2"/>
              <c:layout>
                <c:manualLayout>
                  <c:x val="1.9784696980534189E-2"/>
                  <c:y val="8.43280753892993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A48-4370-A45A-7907399F8F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Nam Định (1)</c:v>
                </c:pt>
                <c:pt idx="1">
                  <c:v>Hải Phòng (6)</c:v>
                </c:pt>
                <c:pt idx="2">
                  <c:v>Bắc Ninh (15)</c:v>
                </c:pt>
                <c:pt idx="3">
                  <c:v>Thi thử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0.44500000000000001</c:v>
                </c:pt>
                <c:pt idx="1">
                  <c:v>0.38100000000000001</c:v>
                </c:pt>
                <c:pt idx="2">
                  <c:v>0.32088601391747523</c:v>
                </c:pt>
                <c:pt idx="3">
                  <c:v>0.31430775163902813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48-4370-A45A-7907399F8F1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5-7.5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5483675897809364E-2"/>
                  <c:y val="-2.7406624501522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A48-4370-A45A-7907399F8F1E}"/>
                </c:ext>
              </c:extLst>
            </c:dLbl>
            <c:dLbl>
              <c:idx val="1"/>
              <c:layout>
                <c:manualLayout>
                  <c:x val="1.2903063248174407E-2"/>
                  <c:y val="-2.3190220732057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A48-4370-A45A-7907399F8F1E}"/>
                </c:ext>
              </c:extLst>
            </c:dLbl>
            <c:dLbl>
              <c:idx val="2"/>
              <c:layout>
                <c:manualLayout>
                  <c:x val="1.5483675897809364E-2"/>
                  <c:y val="-2.7406624501522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A48-4370-A45A-7907399F8F1E}"/>
                </c:ext>
              </c:extLst>
            </c:dLbl>
            <c:dLbl>
              <c:idx val="3"/>
              <c:layout>
                <c:manualLayout>
                  <c:x val="4.3010210827248239E-3"/>
                  <c:y val="-2.529842261678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A48-4370-A45A-7907399F8F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Nam Định (1)</c:v>
                </c:pt>
                <c:pt idx="1">
                  <c:v>Hải Phòng (6)</c:v>
                </c:pt>
                <c:pt idx="2">
                  <c:v>Bắc Ninh (15)</c:v>
                </c:pt>
                <c:pt idx="3">
                  <c:v>Thi thử</c:v>
                </c:pt>
              </c:strCache>
            </c:strRef>
          </c:cat>
          <c:val>
            <c:numRef>
              <c:f>Sheet1!$D$2:$D$5</c:f>
              <c:numCache>
                <c:formatCode>0.0%</c:formatCode>
                <c:ptCount val="4"/>
                <c:pt idx="0">
                  <c:v>0.46200000000000002</c:v>
                </c:pt>
                <c:pt idx="1">
                  <c:v>0.505</c:v>
                </c:pt>
                <c:pt idx="2">
                  <c:v>0.59600117612466919</c:v>
                </c:pt>
                <c:pt idx="3">
                  <c:v>0.54531430775163903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48-4370-A45A-7907399F8F1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&lt;5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1.7204084330899295E-3"/>
                  <c:y val="2.62707950806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A48-4370-A45A-7907399F8F1E}"/>
                </c:ext>
              </c:extLst>
            </c:dLbl>
            <c:dLbl>
              <c:idx val="2"/>
              <c:layout>
                <c:manualLayout>
                  <c:x val="6.0214295158147529E-3"/>
                  <c:y val="1.837253423471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A48-4370-A45A-7907399F8F1E}"/>
                </c:ext>
              </c:extLst>
            </c:dLbl>
            <c:dLbl>
              <c:idx val="3"/>
              <c:layout>
                <c:manualLayout>
                  <c:x val="3.6988781311433482E-2"/>
                  <c:y val="-2.108201884732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A48-4370-A45A-7907399F8F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Nam Định (1)</c:v>
                </c:pt>
                <c:pt idx="1">
                  <c:v>Hải Phòng (6)</c:v>
                </c:pt>
                <c:pt idx="2">
                  <c:v>Bắc Ninh (15)</c:v>
                </c:pt>
                <c:pt idx="3">
                  <c:v>Thi thử</c:v>
                </c:pt>
              </c:strCache>
            </c:strRef>
          </c:cat>
          <c:val>
            <c:numRef>
              <c:f>Sheet1!$E$2:$E$5</c:f>
              <c:numCache>
                <c:formatCode>0.0%</c:formatCode>
                <c:ptCount val="4"/>
                <c:pt idx="0">
                  <c:v>1.9E-2</c:v>
                </c:pt>
                <c:pt idx="1">
                  <c:v>5.0999999999999997E-2</c:v>
                </c:pt>
                <c:pt idx="2">
                  <c:v>4.4986768597471333E-2</c:v>
                </c:pt>
                <c:pt idx="3">
                  <c:v>9.9787890474354032E-2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48-4370-A45A-7907399F8F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8009648"/>
        <c:axId val="568007128"/>
        <c:axId val="558060776"/>
      </c:bar3DChart>
      <c:catAx>
        <c:axId val="56800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568007128"/>
        <c:crosses val="autoZero"/>
        <c:auto val="1"/>
        <c:lblAlgn val="ctr"/>
        <c:lblOffset val="100"/>
        <c:noMultiLvlLbl val="0"/>
      </c:catAx>
      <c:valAx>
        <c:axId val="56800712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68009648"/>
        <c:crosses val="autoZero"/>
        <c:crossBetween val="between"/>
      </c:valAx>
      <c:serAx>
        <c:axId val="558060776"/>
        <c:scaling>
          <c:orientation val="minMax"/>
        </c:scaling>
        <c:delete val="1"/>
        <c:axPos val="b"/>
        <c:majorTickMark val="none"/>
        <c:minorTickMark val="none"/>
        <c:tickLblPos val="nextTo"/>
        <c:crossAx val="568007128"/>
        <c:crosses val="autoZero"/>
      </c:ser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lt1"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2.452485085354018E-2"/>
          <c:w val="0.9958001023180364"/>
          <c:h val="0.88965478041001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&gt;=9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-3.1080031080031366E-3"/>
                  <c:y val="0.173522732618921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FF-41E4-8CD9-C3A46B9AED2E}"/>
                </c:ext>
              </c:extLst>
            </c:dLbl>
            <c:dLbl>
              <c:idx val="1"/>
              <c:layout>
                <c:manualLayout>
                  <c:x val="0"/>
                  <c:y val="0.230767345441658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FF-41E4-8CD9-C3A46B9AED2E}"/>
                </c:ext>
              </c:extLst>
            </c:dLbl>
            <c:dLbl>
              <c:idx val="2"/>
              <c:layout>
                <c:manualLayout>
                  <c:x val="7.7700077700083403E-4"/>
                  <c:y val="0.139533743755421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FF-41E4-8CD9-C3A46B9AED2E}"/>
                </c:ext>
              </c:extLst>
            </c:dLbl>
            <c:dLbl>
              <c:idx val="3"/>
              <c:layout>
                <c:manualLayout>
                  <c:x val="9.3240093240092095E-3"/>
                  <c:y val="2.5044518109947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FF-41E4-8CD9-C3A46B9AED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Vĩnh Phúc (1)</c:v>
                </c:pt>
                <c:pt idx="1">
                  <c:v>Hà Nam (6)</c:v>
                </c:pt>
                <c:pt idx="2">
                  <c:v>Bắc Ninh (18)</c:v>
                </c:pt>
                <c:pt idx="3">
                  <c:v>Thi thử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0.51900000000000002</c:v>
                </c:pt>
                <c:pt idx="1">
                  <c:v>0.377</c:v>
                </c:pt>
                <c:pt idx="2">
                  <c:v>0.28599999999999998</c:v>
                </c:pt>
                <c:pt idx="3">
                  <c:v>2.4E-2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48-4370-A45A-7907399F8F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7.5-8.75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1.2432012432012432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FF-41E4-8CD9-C3A46B9AED2E}"/>
                </c:ext>
              </c:extLst>
            </c:dLbl>
            <c:dLbl>
              <c:idx val="1"/>
              <c:layout>
                <c:manualLayout>
                  <c:x val="8.9066926074800098E-3"/>
                  <c:y val="8.432875198010862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A48-4370-A45A-7907399F8F1E}"/>
                </c:ext>
              </c:extLst>
            </c:dLbl>
            <c:dLbl>
              <c:idx val="2"/>
              <c:layout>
                <c:manualLayout>
                  <c:x val="1.5899699600487004E-2"/>
                  <c:y val="3.066192745879275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A48-4370-A45A-7907399F8F1E}"/>
                </c:ext>
              </c:extLst>
            </c:dLbl>
            <c:dLbl>
              <c:idx val="3"/>
              <c:layout>
                <c:manualLayout>
                  <c:x val="1.0878010878010878E-2"/>
                  <c:y val="-1.78889415071052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vi-VN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FF-41E4-8CD9-C3A46B9AED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Vĩnh Phúc (1)</c:v>
                </c:pt>
                <c:pt idx="1">
                  <c:v>Hà Nam (6)</c:v>
                </c:pt>
                <c:pt idx="2">
                  <c:v>Bắc Ninh (18)</c:v>
                </c:pt>
                <c:pt idx="3">
                  <c:v>Thi thử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0.42899999999999999</c:v>
                </c:pt>
                <c:pt idx="1">
                  <c:v>0.52200000000000002</c:v>
                </c:pt>
                <c:pt idx="2">
                  <c:v>0.53800000000000003</c:v>
                </c:pt>
                <c:pt idx="3">
                  <c:v>0.126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48-4370-A45A-7907399F8F1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5-7.5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3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7.7136599183843281E-3"/>
                  <c:y val="1.0160214487000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A48-4370-A45A-7907399F8F1E}"/>
                </c:ext>
              </c:extLst>
            </c:dLbl>
            <c:dLbl>
              <c:idx val="1"/>
              <c:layout>
                <c:manualLayout>
                  <c:x val="-2.6369693298827156E-3"/>
                  <c:y val="1.2587617077487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A48-4370-A45A-7907399F8F1E}"/>
                </c:ext>
              </c:extLst>
            </c:dLbl>
            <c:dLbl>
              <c:idx val="2"/>
              <c:layout>
                <c:manualLayout>
                  <c:x val="2.480767701240142E-2"/>
                  <c:y val="4.7935320348685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A48-4370-A45A-7907399F8F1E}"/>
                </c:ext>
              </c:extLst>
            </c:dLbl>
            <c:dLbl>
              <c:idx val="3"/>
              <c:layout>
                <c:manualLayout>
                  <c:x val="9.7400412361042278E-3"/>
                  <c:y val="-5.62064907840964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A48-4370-A45A-7907399F8F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Vĩnh Phúc (1)</c:v>
                </c:pt>
                <c:pt idx="1">
                  <c:v>Hà Nam (6)</c:v>
                </c:pt>
                <c:pt idx="2">
                  <c:v>Bắc Ninh (18)</c:v>
                </c:pt>
                <c:pt idx="3">
                  <c:v>Thi thử</c:v>
                </c:pt>
              </c:strCache>
            </c:strRef>
          </c:cat>
          <c:val>
            <c:numRef>
              <c:f>Sheet1!$D$2:$D$5</c:f>
              <c:numCache>
                <c:formatCode>0.0%</c:formatCode>
                <c:ptCount val="4"/>
                <c:pt idx="0">
                  <c:v>5.1999999999999998E-2</c:v>
                </c:pt>
                <c:pt idx="1">
                  <c:v>0.1</c:v>
                </c:pt>
                <c:pt idx="2">
                  <c:v>0.16800000000000001</c:v>
                </c:pt>
                <c:pt idx="3">
                  <c:v>0.58299999999999996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48-4370-A45A-7907399F8F1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&lt;5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4">
                  <a:lumMod val="75000"/>
                </a:schemeClr>
              </a:contourClr>
            </a:sp3d>
          </c:spPr>
          <c:invertIfNegative val="0"/>
          <c:dLbls>
            <c:dLbl>
              <c:idx val="1"/>
              <c:layout>
                <c:manualLayout>
                  <c:x val="-2.9415903431651465E-3"/>
                  <c:y val="-5.422941060304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A48-4370-A45A-7907399F8F1E}"/>
                </c:ext>
              </c:extLst>
            </c:dLbl>
            <c:dLbl>
              <c:idx val="2"/>
              <c:layout>
                <c:manualLayout>
                  <c:x val="2.4669468763956839E-2"/>
                  <c:y val="5.8502473040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A48-4370-A45A-7907399F8F1E}"/>
                </c:ext>
              </c:extLst>
            </c:dLbl>
            <c:dLbl>
              <c:idx val="3"/>
              <c:layout>
                <c:manualLayout>
                  <c:x val="3.6988781311433482E-2"/>
                  <c:y val="-2.108201884732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A48-4370-A45A-7907399F8F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rgbClr val="0000FF"/>
                    </a:solidFill>
                    <a:highlight>
                      <a:srgbClr val="FFFF00"/>
                    </a:highlight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Vĩnh Phúc (1)</c:v>
                </c:pt>
                <c:pt idx="1">
                  <c:v>Hà Nam (6)</c:v>
                </c:pt>
                <c:pt idx="2">
                  <c:v>Bắc Ninh (18)</c:v>
                </c:pt>
                <c:pt idx="3">
                  <c:v>Thi thử</c:v>
                </c:pt>
              </c:strCache>
            </c:strRef>
          </c:cat>
          <c:val>
            <c:numRef>
              <c:f>Sheet1!$E$2:$E$5</c:f>
              <c:numCache>
                <c:formatCode>0.0%</c:formatCode>
                <c:ptCount val="4"/>
                <c:pt idx="0">
                  <c:v>2.9999999999999997E-4</c:v>
                </c:pt>
                <c:pt idx="1">
                  <c:v>1E-3</c:v>
                </c:pt>
                <c:pt idx="2">
                  <c:v>7.0000000000000001E-3</c:v>
                </c:pt>
                <c:pt idx="3">
                  <c:v>0.26700000000000002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48-4370-A45A-7907399F8F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8009648"/>
        <c:axId val="568007128"/>
        <c:axId val="558060776"/>
      </c:bar3DChart>
      <c:catAx>
        <c:axId val="56800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568007128"/>
        <c:crosses val="autoZero"/>
        <c:auto val="1"/>
        <c:lblAlgn val="ctr"/>
        <c:lblOffset val="100"/>
        <c:noMultiLvlLbl val="0"/>
      </c:catAx>
      <c:valAx>
        <c:axId val="568007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568009648"/>
        <c:crosses val="autoZero"/>
        <c:crossBetween val="between"/>
      </c:valAx>
      <c:serAx>
        <c:axId val="558060776"/>
        <c:scaling>
          <c:orientation val="minMax"/>
        </c:scaling>
        <c:delete val="1"/>
        <c:axPos val="b"/>
        <c:majorTickMark val="none"/>
        <c:minorTickMark val="none"/>
        <c:tickLblPos val="nextTo"/>
        <c:crossAx val="568007128"/>
        <c:crosses val="autoZero"/>
      </c:ser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</c:legendEntry>
      <c:layout>
        <c:manualLayout>
          <c:xMode val="edge"/>
          <c:yMode val="edge"/>
          <c:x val="0.26314134684213425"/>
          <c:y val="0.14765645006210421"/>
          <c:w val="0.29556840359989967"/>
          <c:h val="6.26149575778542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832848411325487"/>
          <c:y val="3.3124185056036391E-2"/>
          <c:w val="0.50167151588674519"/>
          <c:h val="0.931520891342789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TT Tiên Du</c:v>
                </c:pt>
                <c:pt idx="1">
                  <c:v>Thuận Thành 2</c:v>
                </c:pt>
                <c:pt idx="2">
                  <c:v>Quế Võ 2</c:v>
                </c:pt>
                <c:pt idx="3">
                  <c:v>Gia Bình 1</c:v>
                </c:pt>
                <c:pt idx="4">
                  <c:v>TT Yên Phong</c:v>
                </c:pt>
                <c:pt idx="5">
                  <c:v>TT Từ Sơn</c:v>
                </c:pt>
                <c:pt idx="6">
                  <c:v>Lý Thường Kiệt</c:v>
                </c:pt>
                <c:pt idx="7">
                  <c:v>Yên Phong 2</c:v>
                </c:pt>
                <c:pt idx="8">
                  <c:v>Phố Mới</c:v>
                </c:pt>
                <c:pt idx="9">
                  <c:v>Nguyễn Trãi</c:v>
                </c:pt>
                <c:pt idx="10">
                  <c:v>TT Gia Bình</c:v>
                </c:pt>
                <c:pt idx="11">
                  <c:v>Từ Sơn</c:v>
                </c:pt>
                <c:pt idx="12">
                  <c:v>TT Bắc Ninh</c:v>
                </c:pt>
                <c:pt idx="13">
                  <c:v>Nguyễn Du</c:v>
                </c:pt>
                <c:pt idx="14">
                  <c:v>TT Thuận Thành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123</c:v>
                </c:pt>
                <c:pt idx="1">
                  <c:v>124</c:v>
                </c:pt>
                <c:pt idx="2">
                  <c:v>128</c:v>
                </c:pt>
                <c:pt idx="3">
                  <c:v>139</c:v>
                </c:pt>
                <c:pt idx="4">
                  <c:v>156</c:v>
                </c:pt>
                <c:pt idx="5">
                  <c:v>160</c:v>
                </c:pt>
                <c:pt idx="6">
                  <c:v>174</c:v>
                </c:pt>
                <c:pt idx="7">
                  <c:v>187</c:v>
                </c:pt>
                <c:pt idx="8">
                  <c:v>195</c:v>
                </c:pt>
                <c:pt idx="9">
                  <c:v>202</c:v>
                </c:pt>
                <c:pt idx="10">
                  <c:v>244</c:v>
                </c:pt>
                <c:pt idx="11">
                  <c:v>291</c:v>
                </c:pt>
                <c:pt idx="12">
                  <c:v>294</c:v>
                </c:pt>
                <c:pt idx="13">
                  <c:v>326</c:v>
                </c:pt>
                <c:pt idx="14">
                  <c:v>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77-48EB-A0C9-0734B278A2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72298264"/>
        <c:axId val="472297184"/>
      </c:barChart>
      <c:catAx>
        <c:axId val="472298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0000FF"/>
                </a:solidFill>
                <a:latin typeface="Calibri (Body)"/>
                <a:ea typeface="+mn-ea"/>
                <a:cs typeface="+mn-cs"/>
              </a:defRPr>
            </a:pPr>
            <a:endParaRPr lang="vi-VN"/>
          </a:p>
        </c:txPr>
        <c:crossAx val="472297184"/>
        <c:crosses val="autoZero"/>
        <c:auto val="1"/>
        <c:lblAlgn val="ctr"/>
        <c:lblOffset val="100"/>
        <c:noMultiLvlLbl val="0"/>
      </c:catAx>
      <c:valAx>
        <c:axId val="4722971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722982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FF"/>
          </a:solidFill>
        </a:defRPr>
      </a:pPr>
      <a:endParaRPr lang="vi-VN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832848411325487"/>
          <c:y val="2.2226076290121747E-2"/>
          <c:w val="0.50167151588674519"/>
          <c:h val="0.942419108716837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Thuận Thành 2</c:v>
                </c:pt>
                <c:pt idx="1">
                  <c:v>GDNN-GDTX Gia Bình</c:v>
                </c:pt>
                <c:pt idx="2">
                  <c:v>Nguyễn Văn Cừ</c:v>
                </c:pt>
                <c:pt idx="3">
                  <c:v>GDNN-GDTX Tiên Du</c:v>
                </c:pt>
                <c:pt idx="4">
                  <c:v>GDNN-GDTX Bắc Ninh</c:v>
                </c:pt>
                <c:pt idx="5">
                  <c:v>Kinh Bắc</c:v>
                </c:pt>
                <c:pt idx="6">
                  <c:v>GDNN-GDTX Từ Sơn</c:v>
                </c:pt>
                <c:pt idx="7">
                  <c:v>Nguyễn Du</c:v>
                </c:pt>
                <c:pt idx="8">
                  <c:v>Phố Mới</c:v>
                </c:pt>
                <c:pt idx="9">
                  <c:v>CĐ Hưng Yên</c:v>
                </c:pt>
                <c:pt idx="10">
                  <c:v>Từ Sơn</c:v>
                </c:pt>
                <c:pt idx="11">
                  <c:v>GDNN-GDTX Lương Tài</c:v>
                </c:pt>
                <c:pt idx="12">
                  <c:v>Nguyễn Trãi</c:v>
                </c:pt>
                <c:pt idx="13">
                  <c:v>GDTX Thuận Thành</c:v>
                </c:pt>
                <c:pt idx="14">
                  <c:v>GDTX Bắc Ninh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23</c:v>
                </c:pt>
                <c:pt idx="1">
                  <c:v>23</c:v>
                </c:pt>
                <c:pt idx="2">
                  <c:v>28</c:v>
                </c:pt>
                <c:pt idx="3">
                  <c:v>29</c:v>
                </c:pt>
                <c:pt idx="4">
                  <c:v>35</c:v>
                </c:pt>
                <c:pt idx="5">
                  <c:v>37</c:v>
                </c:pt>
                <c:pt idx="6">
                  <c:v>42</c:v>
                </c:pt>
                <c:pt idx="7">
                  <c:v>45</c:v>
                </c:pt>
                <c:pt idx="8">
                  <c:v>50</c:v>
                </c:pt>
                <c:pt idx="9">
                  <c:v>51</c:v>
                </c:pt>
                <c:pt idx="10">
                  <c:v>54</c:v>
                </c:pt>
                <c:pt idx="11">
                  <c:v>58</c:v>
                </c:pt>
                <c:pt idx="12">
                  <c:v>99</c:v>
                </c:pt>
                <c:pt idx="13">
                  <c:v>100</c:v>
                </c:pt>
                <c:pt idx="14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77-48EB-A0C9-0734B278A2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72298264"/>
        <c:axId val="472297184"/>
      </c:barChart>
      <c:catAx>
        <c:axId val="472298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0000FF"/>
                </a:solidFill>
                <a:latin typeface="Calibri (Body)"/>
                <a:ea typeface="+mn-ea"/>
                <a:cs typeface="+mn-cs"/>
              </a:defRPr>
            </a:pPr>
            <a:endParaRPr lang="vi-VN"/>
          </a:p>
        </c:txPr>
        <c:crossAx val="472297184"/>
        <c:crosses val="autoZero"/>
        <c:auto val="1"/>
        <c:lblAlgn val="ctr"/>
        <c:lblOffset val="100"/>
        <c:noMultiLvlLbl val="0"/>
      </c:catAx>
      <c:valAx>
        <c:axId val="4722971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722982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FF"/>
          </a:solidFill>
        </a:defRPr>
      </a:pPr>
      <a:endParaRPr lang="vi-VN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539222768363703"/>
          <c:y val="6.8831206834081782E-2"/>
          <c:w val="0.56123489985522945"/>
          <c:h val="0.895813921068223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Yên Phong 1</c:v>
                </c:pt>
                <c:pt idx="1">
                  <c:v>Lý Thường Kiệt</c:v>
                </c:pt>
                <c:pt idx="2">
                  <c:v>Ngô Gia Tự</c:v>
                </c:pt>
                <c:pt idx="3">
                  <c:v>Kinh Bắc</c:v>
                </c:pt>
                <c:pt idx="4">
                  <c:v>Trần Hưng Đạo</c:v>
                </c:pt>
                <c:pt idx="5">
                  <c:v>Thuận Thành 3</c:v>
                </c:pt>
                <c:pt idx="6">
                  <c:v>Yên Phong 2</c:v>
                </c:pt>
                <c:pt idx="7">
                  <c:v>Quế Võ 2</c:v>
                </c:pt>
                <c:pt idx="8">
                  <c:v>Thuận Thành 2</c:v>
                </c:pt>
                <c:pt idx="9">
                  <c:v>Lý Nhân Tông</c:v>
                </c:pt>
                <c:pt idx="10">
                  <c:v>Phố Mới</c:v>
                </c:pt>
                <c:pt idx="11">
                  <c:v>Nguyễn Du</c:v>
                </c:pt>
                <c:pt idx="12">
                  <c:v>Từ Sơn</c:v>
                </c:pt>
                <c:pt idx="13">
                  <c:v>Nguyễn Trãi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60</c:v>
                </c:pt>
                <c:pt idx="1">
                  <c:v>61</c:v>
                </c:pt>
                <c:pt idx="2">
                  <c:v>64</c:v>
                </c:pt>
                <c:pt idx="3">
                  <c:v>66</c:v>
                </c:pt>
                <c:pt idx="4">
                  <c:v>68</c:v>
                </c:pt>
                <c:pt idx="5">
                  <c:v>85</c:v>
                </c:pt>
                <c:pt idx="6">
                  <c:v>92</c:v>
                </c:pt>
                <c:pt idx="7">
                  <c:v>95</c:v>
                </c:pt>
                <c:pt idx="8">
                  <c:v>96</c:v>
                </c:pt>
                <c:pt idx="9">
                  <c:v>118</c:v>
                </c:pt>
                <c:pt idx="10">
                  <c:v>135</c:v>
                </c:pt>
                <c:pt idx="11">
                  <c:v>153</c:v>
                </c:pt>
                <c:pt idx="12">
                  <c:v>219</c:v>
                </c:pt>
                <c:pt idx="13">
                  <c:v>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77-48EB-A0C9-0734B278A2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72298264"/>
        <c:axId val="472297184"/>
      </c:barChart>
      <c:catAx>
        <c:axId val="472298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0000FF"/>
                </a:solidFill>
                <a:latin typeface="Calibri (Body)"/>
                <a:ea typeface="+mn-ea"/>
                <a:cs typeface="+mn-cs"/>
              </a:defRPr>
            </a:pPr>
            <a:endParaRPr lang="vi-VN"/>
          </a:p>
        </c:txPr>
        <c:crossAx val="472297184"/>
        <c:crosses val="autoZero"/>
        <c:auto val="1"/>
        <c:lblAlgn val="ctr"/>
        <c:lblOffset val="100"/>
        <c:noMultiLvlLbl val="0"/>
      </c:catAx>
      <c:valAx>
        <c:axId val="4722971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722982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FF"/>
          </a:solidFill>
        </a:defRPr>
      </a:pPr>
      <a:endParaRPr lang="vi-V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vi-VN" sz="2600" b="1" dirty="0">
                <a:solidFill>
                  <a:srgbClr val="0000FF"/>
                </a:solidFill>
              </a:rPr>
              <a:t>XẾP HẠNG ĐIỂM TRUNG BÌNH THI </a:t>
            </a:r>
            <a:r>
              <a:rPr lang="vi-VN" sz="2600" b="1" i="0" u="none" strike="noStrike" kern="1200" spc="0" baseline="0" dirty="0">
                <a:solidFill>
                  <a:srgbClr val="0000FF"/>
                </a:solidFill>
              </a:rPr>
              <a:t>THPTQG, THI TN THPT </a:t>
            </a:r>
            <a:endParaRPr lang="vi-VN" sz="2600" b="1" dirty="0">
              <a:solidFill>
                <a:srgbClr val="0000FF"/>
              </a:solidFill>
            </a:endParaRPr>
          </a:p>
          <a:p>
            <a:pPr>
              <a:defRPr sz="2800" b="1">
                <a:solidFill>
                  <a:srgbClr val="0000FF"/>
                </a:solidFill>
              </a:defRPr>
            </a:pPr>
            <a:r>
              <a:rPr lang="vi-VN" sz="2600" b="1" dirty="0">
                <a:solidFill>
                  <a:srgbClr val="0000FF"/>
                </a:solidFill>
              </a:rPr>
              <a:t>MÔN ĐỊA</a:t>
            </a:r>
            <a:r>
              <a:rPr lang="vi-VN" sz="2600" b="1" baseline="0" dirty="0">
                <a:solidFill>
                  <a:srgbClr val="0000FF"/>
                </a:solidFill>
              </a:rPr>
              <a:t> LÍ</a:t>
            </a:r>
            <a:endParaRPr lang="vi-VN" sz="2600" b="1" dirty="0">
              <a:solidFill>
                <a:srgbClr val="0000FF"/>
              </a:solidFill>
            </a:endParaRPr>
          </a:p>
        </c:rich>
      </c:tx>
      <c:layout>
        <c:manualLayout>
          <c:xMode val="edge"/>
          <c:yMode val="edge"/>
          <c:x val="0.16800784694874943"/>
          <c:y val="1.19930761232963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Trang_tính1!$B$1</c:f>
              <c:strCache>
                <c:ptCount val="1"/>
                <c:pt idx="0">
                  <c:v>Năm 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Trang_tính1!$B$2</c:f>
              <c:numCache>
                <c:formatCode>General</c:formatCode>
                <c:ptCount val="1"/>
                <c:pt idx="0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5B-412C-B2B1-AB2961F84B68}"/>
            </c:ext>
          </c:extLst>
        </c:ser>
        <c:ser>
          <c:idx val="1"/>
          <c:order val="1"/>
          <c:tx>
            <c:strRef>
              <c:f>Trang_tính1!$C$1</c:f>
              <c:strCache>
                <c:ptCount val="1"/>
                <c:pt idx="0">
                  <c:v>Năm 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Trang_tính1!$C$2</c:f>
              <c:numCache>
                <c:formatCode>General</c:formatCode>
                <c:ptCount val="1"/>
                <c:pt idx="0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5B-412C-B2B1-AB2961F84B68}"/>
            </c:ext>
          </c:extLst>
        </c:ser>
        <c:ser>
          <c:idx val="2"/>
          <c:order val="2"/>
          <c:tx>
            <c:strRef>
              <c:f>Trang_tính1!$D$1</c:f>
              <c:strCache>
                <c:ptCount val="1"/>
                <c:pt idx="0">
                  <c:v>Năm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Trang_tính1!$D$2</c:f>
              <c:numCache>
                <c:formatCode>General</c:formatCode>
                <c:ptCount val="1"/>
                <c:pt idx="0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5B-412C-B2B1-AB2961F84B68}"/>
            </c:ext>
          </c:extLst>
        </c:ser>
        <c:ser>
          <c:idx val="3"/>
          <c:order val="3"/>
          <c:tx>
            <c:strRef>
              <c:f>Trang_tính1!$E$1</c:f>
              <c:strCache>
                <c:ptCount val="1"/>
                <c:pt idx="0">
                  <c:v>Năm 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Trang_tính1!$E$2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5B-412C-B2B1-AB2961F84B68}"/>
            </c:ext>
          </c:extLst>
        </c:ser>
        <c:ser>
          <c:idx val="4"/>
          <c:order val="4"/>
          <c:tx>
            <c:strRef>
              <c:f>Trang_tính1!$F$1</c:f>
              <c:strCache>
                <c:ptCount val="1"/>
                <c:pt idx="0">
                  <c:v>Năm 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Trang_tính1!$F$2</c:f>
              <c:numCache>
                <c:formatCode>General</c:formatCode>
                <c:ptCount val="1"/>
                <c:pt idx="0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5B-412C-B2B1-AB2961F84B68}"/>
            </c:ext>
          </c:extLst>
        </c:ser>
        <c:ser>
          <c:idx val="5"/>
          <c:order val="5"/>
          <c:tx>
            <c:strRef>
              <c:f>Trang_tính1!$G$1</c:f>
              <c:strCache>
                <c:ptCount val="1"/>
                <c:pt idx="0">
                  <c:v>Năm 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Trang_tính1!$G$2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5B-412C-B2B1-AB2961F84B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54562143"/>
        <c:axId val="1354549663"/>
      </c:barChart>
      <c:catAx>
        <c:axId val="135456214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54549663"/>
        <c:crosses val="autoZero"/>
        <c:auto val="1"/>
        <c:lblAlgn val="ctr"/>
        <c:lblOffset val="100"/>
        <c:noMultiLvlLbl val="0"/>
      </c:catAx>
      <c:valAx>
        <c:axId val="1354549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1354562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83835045535046"/>
          <c:y val="0.89370892332080409"/>
          <c:w val="0.78748503538040715"/>
          <c:h val="0.106291076679195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vi-VN" sz="2600" b="1" dirty="0">
                <a:solidFill>
                  <a:srgbClr val="0000FF"/>
                </a:solidFill>
              </a:rPr>
              <a:t>XẾP HẠNG ĐIỂM TRUNG BÌNH THI </a:t>
            </a:r>
            <a:r>
              <a:rPr lang="vi-VN" sz="2600" b="1" i="0" u="none" strike="noStrike" kern="1200" spc="0" baseline="0" dirty="0">
                <a:solidFill>
                  <a:srgbClr val="0000FF"/>
                </a:solidFill>
              </a:rPr>
              <a:t>THPTQG, THI TN THPT </a:t>
            </a:r>
            <a:endParaRPr lang="vi-VN" sz="2600" b="1" dirty="0">
              <a:solidFill>
                <a:srgbClr val="0000FF"/>
              </a:solidFill>
            </a:endParaRPr>
          </a:p>
          <a:p>
            <a:pPr>
              <a:defRPr sz="2800" b="1">
                <a:solidFill>
                  <a:srgbClr val="0000FF"/>
                </a:solidFill>
              </a:defRPr>
            </a:pPr>
            <a:r>
              <a:rPr lang="vi-VN" sz="2600" b="1" dirty="0">
                <a:solidFill>
                  <a:srgbClr val="0000FF"/>
                </a:solidFill>
              </a:rPr>
              <a:t>MÔN GDCD</a:t>
            </a:r>
          </a:p>
        </c:rich>
      </c:tx>
      <c:layout>
        <c:manualLayout>
          <c:xMode val="edge"/>
          <c:yMode val="edge"/>
          <c:x val="0.16800784694874943"/>
          <c:y val="1.19930761232963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Trang_tính1!$B$1</c:f>
              <c:strCache>
                <c:ptCount val="1"/>
                <c:pt idx="0">
                  <c:v>Năm 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Trang_tính1!$B$2</c:f>
              <c:numCache>
                <c:formatCode>General</c:formatCode>
                <c:ptCount val="1"/>
                <c:pt idx="0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5B-412C-B2B1-AB2961F84B68}"/>
            </c:ext>
          </c:extLst>
        </c:ser>
        <c:ser>
          <c:idx val="1"/>
          <c:order val="1"/>
          <c:tx>
            <c:strRef>
              <c:f>Trang_tính1!$C$1</c:f>
              <c:strCache>
                <c:ptCount val="1"/>
                <c:pt idx="0">
                  <c:v>Năm 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Trang_tính1!$C$2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5B-412C-B2B1-AB2961F84B68}"/>
            </c:ext>
          </c:extLst>
        </c:ser>
        <c:ser>
          <c:idx val="2"/>
          <c:order val="2"/>
          <c:tx>
            <c:strRef>
              <c:f>Trang_tính1!$D$1</c:f>
              <c:strCache>
                <c:ptCount val="1"/>
                <c:pt idx="0">
                  <c:v>Năm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Trang_tính1!$D$2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5B-412C-B2B1-AB2961F84B68}"/>
            </c:ext>
          </c:extLst>
        </c:ser>
        <c:ser>
          <c:idx val="3"/>
          <c:order val="3"/>
          <c:tx>
            <c:strRef>
              <c:f>Trang_tính1!$E$1</c:f>
              <c:strCache>
                <c:ptCount val="1"/>
                <c:pt idx="0">
                  <c:v>Năm 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Trang_tính1!$E$2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5B-412C-B2B1-AB2961F84B68}"/>
            </c:ext>
          </c:extLst>
        </c:ser>
        <c:ser>
          <c:idx val="4"/>
          <c:order val="4"/>
          <c:tx>
            <c:strRef>
              <c:f>Trang_tính1!$F$1</c:f>
              <c:strCache>
                <c:ptCount val="1"/>
                <c:pt idx="0">
                  <c:v>Năm 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Trang_tính1!$F$2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5B-412C-B2B1-AB2961F84B68}"/>
            </c:ext>
          </c:extLst>
        </c:ser>
        <c:ser>
          <c:idx val="5"/>
          <c:order val="5"/>
          <c:tx>
            <c:strRef>
              <c:f>Trang_tính1!$G$1</c:f>
              <c:strCache>
                <c:ptCount val="1"/>
                <c:pt idx="0">
                  <c:v>Năm 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Trang_tính1!$G$2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5B-412C-B2B1-AB2961F84B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54562143"/>
        <c:axId val="1354549663"/>
      </c:barChart>
      <c:catAx>
        <c:axId val="135456214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54549663"/>
        <c:crosses val="autoZero"/>
        <c:auto val="1"/>
        <c:lblAlgn val="ctr"/>
        <c:lblOffset val="100"/>
        <c:noMultiLvlLbl val="0"/>
      </c:catAx>
      <c:valAx>
        <c:axId val="1354549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1354562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83835045535046"/>
          <c:y val="0.89370892332080409"/>
          <c:w val="0.78748503538040715"/>
          <c:h val="0.106291076679195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038053676613487E-2"/>
          <c:y val="2.578124841404722E-2"/>
          <c:w val="0.97192389264677304"/>
          <c:h val="0.736638734212676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TB học bạ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Năm học 2020-2021 
(chênh lệch 3,015)</c:v>
                </c:pt>
                <c:pt idx="1">
                  <c:v>Năm học 2021-2022
(chênh lệch 1,113)</c:v>
                </c:pt>
                <c:pt idx="2">
                  <c:v>Năm học 2022-2023
(chênh lệch 2,298)</c:v>
                </c:pt>
              </c:strCache>
            </c:strRef>
          </c:cat>
          <c:val>
            <c:numRef>
              <c:f>Sheet1!$B$2:$B$4</c:f>
              <c:numCache>
                <c:formatCode>0.000</c:formatCode>
                <c:ptCount val="3"/>
                <c:pt idx="0">
                  <c:v>7.9039999999999999</c:v>
                </c:pt>
                <c:pt idx="1">
                  <c:v>7.851</c:v>
                </c:pt>
                <c:pt idx="2">
                  <c:v>7.8280000000000003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7-4F7B-B84F-2932E3DF8F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TB điểm thi TN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Năm học 2020-2021 
(chênh lệch 3,015)</c:v>
                </c:pt>
                <c:pt idx="1">
                  <c:v>Năm học 2021-2022
(chênh lệch 1,113)</c:v>
                </c:pt>
                <c:pt idx="2">
                  <c:v>Năm học 2022-2023
(chênh lệch 2,298)</c:v>
                </c:pt>
              </c:strCache>
            </c:strRef>
          </c:cat>
          <c:val>
            <c:numRef>
              <c:f>Sheet1!$C$2:$C$4</c:f>
              <c:numCache>
                <c:formatCode>0.000</c:formatCode>
                <c:ptCount val="3"/>
                <c:pt idx="0">
                  <c:v>4.8890000000000002</c:v>
                </c:pt>
                <c:pt idx="1">
                  <c:v>6.7380000000000004</c:v>
                </c:pt>
                <c:pt idx="2">
                  <c:v>5.53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27-4F7B-B84F-2932E3DF8F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11393480"/>
        <c:axId val="711395280"/>
      </c:barChart>
      <c:catAx>
        <c:axId val="71139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711395280"/>
        <c:crosses val="autoZero"/>
        <c:auto val="1"/>
        <c:lblAlgn val="ctr"/>
        <c:lblOffset val="100"/>
        <c:noMultiLvlLbl val="0"/>
      </c:catAx>
      <c:valAx>
        <c:axId val="7113952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crossAx val="711393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038053676613487E-2"/>
          <c:y val="2.578124841404722E-2"/>
          <c:w val="0.97192389264677304"/>
          <c:h val="0.736638734212676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TB học bạ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Năm học 2020-2021 
(chênh lệch 1,206)</c:v>
                </c:pt>
                <c:pt idx="1">
                  <c:v>Năm học 2021-2022
(chênh lệch 1,315)</c:v>
                </c:pt>
                <c:pt idx="2">
                  <c:v>Năm học 2022-2023
(chênh lệch 1,254)</c:v>
                </c:pt>
              </c:strCache>
            </c:strRef>
          </c:cat>
          <c:val>
            <c:numRef>
              <c:f>Sheet1!$B$2:$B$4</c:f>
              <c:numCache>
                <c:formatCode>0.000</c:formatCode>
                <c:ptCount val="3"/>
                <c:pt idx="0">
                  <c:v>8.1059999999999999</c:v>
                </c:pt>
                <c:pt idx="1">
                  <c:v>8.234</c:v>
                </c:pt>
                <c:pt idx="2">
                  <c:v>7.9859999999999998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7-4F7B-B84F-2932E3DF8F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TB điểm thi TN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Năm học 2020-2021 
(chênh lệch 1,206)</c:v>
                </c:pt>
                <c:pt idx="1">
                  <c:v>Năm học 2021-2022
(chênh lệch 1,315)</c:v>
                </c:pt>
                <c:pt idx="2">
                  <c:v>Năm học 2022-2023
(chênh lệch 1,254)</c:v>
                </c:pt>
              </c:strCache>
            </c:strRef>
          </c:cat>
          <c:val>
            <c:numRef>
              <c:f>Sheet1!$C$2:$C$4</c:f>
              <c:numCache>
                <c:formatCode>0.000</c:formatCode>
                <c:ptCount val="3"/>
                <c:pt idx="0">
                  <c:v>6.9</c:v>
                </c:pt>
                <c:pt idx="1">
                  <c:v>6.9189999999999996</c:v>
                </c:pt>
                <c:pt idx="2">
                  <c:v>6.7320000000000002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27-4F7B-B84F-2932E3DF8F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11393480"/>
        <c:axId val="711395280"/>
      </c:barChart>
      <c:catAx>
        <c:axId val="71139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711395280"/>
        <c:crosses val="autoZero"/>
        <c:auto val="1"/>
        <c:lblAlgn val="ctr"/>
        <c:lblOffset val="100"/>
        <c:noMultiLvlLbl val="0"/>
      </c:catAx>
      <c:valAx>
        <c:axId val="7113952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crossAx val="711393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038053676613487E-2"/>
          <c:y val="2.578124841404722E-2"/>
          <c:w val="0.97192389264677304"/>
          <c:h val="0.736638734212676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TB học bạ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Năm học 2020-2021 
(chênh lệch -0,221)</c:v>
                </c:pt>
                <c:pt idx="1">
                  <c:v>Năm học 2021-2022
(chênh lệch 0,21)</c:v>
                </c:pt>
                <c:pt idx="2">
                  <c:v>Năm học 2022-2023
(chênh lệch 2,397)</c:v>
                </c:pt>
              </c:strCache>
            </c:strRef>
          </c:cat>
          <c:val>
            <c:numRef>
              <c:f>Sheet1!$B$2:$B$4</c:f>
              <c:numCache>
                <c:formatCode>0.000</c:formatCode>
                <c:ptCount val="3"/>
                <c:pt idx="0">
                  <c:v>8.2309999999999999</c:v>
                </c:pt>
                <c:pt idx="1">
                  <c:v>8.4459999999999997</c:v>
                </c:pt>
                <c:pt idx="2">
                  <c:v>8.2279999999999998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7-4F7B-B84F-2932E3DF8F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TB điểm thi TN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Năm học 2020-2021 
(chênh lệch -0,221)</c:v>
                </c:pt>
                <c:pt idx="1">
                  <c:v>Năm học 2021-2022
(chênh lệch 0,21)</c:v>
                </c:pt>
                <c:pt idx="2">
                  <c:v>Năm học 2022-2023
(chênh lệch 2,397)</c:v>
                </c:pt>
              </c:strCache>
            </c:strRef>
          </c:cat>
          <c:val>
            <c:numRef>
              <c:f>Sheet1!$C$2:$C$4</c:f>
              <c:numCache>
                <c:formatCode>0.000</c:formatCode>
                <c:ptCount val="3"/>
                <c:pt idx="0">
                  <c:v>8.452</c:v>
                </c:pt>
                <c:pt idx="1">
                  <c:v>8.2360000000000007</c:v>
                </c:pt>
                <c:pt idx="2">
                  <c:v>5.8310000000000004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27-4F7B-B84F-2932E3DF8F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11393480"/>
        <c:axId val="711395280"/>
      </c:barChart>
      <c:catAx>
        <c:axId val="71139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711395280"/>
        <c:crosses val="autoZero"/>
        <c:auto val="1"/>
        <c:lblAlgn val="ctr"/>
        <c:lblOffset val="100"/>
        <c:noMultiLvlLbl val="0"/>
      </c:catAx>
      <c:valAx>
        <c:axId val="7113952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crossAx val="711393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rgbClr val="0000FF"/>
                </a:solidFill>
              </a:rPr>
              <a:t>Đơn</a:t>
            </a:r>
            <a:r>
              <a:rPr lang="en-US" sz="2000" b="1" baseline="0" dirty="0">
                <a:solidFill>
                  <a:srgbClr val="0000FF"/>
                </a:solidFill>
              </a:rPr>
              <a:t> vị trên điểm TB TQ (30)</a:t>
            </a:r>
            <a:endParaRPr lang="en-US" sz="2000" b="1" dirty="0">
              <a:solidFill>
                <a:srgbClr val="0000FF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>
        <c:manualLayout>
          <c:layoutTarget val="inner"/>
          <c:xMode val="edge"/>
          <c:yMode val="edge"/>
          <c:x val="0.38896998789025355"/>
          <c:y val="0.10409774211997157"/>
          <c:w val="0.57521482518386435"/>
          <c:h val="0.885090098766045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Hoàng Quốc Việt</c:v>
                </c:pt>
                <c:pt idx="1">
                  <c:v>Hàn Thuyên</c:v>
                </c:pt>
                <c:pt idx="2">
                  <c:v>Thuận Thành số 2</c:v>
                </c:pt>
                <c:pt idx="3">
                  <c:v>Hàm Long</c:v>
                </c:pt>
                <c:pt idx="4">
                  <c:v>Yên Phong số 2</c:v>
                </c:pt>
                <c:pt idx="5">
                  <c:v>Yên Phong số 1</c:v>
                </c:pt>
                <c:pt idx="6">
                  <c:v>Nguyễn Văn Cừ</c:v>
                </c:pt>
                <c:pt idx="7">
                  <c:v>Gia Bình số 1</c:v>
                </c:pt>
                <c:pt idx="8">
                  <c:v>Quế Võ số 1</c:v>
                </c:pt>
                <c:pt idx="9">
                  <c:v>Chuyên Bắc Ninh</c:v>
                </c:pt>
                <c:pt idx="10">
                  <c:v>Nguyễn Du</c:v>
                </c:pt>
                <c:pt idx="11">
                  <c:v>Lý Nhân Tông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207.32599999999991</c:v>
                </c:pt>
                <c:pt idx="1">
                  <c:v>210.57599999999991</c:v>
                </c:pt>
                <c:pt idx="2">
                  <c:v>213.91799999999986</c:v>
                </c:pt>
                <c:pt idx="3">
                  <c:v>237.22199999999998</c:v>
                </c:pt>
                <c:pt idx="4">
                  <c:v>237.86400000000003</c:v>
                </c:pt>
                <c:pt idx="5">
                  <c:v>239.18399999999991</c:v>
                </c:pt>
                <c:pt idx="6">
                  <c:v>290.83199999999988</c:v>
                </c:pt>
                <c:pt idx="7">
                  <c:v>293.74799999999988</c:v>
                </c:pt>
                <c:pt idx="8">
                  <c:v>351.82199999999995</c:v>
                </c:pt>
                <c:pt idx="9">
                  <c:v>366.91199999999986</c:v>
                </c:pt>
                <c:pt idx="10">
                  <c:v>400.33199999999977</c:v>
                </c:pt>
                <c:pt idx="11">
                  <c:v>429.33599999999984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F4-491C-A8CD-32DCE0AA97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616415536"/>
        <c:axId val="616410856"/>
      </c:barChart>
      <c:catAx>
        <c:axId val="616415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616410856"/>
        <c:crosses val="autoZero"/>
        <c:auto val="1"/>
        <c:lblAlgn val="ctr"/>
        <c:lblOffset val="100"/>
        <c:noMultiLvlLbl val="0"/>
      </c:catAx>
      <c:valAx>
        <c:axId val="6164108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1641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rgbClr val="0000FF"/>
                </a:solidFill>
              </a:rPr>
              <a:t>Đơn</a:t>
            </a:r>
            <a:r>
              <a:rPr lang="en-US" sz="2000" b="1" baseline="0" dirty="0">
                <a:solidFill>
                  <a:srgbClr val="0000FF"/>
                </a:solidFill>
              </a:rPr>
              <a:t> vị dưới điểm TB TQ (17)</a:t>
            </a:r>
            <a:endParaRPr lang="en-US" sz="2000" b="1" dirty="0">
              <a:solidFill>
                <a:srgbClr val="0000FF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>
        <c:manualLayout>
          <c:layoutTarget val="inner"/>
          <c:xMode val="edge"/>
          <c:yMode val="edge"/>
          <c:x val="0.1424035998817044"/>
          <c:y val="0.10409774211997157"/>
          <c:w val="0.8111533268628921"/>
          <c:h val="0.885090098766045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20830603145210191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3A-46A7-BD6A-A8EBDEF3C034}"/>
                </c:ext>
              </c:extLst>
            </c:dLbl>
            <c:dLbl>
              <c:idx val="1"/>
              <c:layout>
                <c:manualLayout>
                  <c:x val="0.20830603145210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3A-46A7-BD6A-A8EBDEF3C034}"/>
                </c:ext>
              </c:extLst>
            </c:dLbl>
            <c:dLbl>
              <c:idx val="2"/>
              <c:layout>
                <c:manualLayout>
                  <c:x val="0.20405488795307949"/>
                  <c:y val="6.39224421124404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3A-46A7-BD6A-A8EBDEF3C034}"/>
                </c:ext>
              </c:extLst>
            </c:dLbl>
            <c:dLbl>
              <c:idx val="3"/>
              <c:layout>
                <c:manualLayout>
                  <c:x val="9.5650728728005979E-2"/>
                  <c:y val="7.812652672423477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3A-46A7-BD6A-A8EBDEF3C0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CĐ Hưng Yên</c:v>
                </c:pt>
                <c:pt idx="1">
                  <c:v>Olympic</c:v>
                </c:pt>
                <c:pt idx="2">
                  <c:v>CĐ Thủy sản</c:v>
                </c:pt>
                <c:pt idx="3">
                  <c:v>Lương Tài số 3</c:v>
                </c:pt>
                <c:pt idx="4">
                  <c:v>TT Tiên Du</c:v>
                </c:pt>
                <c:pt idx="5">
                  <c:v>TT Lương Tài</c:v>
                </c:pt>
                <c:pt idx="6">
                  <c:v>TT Bắc Ninh</c:v>
                </c:pt>
                <c:pt idx="7">
                  <c:v>Phố Mới</c:v>
                </c:pt>
                <c:pt idx="8">
                  <c:v>TT Từ Sơn</c:v>
                </c:pt>
                <c:pt idx="9">
                  <c:v>TT Thuận Thành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-33.768000000000015</c:v>
                </c:pt>
                <c:pt idx="1">
                  <c:v>-36.366000000000014</c:v>
                </c:pt>
                <c:pt idx="2">
                  <c:v>-42.484000000000059</c:v>
                </c:pt>
                <c:pt idx="3">
                  <c:v>-82.104000000000042</c:v>
                </c:pt>
                <c:pt idx="4">
                  <c:v>-100.84800000000003</c:v>
                </c:pt>
                <c:pt idx="5">
                  <c:v>-112.77800000000003</c:v>
                </c:pt>
                <c:pt idx="6">
                  <c:v>-142.27200000000013</c:v>
                </c:pt>
                <c:pt idx="7">
                  <c:v>-166.39399999999998</c:v>
                </c:pt>
                <c:pt idx="8">
                  <c:v>-185.75999999999996</c:v>
                </c:pt>
                <c:pt idx="9">
                  <c:v>-233.44200000000012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3A-46A7-BD6A-A8EBDEF3C0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616415536"/>
        <c:axId val="616410856"/>
      </c:barChart>
      <c:catAx>
        <c:axId val="616415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616410856"/>
        <c:crosses val="autoZero"/>
        <c:auto val="1"/>
        <c:lblAlgn val="ctr"/>
        <c:lblOffset val="100"/>
        <c:noMultiLvlLbl val="0"/>
      </c:catAx>
      <c:valAx>
        <c:axId val="6164108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1641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rgbClr val="0000FF"/>
                </a:solidFill>
              </a:rPr>
              <a:t>Đơn</a:t>
            </a:r>
            <a:r>
              <a:rPr lang="en-US" sz="2000" b="1" baseline="0" dirty="0">
                <a:solidFill>
                  <a:srgbClr val="0000FF"/>
                </a:solidFill>
              </a:rPr>
              <a:t> vị trên điểm TB TQ</a:t>
            </a:r>
            <a:endParaRPr lang="en-US" sz="2000" b="1" dirty="0">
              <a:solidFill>
                <a:srgbClr val="0000FF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>
        <c:manualLayout>
          <c:layoutTarget val="inner"/>
          <c:xMode val="edge"/>
          <c:yMode val="edge"/>
          <c:x val="0.38896998789025355"/>
          <c:y val="0.10409774211997157"/>
          <c:w val="0.57521482518386435"/>
          <c:h val="0.885090098766045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Yên Phong số 2</c:v>
                </c:pt>
                <c:pt idx="1">
                  <c:v>Lý Thường Kiệt</c:v>
                </c:pt>
                <c:pt idx="2">
                  <c:v>Ngô Gia Tự</c:v>
                </c:pt>
                <c:pt idx="3">
                  <c:v>Nguyễn Văn Cừ</c:v>
                </c:pt>
                <c:pt idx="4">
                  <c:v>Yên Phong số 1</c:v>
                </c:pt>
                <c:pt idx="5">
                  <c:v>Nguyễn Du</c:v>
                </c:pt>
                <c:pt idx="6">
                  <c:v>Quế Võ số 1</c:v>
                </c:pt>
                <c:pt idx="7">
                  <c:v>Thuận Thành số 3</c:v>
                </c:pt>
                <c:pt idx="8">
                  <c:v>Gia Bình số 1</c:v>
                </c:pt>
                <c:pt idx="9">
                  <c:v>Lý Nhân Tông</c:v>
                </c:pt>
                <c:pt idx="10">
                  <c:v>Chuyên Bắc Ninh</c:v>
                </c:pt>
                <c:pt idx="11">
                  <c:v>Hàm Long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139.12799999999996</c:v>
                </c:pt>
                <c:pt idx="1">
                  <c:v>140.37799999999996</c:v>
                </c:pt>
                <c:pt idx="2">
                  <c:v>145.25599999999994</c:v>
                </c:pt>
                <c:pt idx="3">
                  <c:v>175.78400000000011</c:v>
                </c:pt>
                <c:pt idx="4">
                  <c:v>193.24800000000005</c:v>
                </c:pt>
                <c:pt idx="5">
                  <c:v>211.13399999999987</c:v>
                </c:pt>
                <c:pt idx="6">
                  <c:v>233.93400000000014</c:v>
                </c:pt>
                <c:pt idx="7">
                  <c:v>235.32600000000002</c:v>
                </c:pt>
                <c:pt idx="8">
                  <c:v>270.81599999999997</c:v>
                </c:pt>
                <c:pt idx="9">
                  <c:v>271.27200000000016</c:v>
                </c:pt>
                <c:pt idx="10">
                  <c:v>277.00399999999991</c:v>
                </c:pt>
                <c:pt idx="11">
                  <c:v>292.28399999999999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F4-491C-A8CD-32DCE0AA97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616415536"/>
        <c:axId val="616410856"/>
      </c:barChart>
      <c:catAx>
        <c:axId val="616415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616410856"/>
        <c:crosses val="autoZero"/>
        <c:auto val="1"/>
        <c:lblAlgn val="ctr"/>
        <c:lblOffset val="100"/>
        <c:noMultiLvlLbl val="0"/>
      </c:catAx>
      <c:valAx>
        <c:axId val="6164108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1641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2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  <a:scene3d>
        <a:camera prst="orthographicFront"/>
        <a:lightRig rig="threePt" dir="t"/>
      </a:scene3d>
      <a:sp3d prstMaterial="translucentPowder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  <a:ln>
        <a:solidFill>
          <a:schemeClr val="phClr">
            <a:lumMod val="7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lt1"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75A69D-4AA5-464B-96D5-3CEB034462A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4F2F0D0D-134D-4CD7-9718-3A97EAEEF37A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vi-VN" sz="3200" b="1" dirty="0">
              <a:solidFill>
                <a:srgbClr val="0000FF"/>
              </a:solidFill>
            </a:rPr>
            <a:t>Yêu cầu đối với GV tham gia tập huấn</a:t>
          </a:r>
        </a:p>
      </dgm:t>
    </dgm:pt>
    <dgm:pt modelId="{7AC00346-E66B-4DC4-A578-D5C05BD48F0B}" type="parTrans" cxnId="{2F2F666C-87DA-41DC-A2A7-77FB9E41A1BA}">
      <dgm:prSet/>
      <dgm:spPr/>
      <dgm:t>
        <a:bodyPr/>
        <a:lstStyle/>
        <a:p>
          <a:endParaRPr lang="vi-VN"/>
        </a:p>
      </dgm:t>
    </dgm:pt>
    <dgm:pt modelId="{F8B0A5E3-4E29-479C-B82A-6C0BEEF3C64B}" type="sibTrans" cxnId="{2F2F666C-87DA-41DC-A2A7-77FB9E41A1BA}">
      <dgm:prSet/>
      <dgm:spPr/>
      <dgm:t>
        <a:bodyPr/>
        <a:lstStyle/>
        <a:p>
          <a:endParaRPr lang="vi-VN"/>
        </a:p>
      </dgm:t>
    </dgm:pt>
    <dgm:pt modelId="{A53404BF-B87D-47A6-ABA5-70EFD8380356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 anchor="t" anchorCtr="0"/>
        <a:lstStyle/>
        <a:p>
          <a:r>
            <a:rPr lang="vi-VN" sz="28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Nắm được toàn bộ nội dung tập huấn để triển khai thực hiện tại lớp đang giảng dạy</a:t>
          </a:r>
        </a:p>
      </dgm:t>
    </dgm:pt>
    <dgm:pt modelId="{004E9CCC-3D73-4A11-A68C-10F209673004}" type="parTrans" cxnId="{3340EDE5-5D97-478D-8DDC-2C24942239C7}">
      <dgm:prSet/>
      <dgm:spPr/>
      <dgm:t>
        <a:bodyPr/>
        <a:lstStyle/>
        <a:p>
          <a:endParaRPr lang="vi-VN"/>
        </a:p>
      </dgm:t>
    </dgm:pt>
    <dgm:pt modelId="{ED14A42C-E24F-426F-87D8-4889BE1A0AAB}" type="sibTrans" cxnId="{3340EDE5-5D97-478D-8DDC-2C24942239C7}">
      <dgm:prSet/>
      <dgm:spPr/>
      <dgm:t>
        <a:bodyPr/>
        <a:lstStyle/>
        <a:p>
          <a:endParaRPr lang="vi-VN"/>
        </a:p>
      </dgm:t>
    </dgm:pt>
    <dgm:pt modelId="{37B7017A-E820-42C1-89FE-C8B3DA8C5BEE}">
      <dgm:prSet phldrT="[Text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 anchor="t" anchorCtr="0"/>
        <a:lstStyle/>
        <a:p>
          <a:r>
            <a:rPr lang="vi-VN" sz="2800" b="1" u="none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Rà soát kế hoạch, chương trình ôn tập để đảm bảo nội dung phù hợp với từng nhóm đối tượng học sinh</a:t>
          </a:r>
          <a:endParaRPr lang="en-US" sz="2800" b="1" u="none" dirty="0">
            <a:solidFill>
              <a:srgbClr val="0000FF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7577FEE-3CE1-4403-947A-A2EFC284C4AB}" type="parTrans" cxnId="{93F96E14-B8E9-4D22-A2F7-3970CBA656F7}">
      <dgm:prSet/>
      <dgm:spPr/>
      <dgm:t>
        <a:bodyPr/>
        <a:lstStyle/>
        <a:p>
          <a:endParaRPr lang="vi-VN"/>
        </a:p>
      </dgm:t>
    </dgm:pt>
    <dgm:pt modelId="{404ABB1F-F496-44B4-8311-6F6A6AEBC3C8}" type="sibTrans" cxnId="{93F96E14-B8E9-4D22-A2F7-3970CBA656F7}">
      <dgm:prSet/>
      <dgm:spPr/>
      <dgm:t>
        <a:bodyPr/>
        <a:lstStyle/>
        <a:p>
          <a:endParaRPr lang="vi-VN"/>
        </a:p>
      </dgm:t>
    </dgm:pt>
    <dgm:pt modelId="{397ACED4-E71D-413B-B8C3-2B7440D5BB6D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 anchor="t" anchorCtr="0"/>
        <a:lstStyle/>
        <a:p>
          <a:r>
            <a:rPr lang="vi-VN" sz="2800" b="1" u="none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Quan tâm rèn luyện kĩ năng làm bài, những sai sót hay mắc phải khi làm bài của học sinh</a:t>
          </a:r>
          <a:endParaRPr lang="en-US" sz="2800" b="1" u="none" dirty="0">
            <a:solidFill>
              <a:srgbClr val="0000FF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DB49722-56E0-41F1-8278-C1C9599B1461}" type="parTrans" cxnId="{7117D315-CCD3-43C2-BA1A-2408E445DB94}">
      <dgm:prSet/>
      <dgm:spPr/>
      <dgm:t>
        <a:bodyPr/>
        <a:lstStyle/>
        <a:p>
          <a:endParaRPr lang="vi-VN"/>
        </a:p>
      </dgm:t>
    </dgm:pt>
    <dgm:pt modelId="{B24202A6-7C88-4566-A227-D1F281D2BEE7}" type="sibTrans" cxnId="{7117D315-CCD3-43C2-BA1A-2408E445DB94}">
      <dgm:prSet/>
      <dgm:spPr/>
      <dgm:t>
        <a:bodyPr/>
        <a:lstStyle/>
        <a:p>
          <a:endParaRPr lang="vi-VN"/>
        </a:p>
      </dgm:t>
    </dgm:pt>
    <dgm:pt modelId="{AE199D6E-B3FC-4C36-9030-E1884C4002ED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92D050"/>
        </a:solidFill>
      </dgm:spPr>
      <dgm:t>
        <a:bodyPr anchor="t" anchorCtr="0"/>
        <a:lstStyle/>
        <a:p>
          <a:pPr algn="ctr"/>
          <a:r>
            <a:rPr lang="vi-VN" sz="28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Tạo nhóm </a:t>
          </a:r>
          <a:r>
            <a:rPr lang="vi-VN" sz="2800" b="1" dirty="0" err="1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zalo</a:t>
          </a:r>
          <a:r>
            <a:rPr lang="vi-VN" sz="28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 GV </a:t>
          </a:r>
        </a:p>
        <a:p>
          <a:pPr algn="ctr"/>
          <a:r>
            <a:rPr lang="vi-VN" sz="28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dạy Vật lí, Hóa học, Sinh học lớp 12:</a:t>
          </a:r>
        </a:p>
        <a:p>
          <a:pPr algn="ctr"/>
          <a:r>
            <a:rPr lang="vi-VN" sz="2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- Chia sẻ kinh nghiệm rèn kĩ năng với HS TB-yếu</a:t>
          </a:r>
        </a:p>
        <a:p>
          <a:pPr algn="ctr"/>
          <a:r>
            <a:rPr lang="vi-VN" sz="2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- Thành lập nhóm HS mũi nhọn trong toàn tỉnh để tạo cơ hội cho các em được học tập, trao đổi PP học, kĩ năng làm bài</a:t>
          </a:r>
          <a:endParaRPr lang="en-US" sz="2400" b="1" dirty="0">
            <a:solidFill>
              <a:srgbClr val="0000FF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CC8A7F0-04E6-497D-84FC-AA8CBDDD2F84}" type="sibTrans" cxnId="{AFB3C222-CD77-4ECD-A6B6-810FF55250AC}">
      <dgm:prSet/>
      <dgm:spPr/>
      <dgm:t>
        <a:bodyPr/>
        <a:lstStyle/>
        <a:p>
          <a:endParaRPr lang="vi-VN"/>
        </a:p>
      </dgm:t>
    </dgm:pt>
    <dgm:pt modelId="{D4F2F68A-85B6-407A-9D07-4E1BE34E3FC9}" type="parTrans" cxnId="{AFB3C222-CD77-4ECD-A6B6-810FF55250AC}">
      <dgm:prSet/>
      <dgm:spPr/>
      <dgm:t>
        <a:bodyPr/>
        <a:lstStyle/>
        <a:p>
          <a:endParaRPr lang="vi-VN"/>
        </a:p>
      </dgm:t>
    </dgm:pt>
    <dgm:pt modelId="{CAD7DF20-4404-4E52-AFC1-AC73BA11A4F3}" type="pres">
      <dgm:prSet presAssocID="{B275A69D-4AA5-464B-96D5-3CEB034462A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2796CD8-827F-4B2E-A279-49A690E928F6}" type="pres">
      <dgm:prSet presAssocID="{4F2F0D0D-134D-4CD7-9718-3A97EAEEF37A}" presName="hierRoot1" presStyleCnt="0">
        <dgm:presLayoutVars>
          <dgm:hierBranch val="init"/>
        </dgm:presLayoutVars>
      </dgm:prSet>
      <dgm:spPr/>
    </dgm:pt>
    <dgm:pt modelId="{EDEE1C26-E563-4111-93D9-47D66AB11B88}" type="pres">
      <dgm:prSet presAssocID="{4F2F0D0D-134D-4CD7-9718-3A97EAEEF37A}" presName="rootComposite1" presStyleCnt="0"/>
      <dgm:spPr/>
    </dgm:pt>
    <dgm:pt modelId="{367A1249-5573-4D78-AB2E-CEC00473B25A}" type="pres">
      <dgm:prSet presAssocID="{4F2F0D0D-134D-4CD7-9718-3A97EAEEF37A}" presName="rootText1" presStyleLbl="node0" presStyleIdx="0" presStyleCnt="1" custScaleX="245871" custScaleY="104592" custLinFactNeighborX="-1204" custLinFactNeighborY="-2198">
        <dgm:presLayoutVars>
          <dgm:chPref val="3"/>
        </dgm:presLayoutVars>
      </dgm:prSet>
      <dgm:spPr/>
    </dgm:pt>
    <dgm:pt modelId="{95BCD11D-4A41-4FAC-AB36-1133D3E7C76F}" type="pres">
      <dgm:prSet presAssocID="{4F2F0D0D-134D-4CD7-9718-3A97EAEEF37A}" presName="rootConnector1" presStyleLbl="node1" presStyleIdx="0" presStyleCnt="0"/>
      <dgm:spPr/>
    </dgm:pt>
    <dgm:pt modelId="{1D280822-264D-4472-845D-16431FD389E1}" type="pres">
      <dgm:prSet presAssocID="{4F2F0D0D-134D-4CD7-9718-3A97EAEEF37A}" presName="hierChild2" presStyleCnt="0"/>
      <dgm:spPr/>
    </dgm:pt>
    <dgm:pt modelId="{9F553534-3F0B-4D8A-9297-50689D9B9942}" type="pres">
      <dgm:prSet presAssocID="{004E9CCC-3D73-4A11-A68C-10F209673004}" presName="Name37" presStyleLbl="parChTrans1D2" presStyleIdx="0" presStyleCnt="4"/>
      <dgm:spPr/>
    </dgm:pt>
    <dgm:pt modelId="{D004A7F4-6A51-40C7-9257-89D5727A49EB}" type="pres">
      <dgm:prSet presAssocID="{A53404BF-B87D-47A6-ABA5-70EFD8380356}" presName="hierRoot2" presStyleCnt="0">
        <dgm:presLayoutVars>
          <dgm:hierBranch val="init"/>
        </dgm:presLayoutVars>
      </dgm:prSet>
      <dgm:spPr/>
    </dgm:pt>
    <dgm:pt modelId="{B9C138B5-72ED-4C75-B5A6-667184484EEE}" type="pres">
      <dgm:prSet presAssocID="{A53404BF-B87D-47A6-ABA5-70EFD8380356}" presName="rootComposite" presStyleCnt="0"/>
      <dgm:spPr/>
    </dgm:pt>
    <dgm:pt modelId="{DA86DD4E-1ED6-45DD-AEBE-107A445E6440}" type="pres">
      <dgm:prSet presAssocID="{A53404BF-B87D-47A6-ABA5-70EFD8380356}" presName="rootText" presStyleLbl="node2" presStyleIdx="0" presStyleCnt="4" custScaleX="106805" custScaleY="457720" custLinFactNeighborX="-1906" custLinFactNeighborY="1655">
        <dgm:presLayoutVars>
          <dgm:chPref val="3"/>
        </dgm:presLayoutVars>
      </dgm:prSet>
      <dgm:spPr/>
    </dgm:pt>
    <dgm:pt modelId="{3EE3D576-3E40-4304-B751-C86E9E53A7E7}" type="pres">
      <dgm:prSet presAssocID="{A53404BF-B87D-47A6-ABA5-70EFD8380356}" presName="rootConnector" presStyleLbl="node2" presStyleIdx="0" presStyleCnt="4"/>
      <dgm:spPr/>
    </dgm:pt>
    <dgm:pt modelId="{F85531CD-805C-42A3-B976-33DD095EC762}" type="pres">
      <dgm:prSet presAssocID="{A53404BF-B87D-47A6-ABA5-70EFD8380356}" presName="hierChild4" presStyleCnt="0"/>
      <dgm:spPr/>
    </dgm:pt>
    <dgm:pt modelId="{6D6881DA-FFCB-4850-BF1A-B87ED93715D6}" type="pres">
      <dgm:prSet presAssocID="{A53404BF-B87D-47A6-ABA5-70EFD8380356}" presName="hierChild5" presStyleCnt="0"/>
      <dgm:spPr/>
    </dgm:pt>
    <dgm:pt modelId="{9A45262E-6B50-4FE7-A26C-158ADFB3DAF3}" type="pres">
      <dgm:prSet presAssocID="{C7577FEE-3CE1-4403-947A-A2EFC284C4AB}" presName="Name37" presStyleLbl="parChTrans1D2" presStyleIdx="1" presStyleCnt="4"/>
      <dgm:spPr/>
    </dgm:pt>
    <dgm:pt modelId="{ED7F7F80-9F81-472C-8FEF-755EDD603185}" type="pres">
      <dgm:prSet presAssocID="{37B7017A-E820-42C1-89FE-C8B3DA8C5BEE}" presName="hierRoot2" presStyleCnt="0">
        <dgm:presLayoutVars>
          <dgm:hierBranch val="init"/>
        </dgm:presLayoutVars>
      </dgm:prSet>
      <dgm:spPr/>
    </dgm:pt>
    <dgm:pt modelId="{0F3903F1-980E-4F2B-BEAA-91408DCE6ADC}" type="pres">
      <dgm:prSet presAssocID="{37B7017A-E820-42C1-89FE-C8B3DA8C5BEE}" presName="rootComposite" presStyleCnt="0"/>
      <dgm:spPr/>
    </dgm:pt>
    <dgm:pt modelId="{A97F9A15-9206-4645-A088-21DAF5778723}" type="pres">
      <dgm:prSet presAssocID="{37B7017A-E820-42C1-89FE-C8B3DA8C5BEE}" presName="rootText" presStyleLbl="node2" presStyleIdx="1" presStyleCnt="4" custScaleX="124632" custScaleY="457720" custLinFactNeighborY="1655">
        <dgm:presLayoutVars>
          <dgm:chPref val="3"/>
        </dgm:presLayoutVars>
      </dgm:prSet>
      <dgm:spPr/>
    </dgm:pt>
    <dgm:pt modelId="{D17B9C37-0C59-4BF8-90F5-5BD53CCC7F34}" type="pres">
      <dgm:prSet presAssocID="{37B7017A-E820-42C1-89FE-C8B3DA8C5BEE}" presName="rootConnector" presStyleLbl="node2" presStyleIdx="1" presStyleCnt="4"/>
      <dgm:spPr/>
    </dgm:pt>
    <dgm:pt modelId="{0D4CCA39-7664-4E6A-9E89-29E091ACF4FE}" type="pres">
      <dgm:prSet presAssocID="{37B7017A-E820-42C1-89FE-C8B3DA8C5BEE}" presName="hierChild4" presStyleCnt="0"/>
      <dgm:spPr/>
    </dgm:pt>
    <dgm:pt modelId="{BF890AAC-62EA-4A55-BBBB-6C0C9D4C75D0}" type="pres">
      <dgm:prSet presAssocID="{37B7017A-E820-42C1-89FE-C8B3DA8C5BEE}" presName="hierChild5" presStyleCnt="0"/>
      <dgm:spPr/>
    </dgm:pt>
    <dgm:pt modelId="{AAB1D4CC-9E84-43E8-BCA6-0175E15AFC9E}" type="pres">
      <dgm:prSet presAssocID="{DDB49722-56E0-41F1-8278-C1C9599B1461}" presName="Name37" presStyleLbl="parChTrans1D2" presStyleIdx="2" presStyleCnt="4"/>
      <dgm:spPr/>
    </dgm:pt>
    <dgm:pt modelId="{68E51416-5353-468F-A7CF-6807CCD67BDB}" type="pres">
      <dgm:prSet presAssocID="{397ACED4-E71D-413B-B8C3-2B7440D5BB6D}" presName="hierRoot2" presStyleCnt="0">
        <dgm:presLayoutVars>
          <dgm:hierBranch val="init"/>
        </dgm:presLayoutVars>
      </dgm:prSet>
      <dgm:spPr/>
    </dgm:pt>
    <dgm:pt modelId="{F343E7BC-4F98-46CE-B82A-D6BC7BCF9B38}" type="pres">
      <dgm:prSet presAssocID="{397ACED4-E71D-413B-B8C3-2B7440D5BB6D}" presName="rootComposite" presStyleCnt="0"/>
      <dgm:spPr/>
    </dgm:pt>
    <dgm:pt modelId="{BF55AFB3-2A94-46E6-843E-A9B480FC8844}" type="pres">
      <dgm:prSet presAssocID="{397ACED4-E71D-413B-B8C3-2B7440D5BB6D}" presName="rootText" presStyleLbl="node2" presStyleIdx="2" presStyleCnt="4" custScaleX="124071" custScaleY="457720" custLinFactNeighborY="1604">
        <dgm:presLayoutVars>
          <dgm:chPref val="3"/>
        </dgm:presLayoutVars>
      </dgm:prSet>
      <dgm:spPr/>
    </dgm:pt>
    <dgm:pt modelId="{EAFA6C8E-43A0-4D94-BE55-1C1B819F7F7E}" type="pres">
      <dgm:prSet presAssocID="{397ACED4-E71D-413B-B8C3-2B7440D5BB6D}" presName="rootConnector" presStyleLbl="node2" presStyleIdx="2" presStyleCnt="4"/>
      <dgm:spPr/>
    </dgm:pt>
    <dgm:pt modelId="{B421FB60-B410-4993-94BF-7AB431C71F89}" type="pres">
      <dgm:prSet presAssocID="{397ACED4-E71D-413B-B8C3-2B7440D5BB6D}" presName="hierChild4" presStyleCnt="0"/>
      <dgm:spPr/>
    </dgm:pt>
    <dgm:pt modelId="{58DE0057-E06A-46C2-B67A-5A80E874810E}" type="pres">
      <dgm:prSet presAssocID="{397ACED4-E71D-413B-B8C3-2B7440D5BB6D}" presName="hierChild5" presStyleCnt="0"/>
      <dgm:spPr/>
    </dgm:pt>
    <dgm:pt modelId="{D4131E9C-92C2-400B-8659-EF21FE46B349}" type="pres">
      <dgm:prSet presAssocID="{D4F2F68A-85B6-407A-9D07-4E1BE34E3FC9}" presName="Name37" presStyleLbl="parChTrans1D2" presStyleIdx="3" presStyleCnt="4"/>
      <dgm:spPr/>
    </dgm:pt>
    <dgm:pt modelId="{2B3F149F-8DA7-494E-90F2-5DDB7133F948}" type="pres">
      <dgm:prSet presAssocID="{AE199D6E-B3FC-4C36-9030-E1884C4002ED}" presName="hierRoot2" presStyleCnt="0">
        <dgm:presLayoutVars>
          <dgm:hierBranch val="init"/>
        </dgm:presLayoutVars>
      </dgm:prSet>
      <dgm:spPr/>
    </dgm:pt>
    <dgm:pt modelId="{9E8A9E03-B122-40D0-8F5A-0FD33160B819}" type="pres">
      <dgm:prSet presAssocID="{AE199D6E-B3FC-4C36-9030-E1884C4002ED}" presName="rootComposite" presStyleCnt="0"/>
      <dgm:spPr/>
    </dgm:pt>
    <dgm:pt modelId="{A3AC8543-A0B1-4E5F-85CA-0AF2057BEF03}" type="pres">
      <dgm:prSet presAssocID="{AE199D6E-B3FC-4C36-9030-E1884C4002ED}" presName="rootText" presStyleLbl="node2" presStyleIdx="3" presStyleCnt="4" custScaleX="185167" custScaleY="457720" custLinFactNeighborY="1604">
        <dgm:presLayoutVars>
          <dgm:chPref val="3"/>
        </dgm:presLayoutVars>
      </dgm:prSet>
      <dgm:spPr/>
    </dgm:pt>
    <dgm:pt modelId="{F1DF03F2-072D-4BFA-B56A-D0C5ADF6F25E}" type="pres">
      <dgm:prSet presAssocID="{AE199D6E-B3FC-4C36-9030-E1884C4002ED}" presName="rootConnector" presStyleLbl="node2" presStyleIdx="3" presStyleCnt="4"/>
      <dgm:spPr/>
    </dgm:pt>
    <dgm:pt modelId="{18E84F9F-1B10-4DFB-BE6B-4FC78968B516}" type="pres">
      <dgm:prSet presAssocID="{AE199D6E-B3FC-4C36-9030-E1884C4002ED}" presName="hierChild4" presStyleCnt="0"/>
      <dgm:spPr/>
    </dgm:pt>
    <dgm:pt modelId="{DCE525AF-111A-4257-8611-A1DFD48B15E9}" type="pres">
      <dgm:prSet presAssocID="{AE199D6E-B3FC-4C36-9030-E1884C4002ED}" presName="hierChild5" presStyleCnt="0"/>
      <dgm:spPr/>
    </dgm:pt>
    <dgm:pt modelId="{1CE9E1DC-1547-4D0A-BF13-822A9B6953A1}" type="pres">
      <dgm:prSet presAssocID="{4F2F0D0D-134D-4CD7-9718-3A97EAEEF37A}" presName="hierChild3" presStyleCnt="0"/>
      <dgm:spPr/>
    </dgm:pt>
  </dgm:ptLst>
  <dgm:cxnLst>
    <dgm:cxn modelId="{BFB22B12-86AF-443C-AB97-71125D05BA00}" type="presOf" srcId="{37B7017A-E820-42C1-89FE-C8B3DA8C5BEE}" destId="{D17B9C37-0C59-4BF8-90F5-5BD53CCC7F34}" srcOrd="1" destOrd="0" presId="urn:microsoft.com/office/officeart/2005/8/layout/orgChart1"/>
    <dgm:cxn modelId="{93F96E14-B8E9-4D22-A2F7-3970CBA656F7}" srcId="{4F2F0D0D-134D-4CD7-9718-3A97EAEEF37A}" destId="{37B7017A-E820-42C1-89FE-C8B3DA8C5BEE}" srcOrd="1" destOrd="0" parTransId="{C7577FEE-3CE1-4403-947A-A2EFC284C4AB}" sibTransId="{404ABB1F-F496-44B4-8311-6F6A6AEBC3C8}"/>
    <dgm:cxn modelId="{7117D315-CCD3-43C2-BA1A-2408E445DB94}" srcId="{4F2F0D0D-134D-4CD7-9718-3A97EAEEF37A}" destId="{397ACED4-E71D-413B-B8C3-2B7440D5BB6D}" srcOrd="2" destOrd="0" parTransId="{DDB49722-56E0-41F1-8278-C1C9599B1461}" sibTransId="{B24202A6-7C88-4566-A227-D1F281D2BEE7}"/>
    <dgm:cxn modelId="{01243420-B7D2-428F-8A1E-5C8C71517B18}" type="presOf" srcId="{DDB49722-56E0-41F1-8278-C1C9599B1461}" destId="{AAB1D4CC-9E84-43E8-BCA6-0175E15AFC9E}" srcOrd="0" destOrd="0" presId="urn:microsoft.com/office/officeart/2005/8/layout/orgChart1"/>
    <dgm:cxn modelId="{AFB3C222-CD77-4ECD-A6B6-810FF55250AC}" srcId="{4F2F0D0D-134D-4CD7-9718-3A97EAEEF37A}" destId="{AE199D6E-B3FC-4C36-9030-E1884C4002ED}" srcOrd="3" destOrd="0" parTransId="{D4F2F68A-85B6-407A-9D07-4E1BE34E3FC9}" sibTransId="{CCC8A7F0-04E6-497D-84FC-AA8CBDDD2F84}"/>
    <dgm:cxn modelId="{2AD03925-A880-423D-8D09-987557DD3B76}" type="presOf" srcId="{4F2F0D0D-134D-4CD7-9718-3A97EAEEF37A}" destId="{367A1249-5573-4D78-AB2E-CEC00473B25A}" srcOrd="0" destOrd="0" presId="urn:microsoft.com/office/officeart/2005/8/layout/orgChart1"/>
    <dgm:cxn modelId="{AD7F9B2D-6390-48EC-BE61-AD0B9F3DB3DE}" type="presOf" srcId="{4F2F0D0D-134D-4CD7-9718-3A97EAEEF37A}" destId="{95BCD11D-4A41-4FAC-AB36-1133D3E7C76F}" srcOrd="1" destOrd="0" presId="urn:microsoft.com/office/officeart/2005/8/layout/orgChart1"/>
    <dgm:cxn modelId="{07BE6266-E5F7-465F-95C0-FF1D03BA9D85}" type="presOf" srcId="{A53404BF-B87D-47A6-ABA5-70EFD8380356}" destId="{DA86DD4E-1ED6-45DD-AEBE-107A445E6440}" srcOrd="0" destOrd="0" presId="urn:microsoft.com/office/officeart/2005/8/layout/orgChart1"/>
    <dgm:cxn modelId="{6AD1B368-FFA9-4BBF-9476-25CAD160D4F1}" type="presOf" srcId="{397ACED4-E71D-413B-B8C3-2B7440D5BB6D}" destId="{EAFA6C8E-43A0-4D94-BE55-1C1B819F7F7E}" srcOrd="1" destOrd="0" presId="urn:microsoft.com/office/officeart/2005/8/layout/orgChart1"/>
    <dgm:cxn modelId="{2F2F666C-87DA-41DC-A2A7-77FB9E41A1BA}" srcId="{B275A69D-4AA5-464B-96D5-3CEB034462A6}" destId="{4F2F0D0D-134D-4CD7-9718-3A97EAEEF37A}" srcOrd="0" destOrd="0" parTransId="{7AC00346-E66B-4DC4-A578-D5C05BD48F0B}" sibTransId="{F8B0A5E3-4E29-479C-B82A-6C0BEEF3C64B}"/>
    <dgm:cxn modelId="{930B967E-C427-42F1-A95B-BEFE4F99BF20}" type="presOf" srcId="{AE199D6E-B3FC-4C36-9030-E1884C4002ED}" destId="{A3AC8543-A0B1-4E5F-85CA-0AF2057BEF03}" srcOrd="0" destOrd="0" presId="urn:microsoft.com/office/officeart/2005/8/layout/orgChart1"/>
    <dgm:cxn modelId="{534B9883-BEDB-4495-B948-852B16B780E8}" type="presOf" srcId="{004E9CCC-3D73-4A11-A68C-10F209673004}" destId="{9F553534-3F0B-4D8A-9297-50689D9B9942}" srcOrd="0" destOrd="0" presId="urn:microsoft.com/office/officeart/2005/8/layout/orgChart1"/>
    <dgm:cxn modelId="{386AD29B-1910-4345-8CF2-FF5186A6A46D}" type="presOf" srcId="{37B7017A-E820-42C1-89FE-C8B3DA8C5BEE}" destId="{A97F9A15-9206-4645-A088-21DAF5778723}" srcOrd="0" destOrd="0" presId="urn:microsoft.com/office/officeart/2005/8/layout/orgChart1"/>
    <dgm:cxn modelId="{B2E360B7-0CF5-48A8-87DA-128382C71FD1}" type="presOf" srcId="{B275A69D-4AA5-464B-96D5-3CEB034462A6}" destId="{CAD7DF20-4404-4E52-AFC1-AC73BA11A4F3}" srcOrd="0" destOrd="0" presId="urn:microsoft.com/office/officeart/2005/8/layout/orgChart1"/>
    <dgm:cxn modelId="{5D7321C2-6AF9-402A-8637-5DB7C0F8C5E6}" type="presOf" srcId="{AE199D6E-B3FC-4C36-9030-E1884C4002ED}" destId="{F1DF03F2-072D-4BFA-B56A-D0C5ADF6F25E}" srcOrd="1" destOrd="0" presId="urn:microsoft.com/office/officeart/2005/8/layout/orgChart1"/>
    <dgm:cxn modelId="{8B1ABFC9-3F61-4EEB-A5C2-13709EB0DF63}" type="presOf" srcId="{A53404BF-B87D-47A6-ABA5-70EFD8380356}" destId="{3EE3D576-3E40-4304-B751-C86E9E53A7E7}" srcOrd="1" destOrd="0" presId="urn:microsoft.com/office/officeart/2005/8/layout/orgChart1"/>
    <dgm:cxn modelId="{4CE38CD5-616A-4C40-8B35-2D5A5E31CB2F}" type="presOf" srcId="{C7577FEE-3CE1-4403-947A-A2EFC284C4AB}" destId="{9A45262E-6B50-4FE7-A26C-158ADFB3DAF3}" srcOrd="0" destOrd="0" presId="urn:microsoft.com/office/officeart/2005/8/layout/orgChart1"/>
    <dgm:cxn modelId="{AC4FC1DC-7BEC-45EA-A116-A8721A827B05}" type="presOf" srcId="{397ACED4-E71D-413B-B8C3-2B7440D5BB6D}" destId="{BF55AFB3-2A94-46E6-843E-A9B480FC8844}" srcOrd="0" destOrd="0" presId="urn:microsoft.com/office/officeart/2005/8/layout/orgChart1"/>
    <dgm:cxn modelId="{3340EDE5-5D97-478D-8DDC-2C24942239C7}" srcId="{4F2F0D0D-134D-4CD7-9718-3A97EAEEF37A}" destId="{A53404BF-B87D-47A6-ABA5-70EFD8380356}" srcOrd="0" destOrd="0" parTransId="{004E9CCC-3D73-4A11-A68C-10F209673004}" sibTransId="{ED14A42C-E24F-426F-87D8-4889BE1A0AAB}"/>
    <dgm:cxn modelId="{B5E32EEE-8866-4956-B6B7-CED3DB9B9B83}" type="presOf" srcId="{D4F2F68A-85B6-407A-9D07-4E1BE34E3FC9}" destId="{D4131E9C-92C2-400B-8659-EF21FE46B349}" srcOrd="0" destOrd="0" presId="urn:microsoft.com/office/officeart/2005/8/layout/orgChart1"/>
    <dgm:cxn modelId="{922D2797-FB4F-4ED6-9EC1-8C76B8AF27B7}" type="presParOf" srcId="{CAD7DF20-4404-4E52-AFC1-AC73BA11A4F3}" destId="{C2796CD8-827F-4B2E-A279-49A690E928F6}" srcOrd="0" destOrd="0" presId="urn:microsoft.com/office/officeart/2005/8/layout/orgChart1"/>
    <dgm:cxn modelId="{6DACE38D-A8F1-4AEA-886D-BC101C815BD8}" type="presParOf" srcId="{C2796CD8-827F-4B2E-A279-49A690E928F6}" destId="{EDEE1C26-E563-4111-93D9-47D66AB11B88}" srcOrd="0" destOrd="0" presId="urn:microsoft.com/office/officeart/2005/8/layout/orgChart1"/>
    <dgm:cxn modelId="{0CC89B9D-1098-4E78-8F59-79827B4517F2}" type="presParOf" srcId="{EDEE1C26-E563-4111-93D9-47D66AB11B88}" destId="{367A1249-5573-4D78-AB2E-CEC00473B25A}" srcOrd="0" destOrd="0" presId="urn:microsoft.com/office/officeart/2005/8/layout/orgChart1"/>
    <dgm:cxn modelId="{03FD3E64-E9B1-4FA2-B8BB-8CBBB5426F08}" type="presParOf" srcId="{EDEE1C26-E563-4111-93D9-47D66AB11B88}" destId="{95BCD11D-4A41-4FAC-AB36-1133D3E7C76F}" srcOrd="1" destOrd="0" presId="urn:microsoft.com/office/officeart/2005/8/layout/orgChart1"/>
    <dgm:cxn modelId="{6A6664B1-A75C-4A0C-9037-39227AD5664D}" type="presParOf" srcId="{C2796CD8-827F-4B2E-A279-49A690E928F6}" destId="{1D280822-264D-4472-845D-16431FD389E1}" srcOrd="1" destOrd="0" presId="urn:microsoft.com/office/officeart/2005/8/layout/orgChart1"/>
    <dgm:cxn modelId="{A0971A06-2E7B-4C4F-A97F-EC8296B33BEC}" type="presParOf" srcId="{1D280822-264D-4472-845D-16431FD389E1}" destId="{9F553534-3F0B-4D8A-9297-50689D9B9942}" srcOrd="0" destOrd="0" presId="urn:microsoft.com/office/officeart/2005/8/layout/orgChart1"/>
    <dgm:cxn modelId="{22EA8FF2-6140-4605-8A3A-C73F7D86A46C}" type="presParOf" srcId="{1D280822-264D-4472-845D-16431FD389E1}" destId="{D004A7F4-6A51-40C7-9257-89D5727A49EB}" srcOrd="1" destOrd="0" presId="urn:microsoft.com/office/officeart/2005/8/layout/orgChart1"/>
    <dgm:cxn modelId="{F44F1287-A9D5-4429-AB13-157F2402B063}" type="presParOf" srcId="{D004A7F4-6A51-40C7-9257-89D5727A49EB}" destId="{B9C138B5-72ED-4C75-B5A6-667184484EEE}" srcOrd="0" destOrd="0" presId="urn:microsoft.com/office/officeart/2005/8/layout/orgChart1"/>
    <dgm:cxn modelId="{A809AA3B-657D-4D00-9763-D267A03429EC}" type="presParOf" srcId="{B9C138B5-72ED-4C75-B5A6-667184484EEE}" destId="{DA86DD4E-1ED6-45DD-AEBE-107A445E6440}" srcOrd="0" destOrd="0" presId="urn:microsoft.com/office/officeart/2005/8/layout/orgChart1"/>
    <dgm:cxn modelId="{3F2E4E57-3C69-416F-B3CF-4EB1816503F8}" type="presParOf" srcId="{B9C138B5-72ED-4C75-B5A6-667184484EEE}" destId="{3EE3D576-3E40-4304-B751-C86E9E53A7E7}" srcOrd="1" destOrd="0" presId="urn:microsoft.com/office/officeart/2005/8/layout/orgChart1"/>
    <dgm:cxn modelId="{9F46E3ED-D73A-482E-8C48-C9C373B87BF5}" type="presParOf" srcId="{D004A7F4-6A51-40C7-9257-89D5727A49EB}" destId="{F85531CD-805C-42A3-B976-33DD095EC762}" srcOrd="1" destOrd="0" presId="urn:microsoft.com/office/officeart/2005/8/layout/orgChart1"/>
    <dgm:cxn modelId="{F9984D1E-6402-4183-A46D-02C56952F94E}" type="presParOf" srcId="{D004A7F4-6A51-40C7-9257-89D5727A49EB}" destId="{6D6881DA-FFCB-4850-BF1A-B87ED93715D6}" srcOrd="2" destOrd="0" presId="urn:microsoft.com/office/officeart/2005/8/layout/orgChart1"/>
    <dgm:cxn modelId="{095CF23C-24F5-4BF0-8237-D3483DA1BFC8}" type="presParOf" srcId="{1D280822-264D-4472-845D-16431FD389E1}" destId="{9A45262E-6B50-4FE7-A26C-158ADFB3DAF3}" srcOrd="2" destOrd="0" presId="urn:microsoft.com/office/officeart/2005/8/layout/orgChart1"/>
    <dgm:cxn modelId="{6F5B4BB8-2E8C-4412-B038-976A12081472}" type="presParOf" srcId="{1D280822-264D-4472-845D-16431FD389E1}" destId="{ED7F7F80-9F81-472C-8FEF-755EDD603185}" srcOrd="3" destOrd="0" presId="urn:microsoft.com/office/officeart/2005/8/layout/orgChart1"/>
    <dgm:cxn modelId="{C463D96D-7E79-4336-B02A-465B0E954CE2}" type="presParOf" srcId="{ED7F7F80-9F81-472C-8FEF-755EDD603185}" destId="{0F3903F1-980E-4F2B-BEAA-91408DCE6ADC}" srcOrd="0" destOrd="0" presId="urn:microsoft.com/office/officeart/2005/8/layout/orgChart1"/>
    <dgm:cxn modelId="{1FD0A5A9-3529-4561-B0C1-973B457794C5}" type="presParOf" srcId="{0F3903F1-980E-4F2B-BEAA-91408DCE6ADC}" destId="{A97F9A15-9206-4645-A088-21DAF5778723}" srcOrd="0" destOrd="0" presId="urn:microsoft.com/office/officeart/2005/8/layout/orgChart1"/>
    <dgm:cxn modelId="{DE5D983B-CB3B-4D38-8718-AE1BD86C2A5C}" type="presParOf" srcId="{0F3903F1-980E-4F2B-BEAA-91408DCE6ADC}" destId="{D17B9C37-0C59-4BF8-90F5-5BD53CCC7F34}" srcOrd="1" destOrd="0" presId="urn:microsoft.com/office/officeart/2005/8/layout/orgChart1"/>
    <dgm:cxn modelId="{B9CE6CFC-01D8-406F-91CC-990BB4E28B3C}" type="presParOf" srcId="{ED7F7F80-9F81-472C-8FEF-755EDD603185}" destId="{0D4CCA39-7664-4E6A-9E89-29E091ACF4FE}" srcOrd="1" destOrd="0" presId="urn:microsoft.com/office/officeart/2005/8/layout/orgChart1"/>
    <dgm:cxn modelId="{C23D5579-4046-4D69-AAD0-FD70050497B3}" type="presParOf" srcId="{ED7F7F80-9F81-472C-8FEF-755EDD603185}" destId="{BF890AAC-62EA-4A55-BBBB-6C0C9D4C75D0}" srcOrd="2" destOrd="0" presId="urn:microsoft.com/office/officeart/2005/8/layout/orgChart1"/>
    <dgm:cxn modelId="{F5C28A37-D7E8-49B6-ADB6-21EAC63430DF}" type="presParOf" srcId="{1D280822-264D-4472-845D-16431FD389E1}" destId="{AAB1D4CC-9E84-43E8-BCA6-0175E15AFC9E}" srcOrd="4" destOrd="0" presId="urn:microsoft.com/office/officeart/2005/8/layout/orgChart1"/>
    <dgm:cxn modelId="{32F85B1B-50CB-4C48-A56D-3B2BC2AD0E5E}" type="presParOf" srcId="{1D280822-264D-4472-845D-16431FD389E1}" destId="{68E51416-5353-468F-A7CF-6807CCD67BDB}" srcOrd="5" destOrd="0" presId="urn:microsoft.com/office/officeart/2005/8/layout/orgChart1"/>
    <dgm:cxn modelId="{03C73BA4-11A9-4CF2-AD23-D86ACABD1514}" type="presParOf" srcId="{68E51416-5353-468F-A7CF-6807CCD67BDB}" destId="{F343E7BC-4F98-46CE-B82A-D6BC7BCF9B38}" srcOrd="0" destOrd="0" presId="urn:microsoft.com/office/officeart/2005/8/layout/orgChart1"/>
    <dgm:cxn modelId="{82F6FE4A-16AF-4403-A6D1-DFFD66870A24}" type="presParOf" srcId="{F343E7BC-4F98-46CE-B82A-D6BC7BCF9B38}" destId="{BF55AFB3-2A94-46E6-843E-A9B480FC8844}" srcOrd="0" destOrd="0" presId="urn:microsoft.com/office/officeart/2005/8/layout/orgChart1"/>
    <dgm:cxn modelId="{88B1830C-53DF-4F62-B1D5-C7CA757B9429}" type="presParOf" srcId="{F343E7BC-4F98-46CE-B82A-D6BC7BCF9B38}" destId="{EAFA6C8E-43A0-4D94-BE55-1C1B819F7F7E}" srcOrd="1" destOrd="0" presId="urn:microsoft.com/office/officeart/2005/8/layout/orgChart1"/>
    <dgm:cxn modelId="{0EC67215-BD01-4463-B481-18D9E57EC2A3}" type="presParOf" srcId="{68E51416-5353-468F-A7CF-6807CCD67BDB}" destId="{B421FB60-B410-4993-94BF-7AB431C71F89}" srcOrd="1" destOrd="0" presId="urn:microsoft.com/office/officeart/2005/8/layout/orgChart1"/>
    <dgm:cxn modelId="{E559A6A4-7FE3-46C1-9EA8-32CAB1EB3900}" type="presParOf" srcId="{68E51416-5353-468F-A7CF-6807CCD67BDB}" destId="{58DE0057-E06A-46C2-B67A-5A80E874810E}" srcOrd="2" destOrd="0" presId="urn:microsoft.com/office/officeart/2005/8/layout/orgChart1"/>
    <dgm:cxn modelId="{B0C1E15D-E197-4B7D-8195-0CA1CABE1B88}" type="presParOf" srcId="{1D280822-264D-4472-845D-16431FD389E1}" destId="{D4131E9C-92C2-400B-8659-EF21FE46B349}" srcOrd="6" destOrd="0" presId="urn:microsoft.com/office/officeart/2005/8/layout/orgChart1"/>
    <dgm:cxn modelId="{32E40325-165F-4607-B192-1F24A4B13549}" type="presParOf" srcId="{1D280822-264D-4472-845D-16431FD389E1}" destId="{2B3F149F-8DA7-494E-90F2-5DDB7133F948}" srcOrd="7" destOrd="0" presId="urn:microsoft.com/office/officeart/2005/8/layout/orgChart1"/>
    <dgm:cxn modelId="{590BDEA9-57F5-43F7-AA91-340FFE74D825}" type="presParOf" srcId="{2B3F149F-8DA7-494E-90F2-5DDB7133F948}" destId="{9E8A9E03-B122-40D0-8F5A-0FD33160B819}" srcOrd="0" destOrd="0" presId="urn:microsoft.com/office/officeart/2005/8/layout/orgChart1"/>
    <dgm:cxn modelId="{0EAF2FCF-85F5-4AEF-AD23-9ED0BB96F1DB}" type="presParOf" srcId="{9E8A9E03-B122-40D0-8F5A-0FD33160B819}" destId="{A3AC8543-A0B1-4E5F-85CA-0AF2057BEF03}" srcOrd="0" destOrd="0" presId="urn:microsoft.com/office/officeart/2005/8/layout/orgChart1"/>
    <dgm:cxn modelId="{2947EDF2-218C-45A3-9AB4-0FFC74238311}" type="presParOf" srcId="{9E8A9E03-B122-40D0-8F5A-0FD33160B819}" destId="{F1DF03F2-072D-4BFA-B56A-D0C5ADF6F25E}" srcOrd="1" destOrd="0" presId="urn:microsoft.com/office/officeart/2005/8/layout/orgChart1"/>
    <dgm:cxn modelId="{E8855799-9209-4FCD-BE80-3CDE8F6B2AFA}" type="presParOf" srcId="{2B3F149F-8DA7-494E-90F2-5DDB7133F948}" destId="{18E84F9F-1B10-4DFB-BE6B-4FC78968B516}" srcOrd="1" destOrd="0" presId="urn:microsoft.com/office/officeart/2005/8/layout/orgChart1"/>
    <dgm:cxn modelId="{7E7A03CD-4BED-43EB-92EE-0D80F9F7DD7E}" type="presParOf" srcId="{2B3F149F-8DA7-494E-90F2-5DDB7133F948}" destId="{DCE525AF-111A-4257-8611-A1DFD48B15E9}" srcOrd="2" destOrd="0" presId="urn:microsoft.com/office/officeart/2005/8/layout/orgChart1"/>
    <dgm:cxn modelId="{72DCCB51-9FA1-41CE-9241-4E0B51444900}" type="presParOf" srcId="{C2796CD8-827F-4B2E-A279-49A690E928F6}" destId="{1CE9E1DC-1547-4D0A-BF13-822A9B6953A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31E9C-92C2-400B-8659-EF21FE46B349}">
      <dsp:nvSpPr>
        <dsp:cNvPr id="0" name=""/>
        <dsp:cNvSpPr/>
      </dsp:nvSpPr>
      <dsp:spPr>
        <a:xfrm>
          <a:off x="5488285" y="1243159"/>
          <a:ext cx="3836319" cy="417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50"/>
              </a:lnTo>
              <a:lnTo>
                <a:pt x="3836319" y="226050"/>
              </a:lnTo>
              <a:lnTo>
                <a:pt x="3836319" y="4174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B1D4CC-9E84-43E8-BCA6-0175E15AFC9E}">
      <dsp:nvSpPr>
        <dsp:cNvPr id="0" name=""/>
        <dsp:cNvSpPr/>
      </dsp:nvSpPr>
      <dsp:spPr>
        <a:xfrm>
          <a:off x="5488285" y="1243159"/>
          <a:ext cx="635060" cy="417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50"/>
              </a:lnTo>
              <a:lnTo>
                <a:pt x="635060" y="226050"/>
              </a:lnTo>
              <a:lnTo>
                <a:pt x="635060" y="4174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45262E-6B50-4FE7-A26C-158ADFB3DAF3}">
      <dsp:nvSpPr>
        <dsp:cNvPr id="0" name=""/>
        <dsp:cNvSpPr/>
      </dsp:nvSpPr>
      <dsp:spPr>
        <a:xfrm>
          <a:off x="3473816" y="1243159"/>
          <a:ext cx="2014469" cy="417914"/>
        </a:xfrm>
        <a:custGeom>
          <a:avLst/>
          <a:gdLst/>
          <a:ahLst/>
          <a:cxnLst/>
          <a:rect l="0" t="0" r="0" b="0"/>
          <a:pathLst>
            <a:path>
              <a:moveTo>
                <a:pt x="2014469" y="0"/>
              </a:moveTo>
              <a:lnTo>
                <a:pt x="2014469" y="226515"/>
              </a:lnTo>
              <a:lnTo>
                <a:pt x="0" y="226515"/>
              </a:lnTo>
              <a:lnTo>
                <a:pt x="0" y="4179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553534-3F0B-4D8A-9297-50689D9B9942}">
      <dsp:nvSpPr>
        <dsp:cNvPr id="0" name=""/>
        <dsp:cNvSpPr/>
      </dsp:nvSpPr>
      <dsp:spPr>
        <a:xfrm>
          <a:off x="973443" y="1243159"/>
          <a:ext cx="4514842" cy="417914"/>
        </a:xfrm>
        <a:custGeom>
          <a:avLst/>
          <a:gdLst/>
          <a:ahLst/>
          <a:cxnLst/>
          <a:rect l="0" t="0" r="0" b="0"/>
          <a:pathLst>
            <a:path>
              <a:moveTo>
                <a:pt x="4514842" y="0"/>
              </a:moveTo>
              <a:lnTo>
                <a:pt x="4514842" y="226515"/>
              </a:lnTo>
              <a:lnTo>
                <a:pt x="0" y="226515"/>
              </a:lnTo>
              <a:lnTo>
                <a:pt x="0" y="4179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7A1249-5573-4D78-AB2E-CEC00473B25A}">
      <dsp:nvSpPr>
        <dsp:cNvPr id="0" name=""/>
        <dsp:cNvSpPr/>
      </dsp:nvSpPr>
      <dsp:spPr>
        <a:xfrm>
          <a:off x="3247364" y="289885"/>
          <a:ext cx="4481842" cy="953274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3200" b="1" kern="1200" dirty="0">
              <a:solidFill>
                <a:srgbClr val="0000FF"/>
              </a:solidFill>
            </a:rPr>
            <a:t>Yêu cầu đối với GV tham gia tập huấn</a:t>
          </a:r>
        </a:p>
      </dsp:txBody>
      <dsp:txXfrm>
        <a:off x="3247364" y="289885"/>
        <a:ext cx="4481842" cy="953274"/>
      </dsp:txXfrm>
    </dsp:sp>
    <dsp:sp modelId="{DA86DD4E-1ED6-45DD-AEBE-107A445E6440}">
      <dsp:nvSpPr>
        <dsp:cNvPr id="0" name=""/>
        <dsp:cNvSpPr/>
      </dsp:nvSpPr>
      <dsp:spPr>
        <a:xfrm>
          <a:off x="0" y="1661074"/>
          <a:ext cx="1946887" cy="4171758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800" b="1" kern="1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Nắm được toàn bộ nội dung tập huấn để triển khai thực hiện tại lớp đang giảng dạy</a:t>
          </a:r>
        </a:p>
      </dsp:txBody>
      <dsp:txXfrm>
        <a:off x="0" y="1661074"/>
        <a:ext cx="1946887" cy="4171758"/>
      </dsp:txXfrm>
    </dsp:sp>
    <dsp:sp modelId="{A97F9A15-9206-4645-A088-21DAF5778723}">
      <dsp:nvSpPr>
        <dsp:cNvPr id="0" name=""/>
        <dsp:cNvSpPr/>
      </dsp:nvSpPr>
      <dsp:spPr>
        <a:xfrm>
          <a:off x="2337893" y="1661074"/>
          <a:ext cx="2271845" cy="417175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800" b="1" u="none" kern="1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Rà soát kế hoạch, chương trình ôn tập để đảm bảo nội dung phù hợp với từng nhóm đối tượng học sinh</a:t>
          </a:r>
          <a:endParaRPr lang="en-US" sz="2800" b="1" u="none" kern="1200" dirty="0">
            <a:solidFill>
              <a:srgbClr val="0000FF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337893" y="1661074"/>
        <a:ext cx="2271845" cy="4171758"/>
      </dsp:txXfrm>
    </dsp:sp>
    <dsp:sp modelId="{BF55AFB3-2A94-46E6-843E-A9B480FC8844}">
      <dsp:nvSpPr>
        <dsp:cNvPr id="0" name=""/>
        <dsp:cNvSpPr/>
      </dsp:nvSpPr>
      <dsp:spPr>
        <a:xfrm>
          <a:off x="4992536" y="1660609"/>
          <a:ext cx="2261619" cy="4171758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800" b="1" u="none" kern="1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Quan tâm rèn luyện kĩ năng làm bài, những sai sót hay mắc phải khi làm bài của học sinh</a:t>
          </a:r>
          <a:endParaRPr lang="en-US" sz="2800" b="1" u="none" kern="1200" dirty="0">
            <a:solidFill>
              <a:srgbClr val="0000FF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992536" y="1660609"/>
        <a:ext cx="2261619" cy="4171758"/>
      </dsp:txXfrm>
    </dsp:sp>
    <dsp:sp modelId="{A3AC8543-A0B1-4E5F-85CA-0AF2057BEF03}">
      <dsp:nvSpPr>
        <dsp:cNvPr id="0" name=""/>
        <dsp:cNvSpPr/>
      </dsp:nvSpPr>
      <dsp:spPr>
        <a:xfrm>
          <a:off x="7636953" y="1660609"/>
          <a:ext cx="3375304" cy="4171758"/>
        </a:xfrm>
        <a:prstGeom prst="rect">
          <a:avLst/>
        </a:prstGeom>
        <a:solidFill>
          <a:srgbClr val="92D050"/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800" b="1" kern="1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Tạo nhóm </a:t>
          </a:r>
          <a:r>
            <a:rPr lang="vi-VN" sz="2800" b="1" kern="1200" dirty="0" err="1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zalo</a:t>
          </a:r>
          <a:r>
            <a:rPr lang="vi-VN" sz="2800" b="1" kern="1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 GV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800" b="1" kern="1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dạy Vật lí, Hóa học, Sinh học lớp 12: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400" b="1" kern="1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- Chia sẻ kinh nghiệm rèn kĩ năng với HS TB-yếu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400" b="1" kern="1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- Thành lập nhóm HS mũi nhọn trong toàn tỉnh để tạo cơ hội cho các em được học tập, trao đổi PP học, kĩ năng làm bài</a:t>
          </a:r>
          <a:endParaRPr lang="en-US" sz="2400" b="1" kern="1200" dirty="0">
            <a:solidFill>
              <a:srgbClr val="0000FF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636953" y="1660609"/>
        <a:ext cx="3375304" cy="4171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37EAA-DA6C-4883-BB77-B3460DB18326}" type="datetimeFigureOut">
              <a:rPr lang="vi-VN" smtClean="0"/>
              <a:t>19/05/2023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2A671-FE67-4E5F-9795-C8F8F922AA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85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1D221-1843-DFBD-09DF-CEB54AEA9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A4678D-E3B3-E2E6-42E9-8680C4F0F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58FC9-D7B4-0EEB-622E-1004DD08A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1339D-4DA6-02F2-1343-3E7DDB348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94FA0-C45A-88E7-8AC8-980BBAB3E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8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03482-6744-1500-0928-136C18876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AEBEE7-2508-993A-3DAA-A185960E6A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7D8BC-200D-097E-B293-C3869B748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B0E85-DA2B-2E3E-BFE1-9DAD09295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1B1FE-4A02-2B01-88AB-7A5CD9A4D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47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7B7C7D-CF92-73E0-EF23-A58F5B9B11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40BE01-2D71-C26F-F6B6-29C423ABC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7EB91-31ED-4720-D3E3-1535F7438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AD918-3647-752D-1167-4E678A047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72371-7694-79E2-80B0-3CA46D5FE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9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83BF47A9-3326-E321-69FE-8F6EE763DFB6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>
              <a:extLst>
                <a:ext uri="{FF2B5EF4-FFF2-40B4-BE49-F238E27FC236}">
                  <a16:creationId xmlns:a16="http://schemas.microsoft.com/office/drawing/2014/main" id="{8CA9CBBE-4097-818C-F14D-B9DBFE7A8C9B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>
              <a:extLst>
                <a:ext uri="{FF2B5EF4-FFF2-40B4-BE49-F238E27FC236}">
                  <a16:creationId xmlns:a16="http://schemas.microsoft.com/office/drawing/2014/main" id="{9872776C-2392-028A-705B-9FC50ED9A68D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>
              <a:extLst>
                <a:ext uri="{FF2B5EF4-FFF2-40B4-BE49-F238E27FC236}">
                  <a16:creationId xmlns:a16="http://schemas.microsoft.com/office/drawing/2014/main" id="{D5DFDDCA-47C1-AE9A-0892-3CAEDAE8DF39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>
              <a:extLst>
                <a:ext uri="{FF2B5EF4-FFF2-40B4-BE49-F238E27FC236}">
                  <a16:creationId xmlns:a16="http://schemas.microsoft.com/office/drawing/2014/main" id="{3CEE76A9-853C-BA23-A554-661919ACAB76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>
              <a:extLst>
                <a:ext uri="{FF2B5EF4-FFF2-40B4-BE49-F238E27FC236}">
                  <a16:creationId xmlns:a16="http://schemas.microsoft.com/office/drawing/2014/main" id="{0CAC9575-F69D-CC94-6905-B4814D478BEE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>
              <a:extLst>
                <a:ext uri="{FF2B5EF4-FFF2-40B4-BE49-F238E27FC236}">
                  <a16:creationId xmlns:a16="http://schemas.microsoft.com/office/drawing/2014/main" id="{C3B004EA-F889-8CE3-BF25-343C3A716662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>
              <a:extLst>
                <a:ext uri="{FF2B5EF4-FFF2-40B4-BE49-F238E27FC236}">
                  <a16:creationId xmlns:a16="http://schemas.microsoft.com/office/drawing/2014/main" id="{DFD9A655-DDB3-18C0-76E4-DBED008098FE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>
              <a:extLst>
                <a:ext uri="{FF2B5EF4-FFF2-40B4-BE49-F238E27FC236}">
                  <a16:creationId xmlns:a16="http://schemas.microsoft.com/office/drawing/2014/main" id="{60CAAEA2-978C-DCBD-8CE2-5BFBB4E1312A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>
              <a:extLst>
                <a:ext uri="{FF2B5EF4-FFF2-40B4-BE49-F238E27FC236}">
                  <a16:creationId xmlns:a16="http://schemas.microsoft.com/office/drawing/2014/main" id="{EFA00AC5-F6D7-1CF7-D86D-91FC90D71E1C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>
              <a:extLst>
                <a:ext uri="{FF2B5EF4-FFF2-40B4-BE49-F238E27FC236}">
                  <a16:creationId xmlns:a16="http://schemas.microsoft.com/office/drawing/2014/main" id="{9808ED5A-CB2B-8306-9E41-C096916800CC}"/>
                </a:ext>
              </a:extLst>
            </p:cNvPr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FF00BAD-6A35-309F-0373-997C4305B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EAF09-5C6A-4B29-8A09-F2A0862274B4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8B397656-C1AB-D010-34A0-1CDB40B7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89B68F28-0823-1122-C0FD-2C24D8E34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2233B-8F2A-4E0D-B8A4-8153607A8FD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330106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4E333-7867-6A8E-F52F-8BB251AED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F37B6-CF31-404D-B0B7-0213E5153F75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43535-9F3E-6D91-8C93-BF4A5AD4A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05B8C-C311-C138-389E-F6B0F588D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419E0-44E9-4C86-A595-CEB144DBCA6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641235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E1978-2C4D-EE3F-E199-C07E6F81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F34F4-026B-4C98-BB39-781F31A518AE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CFF3B-8801-CC73-2FD5-6BC5FB8A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970F4-FE7E-25A1-8CD6-F39CD5F6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5E8A0-1FFF-4A14-8843-71B8C42456E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60664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17180F9-A697-C405-1350-8E3EAECC4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30F1A-901E-43AE-9B58-DD57777C4AF0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44921E9-4711-A30B-86DF-4BEEF8C1E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1A1134-5FB5-219E-25CE-896C96C03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D6911-ACF4-4C4F-BB6C-314AC41E3C64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652856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088DF47-5510-94DC-9147-2785349D4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795A1-5B8E-4B07-AE66-35C102DB56A2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477F620-839F-7104-DEE5-DC1861F5A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958889A-8260-8B37-0AC9-6C196F65F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7C6A8-30C3-4296-8F0B-55CCF069A87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20359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5AFB6AE-B538-0407-D93F-D2CE3626B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4483C-FC9F-4119-8C43-1985BA358C91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CBD7F78-89AE-26B8-F562-1C434A67E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49BB312-9768-0AFF-606F-2B348DAB4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64BC6-0FA1-4147-9327-A239F4CBAB3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406112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FDE1F2B-F9EB-F942-14BB-CD8DEB8E1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6B7AE-6A59-404B-A3B5-B188D11226F8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4C54694-609E-01FC-A66A-5DE319781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1CFFEC6-1E51-9595-3D71-A0CE2CEEE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D4454-621A-4E28-9F3D-5286392B061C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560988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8A561CB-16EB-36FA-88AD-C626B5D05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8AF77-3D48-40D4-BD58-1CA56BCF18CF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FC2C44B-D255-7AB9-5D0F-7A48E4B18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EB02199-F889-B340-BDC8-AC32DB209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215CB-B6C8-4DF1-B31E-E40536DACED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5210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C8FBD-4B25-B4AB-4AFC-C9F0C19A9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FE505-E1E4-650C-6D36-D65313DBF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22815-65E9-2E8F-6131-9939AF72E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18903-4ACC-9F10-608B-107E69743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B1DE6-AB33-B6A0-AE8D-07F3D3EB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8802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vi-VN" noProof="0"/>
              <a:t>Bấm biểu tượng để thêm hình ảnh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A37CB0A-8C83-06BB-25DC-09917F347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A3387-BBD8-4282-A4D1-E74D9B47D20C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583AD3-405B-86AE-2D53-E1D6F8BB4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13C53B1-6642-3EFE-BE13-1DD811B0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46D9E-05E9-4B1D-95AD-E47D6C4CDFF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180916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69FC5-9DF9-D4D2-5A59-5AB55188A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7FF47-299D-4DE4-B5C5-6209CAFC1181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39ECC-CC1E-71AF-C69D-F3F2479B3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ABAA0-55CE-10FE-B112-6AD4C2A1B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CAC72-9AAE-4140-BF7C-4D10BC5C3B2E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8140252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id="{562C8D67-F1A0-67A9-ED7E-002C59461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>
                <a:solidFill>
                  <a:srgbClr val="EE6E4A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5" name="TextBox 21">
            <a:extLst>
              <a:ext uri="{FF2B5EF4-FFF2-40B4-BE49-F238E27FC236}">
                <a16:creationId xmlns:a16="http://schemas.microsoft.com/office/drawing/2014/main" id="{319B3206-2496-660B-BC27-66857ACAA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>
                <a:solidFill>
                  <a:srgbClr val="EE6E4A"/>
                </a:solidFill>
                <a:latin typeface="Arial" panose="020B0604020202020204" pitchFamily="34" charset="0"/>
              </a:rPr>
              <a:t>”</a:t>
            </a:r>
            <a:endParaRPr lang="en-US" altLang="vi-VN">
              <a:solidFill>
                <a:srgbClr val="EE6E4A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7385CDD-91A2-CA22-5C4A-95D0FF76F1A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878E2-9EE7-4675-A0E8-8BB2C9F2C4D7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F0B022-68DF-A46A-C5FA-DCB89E03F19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8676253-6E47-76C6-7B6C-C7072633794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6DC4-39A1-4F1F-AABE-303FF18A5E1F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482907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DE169-6006-7978-2465-D537681E9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BC936-6454-4D4C-BB16-6699F251BF11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FB0F6-ACDC-BABE-D4D0-ED35BFD40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8DA74-8EF4-7BBF-6BF1-BE535FF79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15648-5C6A-48F4-99C7-DCB6F869974E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819799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3">
            <a:extLst>
              <a:ext uri="{FF2B5EF4-FFF2-40B4-BE49-F238E27FC236}">
                <a16:creationId xmlns:a16="http://schemas.microsoft.com/office/drawing/2014/main" id="{0E55726F-9D5B-701E-C4C2-AC5DAF70A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>
                <a:solidFill>
                  <a:srgbClr val="EE6E4A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5" name="TextBox 24">
            <a:extLst>
              <a:ext uri="{FF2B5EF4-FFF2-40B4-BE49-F238E27FC236}">
                <a16:creationId xmlns:a16="http://schemas.microsoft.com/office/drawing/2014/main" id="{17035A22-2292-0AB6-8932-3754B2F85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>
                <a:solidFill>
                  <a:srgbClr val="EE6E4A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806B0E7-52AA-AAB3-868B-CB9EDFD5472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9F763-3476-41BD-9613-015F71EE51D6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1C8CC15-3652-4CFA-E885-26C7C53DDCB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E4F4327-92C6-5125-E423-6CE43E60FC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624-81BA-4C79-B996-1A5979DC9B7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4981945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D6D89-26EF-B107-2B71-2408C3C7B7A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3BFE-5773-48F5-9443-FD356C3E2CC0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45244-D859-7CBE-5FF7-D3C8FE18F72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7C9CE-F118-3F75-D6F8-AD227409F4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3979A-D956-4E2B-B823-BB6E2EA14B38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234799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6F7C2-8497-C252-0B85-AD669E5B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F6FE8-F70A-47A3-9F17-6827AB7C4D44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B8FF2-83F5-6DB6-FF34-D44001C9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6F3E8-63A4-6830-4B71-2D4FA741D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03802-8ED1-4A63-A4B2-CE2A9BACD59F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1348976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E1765-65BD-81B9-6BB2-D441BD4AC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3C4E1-4A7A-40DC-97C9-A34DB4343FF5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FB2D1-5F61-F236-AF04-01940840B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7B5FA-9F97-4152-286A-EE6132F70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BF5FE-21E4-4B4A-AE3B-8380B36ABEA4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625235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816408D1-F9AF-8779-E578-809B7CB405B8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>
              <a:extLst>
                <a:ext uri="{FF2B5EF4-FFF2-40B4-BE49-F238E27FC236}">
                  <a16:creationId xmlns:a16="http://schemas.microsoft.com/office/drawing/2014/main" id="{24024F7A-E62F-5D8E-04B1-17979052D4D2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>
              <a:extLst>
                <a:ext uri="{FF2B5EF4-FFF2-40B4-BE49-F238E27FC236}">
                  <a16:creationId xmlns:a16="http://schemas.microsoft.com/office/drawing/2014/main" id="{2539A6EB-18C0-4433-1335-4E192DBA39F5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>
              <a:extLst>
                <a:ext uri="{FF2B5EF4-FFF2-40B4-BE49-F238E27FC236}">
                  <a16:creationId xmlns:a16="http://schemas.microsoft.com/office/drawing/2014/main" id="{750EECF2-C8E6-FC4A-4246-EA1B40708F69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>
              <a:extLst>
                <a:ext uri="{FF2B5EF4-FFF2-40B4-BE49-F238E27FC236}">
                  <a16:creationId xmlns:a16="http://schemas.microsoft.com/office/drawing/2014/main" id="{DE989FAC-4DE4-95B8-3B5F-D58DEB8F23E6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>
              <a:extLst>
                <a:ext uri="{FF2B5EF4-FFF2-40B4-BE49-F238E27FC236}">
                  <a16:creationId xmlns:a16="http://schemas.microsoft.com/office/drawing/2014/main" id="{C02FDFFC-05CA-EA64-5EFA-E2D2CDA77EDF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>
              <a:extLst>
                <a:ext uri="{FF2B5EF4-FFF2-40B4-BE49-F238E27FC236}">
                  <a16:creationId xmlns:a16="http://schemas.microsoft.com/office/drawing/2014/main" id="{95AD1843-A934-8F48-D763-678BECBEF27A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>
              <a:extLst>
                <a:ext uri="{FF2B5EF4-FFF2-40B4-BE49-F238E27FC236}">
                  <a16:creationId xmlns:a16="http://schemas.microsoft.com/office/drawing/2014/main" id="{82C3BB9F-8BDB-418D-E149-2AA190581644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>
              <a:extLst>
                <a:ext uri="{FF2B5EF4-FFF2-40B4-BE49-F238E27FC236}">
                  <a16:creationId xmlns:a16="http://schemas.microsoft.com/office/drawing/2014/main" id="{53C60796-4BBE-B44F-BB1B-4464B335C5CC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>
              <a:extLst>
                <a:ext uri="{FF2B5EF4-FFF2-40B4-BE49-F238E27FC236}">
                  <a16:creationId xmlns:a16="http://schemas.microsoft.com/office/drawing/2014/main" id="{C11CE0EE-0725-AC3C-8594-5458BBE8CEF9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>
              <a:extLst>
                <a:ext uri="{FF2B5EF4-FFF2-40B4-BE49-F238E27FC236}">
                  <a16:creationId xmlns:a16="http://schemas.microsoft.com/office/drawing/2014/main" id="{27E68B8F-9607-52F1-E57D-286C1AC810F7}"/>
                </a:ext>
              </a:extLst>
            </p:cNvPr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7CCCAFF-6676-A759-CDCC-38682FB18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CBF2D-A81D-409A-933F-F513365BE20A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B7EE3842-9A01-5D2E-2F3C-DA206923F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5A9765D9-2949-5DF7-0539-6CBEE567A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B6988-21E6-489C-AF7F-8F427D3ACED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9991417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3ED2A-ED95-5488-5301-E7601DE1E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BE38-4D4C-401C-A2A3-B5B5110A4461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9DE2-9D35-EDF7-CBC2-03607C247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117D8-17A7-7181-2BF1-A95E640F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942D6-09F1-43C0-955F-20DC0C1A7940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0987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EDBC-AE99-0AFD-9A61-F57B0024F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D40A92-E341-33CD-FC47-5FD7B3BBD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13105-86ED-72EA-002A-37D8DA3E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43BF6-4ED8-53E5-3415-BD2942825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2BB64-B13E-1D1B-0300-414ABFF14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65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4C2AA-CF9B-AC59-8197-9B2086304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47C8B-8DC9-4D3A-9B41-9439F4F72CAF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AB3B7-3991-586C-AB9E-319ACAE14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81881-7CDA-26FF-A0DC-E17FA1A6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2B0E6-6240-4F1F-AEB5-296DCB45A030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3159609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541999D-48DA-07BB-B24C-3B8AC3282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5F2B4-4FFF-4B42-BDB2-E5B8AB29A6CF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BD02B1-CDFB-9884-7152-9CA30B675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A9111A-E837-7970-AC90-2425CE7BC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7337C-00B6-4D45-9D0B-528EAF145A8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59851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DED99F4-8BD4-232D-2222-D7D2042E7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C95FA-5CD3-4C44-A3EF-43CF3A9244F8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3322743-D6FC-0CF0-0283-75B1DFD6D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927A8B-F7E4-7B79-15CA-0DEF97F0C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5D793-8BB7-4D48-93BA-1ECCA7759B8F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4178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D166E9D-B30C-2AF4-8813-DABDAAB5F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1227-BE39-4192-880B-9927F577CC1B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B2D468C-39DF-425E-271D-CF1026836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E7D9E07-D3C2-81E4-506A-190BC42D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6D8B1-A279-4FB3-B217-A0BB607DAD60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3284551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0B98F33-2FDA-0907-601E-E2FF61712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A208B-C522-4232-AD90-D9CAD02CD844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AD32513-2F02-F742-AFAC-9668CE683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3BB5A90-6534-EA1B-DF6B-4A982CAA7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91A80-FAB3-4CA5-85F4-D00155BBBC5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9635726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703214F-63E1-2FEA-312E-EF63840F7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177A3-BB8A-47B4-AE5B-CFD60276AC09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33EC19-DE8B-98D1-5806-0888BD942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7BB930-97CE-3ADE-9429-B3B8F955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D0606-91D9-4C56-9ED5-1E6231DEA358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6872176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vi-VN" noProof="0"/>
              <a:t>Bấm biểu tượng để thêm hình ảnh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F04955-917A-A2C7-4BA9-353042BF1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44244-4822-4206-8A24-C03042169DDE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E2AF17-3291-2942-D470-5E1F4FF3E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76E5D1-25AB-6EB2-800A-CA9320B41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582A1-32CF-44A5-B195-26F99BDC04A6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5196321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0E01E-204F-821F-1B74-103982505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31561-092E-4D91-BD3D-012F4E4D1D0A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FB8FB-86A0-48C9-92EE-882EB213E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F12F5-1142-AEC9-B0A1-C84A82E4D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C70BF-51B9-4431-98BF-594A1745E11E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6118327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id="{81DB37BD-C04B-F2FB-BAFB-D5E94EB74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>
                <a:solidFill>
                  <a:srgbClr val="EE6E4A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5" name="TextBox 21">
            <a:extLst>
              <a:ext uri="{FF2B5EF4-FFF2-40B4-BE49-F238E27FC236}">
                <a16:creationId xmlns:a16="http://schemas.microsoft.com/office/drawing/2014/main" id="{D1168BF4-F93B-449C-59C8-08B7768C9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>
                <a:solidFill>
                  <a:srgbClr val="EE6E4A"/>
                </a:solidFill>
                <a:latin typeface="Arial" panose="020B0604020202020204" pitchFamily="34" charset="0"/>
              </a:rPr>
              <a:t>”</a:t>
            </a:r>
            <a:endParaRPr lang="en-US" altLang="vi-VN">
              <a:solidFill>
                <a:srgbClr val="EE6E4A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C8A44BE-E1FB-D3CD-ED06-DE0FBBE158A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0331D-BF80-4EBA-96AC-18B1F9CD92AD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D5127A8-BDBE-3F04-EFB2-0BF39243B30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2D72945-A394-6061-21E0-C9BE6278922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A982B-FCD4-4821-86CE-27C50F56C08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6818934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B11C4-9214-CDE1-FC28-12A5AE16F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7D399-F3D5-4D4D-A9F3-B00E4969800A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65A62-6A46-C840-2ABD-B4CF067B4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6E3A7-5752-2E9D-5760-68193D1F9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A18A0-E30A-45AC-B228-EF1A1D552B9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302839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37B4B-F3EB-233C-DB8A-CE71C6F17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6F5F5-ED91-09C1-72E1-F8F57A67A0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CE1D2-C4B0-41B6-F03E-D781004FC0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F0D275-49E9-CFDA-8C9C-B9615536A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D83C7B-FF15-518D-FA23-9E12D3182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C77CE-6C1C-FF0A-3EBD-C3B94CD20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569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3">
            <a:extLst>
              <a:ext uri="{FF2B5EF4-FFF2-40B4-BE49-F238E27FC236}">
                <a16:creationId xmlns:a16="http://schemas.microsoft.com/office/drawing/2014/main" id="{34DDFE02-0412-1DF3-FE53-94C3520F1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>
                <a:solidFill>
                  <a:srgbClr val="EE6E4A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5" name="TextBox 24">
            <a:extLst>
              <a:ext uri="{FF2B5EF4-FFF2-40B4-BE49-F238E27FC236}">
                <a16:creationId xmlns:a16="http://schemas.microsoft.com/office/drawing/2014/main" id="{D7107AB1-96E1-1666-7338-0F780E36D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>
                <a:solidFill>
                  <a:srgbClr val="EE6E4A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47AE776-9956-01FB-96C5-B1BF62082FB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DAD01-091D-4AA0-B1D1-8FF32A5C50E8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656F494-7A9A-66BE-3ECC-B186B5ED506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95768DC-6841-4223-E6B7-8DC001AC3D5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2A0D4-AE59-43A5-82F0-73241C440BA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1075753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9426D-E88D-3104-19B7-77701DFA24B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B4F23-5E02-4608-9BEC-D2E8B04EFBB9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AF50C-3C08-8F4B-68FC-58C55E3D6CB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0520D-553A-0107-DD75-7EC6C8B9C9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629D1-1209-4034-963C-1623B1EB4BE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8381468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EE513-CEF5-C37B-914A-A6EB748B2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806FA-C600-45A1-9891-24AA255C59D8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EC73D-614C-F3BC-786C-FEBB93023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32AD7-DE6C-7D8F-2A28-EEE167BB0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BA4D5-BC67-4F84-8869-86C6E8593F6C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335373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4EDE8-37E1-538E-793C-1662C078E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A8D84-C602-4BD1-B18B-8E15B00D2135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98C16-6B94-EE54-22CD-89B6E93C1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A2AFA-CF8C-128E-FF97-336DC31A1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C20AD-8E1A-4FB3-9667-CDB0DE971256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23407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08EE6-D3BC-81BE-FEA0-C16A2B1AD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4C62B-CE95-C12B-EE73-5EB601F68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11EE0-4513-2CEF-DEB4-364235020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D687CB-712A-ACD8-8635-57F4645F7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58D23F-9759-6034-0162-974F35F760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838AD9-177D-FC23-08A1-6259FF642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9451FB-80D7-4B71-E929-89F0EFDF0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181A79-97B3-5D78-078E-8BB3CCCAF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0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579FC-8733-BF70-2ABC-35351A233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8B8A8E-9BF5-108C-467E-57679686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1FE022-EE1E-6F4C-DC1F-6D9FD9F9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63A75A-3306-E109-07AE-AA242700B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4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4F3791-7C02-544D-AC3E-D27BC7BDE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4A4945-D4C6-96D8-F899-EB9A4A238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8FE1F-8092-EF71-CF95-343E09819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2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20E1D-7F90-BD56-8B90-4F1E9A078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E55BF-A7BA-62B7-7FA0-4FFC0FAC5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34C070-6BC7-50A4-42C7-175ABD41C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CBDE58-1F18-ABBF-7C81-A8FD87AEE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8D29F7-9226-4CF4-BCD2-07E600A50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21CB2-7D98-3510-FCB0-3F51E2165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0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3BDAA-EF52-6A9A-6909-B787CEBE0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CA5D38-0707-F59E-5AE8-4A7EE9F61E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E0702F-779A-E668-7744-E403FDF9B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549A6-5FC8-4B02-38A7-70F3E22EB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B4BD70-27C6-8284-1CC7-0AE2B4DA5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DBB479-AD2C-B053-20CF-FDCA2E061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9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8872B2-132E-3A15-8333-05A8C17D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7B5A30-4A44-2B15-6091-FE13F7A8F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0E523-B646-7F27-7096-52BFC1A22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D516C-C323-434B-ACC3-6CD54A79117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450BC-1F6E-C25F-514D-4327A713D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693A1-C08E-2692-F299-454456118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03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6">
            <a:extLst>
              <a:ext uri="{FF2B5EF4-FFF2-40B4-BE49-F238E27FC236}">
                <a16:creationId xmlns:a16="http://schemas.microsoft.com/office/drawing/2014/main" id="{175BAB2F-CA84-9A9A-752F-0D3B5EB5C05A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6E7509C-836E-C791-C281-2F325F241EBD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DC9D725-168D-8EF9-338D-F360B143D043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4293370E-2773-4536-5D11-740C048251B8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8FAD31C0-4843-5FB6-3A00-B4F04BEBFA9F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4B9BD435-623A-C944-6151-7C3F8C503F42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D9D486E0-8E0E-9819-0958-1EB52AE70523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EDFE273E-97C2-CF27-D61C-85D5F35994A1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FF145E3B-FA05-725D-4AA7-8AA9E0ED6F8D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7C6EF2CB-8442-FF86-B7D4-E7186DCBD77C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79D0A288-F89F-7D2A-F31E-4387E2012BBD}"/>
                </a:ext>
              </a:extLst>
            </p:cNvPr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5813DBB8-7396-641C-4AD4-235EC6B3D8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vi-VN"/>
              <a:t>Bấm để sửa kiểu tiêu đề Bản cái</a:t>
            </a:r>
            <a:endParaRPr lang="en-US" altLang="vi-VN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8FE68D97-8411-A1FA-CFAA-9736B0EE82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vi-VN"/>
              <a:t>Bấm để chỉnh sửa kiểu văn bản của Bản cái</a:t>
            </a:r>
          </a:p>
          <a:p>
            <a:pPr lvl="1"/>
            <a:r>
              <a:rPr lang="vi-VN" altLang="vi-VN"/>
              <a:t>Mức hai</a:t>
            </a:r>
          </a:p>
          <a:p>
            <a:pPr lvl="2"/>
            <a:r>
              <a:rPr lang="vi-VN" altLang="vi-VN"/>
              <a:t>Mức ba</a:t>
            </a:r>
          </a:p>
          <a:p>
            <a:pPr lvl="3"/>
            <a:r>
              <a:rPr lang="vi-VN" altLang="vi-VN"/>
              <a:t>Mức bốn</a:t>
            </a:r>
          </a:p>
          <a:p>
            <a:pPr lvl="4"/>
            <a:r>
              <a:rPr lang="vi-VN" altLang="vi-VN"/>
              <a:t>Mức năm</a:t>
            </a:r>
            <a:endParaRPr lang="en-US" alt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0D119-B5AF-6186-0778-C5A6E8D0E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5DD64B-5D94-4049-A015-FAE615491F55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3858C-D5C3-5F61-B759-31D70B435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0A5E3-3F33-B8C8-4038-5C467EAAA8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B2BB278-10DC-4783-8CCE-4C4A3BD809F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4014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ahoma" panose="020B060403050404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ahoma" panose="020B060403050404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ahoma" panose="020B060403050404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ahoma" panose="020B060403050404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6">
            <a:extLst>
              <a:ext uri="{FF2B5EF4-FFF2-40B4-BE49-F238E27FC236}">
                <a16:creationId xmlns:a16="http://schemas.microsoft.com/office/drawing/2014/main" id="{1CE0690B-2D7F-C05F-A8C8-BCE47C4E61D8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D053600-471A-B48A-5714-1ACB5D3C2062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CF14EB0-60BE-4F1E-9587-D454C335E295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E41A8F9A-3508-36DC-A89D-DD6731B87E7C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C30BDC50-0584-DBF5-0123-B8F9BB96A38A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7165406C-EA0E-DBDD-041E-37055AFA181C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ADD220EE-03E4-880C-13B2-FC492429ABDE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47FB97C8-C915-2D78-1C01-15367EB08086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566B5111-2D02-46D8-92DA-1C670AA0898D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91DC23C0-FCEE-6595-7EC4-E9777CD8AD3B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EB38749D-DF1E-7F16-F9C5-D53B986B7EFF}"/>
                </a:ext>
              </a:extLst>
            </p:cNvPr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623EEA88-49CE-52AD-6BC7-58B2E0624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vi-VN"/>
              <a:t>Bấm để sửa kiểu tiêu đề Bản cái</a:t>
            </a:r>
            <a:endParaRPr lang="en-US" altLang="vi-VN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C58EF79C-D12C-2CA3-4024-454136B322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vi-VN"/>
              <a:t>Bấm để chỉnh sửa kiểu văn bản của Bản cái</a:t>
            </a:r>
          </a:p>
          <a:p>
            <a:pPr lvl="1"/>
            <a:r>
              <a:rPr lang="vi-VN" altLang="vi-VN"/>
              <a:t>Mức hai</a:t>
            </a:r>
          </a:p>
          <a:p>
            <a:pPr lvl="2"/>
            <a:r>
              <a:rPr lang="vi-VN" altLang="vi-VN"/>
              <a:t>Mức ba</a:t>
            </a:r>
          </a:p>
          <a:p>
            <a:pPr lvl="3"/>
            <a:r>
              <a:rPr lang="vi-VN" altLang="vi-VN"/>
              <a:t>Mức bốn</a:t>
            </a:r>
          </a:p>
          <a:p>
            <a:pPr lvl="4"/>
            <a:r>
              <a:rPr lang="vi-VN" altLang="vi-VN"/>
              <a:t>Mức năm</a:t>
            </a:r>
            <a:endParaRPr lang="en-US" alt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CE5A8-F27F-B694-795A-ED63049FB6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F6B3B7A-2198-41C2-84D7-427EBF4EC05C}" type="datetimeFigureOut">
              <a:rPr lang="vi-VN"/>
              <a:pPr>
                <a:defRPr/>
              </a:pPr>
              <a:t>19/05/2023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213F8-55FA-EC45-BFEB-D0190B174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3032C-63FB-54F3-708F-B2E9658E0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FA924AD-09CD-46C5-BA02-E93A2EF21FD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66846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  <p:sldLayoutId id="2147483903" r:id="rId14"/>
    <p:sldLayoutId id="2147483904" r:id="rId15"/>
    <p:sldLayoutId id="2147483905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ahoma" panose="020B060403050404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ahoma" panose="020B060403050404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ahoma" panose="020B060403050404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ahoma" panose="020B060403050404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 descr="trong dong vang b 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88950" y="0"/>
            <a:ext cx="126809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914400" y="203200"/>
            <a:ext cx="10210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000"/>
              <a:buFont typeface="Times New Roman"/>
              <a:buNone/>
            </a:pPr>
            <a:r>
              <a:rPr lang="en-US" sz="2000" b="1" i="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ỦY BAN NHÂN DÂN TỈNH BẮC NINH</a:t>
            </a:r>
            <a:br>
              <a:rPr lang="en-US" sz="2000" b="1" i="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 b="1" i="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SỞ GIÁO DỤC VÀ ĐÀO TẠO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3084511" y="4703763"/>
            <a:ext cx="5534025" cy="676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Font typeface="Times New Roman"/>
              <a:buNone/>
            </a:pPr>
            <a:r>
              <a:rPr lang="en-US" sz="2200" b="1" i="1" u="none" strike="noStrike" cap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Bắc Ninh, ngày 19 tháng 5 năm 2023</a:t>
            </a:r>
            <a:endParaRPr dirty="0"/>
          </a:p>
        </p:txBody>
      </p:sp>
      <p:cxnSp>
        <p:nvCxnSpPr>
          <p:cNvPr id="91" name="Google Shape;91;p1"/>
          <p:cNvCxnSpPr/>
          <p:nvPr/>
        </p:nvCxnSpPr>
        <p:spPr>
          <a:xfrm>
            <a:off x="5175250" y="1066800"/>
            <a:ext cx="182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-488951" y="1703372"/>
            <a:ext cx="12680950" cy="2874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Times New Roman"/>
              <a:buNone/>
            </a:pPr>
            <a:r>
              <a:rPr lang="en-US" sz="60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HỘI NGHỊ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333FF"/>
              </a:buClr>
              <a:buSzPts val="3200"/>
              <a:buFont typeface="Arial"/>
              <a:buNone/>
            </a:pPr>
            <a:r>
              <a:rPr lang="en-US" sz="3000" b="1" i="0" u="none" dirty="0">
                <a:solidFill>
                  <a:srgbClr val="3333FF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TẬP HUẤN GIÁO VIÊN GIẢNG DẠY </a:t>
            </a:r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333FF"/>
              </a:buClr>
              <a:buSzPts val="3200"/>
              <a:buFont typeface="Arial"/>
              <a:buNone/>
            </a:pPr>
            <a:r>
              <a:rPr lang="en-US" sz="3000" b="1" i="0" u="none" dirty="0">
                <a:solidFill>
                  <a:srgbClr val="3333FF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MÔN LỊCH SỬ, ĐỊA LÍ, GIÁO DỤC CÔNG DÂN LỚP 12</a:t>
            </a:r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333FF"/>
              </a:buClr>
              <a:buSzPts val="3200"/>
              <a:buFont typeface="Arial"/>
              <a:buNone/>
            </a:pPr>
            <a:r>
              <a:rPr lang="en-US" sz="3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2022-2023</a:t>
            </a:r>
            <a:endParaRPr lang="en-US" sz="3000" b="1" i="0" u="none" dirty="0">
              <a:solidFill>
                <a:srgbClr val="3333FF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3" name="Hình ảnh 2" descr="Ảnh có chứa biểu tượng&#10;&#10;Mô tả được tạo tự động">
            <a:extLst>
              <a:ext uri="{FF2B5EF4-FFF2-40B4-BE49-F238E27FC236}">
                <a16:creationId xmlns:a16="http://schemas.microsoft.com/office/drawing/2014/main" id="{EAED1DA6-7DDB-857B-CD69-C9CD3FEB36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107" y="330615"/>
            <a:ext cx="1142585" cy="114258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82378"/>
            <a:ext cx="12100957" cy="6471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CHÊNH LỆCH GIỮA ĐIỂM THI VÀ ĐIỂM HỌC BẠ</a:t>
            </a:r>
            <a:b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GDCD</a:t>
            </a:r>
            <a:endParaRPr 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A073653-DF6A-EFDF-0568-072ECE7AC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1954551"/>
              </p:ext>
            </p:extLst>
          </p:nvPr>
        </p:nvGraphicFramePr>
        <p:xfrm>
          <a:off x="1318161" y="1289682"/>
          <a:ext cx="9951522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064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ĐIỂM THI MÔN LỊCH SỬ TOÀN TRƯỜNG NĂM 2022 </a:t>
            </a:r>
            <a:endParaRPr lang="vi-VN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456CE3D-1932-60B2-27D3-A2C9CFBF2A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4318789"/>
              </p:ext>
            </p:extLst>
          </p:nvPr>
        </p:nvGraphicFramePr>
        <p:xfrm>
          <a:off x="121137" y="639744"/>
          <a:ext cx="5974863" cy="5960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8C86273-F871-2B31-9FFB-4C1A9CCC9B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6714649"/>
              </p:ext>
            </p:extLst>
          </p:nvPr>
        </p:nvGraphicFramePr>
        <p:xfrm>
          <a:off x="6111630" y="654456"/>
          <a:ext cx="5974863" cy="5960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379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ĐIỂM THI MÔN ĐỊA LÍ TOÀN TRƯỜNG NĂM 2022 </a:t>
            </a:r>
            <a:endParaRPr lang="vi-VN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456CE3D-1932-60B2-27D3-A2C9CFBF2A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2316284"/>
              </p:ext>
            </p:extLst>
          </p:nvPr>
        </p:nvGraphicFramePr>
        <p:xfrm>
          <a:off x="121138" y="639744"/>
          <a:ext cx="5634894" cy="5960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8C86273-F871-2B31-9FFB-4C1A9CCC9B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0670466"/>
              </p:ext>
            </p:extLst>
          </p:nvPr>
        </p:nvGraphicFramePr>
        <p:xfrm>
          <a:off x="6111630" y="654456"/>
          <a:ext cx="5974863" cy="5960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1575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ĐIỂM THI MÔN GDCD TOÀN TRƯỜNG NĂM 2022 </a:t>
            </a:r>
            <a:endParaRPr lang="vi-VN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456CE3D-1932-60B2-27D3-A2C9CFBF2A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5131991"/>
              </p:ext>
            </p:extLst>
          </p:nvPr>
        </p:nvGraphicFramePr>
        <p:xfrm>
          <a:off x="121137" y="639744"/>
          <a:ext cx="5974863" cy="5960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8C86273-F871-2B31-9FFB-4C1A9CCC9B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6293191"/>
              </p:ext>
            </p:extLst>
          </p:nvPr>
        </p:nvGraphicFramePr>
        <p:xfrm>
          <a:off x="6111630" y="654456"/>
          <a:ext cx="5974863" cy="5960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9677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ĐIỂM THI MÔN LỊCH SỬ NĂM 2022</a:t>
            </a:r>
            <a:endParaRPr 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38DAAB9-6E0C-2BF5-3357-DE85087871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7244081"/>
              </p:ext>
            </p:extLst>
          </p:nvPr>
        </p:nvGraphicFramePr>
        <p:xfrm>
          <a:off x="-1059366" y="522514"/>
          <a:ext cx="14763936" cy="6221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0378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ĐIỂM THI MÔN ĐỊA LÍ NĂM 2022</a:t>
            </a:r>
            <a:endParaRPr 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38DAAB9-6E0C-2BF5-3357-DE85087871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4684288"/>
              </p:ext>
            </p:extLst>
          </p:nvPr>
        </p:nvGraphicFramePr>
        <p:xfrm>
          <a:off x="-1059366" y="522514"/>
          <a:ext cx="14763936" cy="6221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0502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ĐIỂM THI MÔN GDCD NĂM 2022</a:t>
            </a:r>
            <a:endParaRPr 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38DAAB9-6E0C-2BF5-3357-DE85087871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3361036"/>
              </p:ext>
            </p:extLst>
          </p:nvPr>
        </p:nvGraphicFramePr>
        <p:xfrm>
          <a:off x="-2197100" y="-355600"/>
          <a:ext cx="16344900" cy="7099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0528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349DA24-2731-884D-026A-4FDC13DA29B2}"/>
              </a:ext>
            </a:extLst>
          </p:cNvPr>
          <p:cNvSpPr txBox="1"/>
          <p:nvPr/>
        </p:nvSpPr>
        <p:spPr>
          <a:xfrm>
            <a:off x="314092" y="221120"/>
            <a:ext cx="10083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vi-VN" sz="1800" b="1" u="none" strike="noStrike" dirty="0">
                <a:solidFill>
                  <a:srgbClr val="0000FF"/>
                </a:solidFill>
                <a:effectLst/>
              </a:rPr>
              <a:t>THỐNG KÊ HỌC SINH </a:t>
            </a:r>
            <a:r>
              <a:rPr lang="vi-VN" b="1" dirty="0">
                <a:solidFill>
                  <a:srgbClr val="0000FF"/>
                </a:solidFill>
              </a:rPr>
              <a:t>ĐIỂM DƯỚI 5 MÔN LỊCH SỬ KỲ THI THỬ THÁNG 3.2023</a:t>
            </a:r>
            <a:endParaRPr lang="vi-VN" sz="1800" b="1" i="0" u="none" strike="noStrike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A1291383-1E2B-2C1A-0BA8-945374B0B6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8846342"/>
              </p:ext>
            </p:extLst>
          </p:nvPr>
        </p:nvGraphicFramePr>
        <p:xfrm>
          <a:off x="264769" y="590452"/>
          <a:ext cx="10529901" cy="6046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4571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349DA24-2731-884D-026A-4FDC13DA29B2}"/>
              </a:ext>
            </a:extLst>
          </p:cNvPr>
          <p:cNvSpPr txBox="1"/>
          <p:nvPr/>
        </p:nvSpPr>
        <p:spPr>
          <a:xfrm>
            <a:off x="314092" y="221120"/>
            <a:ext cx="10083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vi-VN" sz="1800" b="1" u="none" strike="noStrike" dirty="0">
                <a:solidFill>
                  <a:srgbClr val="0000FF"/>
                </a:solidFill>
                <a:effectLst/>
              </a:rPr>
              <a:t>THỐNG KÊ HỌC SINH </a:t>
            </a:r>
            <a:r>
              <a:rPr lang="vi-VN" b="1" dirty="0">
                <a:solidFill>
                  <a:srgbClr val="0000FF"/>
                </a:solidFill>
              </a:rPr>
              <a:t>ĐIỂM DƯỚI 5 MÔN ĐỊA LÍ KỲ THI THỬ THÁNG 3.2023</a:t>
            </a:r>
            <a:endParaRPr lang="vi-VN" sz="1800" b="1" i="0" u="none" strike="noStrike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A1291383-1E2B-2C1A-0BA8-945374B0B6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3346391"/>
              </p:ext>
            </p:extLst>
          </p:nvPr>
        </p:nvGraphicFramePr>
        <p:xfrm>
          <a:off x="264769" y="590452"/>
          <a:ext cx="10529901" cy="6267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7934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349DA24-2731-884D-026A-4FDC13DA29B2}"/>
              </a:ext>
            </a:extLst>
          </p:cNvPr>
          <p:cNvSpPr txBox="1"/>
          <p:nvPr/>
        </p:nvSpPr>
        <p:spPr>
          <a:xfrm>
            <a:off x="314092" y="221120"/>
            <a:ext cx="10083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vi-VN" sz="1800" b="1" u="none" strike="noStrike" dirty="0">
                <a:solidFill>
                  <a:srgbClr val="0000FF"/>
                </a:solidFill>
                <a:effectLst/>
              </a:rPr>
              <a:t>THỐNG KÊ HỌC SINH </a:t>
            </a:r>
            <a:r>
              <a:rPr lang="vi-VN" b="1" dirty="0">
                <a:solidFill>
                  <a:srgbClr val="0000FF"/>
                </a:solidFill>
              </a:rPr>
              <a:t>ĐIỂM DƯỚI 5 MÔN GDCD KỲ THI THỬ THÁNG 3.2023</a:t>
            </a:r>
            <a:endParaRPr lang="vi-VN" sz="1800" b="1" i="0" u="none" strike="noStrike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A1291383-1E2B-2C1A-0BA8-945374B0B6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8570730"/>
              </p:ext>
            </p:extLst>
          </p:nvPr>
        </p:nvGraphicFramePr>
        <p:xfrm>
          <a:off x="832339" y="719406"/>
          <a:ext cx="9894276" cy="5917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1175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ỗ dành sẵn cho Nội dung 6">
            <a:extLst>
              <a:ext uri="{FF2B5EF4-FFF2-40B4-BE49-F238E27FC236}">
                <a16:creationId xmlns:a16="http://schemas.microsoft.com/office/drawing/2014/main" id="{D802BEB5-EBA0-B54E-47C5-24D7466D9D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157104"/>
              </p:ext>
            </p:extLst>
          </p:nvPr>
        </p:nvGraphicFramePr>
        <p:xfrm>
          <a:off x="75414" y="414779"/>
          <a:ext cx="11972042" cy="6353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76657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349DA24-2731-884D-026A-4FDC13DA29B2}"/>
              </a:ext>
            </a:extLst>
          </p:cNvPr>
          <p:cNvSpPr txBox="1"/>
          <p:nvPr/>
        </p:nvSpPr>
        <p:spPr>
          <a:xfrm>
            <a:off x="314092" y="221120"/>
            <a:ext cx="10083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vi-VN" sz="1800" b="1" u="none" strike="noStrike" dirty="0">
                <a:solidFill>
                  <a:srgbClr val="0000FF"/>
                </a:solidFill>
                <a:effectLst/>
              </a:rPr>
              <a:t>THỐNG KÊ HỌC SINH TRONG TỐP 100</a:t>
            </a:r>
            <a:endParaRPr lang="vi-VN" sz="1800" b="1" i="0" u="none" strike="noStrike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C6B6D4-B37F-BEF5-1039-5D4EAF3BE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623676"/>
              </p:ext>
            </p:extLst>
          </p:nvPr>
        </p:nvGraphicFramePr>
        <p:xfrm>
          <a:off x="314091" y="590452"/>
          <a:ext cx="11406853" cy="599337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761685">
                  <a:extLst>
                    <a:ext uri="{9D8B030D-6E8A-4147-A177-3AD203B41FA5}">
                      <a16:colId xmlns:a16="http://schemas.microsoft.com/office/drawing/2014/main" val="3384145360"/>
                    </a:ext>
                  </a:extLst>
                </a:gridCol>
                <a:gridCol w="2856319">
                  <a:extLst>
                    <a:ext uri="{9D8B030D-6E8A-4147-A177-3AD203B41FA5}">
                      <a16:colId xmlns:a16="http://schemas.microsoft.com/office/drawing/2014/main" val="2839848705"/>
                    </a:ext>
                  </a:extLst>
                </a:gridCol>
                <a:gridCol w="1302237">
                  <a:extLst>
                    <a:ext uri="{9D8B030D-6E8A-4147-A177-3AD203B41FA5}">
                      <a16:colId xmlns:a16="http://schemas.microsoft.com/office/drawing/2014/main" val="2197094064"/>
                    </a:ext>
                  </a:extLst>
                </a:gridCol>
                <a:gridCol w="1302237">
                  <a:extLst>
                    <a:ext uri="{9D8B030D-6E8A-4147-A177-3AD203B41FA5}">
                      <a16:colId xmlns:a16="http://schemas.microsoft.com/office/drawing/2014/main" val="2980712080"/>
                    </a:ext>
                  </a:extLst>
                </a:gridCol>
                <a:gridCol w="1302237">
                  <a:extLst>
                    <a:ext uri="{9D8B030D-6E8A-4147-A177-3AD203B41FA5}">
                      <a16:colId xmlns:a16="http://schemas.microsoft.com/office/drawing/2014/main" val="1108450019"/>
                    </a:ext>
                  </a:extLst>
                </a:gridCol>
                <a:gridCol w="1302237">
                  <a:extLst>
                    <a:ext uri="{9D8B030D-6E8A-4147-A177-3AD203B41FA5}">
                      <a16:colId xmlns:a16="http://schemas.microsoft.com/office/drawing/2014/main" val="875819822"/>
                    </a:ext>
                  </a:extLst>
                </a:gridCol>
                <a:gridCol w="1302237">
                  <a:extLst>
                    <a:ext uri="{9D8B030D-6E8A-4147-A177-3AD203B41FA5}">
                      <a16:colId xmlns:a16="http://schemas.microsoft.com/office/drawing/2014/main" val="4103760852"/>
                    </a:ext>
                  </a:extLst>
                </a:gridCol>
                <a:gridCol w="1277664">
                  <a:extLst>
                    <a:ext uri="{9D8B030D-6E8A-4147-A177-3AD203B41FA5}">
                      <a16:colId xmlns:a16="http://schemas.microsoft.com/office/drawing/2014/main" val="3030242420"/>
                    </a:ext>
                  </a:extLst>
                </a:gridCol>
              </a:tblGrid>
              <a:tr h="306035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TT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Sở GDĐT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Khối A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Khối A1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Khối B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Khối C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Khối D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Tổng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1622699076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Hà Nội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68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637216655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Hà Tĩnh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39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1547907880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37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037720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TP. Hồ Chí Minh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37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378462193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Nghệ An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32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2616338595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Hải Phòng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2219740437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Nam Định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25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954083710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Thanh Hoá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23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1756507408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Ninh Bình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20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2132276109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Thái Bình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20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608174288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Hưng Yên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16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3448180772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Bắc Giang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432912868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Đà Nẵng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2400029456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Phú Thọ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2080784561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Vĩnh Phúc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1551678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876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349DA24-2731-884D-026A-4FDC13DA29B2}"/>
              </a:ext>
            </a:extLst>
          </p:cNvPr>
          <p:cNvSpPr txBox="1"/>
          <p:nvPr/>
        </p:nvSpPr>
        <p:spPr>
          <a:xfrm>
            <a:off x="314092" y="221120"/>
            <a:ext cx="10083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vi-VN" sz="1800" b="1" u="none" strike="noStrike" dirty="0">
                <a:solidFill>
                  <a:srgbClr val="0000FF"/>
                </a:solidFill>
                <a:effectLst/>
              </a:rPr>
              <a:t>THỐNG KÊ HỌC SINH TRONG TỐP 100 KHỐI C</a:t>
            </a:r>
            <a:endParaRPr lang="vi-VN" sz="1800" b="1" i="0" u="none" strike="noStrike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2758607-77FB-91E6-A024-B3253D3FB6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719169"/>
              </p:ext>
            </p:extLst>
          </p:nvPr>
        </p:nvGraphicFramePr>
        <p:xfrm>
          <a:off x="481360" y="590452"/>
          <a:ext cx="11229280" cy="593120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208679">
                  <a:extLst>
                    <a:ext uri="{9D8B030D-6E8A-4147-A177-3AD203B41FA5}">
                      <a16:colId xmlns:a16="http://schemas.microsoft.com/office/drawing/2014/main" val="3984109312"/>
                    </a:ext>
                  </a:extLst>
                </a:gridCol>
                <a:gridCol w="1208679">
                  <a:extLst>
                    <a:ext uri="{9D8B030D-6E8A-4147-A177-3AD203B41FA5}">
                      <a16:colId xmlns:a16="http://schemas.microsoft.com/office/drawing/2014/main" val="4084701989"/>
                    </a:ext>
                  </a:extLst>
                </a:gridCol>
                <a:gridCol w="980010">
                  <a:extLst>
                    <a:ext uri="{9D8B030D-6E8A-4147-A177-3AD203B41FA5}">
                      <a16:colId xmlns:a16="http://schemas.microsoft.com/office/drawing/2014/main" val="3335246055"/>
                    </a:ext>
                  </a:extLst>
                </a:gridCol>
                <a:gridCol w="784008">
                  <a:extLst>
                    <a:ext uri="{9D8B030D-6E8A-4147-A177-3AD203B41FA5}">
                      <a16:colId xmlns:a16="http://schemas.microsoft.com/office/drawing/2014/main" val="4234828010"/>
                    </a:ext>
                  </a:extLst>
                </a:gridCol>
                <a:gridCol w="718674">
                  <a:extLst>
                    <a:ext uri="{9D8B030D-6E8A-4147-A177-3AD203B41FA5}">
                      <a16:colId xmlns:a16="http://schemas.microsoft.com/office/drawing/2014/main" val="3866194447"/>
                    </a:ext>
                  </a:extLst>
                </a:gridCol>
                <a:gridCol w="849342">
                  <a:extLst>
                    <a:ext uri="{9D8B030D-6E8A-4147-A177-3AD203B41FA5}">
                      <a16:colId xmlns:a16="http://schemas.microsoft.com/office/drawing/2014/main" val="819351690"/>
                    </a:ext>
                  </a:extLst>
                </a:gridCol>
                <a:gridCol w="918759">
                  <a:extLst>
                    <a:ext uri="{9D8B030D-6E8A-4147-A177-3AD203B41FA5}">
                      <a16:colId xmlns:a16="http://schemas.microsoft.com/office/drawing/2014/main" val="4184924886"/>
                    </a:ext>
                  </a:extLst>
                </a:gridCol>
                <a:gridCol w="1241346">
                  <a:extLst>
                    <a:ext uri="{9D8B030D-6E8A-4147-A177-3AD203B41FA5}">
                      <a16:colId xmlns:a16="http://schemas.microsoft.com/office/drawing/2014/main" val="3320101953"/>
                    </a:ext>
                  </a:extLst>
                </a:gridCol>
                <a:gridCol w="820758">
                  <a:extLst>
                    <a:ext uri="{9D8B030D-6E8A-4147-A177-3AD203B41FA5}">
                      <a16:colId xmlns:a16="http://schemas.microsoft.com/office/drawing/2014/main" val="3374875791"/>
                    </a:ext>
                  </a:extLst>
                </a:gridCol>
                <a:gridCol w="735007">
                  <a:extLst>
                    <a:ext uri="{9D8B030D-6E8A-4147-A177-3AD203B41FA5}">
                      <a16:colId xmlns:a16="http://schemas.microsoft.com/office/drawing/2014/main" val="655891020"/>
                    </a:ext>
                  </a:extLst>
                </a:gridCol>
                <a:gridCol w="849342">
                  <a:extLst>
                    <a:ext uri="{9D8B030D-6E8A-4147-A177-3AD203B41FA5}">
                      <a16:colId xmlns:a16="http://schemas.microsoft.com/office/drawing/2014/main" val="710465625"/>
                    </a:ext>
                  </a:extLst>
                </a:gridCol>
                <a:gridCol w="914676">
                  <a:extLst>
                    <a:ext uri="{9D8B030D-6E8A-4147-A177-3AD203B41FA5}">
                      <a16:colId xmlns:a16="http://schemas.microsoft.com/office/drawing/2014/main" val="1163971347"/>
                    </a:ext>
                  </a:extLst>
                </a:gridCol>
              </a:tblGrid>
              <a:tr h="433108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Tốp 100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Tỉnh/TP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Tổng điểm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Ngữ văn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Lịch sử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Địa lí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Tốp dẫn đầu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Đơn vị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Tổng điểm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Ngữ văn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Lịch sử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Địa lí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extLst>
                  <a:ext uri="{0D108BD9-81ED-4DB2-BD59-A6C34878D82A}">
                    <a16:rowId xmlns:a16="http://schemas.microsoft.com/office/drawing/2014/main" val="3055376631"/>
                  </a:ext>
                </a:extLst>
              </a:tr>
              <a:tr h="169451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Thủ khoa TQ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29,75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29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515098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29,25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28,75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648273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29,25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28,75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223396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29,25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851332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29,25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Lý Thái Tổ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28,25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199151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29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28,25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8,25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907568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29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28,25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8,75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383514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29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Hàn Thuyên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28,25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830200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29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28,25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875967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29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9.25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28,25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695699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29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9.5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11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28,25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8,75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197501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55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28,75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12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28,25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8,5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215659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55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28,75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9.75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13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28,25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8,75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70953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55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28,75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9.25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8,75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562306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55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28,75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9.75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9.5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321140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16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Hàn Thuyên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8,75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977598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17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8,5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817279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18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8,75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20289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8,5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491783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527994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21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8,5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608858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239974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18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904628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Hàn Thuyên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718915"/>
                  </a:ext>
                </a:extLst>
              </a:tr>
              <a:tr h="209986"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Lý Thái Tổ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57" marR="6557" marT="655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750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789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9BE53CB-D21D-C983-78D9-4A843D54B8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8371438"/>
              </p:ext>
            </p:extLst>
          </p:nvPr>
        </p:nvGraphicFramePr>
        <p:xfrm>
          <a:off x="546101" y="273132"/>
          <a:ext cx="11020466" cy="6127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58362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5">
            <a:extLst>
              <a:ext uri="{FF2B5EF4-FFF2-40B4-BE49-F238E27FC236}">
                <a16:creationId xmlns:a16="http://schemas.microsoft.com/office/drawing/2014/main" id="{A5442524-F80F-8173-779A-BEE69A6B72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98288" y="3220728"/>
            <a:ext cx="7995424" cy="1395877"/>
          </a:xfrm>
        </p:spPr>
        <p:txBody>
          <a:bodyPr/>
          <a:lstStyle/>
          <a:p>
            <a:pPr marL="0" indent="517525" algn="just" eaLnBrk="1" hangingPunct="1">
              <a:buFont typeface="Wingdings 3" panose="05040102010807070707" pitchFamily="18" charset="2"/>
              <a:buNone/>
            </a:pP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TRÂN TRỌNG CẢM ƠN ĐẠI BIỂU </a:t>
            </a:r>
          </a:p>
          <a:p>
            <a:pPr marL="0" indent="517525" algn="just" eaLnBrk="1" hangingPunct="1">
              <a:buFont typeface="Wingdings 3" panose="05040102010807070707" pitchFamily="18" charset="2"/>
              <a:buNone/>
            </a:pP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ĐÃ CHÚ Ý LẮNG NGHE!</a:t>
            </a:r>
            <a:endParaRPr lang="vi-VN" altLang="vi-VN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0" indent="517525" algn="just" eaLnBrk="1" hangingPunct="1">
              <a:buFont typeface="Wingdings 3" panose="05040102010807070707" pitchFamily="18" charset="2"/>
              <a:buNone/>
            </a:pPr>
            <a:endParaRPr lang="vi-VN" altLang="vi-VN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KẾT QUẢ THI TN THPT, THI THPT QG MÔN LỊCH SỬ CÁC NĂM</a:t>
            </a:r>
            <a:endParaRPr lang="vi-VN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B5AD857-178E-2CF0-ACB2-1E61EE606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320189"/>
              </p:ext>
            </p:extLst>
          </p:nvPr>
        </p:nvGraphicFramePr>
        <p:xfrm>
          <a:off x="663389" y="681318"/>
          <a:ext cx="10954872" cy="606243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713520">
                  <a:extLst>
                    <a:ext uri="{9D8B030D-6E8A-4147-A177-3AD203B41FA5}">
                      <a16:colId xmlns:a16="http://schemas.microsoft.com/office/drawing/2014/main" val="586867841"/>
                    </a:ext>
                  </a:extLst>
                </a:gridCol>
                <a:gridCol w="1206892">
                  <a:extLst>
                    <a:ext uri="{9D8B030D-6E8A-4147-A177-3AD203B41FA5}">
                      <a16:colId xmlns:a16="http://schemas.microsoft.com/office/drawing/2014/main" val="2931516453"/>
                    </a:ext>
                  </a:extLst>
                </a:gridCol>
                <a:gridCol w="1206892">
                  <a:extLst>
                    <a:ext uri="{9D8B030D-6E8A-4147-A177-3AD203B41FA5}">
                      <a16:colId xmlns:a16="http://schemas.microsoft.com/office/drawing/2014/main" val="1229179389"/>
                    </a:ext>
                  </a:extLst>
                </a:gridCol>
                <a:gridCol w="1206892">
                  <a:extLst>
                    <a:ext uri="{9D8B030D-6E8A-4147-A177-3AD203B41FA5}">
                      <a16:colId xmlns:a16="http://schemas.microsoft.com/office/drawing/2014/main" val="2473078447"/>
                    </a:ext>
                  </a:extLst>
                </a:gridCol>
                <a:gridCol w="1206892">
                  <a:extLst>
                    <a:ext uri="{9D8B030D-6E8A-4147-A177-3AD203B41FA5}">
                      <a16:colId xmlns:a16="http://schemas.microsoft.com/office/drawing/2014/main" val="3031961421"/>
                    </a:ext>
                  </a:extLst>
                </a:gridCol>
                <a:gridCol w="1206892">
                  <a:extLst>
                    <a:ext uri="{9D8B030D-6E8A-4147-A177-3AD203B41FA5}">
                      <a16:colId xmlns:a16="http://schemas.microsoft.com/office/drawing/2014/main" val="4073512252"/>
                    </a:ext>
                  </a:extLst>
                </a:gridCol>
                <a:gridCol w="1206892">
                  <a:extLst>
                    <a:ext uri="{9D8B030D-6E8A-4147-A177-3AD203B41FA5}">
                      <a16:colId xmlns:a16="http://schemas.microsoft.com/office/drawing/2014/main" val="2549573647"/>
                    </a:ext>
                  </a:extLst>
                </a:gridCol>
              </a:tblGrid>
              <a:tr h="4330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Tỉnh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XẾP HẠNG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98083"/>
                  </a:ext>
                </a:extLst>
              </a:tr>
              <a:tr h="866062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2022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2020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2019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2018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2017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3759076"/>
                  </a:ext>
                </a:extLst>
              </a:tr>
              <a:tr h="4330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Vĩnh Phúc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5995363"/>
                  </a:ext>
                </a:extLst>
              </a:tr>
              <a:tr h="4330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Nam Định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9138166"/>
                  </a:ext>
                </a:extLst>
              </a:tr>
              <a:tr h="4330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Ninh Bình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2779034"/>
                  </a:ext>
                </a:extLst>
              </a:tr>
              <a:tr h="4330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37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37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36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48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44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959831"/>
                  </a:ext>
                </a:extLst>
              </a:tr>
              <a:tr h="4330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Thái Bình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3235225"/>
                  </a:ext>
                </a:extLst>
              </a:tr>
              <a:tr h="4330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Hà Nam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2255933"/>
                  </a:ext>
                </a:extLst>
              </a:tr>
              <a:tr h="4330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Bắc Giang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4755158"/>
                  </a:ext>
                </a:extLst>
              </a:tr>
              <a:tr h="4330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Hà Nội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8791771"/>
                  </a:ext>
                </a:extLst>
              </a:tr>
              <a:tr h="4330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Hải Dương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1703683"/>
                  </a:ext>
                </a:extLst>
              </a:tr>
              <a:tr h="4330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Quảng Ninh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9395022"/>
                  </a:ext>
                </a:extLst>
              </a:tr>
              <a:tr h="4330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Hưng Yên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49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09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97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ỗ dành sẵn cho Nội dung 6">
            <a:extLst>
              <a:ext uri="{FF2B5EF4-FFF2-40B4-BE49-F238E27FC236}">
                <a16:creationId xmlns:a16="http://schemas.microsoft.com/office/drawing/2014/main" id="{D802BEB5-EBA0-B54E-47C5-24D7466D9D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395188"/>
              </p:ext>
            </p:extLst>
          </p:nvPr>
        </p:nvGraphicFramePr>
        <p:xfrm>
          <a:off x="75414" y="414779"/>
          <a:ext cx="11972042" cy="6353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3458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KẾT QUẢ THI TN THPT, THI THPT QG MÔN ĐỊA LÍ CÁC NĂM</a:t>
            </a:r>
            <a:endParaRPr lang="vi-VN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DADC8F9-982A-E98D-F95E-903BD674B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675819"/>
              </p:ext>
            </p:extLst>
          </p:nvPr>
        </p:nvGraphicFramePr>
        <p:xfrm>
          <a:off x="735105" y="681318"/>
          <a:ext cx="11187953" cy="545053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792527">
                  <a:extLst>
                    <a:ext uri="{9D8B030D-6E8A-4147-A177-3AD203B41FA5}">
                      <a16:colId xmlns:a16="http://schemas.microsoft.com/office/drawing/2014/main" val="1442485604"/>
                    </a:ext>
                  </a:extLst>
                </a:gridCol>
                <a:gridCol w="1232571">
                  <a:extLst>
                    <a:ext uri="{9D8B030D-6E8A-4147-A177-3AD203B41FA5}">
                      <a16:colId xmlns:a16="http://schemas.microsoft.com/office/drawing/2014/main" val="1023907637"/>
                    </a:ext>
                  </a:extLst>
                </a:gridCol>
                <a:gridCol w="1232571">
                  <a:extLst>
                    <a:ext uri="{9D8B030D-6E8A-4147-A177-3AD203B41FA5}">
                      <a16:colId xmlns:a16="http://schemas.microsoft.com/office/drawing/2014/main" val="3086633367"/>
                    </a:ext>
                  </a:extLst>
                </a:gridCol>
                <a:gridCol w="1232571">
                  <a:extLst>
                    <a:ext uri="{9D8B030D-6E8A-4147-A177-3AD203B41FA5}">
                      <a16:colId xmlns:a16="http://schemas.microsoft.com/office/drawing/2014/main" val="959107740"/>
                    </a:ext>
                  </a:extLst>
                </a:gridCol>
                <a:gridCol w="1232571">
                  <a:extLst>
                    <a:ext uri="{9D8B030D-6E8A-4147-A177-3AD203B41FA5}">
                      <a16:colId xmlns:a16="http://schemas.microsoft.com/office/drawing/2014/main" val="1080810849"/>
                    </a:ext>
                  </a:extLst>
                </a:gridCol>
                <a:gridCol w="1232571">
                  <a:extLst>
                    <a:ext uri="{9D8B030D-6E8A-4147-A177-3AD203B41FA5}">
                      <a16:colId xmlns:a16="http://schemas.microsoft.com/office/drawing/2014/main" val="3369130998"/>
                    </a:ext>
                  </a:extLst>
                </a:gridCol>
                <a:gridCol w="1232571">
                  <a:extLst>
                    <a:ext uri="{9D8B030D-6E8A-4147-A177-3AD203B41FA5}">
                      <a16:colId xmlns:a16="http://schemas.microsoft.com/office/drawing/2014/main" val="654307923"/>
                    </a:ext>
                  </a:extLst>
                </a:gridCol>
              </a:tblGrid>
              <a:tr h="3893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Tỉnh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XẾP HẠNG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991669"/>
                  </a:ext>
                </a:extLst>
              </a:tr>
              <a:tr h="778648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2022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2020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2019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2018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2017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248790"/>
                  </a:ext>
                </a:extLst>
              </a:tr>
              <a:tr h="38932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Nam Định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5974383"/>
                  </a:ext>
                </a:extLst>
              </a:tr>
              <a:tr h="38932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Ninh Bình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7905591"/>
                  </a:ext>
                </a:extLst>
              </a:tr>
              <a:tr h="38932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Vĩnh Phúc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7534103"/>
                  </a:ext>
                </a:extLst>
              </a:tr>
              <a:tr h="38932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Bắc Giang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4199988"/>
                  </a:ext>
                </a:extLst>
              </a:tr>
              <a:tr h="38932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Thái Bình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73255781"/>
                  </a:ext>
                </a:extLst>
              </a:tr>
              <a:tr h="38932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Hà Nam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4115480"/>
                  </a:ext>
                </a:extLst>
              </a:tr>
              <a:tr h="38932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37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34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29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52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46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815521"/>
                  </a:ext>
                </a:extLst>
              </a:tr>
              <a:tr h="38932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Hải Dương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1800345"/>
                  </a:ext>
                </a:extLst>
              </a:tr>
              <a:tr h="38932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Hà Nội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91495810"/>
                  </a:ext>
                </a:extLst>
              </a:tr>
              <a:tr h="38932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Quảng Ninh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3726321"/>
                  </a:ext>
                </a:extLst>
              </a:tr>
              <a:tr h="38932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Hưng Yên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33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6506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010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ỗ dành sẵn cho Nội dung 6">
            <a:extLst>
              <a:ext uri="{FF2B5EF4-FFF2-40B4-BE49-F238E27FC236}">
                <a16:creationId xmlns:a16="http://schemas.microsoft.com/office/drawing/2014/main" id="{D802BEB5-EBA0-B54E-47C5-24D7466D9D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000462"/>
              </p:ext>
            </p:extLst>
          </p:nvPr>
        </p:nvGraphicFramePr>
        <p:xfrm>
          <a:off x="75414" y="414779"/>
          <a:ext cx="11972042" cy="6353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5405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KẾT QUẢ THI TN THPT, THI THPT QG MÔN GDCD CÁC NĂM</a:t>
            </a:r>
            <a:endParaRPr lang="vi-VN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F7D6B7D-A28A-4C6F-883E-65F7EA066D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911294"/>
              </p:ext>
            </p:extLst>
          </p:nvPr>
        </p:nvGraphicFramePr>
        <p:xfrm>
          <a:off x="537882" y="681318"/>
          <a:ext cx="10972802" cy="584498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719594">
                  <a:extLst>
                    <a:ext uri="{9D8B030D-6E8A-4147-A177-3AD203B41FA5}">
                      <a16:colId xmlns:a16="http://schemas.microsoft.com/office/drawing/2014/main" val="2580761835"/>
                    </a:ext>
                  </a:extLst>
                </a:gridCol>
                <a:gridCol w="1208868">
                  <a:extLst>
                    <a:ext uri="{9D8B030D-6E8A-4147-A177-3AD203B41FA5}">
                      <a16:colId xmlns:a16="http://schemas.microsoft.com/office/drawing/2014/main" val="3761130819"/>
                    </a:ext>
                  </a:extLst>
                </a:gridCol>
                <a:gridCol w="1208868">
                  <a:extLst>
                    <a:ext uri="{9D8B030D-6E8A-4147-A177-3AD203B41FA5}">
                      <a16:colId xmlns:a16="http://schemas.microsoft.com/office/drawing/2014/main" val="396211511"/>
                    </a:ext>
                  </a:extLst>
                </a:gridCol>
                <a:gridCol w="1208868">
                  <a:extLst>
                    <a:ext uri="{9D8B030D-6E8A-4147-A177-3AD203B41FA5}">
                      <a16:colId xmlns:a16="http://schemas.microsoft.com/office/drawing/2014/main" val="612302310"/>
                    </a:ext>
                  </a:extLst>
                </a:gridCol>
                <a:gridCol w="1208868">
                  <a:extLst>
                    <a:ext uri="{9D8B030D-6E8A-4147-A177-3AD203B41FA5}">
                      <a16:colId xmlns:a16="http://schemas.microsoft.com/office/drawing/2014/main" val="3490472084"/>
                    </a:ext>
                  </a:extLst>
                </a:gridCol>
                <a:gridCol w="1208868">
                  <a:extLst>
                    <a:ext uri="{9D8B030D-6E8A-4147-A177-3AD203B41FA5}">
                      <a16:colId xmlns:a16="http://schemas.microsoft.com/office/drawing/2014/main" val="4257542651"/>
                    </a:ext>
                  </a:extLst>
                </a:gridCol>
                <a:gridCol w="1208868">
                  <a:extLst>
                    <a:ext uri="{9D8B030D-6E8A-4147-A177-3AD203B41FA5}">
                      <a16:colId xmlns:a16="http://schemas.microsoft.com/office/drawing/2014/main" val="3630876445"/>
                    </a:ext>
                  </a:extLst>
                </a:gridCol>
              </a:tblGrid>
              <a:tr h="4174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Tỉnh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XẾP HẠNG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09099"/>
                  </a:ext>
                </a:extLst>
              </a:tr>
              <a:tr h="834997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2022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2020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2019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2018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2017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4338769"/>
                  </a:ext>
                </a:extLst>
              </a:tr>
              <a:tr h="417499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Vĩnh Phúc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1258707"/>
                  </a:ext>
                </a:extLst>
              </a:tr>
              <a:tr h="417499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Ninh Bình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5585380"/>
                  </a:ext>
                </a:extLst>
              </a:tr>
              <a:tr h="417499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Nam Định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98553620"/>
                  </a:ext>
                </a:extLst>
              </a:tr>
              <a:tr h="417499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Hà Nam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9698429"/>
                  </a:ext>
                </a:extLst>
              </a:tr>
              <a:tr h="417499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Thái Bình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7132688"/>
                  </a:ext>
                </a:extLst>
              </a:tr>
              <a:tr h="417499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Hải Dương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5216219"/>
                  </a:ext>
                </a:extLst>
              </a:tr>
              <a:tr h="417499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Bắc Giang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0917891"/>
                  </a:ext>
                </a:extLst>
              </a:tr>
              <a:tr h="417499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18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30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33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34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39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35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375950"/>
                  </a:ext>
                </a:extLst>
              </a:tr>
              <a:tr h="417499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Quảng Ninh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3303822"/>
                  </a:ext>
                </a:extLst>
              </a:tr>
              <a:tr h="417499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Hà Nội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2648293"/>
                  </a:ext>
                </a:extLst>
              </a:tr>
              <a:tr h="417499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Hưng Yên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43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11348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492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82378"/>
            <a:ext cx="12100957" cy="807304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CHÊNH LỆCH GIỮA ĐIỂM THI VÀ ĐIỂM HỌC BẠ</a:t>
            </a:r>
            <a:b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LỊCH SỬ</a:t>
            </a:r>
            <a:endParaRPr 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A073653-DF6A-EFDF-0568-072ECE7AC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9465404"/>
              </p:ext>
            </p:extLst>
          </p:nvPr>
        </p:nvGraphicFramePr>
        <p:xfrm>
          <a:off x="1318161" y="1289682"/>
          <a:ext cx="9951522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4663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82378"/>
            <a:ext cx="12100957" cy="807304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CHÊNH LỆCH GIỮA ĐIỂM THI VÀ ĐIỂM HỌC BẠ</a:t>
            </a:r>
            <a:b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ĐỊA LÍ</a:t>
            </a:r>
            <a:endParaRPr 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A073653-DF6A-EFDF-0568-072ECE7AC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9971686"/>
              </p:ext>
            </p:extLst>
          </p:nvPr>
        </p:nvGraphicFramePr>
        <p:xfrm>
          <a:off x="1318161" y="1289682"/>
          <a:ext cx="9951522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0508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hương diện">
  <a:themeElements>
    <a:clrScheme name="Đỏ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Phương diện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hương diệ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1_Phương diện">
  <a:themeElements>
    <a:clrScheme name="Đỏ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Phương diện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hương diệ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3777</TotalTime>
  <Words>1292</Words>
  <Application>Microsoft Office PowerPoint</Application>
  <PresentationFormat>Widescreen</PresentationFormat>
  <Paragraphs>726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Calibri</vt:lpstr>
      <vt:lpstr>Calibri Light</vt:lpstr>
      <vt:lpstr>Tahoma</vt:lpstr>
      <vt:lpstr>Times New Roman</vt:lpstr>
      <vt:lpstr>Trebuchet MS</vt:lpstr>
      <vt:lpstr>Wingdings 3</vt:lpstr>
      <vt:lpstr>Office Theme</vt:lpstr>
      <vt:lpstr>Phương diện</vt:lpstr>
      <vt:lpstr>1_Phương diện</vt:lpstr>
      <vt:lpstr>ỦY BAN NHÂN DÂN TỈNH BẮC NINH SỞ GIÁO DỤC VÀ ĐÀO TẠO</vt:lpstr>
      <vt:lpstr>PowerPoint Presentation</vt:lpstr>
      <vt:lpstr>THỐNG KÊ KẾT QUẢ THI TN THPT, THI THPT QG MÔN LỊCH SỬ CÁC NĂM</vt:lpstr>
      <vt:lpstr>PowerPoint Presentation</vt:lpstr>
      <vt:lpstr>THỐNG KÊ KẾT QUẢ THI TN THPT, THI THPT QG MÔN ĐỊA LÍ CÁC NĂM</vt:lpstr>
      <vt:lpstr>PowerPoint Presentation</vt:lpstr>
      <vt:lpstr>THỐNG KÊ KẾT QUẢ THI TN THPT, THI THPT QG MÔN GDCD CÁC NĂM</vt:lpstr>
      <vt:lpstr>THỐNG KÊ CHÊNH LỆCH GIỮA ĐIỂM THI VÀ ĐIỂM HỌC BẠ MÔN LỊCH SỬ</vt:lpstr>
      <vt:lpstr>THỐNG KÊ CHÊNH LỆCH GIỮA ĐIỂM THI VÀ ĐIỂM HỌC BẠ MÔN ĐỊA LÍ</vt:lpstr>
      <vt:lpstr>THỐNG KÊ CHÊNH LỆCH GIỮA ĐIỂM THI VÀ ĐIỂM HỌC BẠ MÔN GDCD</vt:lpstr>
      <vt:lpstr>TỔNG ĐIỂM THI MÔN LỊCH SỬ TOÀN TRƯỜNG NĂM 2022 </vt:lpstr>
      <vt:lpstr>TỔNG ĐIỂM THI MÔN ĐỊA LÍ TOÀN TRƯỜNG NĂM 2022 </vt:lpstr>
      <vt:lpstr>TỔNG ĐIỂM THI MÔN GDCD TOÀN TRƯỜNG NĂM 2022 </vt:lpstr>
      <vt:lpstr>THỐNG KÊ ĐIỂM THI MÔN LỊCH SỬ NĂM 2022</vt:lpstr>
      <vt:lpstr>THỐNG KÊ ĐIỂM THI MÔN ĐỊA LÍ NĂM 2022</vt:lpstr>
      <vt:lpstr>THỐNG KÊ ĐIỂM THI MÔN GDCD NĂM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MINH NHIEN</dc:creator>
  <cp:lastModifiedBy>Nhien</cp:lastModifiedBy>
  <cp:revision>130</cp:revision>
  <dcterms:created xsi:type="dcterms:W3CDTF">2022-02-19T03:10:22Z</dcterms:created>
  <dcterms:modified xsi:type="dcterms:W3CDTF">2023-05-18T23:35:08Z</dcterms:modified>
</cp:coreProperties>
</file>