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6FFFF"/>
    <a:srgbClr val="FF99FF"/>
    <a:srgbClr val="FFCCFF"/>
    <a:srgbClr val="CCECFF"/>
    <a:srgbClr val="FF9933"/>
    <a:srgbClr val="FF6600"/>
    <a:srgbClr val="FF8F43"/>
    <a:srgbClr val="FF781D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2" autoAdjust="0"/>
    <p:restoredTop sz="97015" autoAdjust="0"/>
  </p:normalViewPr>
  <p:slideViewPr>
    <p:cSldViewPr>
      <p:cViewPr>
        <p:scale>
          <a:sx n="60" d="100"/>
          <a:sy n="60" d="100"/>
        </p:scale>
        <p:origin x="-175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2F7A2-099A-498B-826C-250672324999}" type="datetimeFigureOut">
              <a:rPr lang="vi-VN" smtClean="0"/>
              <a:t>21/08/2020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C520A-6C7B-447A-8FCD-6FB0FEDF6A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62854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59595-F458-44E0-B940-9929F4B1A6BF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3587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10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PHÐP CỘNG TRONG PH¹M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5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Oval 29"/>
          <p:cNvSpPr/>
          <p:nvPr/>
        </p:nvSpPr>
        <p:spPr>
          <a:xfrm>
            <a:off x="420208" y="1935677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31" name="Rounded Rectangle 30"/>
          <p:cNvSpPr/>
          <p:nvPr/>
        </p:nvSpPr>
        <p:spPr>
          <a:xfrm>
            <a:off x="1518078" y="2077860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23105" y="2105157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sp>
        <p:nvSpPr>
          <p:cNvPr id="35" name="Rounded Rectangle 34"/>
          <p:cNvSpPr/>
          <p:nvPr/>
        </p:nvSpPr>
        <p:spPr>
          <a:xfrm>
            <a:off x="897624" y="3138941"/>
            <a:ext cx="8093975" cy="272845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3291341"/>
            <a:ext cx="1028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3330755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768" y="3330754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172" y="3291341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985" y="3330755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801" y="3330754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205" y="3291341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40767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818" y="40767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Rounded Rectangle 51"/>
          <p:cNvSpPr/>
          <p:nvPr/>
        </p:nvSpPr>
        <p:spPr>
          <a:xfrm>
            <a:off x="6705600" y="3274073"/>
            <a:ext cx="624495" cy="606704"/>
          </a:xfrm>
          <a:prstGeom prst="roundRect">
            <a:avLst/>
          </a:prstGeom>
          <a:solidFill>
            <a:srgbClr val="FF8F43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709878" y="4041496"/>
            <a:ext cx="624495" cy="60670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" name="Straight Connector 53"/>
          <p:cNvCxnSpPr>
            <a:stCxn id="52" idx="3"/>
            <a:endCxn id="72" idx="1"/>
          </p:cNvCxnSpPr>
          <p:nvPr/>
        </p:nvCxnSpPr>
        <p:spPr>
          <a:xfrm>
            <a:off x="7330095" y="3577425"/>
            <a:ext cx="880281" cy="407290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1"/>
          <p:cNvSpPr/>
          <p:nvPr/>
        </p:nvSpPr>
        <p:spPr>
          <a:xfrm>
            <a:off x="8210376" y="3681363"/>
            <a:ext cx="624495" cy="606704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3" name="Straight Connector 72"/>
          <p:cNvCxnSpPr>
            <a:stCxn id="53" idx="3"/>
            <a:endCxn id="72" idx="1"/>
          </p:cNvCxnSpPr>
          <p:nvPr/>
        </p:nvCxnSpPr>
        <p:spPr>
          <a:xfrm flipV="1">
            <a:off x="7334373" y="3984715"/>
            <a:ext cx="876003" cy="360133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1066800" y="4816366"/>
            <a:ext cx="2608567" cy="914400"/>
            <a:chOff x="1066800" y="4816366"/>
            <a:chExt cx="2608567" cy="914400"/>
          </a:xfrm>
        </p:grpSpPr>
        <p:sp>
          <p:nvSpPr>
            <p:cNvPr id="43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6 +  2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962400" y="4829502"/>
            <a:ext cx="2608567" cy="914400"/>
            <a:chOff x="1066800" y="4816366"/>
            <a:chExt cx="2608567" cy="914400"/>
          </a:xfrm>
        </p:grpSpPr>
        <p:sp>
          <p:nvSpPr>
            <p:cNvPr id="77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+  6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3198243" y="4985980"/>
            <a:ext cx="32272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093370" y="5000298"/>
            <a:ext cx="32272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56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7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897624" y="533400"/>
            <a:ext cx="8093975" cy="272845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685800"/>
            <a:ext cx="1028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725214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768" y="725213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172" y="685800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985" y="725214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801" y="725213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1471159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818" y="1471159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ounded Rectangle 28"/>
          <p:cNvSpPr/>
          <p:nvPr/>
        </p:nvSpPr>
        <p:spPr>
          <a:xfrm>
            <a:off x="6705600" y="668532"/>
            <a:ext cx="624495" cy="606704"/>
          </a:xfrm>
          <a:prstGeom prst="roundRect">
            <a:avLst/>
          </a:prstGeom>
          <a:solidFill>
            <a:srgbClr val="FF8F43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709878" y="1435955"/>
            <a:ext cx="624495" cy="60670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Straight Connector 30"/>
          <p:cNvCxnSpPr>
            <a:stCxn id="29" idx="3"/>
            <a:endCxn id="32" idx="1"/>
          </p:cNvCxnSpPr>
          <p:nvPr/>
        </p:nvCxnSpPr>
        <p:spPr>
          <a:xfrm>
            <a:off x="7330095" y="971884"/>
            <a:ext cx="880281" cy="407290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8210376" y="1075822"/>
            <a:ext cx="624495" cy="606704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Straight Connector 32"/>
          <p:cNvCxnSpPr>
            <a:stCxn id="30" idx="3"/>
            <a:endCxn id="32" idx="1"/>
          </p:cNvCxnSpPr>
          <p:nvPr/>
        </p:nvCxnSpPr>
        <p:spPr>
          <a:xfrm flipV="1">
            <a:off x="7334373" y="1379174"/>
            <a:ext cx="876003" cy="360133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1066800" y="2210825"/>
            <a:ext cx="2608567" cy="914400"/>
            <a:chOff x="1066800" y="4816366"/>
            <a:chExt cx="2608567" cy="914400"/>
          </a:xfrm>
        </p:grpSpPr>
        <p:sp>
          <p:nvSpPr>
            <p:cNvPr id="35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 +  4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962400" y="2223961"/>
            <a:ext cx="2608567" cy="914400"/>
            <a:chOff x="1066800" y="4816366"/>
            <a:chExt cx="2608567" cy="914400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+  5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198243" y="2380439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93370" y="2394757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000" b="1" dirty="0">
              <a:solidFill>
                <a:srgbClr val="FF0000"/>
              </a:solidFill>
            </a:endParaRPr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205" y="1471159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071" y="1471159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Rounded Rectangle 43"/>
          <p:cNvSpPr/>
          <p:nvPr/>
        </p:nvSpPr>
        <p:spPr>
          <a:xfrm>
            <a:off x="897624" y="3672341"/>
            <a:ext cx="8093975" cy="272845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0" y="3824741"/>
            <a:ext cx="1028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c)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3864155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768" y="3864154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172" y="3824741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985" y="3864155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818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Rounded Rectangle 52"/>
          <p:cNvSpPr/>
          <p:nvPr/>
        </p:nvSpPr>
        <p:spPr>
          <a:xfrm>
            <a:off x="6705600" y="3807473"/>
            <a:ext cx="624495" cy="606704"/>
          </a:xfrm>
          <a:prstGeom prst="roundRect">
            <a:avLst/>
          </a:prstGeom>
          <a:solidFill>
            <a:srgbClr val="FF8F43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709878" y="4574896"/>
            <a:ext cx="624495" cy="60670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Straight Connector 54"/>
          <p:cNvCxnSpPr>
            <a:stCxn id="53" idx="3"/>
            <a:endCxn id="56" idx="1"/>
          </p:cNvCxnSpPr>
          <p:nvPr/>
        </p:nvCxnSpPr>
        <p:spPr>
          <a:xfrm>
            <a:off x="7330095" y="4110825"/>
            <a:ext cx="880281" cy="407290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8210376" y="4214763"/>
            <a:ext cx="624495" cy="606704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Straight Connector 56"/>
          <p:cNvCxnSpPr>
            <a:stCxn id="54" idx="3"/>
            <a:endCxn id="56" idx="1"/>
          </p:cNvCxnSpPr>
          <p:nvPr/>
        </p:nvCxnSpPr>
        <p:spPr>
          <a:xfrm flipV="1">
            <a:off x="7334373" y="4518115"/>
            <a:ext cx="876003" cy="360133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1066800" y="5349766"/>
            <a:ext cx="2608567" cy="914400"/>
            <a:chOff x="1066800" y="4816366"/>
            <a:chExt cx="2608567" cy="914400"/>
          </a:xfrm>
        </p:grpSpPr>
        <p:sp>
          <p:nvSpPr>
            <p:cNvPr id="59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 + 6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962400" y="5362902"/>
            <a:ext cx="2608567" cy="914400"/>
            <a:chOff x="1066800" y="4816366"/>
            <a:chExt cx="2608567" cy="914400"/>
          </a:xfrm>
        </p:grpSpPr>
        <p:sp>
          <p:nvSpPr>
            <p:cNvPr id="62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6 + 4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3066638" y="5582444"/>
            <a:ext cx="592963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500" b="1" dirty="0">
              <a:solidFill>
                <a:srgbClr val="FF0000"/>
              </a:solidFill>
            </a:endParaRPr>
          </a:p>
        </p:txBody>
      </p:sp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205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071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970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836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0" name="TextBox 69"/>
          <p:cNvSpPr txBox="1"/>
          <p:nvPr/>
        </p:nvSpPr>
        <p:spPr>
          <a:xfrm>
            <a:off x="5962238" y="5584205"/>
            <a:ext cx="592963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94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500"/>
                            </p:stCondLst>
                            <p:childTnLst>
                              <p:par>
                                <p:cTn id="1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2" grpId="0" animBg="1"/>
      <p:bldP spid="53" grpId="0" animBg="1"/>
      <p:bldP spid="54" grpId="0" animBg="1"/>
      <p:bldP spid="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16764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37648" y="1922772"/>
            <a:ext cx="22557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nhẩm</a:t>
            </a:r>
            <a:endParaRPr lang="vi-VN" sz="32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76826" y="3069639"/>
            <a:ext cx="66479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7 + 1	6 + 2	5 + 3	4 + 4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1 + 7	2 + 6	3 + 5	8 + 0</a:t>
            </a:r>
            <a:endParaRPr lang="vi-VN" sz="3200" b="1" dirty="0">
              <a:solidFill>
                <a:srgbClr val="0066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3316" y="3069639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5243" y="3785562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47882" y="3061574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49809" y="3777497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76682" y="3061750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78609" y="3777673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05482" y="3061750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07409" y="3777673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18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1600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518078" y="17423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3105" y="17696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05987"/>
              </p:ext>
            </p:extLst>
          </p:nvPr>
        </p:nvGraphicFramePr>
        <p:xfrm>
          <a:off x="1142998" y="3048001"/>
          <a:ext cx="7315200" cy="205739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  <a:gridCol w="1219200"/>
              </a:tblGrid>
              <a:tr h="692209">
                <a:tc rowSpan="2">
                  <a:txBody>
                    <a:bodyPr/>
                    <a:lstStyle/>
                    <a:p>
                      <a:endParaRPr lang="en-US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vi-VN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692209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672981"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5828" y="4520625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2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95133" y="4504859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81600" y="453231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7000" y="453231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96200" y="453231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1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6858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518078" y="8279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3105" y="8552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52600"/>
            <a:ext cx="4552950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04800" y="20574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a)</a:t>
            </a:r>
            <a:endParaRPr lang="vi-VN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" y="45720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b)</a:t>
            </a:r>
            <a:endParaRPr lang="vi-VN" sz="32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724400"/>
            <a:ext cx="4232497" cy="1621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" name="Group 33"/>
          <p:cNvGrpSpPr/>
          <p:nvPr/>
        </p:nvGrpSpPr>
        <p:grpSpPr>
          <a:xfrm>
            <a:off x="5671049" y="2624985"/>
            <a:ext cx="3021468" cy="598379"/>
            <a:chOff x="3524472" y="5334000"/>
            <a:chExt cx="3021468" cy="598379"/>
          </a:xfrm>
        </p:grpSpPr>
        <p:grpSp>
          <p:nvGrpSpPr>
            <p:cNvPr id="35" name="Group 34"/>
            <p:cNvGrpSpPr/>
            <p:nvPr/>
          </p:nvGrpSpPr>
          <p:grpSpPr>
            <a:xfrm>
              <a:off x="3524472" y="5334000"/>
              <a:ext cx="2419128" cy="598379"/>
              <a:chOff x="2803044" y="5410200"/>
              <a:chExt cx="2419128" cy="598379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2803044" y="5410200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26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3413332" y="5413001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:endParaRPr lang="vi-VN" sz="2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4022244" y="5416138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26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4632532" y="5418939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endParaRPr lang="vi-VN" sz="2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6" name="Rounded Rectangle 35"/>
            <p:cNvSpPr/>
            <p:nvPr/>
          </p:nvSpPr>
          <p:spPr>
            <a:xfrm>
              <a:off x="5956300" y="5342739"/>
              <a:ext cx="589640" cy="589640"/>
            </a:xfrm>
            <a:prstGeom prst="roundRect">
              <a:avLst/>
            </a:prstGeom>
            <a:ln>
              <a:solidFill>
                <a:srgbClr val="FF993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1" name="TextBox 39"/>
          <p:cNvSpPr txBox="1"/>
          <p:nvPr/>
        </p:nvSpPr>
        <p:spPr>
          <a:xfrm>
            <a:off x="5782924" y="2675831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39"/>
          <p:cNvSpPr txBox="1"/>
          <p:nvPr/>
        </p:nvSpPr>
        <p:spPr>
          <a:xfrm>
            <a:off x="7014653" y="2675831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39"/>
          <p:cNvSpPr txBox="1"/>
          <p:nvPr/>
        </p:nvSpPr>
        <p:spPr>
          <a:xfrm>
            <a:off x="8234864" y="2675831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5619750" y="5236161"/>
            <a:ext cx="3021468" cy="598379"/>
            <a:chOff x="3524472" y="5334000"/>
            <a:chExt cx="3021468" cy="598379"/>
          </a:xfrm>
        </p:grpSpPr>
        <p:grpSp>
          <p:nvGrpSpPr>
            <p:cNvPr id="45" name="Group 44"/>
            <p:cNvGrpSpPr/>
            <p:nvPr/>
          </p:nvGrpSpPr>
          <p:grpSpPr>
            <a:xfrm>
              <a:off x="3524472" y="5334000"/>
              <a:ext cx="2419128" cy="598379"/>
              <a:chOff x="2803044" y="5410200"/>
              <a:chExt cx="2419128" cy="598379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2803044" y="5410200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26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3413332" y="5413001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:endParaRPr lang="vi-VN" sz="2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4022244" y="5416138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26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4632532" y="5418939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endParaRPr lang="vi-VN" sz="2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5956300" y="5342739"/>
              <a:ext cx="589640" cy="589640"/>
            </a:xfrm>
            <a:prstGeom prst="roundRect">
              <a:avLst/>
            </a:prstGeom>
            <a:ln>
              <a:solidFill>
                <a:srgbClr val="FF993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" name="TextBox 39"/>
          <p:cNvSpPr txBox="1"/>
          <p:nvPr/>
        </p:nvSpPr>
        <p:spPr>
          <a:xfrm>
            <a:off x="5731625" y="5287007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39"/>
          <p:cNvSpPr txBox="1"/>
          <p:nvPr/>
        </p:nvSpPr>
        <p:spPr>
          <a:xfrm>
            <a:off x="6963354" y="5287007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39"/>
          <p:cNvSpPr txBox="1"/>
          <p:nvPr/>
        </p:nvSpPr>
        <p:spPr>
          <a:xfrm>
            <a:off x="8187566" y="5287007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73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51" grpId="0" animBg="1"/>
      <p:bldP spid="52" grpId="0" animBg="1"/>
      <p:bldP spid="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03" y="228600"/>
            <a:ext cx="367896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96002" y="1732002"/>
            <a:ext cx="3108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em</a:t>
            </a:r>
            <a:endParaRPr lang="vi-VN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8600" y="2092656"/>
            <a:ext cx="845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Úp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dưới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đây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bất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kì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019490"/>
            <a:ext cx="8458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Úp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dưới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đây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bất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kì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vi-VN" sz="2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357765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Nếu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(VD: </a:t>
            </a:r>
            <a:r>
              <a:rPr lang="en-US" sz="2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 + 0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thì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giữ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nếu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thì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xếp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trả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thúc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524000" y="3108319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+ 0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3999" y="3622609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+ 2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95601" y="3113344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+ 3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895600" y="3627634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+ 1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254063" y="3108319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+ 1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254062" y="3622609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+ 2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625664" y="3113344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+ 4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625663" y="3627634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+ 4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087715" y="3100091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+ 3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087714" y="3614381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537137" y="4427828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537136" y="4942118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908738" y="4432853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908737" y="4947143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67200" y="4427828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267199" y="4942118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638801" y="4432853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638800" y="4947143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7100852" y="4419600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100851" y="4933890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90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278</Words>
  <Application>Microsoft Office PowerPoint</Application>
  <PresentationFormat>On-screen Show (4:3)</PresentationFormat>
  <Paragraphs>117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51</cp:revision>
  <dcterms:created xsi:type="dcterms:W3CDTF">2006-08-16T00:00:00Z</dcterms:created>
  <dcterms:modified xsi:type="dcterms:W3CDTF">2020-08-21T09:22:14Z</dcterms:modified>
</cp:coreProperties>
</file>