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6"/>
  </p:notesMasterIdLst>
  <p:sldIdLst>
    <p:sldId id="305" r:id="rId4"/>
    <p:sldId id="306" r:id="rId5"/>
    <p:sldId id="257" r:id="rId6"/>
    <p:sldId id="264" r:id="rId7"/>
    <p:sldId id="269" r:id="rId8"/>
    <p:sldId id="272" r:id="rId9"/>
    <p:sldId id="271" r:id="rId10"/>
    <p:sldId id="270" r:id="rId11"/>
    <p:sldId id="267" r:id="rId12"/>
    <p:sldId id="268" r:id="rId13"/>
    <p:sldId id="266" r:id="rId14"/>
    <p:sldId id="265" r:id="rId15"/>
    <p:sldId id="258" r:id="rId16"/>
    <p:sldId id="262" r:id="rId17"/>
    <p:sldId id="263" r:id="rId18"/>
    <p:sldId id="440" r:id="rId19"/>
    <p:sldId id="452" r:id="rId20"/>
    <p:sldId id="439" r:id="rId21"/>
    <p:sldId id="449" r:id="rId22"/>
    <p:sldId id="453" r:id="rId23"/>
    <p:sldId id="445" r:id="rId24"/>
    <p:sldId id="4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493C2-773D-4D20-9C02-F5BB36664E09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C31E4-44E6-4ED9-A8EA-1819F7FA0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44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681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6857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025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74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38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271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1120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586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5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732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664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23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8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43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900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71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623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11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426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3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647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19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641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737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3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3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13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5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2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74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4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7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0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4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9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8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7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3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16D2-AC0E-4911-85B8-3C1FA24A02F8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AFB0C-59AE-4E99-A5C6-799169D24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5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48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2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66" y="1605607"/>
            <a:ext cx="11373668" cy="17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43813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Dự đoán tuổi Ngọ năm Tân Sửu 2021: Nhiều biến động, thực sự nỗ lực sẽ thành  công">
            <a:extLst>
              <a:ext uri="{FF2B5EF4-FFF2-40B4-BE49-F238E27FC236}">
                <a16:creationId xmlns:a16="http://schemas.microsoft.com/office/drawing/2014/main" id="{32A5C225-C770-4AC7-A86E-56E3A103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50" y="1107799"/>
            <a:ext cx="4129915" cy="44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gày Xuất hành, Khai trương, Động thổ năm Giáp Ngọ 2014">
            <a:extLst>
              <a:ext uri="{FF2B5EF4-FFF2-40B4-BE49-F238E27FC236}">
                <a16:creationId xmlns:a16="http://schemas.microsoft.com/office/drawing/2014/main" id="{1FFDE7F4-10D9-420F-A4BE-7E56824D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41" y="1364594"/>
            <a:ext cx="3734569" cy="40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71F01-E406-43C7-AC6B-C4A75B04C6D8}"/>
              </a:ext>
            </a:extLst>
          </p:cNvPr>
          <p:cNvSpPr txBox="1"/>
          <p:nvPr/>
        </p:nvSpPr>
        <p:spPr>
          <a:xfrm>
            <a:off x="6107595" y="738903"/>
            <a:ext cx="522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9B69B-5239-4129-98B8-FCCEC0D8A594}"/>
              </a:ext>
            </a:extLst>
          </p:cNvPr>
          <p:cNvSpPr txBox="1"/>
          <p:nvPr/>
        </p:nvSpPr>
        <p:spPr>
          <a:xfrm>
            <a:off x="7311525" y="540859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Ngọ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8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AutoShape 2" descr="Tìm hiểu nhiều hơn 113 con dê hoạt hình dễ thương mới nhất - Tin Học Vu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6289905" y="777373"/>
            <a:ext cx="489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Mùi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Xem phong thủy bàn làm việc cho người tuổi Mùi chi tiết nhất - Chairking">
            <a:extLst>
              <a:ext uri="{FF2B5EF4-FFF2-40B4-BE49-F238E27FC236}">
                <a16:creationId xmlns:a16="http://schemas.microsoft.com/office/drawing/2014/main" id="{00A315A6-DBA6-4E10-809B-DA5AD559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57" y="1088450"/>
            <a:ext cx="3915295" cy="457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uổi Tân Mùi nên cưới năm nào? Xem ngày cưới, tuổi cưới đẹp cho Tân Mùi">
            <a:extLst>
              <a:ext uri="{FF2B5EF4-FFF2-40B4-BE49-F238E27FC236}">
                <a16:creationId xmlns:a16="http://schemas.microsoft.com/office/drawing/2014/main" id="{73D284A3-0C95-4757-A027-FA5B3BA51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17" y="1409226"/>
            <a:ext cx="3588179" cy="35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FFC6D3-9436-445E-8BAE-6F57B1231BE7}"/>
              </a:ext>
            </a:extLst>
          </p:cNvPr>
          <p:cNvSpPr txBox="1"/>
          <p:nvPr/>
        </p:nvSpPr>
        <p:spPr>
          <a:xfrm>
            <a:off x="7214063" y="517300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dê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4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AutoShape 2" descr="Chọn lọc 20 Hình ảnh con khỉ hoạt hình dễ thương cho bé yê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256" y="1866366"/>
            <a:ext cx="3409614" cy="2970677"/>
          </a:xfrm>
          <a:prstGeom prst="rect">
            <a:avLst/>
          </a:prstGeom>
        </p:spPr>
      </p:pic>
      <p:pic>
        <p:nvPicPr>
          <p:cNvPr id="9220" name="Picture 4" descr="Tử vi tuổi Thân năm Quý Mão 2023 về công danh, sự nghiệp và tình duyên">
            <a:extLst>
              <a:ext uri="{FF2B5EF4-FFF2-40B4-BE49-F238E27FC236}">
                <a16:creationId xmlns:a16="http://schemas.microsoft.com/office/drawing/2014/main" id="{9FA10210-F9C3-43FB-BC56-A0721E6EF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16" y="1154259"/>
            <a:ext cx="4115650" cy="44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A3D5D2-9B98-46D6-9FC0-B6F4D687D8D7}"/>
              </a:ext>
            </a:extLst>
          </p:cNvPr>
          <p:cNvSpPr txBox="1"/>
          <p:nvPr/>
        </p:nvSpPr>
        <p:spPr>
          <a:xfrm>
            <a:off x="6289905" y="777373"/>
            <a:ext cx="4896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904F1A-5C18-4BBD-826F-72696C462914}"/>
              </a:ext>
            </a:extLst>
          </p:cNvPr>
          <p:cNvSpPr txBox="1"/>
          <p:nvPr/>
        </p:nvSpPr>
        <p:spPr>
          <a:xfrm>
            <a:off x="7214063" y="517300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khỉ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9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135961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81947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11590383" y="6032661"/>
            <a:ext cx="364415" cy="639127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Tuổi Dậu (Tuổi Gà) Hợp Màu Gì? Cách chọn màu cho người tuổi dậu đem lại tài  lộc bình an">
            <a:extLst>
              <a:ext uri="{FF2B5EF4-FFF2-40B4-BE49-F238E27FC236}">
                <a16:creationId xmlns:a16="http://schemas.microsoft.com/office/drawing/2014/main" id="{FC5D028C-45BD-4391-8C81-79B16D80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7" y="1086678"/>
            <a:ext cx="4114481" cy="46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22;p3">
            <a:extLst>
              <a:ext uri="{FF2B5EF4-FFF2-40B4-BE49-F238E27FC236}">
                <a16:creationId xmlns:a16="http://schemas.microsoft.com/office/drawing/2014/main" id="{B2DDD218-742D-4825-8A9D-3B326DDB4450}"/>
              </a:ext>
            </a:extLst>
          </p:cNvPr>
          <p:cNvSpPr/>
          <p:nvPr/>
        </p:nvSpPr>
        <p:spPr>
          <a:xfrm>
            <a:off x="6232543" y="413397"/>
            <a:ext cx="5120638" cy="5934393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32AAF6-6843-4B1E-BB9A-27ED56A0F408}"/>
              </a:ext>
            </a:extLst>
          </p:cNvPr>
          <p:cNvSpPr txBox="1"/>
          <p:nvPr/>
        </p:nvSpPr>
        <p:spPr>
          <a:xfrm>
            <a:off x="6232543" y="609624"/>
            <a:ext cx="4896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Tuổi dậu trong năm dậu hợp màu gì?">
            <a:extLst>
              <a:ext uri="{FF2B5EF4-FFF2-40B4-BE49-F238E27FC236}">
                <a16:creationId xmlns:a16="http://schemas.microsoft.com/office/drawing/2014/main" id="{940980CF-2455-430C-BF56-1B6994D7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84" y="1942331"/>
            <a:ext cx="3697356" cy="299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5D0244-9BB8-457F-8901-AE1A4A4D566C}"/>
              </a:ext>
            </a:extLst>
          </p:cNvPr>
          <p:cNvSpPr txBox="1"/>
          <p:nvPr/>
        </p:nvSpPr>
        <p:spPr>
          <a:xfrm>
            <a:off x="7207573" y="5188684"/>
            <a:ext cx="284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Dậu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88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32289" y="1626132"/>
            <a:ext cx="46322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Tuổi Tuất hợp hướng nào? Chọn hướng nhà cho người tuổi Tuất">
            <a:extLst>
              <a:ext uri="{FF2B5EF4-FFF2-40B4-BE49-F238E27FC236}">
                <a16:creationId xmlns:a16="http://schemas.microsoft.com/office/drawing/2014/main" id="{CE048049-E632-43C9-88E1-9AAEFCF5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87" y="1006959"/>
            <a:ext cx="3899765" cy="45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51590F-DBF0-4DE2-9B91-B735625216F1}"/>
              </a:ext>
            </a:extLst>
          </p:cNvPr>
          <p:cNvSpPr txBox="1"/>
          <p:nvPr/>
        </p:nvSpPr>
        <p:spPr>
          <a:xfrm>
            <a:off x="6092388" y="629920"/>
            <a:ext cx="512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 descr="Top 114+ về cute hình vẽ con chó đáng yêu - Eteachers">
            <a:extLst>
              <a:ext uri="{FF2B5EF4-FFF2-40B4-BE49-F238E27FC236}">
                <a16:creationId xmlns:a16="http://schemas.microsoft.com/office/drawing/2014/main" id="{A698E5F7-9748-4B1F-BAEB-A4BF2241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49" y="1407562"/>
            <a:ext cx="3997536" cy="38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BE4846-94A5-4C1B-A0FD-E22BA587CB8B}"/>
              </a:ext>
            </a:extLst>
          </p:cNvPr>
          <p:cNvSpPr txBox="1"/>
          <p:nvPr/>
        </p:nvSpPr>
        <p:spPr>
          <a:xfrm>
            <a:off x="7214063" y="517300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chó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16" name="Picture 4" descr="Chi tiết hơn 93 hình nền tuổi hợi không thể bỏ qua - CB">
            <a:extLst>
              <a:ext uri="{FF2B5EF4-FFF2-40B4-BE49-F238E27FC236}">
                <a16:creationId xmlns:a16="http://schemas.microsoft.com/office/drawing/2014/main" id="{D0095E7A-B743-4CA9-84A1-260FB2B6C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8"/>
          <a:stretch/>
        </p:blipFill>
        <p:spPr bwMode="auto">
          <a:xfrm>
            <a:off x="6894469" y="1860871"/>
            <a:ext cx="3600357" cy="29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uổi Hợi (Tuổi Lợn) Hợp Màu Gì? Cách chọn màu cho người tuổi Hợi hợp phong  thuỷ nhất">
            <a:extLst>
              <a:ext uri="{FF2B5EF4-FFF2-40B4-BE49-F238E27FC236}">
                <a16:creationId xmlns:a16="http://schemas.microsoft.com/office/drawing/2014/main" id="{0A04F9BC-4969-4564-BF53-86E9F9AE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46" y="1083400"/>
            <a:ext cx="4130771" cy="4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C20F92-7975-4E94-B875-D68B4C7AD642}"/>
              </a:ext>
            </a:extLst>
          </p:cNvPr>
          <p:cNvSpPr txBox="1"/>
          <p:nvPr/>
        </p:nvSpPr>
        <p:spPr>
          <a:xfrm>
            <a:off x="6065585" y="820785"/>
            <a:ext cx="512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Hợi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3E7C9-A40C-4BD6-95D6-642910FC12EE}"/>
              </a:ext>
            </a:extLst>
          </p:cNvPr>
          <p:cNvSpPr txBox="1"/>
          <p:nvPr/>
        </p:nvSpPr>
        <p:spPr>
          <a:xfrm>
            <a:off x="7214063" y="517300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lợn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3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" y="-91526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5FD25B-2F2C-E21E-D48C-599367EB0225}"/>
              </a:ext>
            </a:extLst>
          </p:cNvPr>
          <p:cNvSpPr txBox="1"/>
          <p:nvPr/>
        </p:nvSpPr>
        <p:spPr>
          <a:xfrm>
            <a:off x="622852" y="899126"/>
            <a:ext cx="10946296" cy="64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7051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giáp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0E967B8-D66F-4840-BBB6-97138A2D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9999" r="24463" b="15294"/>
          <a:stretch>
            <a:fillRect/>
          </a:stretch>
        </p:blipFill>
        <p:spPr bwMode="auto">
          <a:xfrm>
            <a:off x="0" y="1903112"/>
            <a:ext cx="12189921" cy="41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698" y="4415622"/>
            <a:ext cx="4899565" cy="22910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D583A-B4AB-2275-98AC-B62CF26CE859}"/>
              </a:ext>
            </a:extLst>
          </p:cNvPr>
          <p:cNvSpPr txBox="1"/>
          <p:nvPr/>
        </p:nvSpPr>
        <p:spPr>
          <a:xfrm>
            <a:off x="2627243" y="776065"/>
            <a:ext cx="6957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THẢO LUẬN - TRAO ĐỔI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6E096-BFE0-44CE-8A4E-516C6F896358}"/>
              </a:ext>
            </a:extLst>
          </p:cNvPr>
          <p:cNvSpPr txBox="1"/>
          <p:nvPr/>
        </p:nvSpPr>
        <p:spPr>
          <a:xfrm>
            <a:off x="202038" y="1845279"/>
            <a:ext cx="11592397" cy="270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marL="742950" lvl="0" indent="-742950">
              <a:lnSpc>
                <a:spcPct val="200000"/>
              </a:lnSpc>
              <a:buFontTx/>
              <a:buAutoNum type="alphaLcParenR"/>
            </a:pP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giáp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tuổi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điểm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D583A-B4AB-2275-98AC-B62CF26CE859}"/>
              </a:ext>
            </a:extLst>
          </p:cNvPr>
          <p:cNvSpPr txBox="1"/>
          <p:nvPr/>
        </p:nvSpPr>
        <p:spPr>
          <a:xfrm>
            <a:off x="2135560" y="1196752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6FFFD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BÁO CÁO KẾT QUẢ THẢO LUẬN</a:t>
            </a:r>
            <a:endParaRPr kumimoji="0" lang="en-US" sz="3600" b="1" i="0" u="none" strike="noStrike" kern="0" cap="none" spc="0" normalizeH="0" baseline="0" noProof="0" dirty="0">
              <a:ln w="127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7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DAC6-0360-E348-2F57-3546809C3095}"/>
              </a:ext>
            </a:extLst>
          </p:cNvPr>
          <p:cNvSpPr txBox="1"/>
          <p:nvPr/>
        </p:nvSpPr>
        <p:spPr>
          <a:xfrm>
            <a:off x="623392" y="1251813"/>
            <a:ext cx="11377264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VIỆC CÁ  NHÂN VÀ BÁO CÁO KẾT QUẢ TRƯỚC LỚP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2D2D8A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1E2813FB-EF52-4C16-A031-A507D6658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4484109"/>
            <a:ext cx="3624904" cy="1866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1DCCFD-78F9-4658-ADC7-E42079E169D3}"/>
              </a:ext>
            </a:extLst>
          </p:cNvPr>
          <p:cNvSpPr/>
          <p:nvPr/>
        </p:nvSpPr>
        <p:spPr>
          <a:xfrm>
            <a:off x="217110" y="2201320"/>
            <a:ext cx="12000656" cy="214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Viết đoạn văn (hoặc 4 </a:t>
            </a:r>
            <a:r>
              <a:rPr lang="vi-VN" sz="2700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–</a:t>
            </a: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6 d</a:t>
            </a: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UTM Avo" panose="02040603050506020204" pitchFamily="18" charset="0"/>
              </a:rPr>
              <a:t>ò</a:t>
            </a: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ng th</a:t>
            </a: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UTM Avo" panose="02040603050506020204" pitchFamily="18" charset="0"/>
              </a:rPr>
              <a:t>ơ</a:t>
            </a: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) theo một trong hai nội dung sau:</a:t>
            </a:r>
            <a:endParaRPr lang="vi-VN" sz="27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a) Con giáp mà em thích.</a:t>
            </a:r>
            <a:endParaRPr lang="vi-VN" sz="27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b) Con giáp là tuổi của em.</a:t>
            </a:r>
            <a:endParaRPr lang="en-US" sz="2700" dirty="0">
              <a:solidFill>
                <a:srgbClr val="00B050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Trang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cho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bài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viết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bằng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tranh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hoặc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ảnh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con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vật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!</a:t>
            </a:r>
            <a:endParaRPr lang="vi-VN" sz="27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3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578194" y="19385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9AE0B-4A33-51B7-6854-D3A6979203F2}"/>
              </a:ext>
            </a:extLst>
          </p:cNvPr>
          <p:cNvSpPr txBox="1"/>
          <p:nvPr/>
        </p:nvSpPr>
        <p:spPr>
          <a:xfrm>
            <a:off x="4452606" y="170080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35360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grpSp>
        <p:nvGrpSpPr>
          <p:cNvPr id="105" name="Google Shape;105;p2"/>
          <p:cNvGrpSpPr/>
          <p:nvPr/>
        </p:nvGrpSpPr>
        <p:grpSpPr>
          <a:xfrm>
            <a:off x="6096000" y="219075"/>
            <a:ext cx="5479049" cy="6419850"/>
            <a:chOff x="3483976" y="219075"/>
            <a:chExt cx="5479049" cy="6419850"/>
          </a:xfrm>
        </p:grpSpPr>
        <p:sp>
          <p:nvSpPr>
            <p:cNvPr id="106" name="Google Shape;106;p2"/>
            <p:cNvSpPr/>
            <p:nvPr/>
          </p:nvSpPr>
          <p:spPr>
            <a:xfrm>
              <a:off x="3483979" y="219075"/>
              <a:ext cx="5479046" cy="641985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37835" r="-37833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794760" y="353961"/>
              <a:ext cx="4985446" cy="60960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753818" y="219075"/>
              <a:ext cx="77854" cy="6419850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5400000">
              <a:off x="3573589" y="798482"/>
              <a:ext cx="168467" cy="347693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5400000">
              <a:off x="3476459" y="5603137"/>
              <a:ext cx="362728" cy="347693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5400000">
              <a:off x="3573590" y="5956323"/>
              <a:ext cx="168467" cy="347693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367678" y="4127064"/>
              <a:ext cx="3981488" cy="45719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000" scaled="0"/>
            </a:gradFill>
            <a:ln>
              <a:noFill/>
            </a:ln>
            <a:effectLst>
              <a:outerShdw blurRad="50800" dist="50800" dir="5400000" sx="102000" sy="102000" algn="t" rotWithShape="0">
                <a:srgbClr val="000000">
                  <a:alpha val="6666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60104" y="1628054"/>
            <a:ext cx="4715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chemeClr val="bg1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12 CON GIÁP</a:t>
            </a:r>
          </a:p>
        </p:txBody>
      </p:sp>
      <p:pic>
        <p:nvPicPr>
          <p:cNvPr id="5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7275" y="6246761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1882" y="2881685"/>
            <a:ext cx="463786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gọn</a:t>
            </a:r>
            <a:endParaRPr lang="vi-VN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1">
            <a:extLst>
              <a:ext uri="{FF2B5EF4-FFF2-40B4-BE49-F238E27FC236}">
                <a16:creationId xmlns:a16="http://schemas.microsoft.com/office/drawing/2014/main" id="{2B1CA9B6-5C9E-4D69-B980-5EFC05D6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9999" r="24463" b="15294"/>
          <a:stretch>
            <a:fillRect/>
          </a:stretch>
        </p:blipFill>
        <p:spPr bwMode="auto">
          <a:xfrm>
            <a:off x="133763" y="219075"/>
            <a:ext cx="5829473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 numSld="5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07490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AutoShape 2" descr="Tuổi Tý Là Con Gì? Sinh Năm Bao Nhiêu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7547401" y="5227006"/>
            <a:ext cx="267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chuột</a:t>
            </a:r>
            <a:endParaRPr lang="vi-VN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63B90-17EF-47E9-BFC4-EE5F42CAABB0}"/>
              </a:ext>
            </a:extLst>
          </p:cNvPr>
          <p:cNvSpPr txBox="1"/>
          <p:nvPr/>
        </p:nvSpPr>
        <p:spPr>
          <a:xfrm>
            <a:off x="6366614" y="738903"/>
            <a:ext cx="493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Tí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đ</a:t>
            </a:r>
            <a:r>
              <a:rPr lang="vi-V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ợc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id="{FCB4D781-AF4C-4C0C-B7DD-933E422F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9117" r="31239" b="3529"/>
          <a:stretch>
            <a:fillRect/>
          </a:stretch>
        </p:blipFill>
        <p:spPr bwMode="auto">
          <a:xfrm>
            <a:off x="7473134" y="1827896"/>
            <a:ext cx="2744291" cy="326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Ý nghĩa đặc biệt của tượng chuột trong phong thủy - Xưởng Gốm Sứ Việt - Sản  Xuất Gốm Sứ Theo Yêu Cầu">
            <a:extLst>
              <a:ext uri="{FF2B5EF4-FFF2-40B4-BE49-F238E27FC236}">
                <a16:creationId xmlns:a16="http://schemas.microsoft.com/office/drawing/2014/main" id="{949F0817-2E74-4A1A-AE3E-9378A5D5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17" y="989974"/>
            <a:ext cx="3812090" cy="46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348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9188" y="738903"/>
            <a:ext cx="5100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Sửu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12 con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ổng hợp với hơn 51 về vẽ hình tân sửu - cdgdbentre.edu.vn">
            <a:extLst>
              <a:ext uri="{FF2B5EF4-FFF2-40B4-BE49-F238E27FC236}">
                <a16:creationId xmlns:a16="http://schemas.microsoft.com/office/drawing/2014/main" id="{FCD81FC2-94D3-41F3-B784-530D41EE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2308563"/>
            <a:ext cx="4088959" cy="31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83502A-C2DE-4F75-9646-5884D0EE3746}"/>
              </a:ext>
            </a:extLst>
          </p:cNvPr>
          <p:cNvSpPr txBox="1"/>
          <p:nvPr/>
        </p:nvSpPr>
        <p:spPr>
          <a:xfrm>
            <a:off x="7695670" y="5472766"/>
            <a:ext cx="267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trâu</a:t>
            </a:r>
            <a:endParaRPr lang="vi-VN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Năm Sửu nói chuyện trâu">
            <a:extLst>
              <a:ext uri="{FF2B5EF4-FFF2-40B4-BE49-F238E27FC236}">
                <a16:creationId xmlns:a16="http://schemas.microsoft.com/office/drawing/2014/main" id="{1A9AF480-4E91-4186-8923-91B24AA4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73" y="1258957"/>
            <a:ext cx="4118050" cy="40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46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4908" y="708938"/>
            <a:ext cx="502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12 con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367C3-8A45-497D-9EC1-54E54DB50ADD}"/>
              </a:ext>
            </a:extLst>
          </p:cNvPr>
          <p:cNvSpPr txBox="1"/>
          <p:nvPr/>
        </p:nvSpPr>
        <p:spPr>
          <a:xfrm>
            <a:off x="8159496" y="5289671"/>
            <a:ext cx="154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Dần</a:t>
            </a:r>
            <a:endParaRPr lang="vi-VN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ẩn thận” với người cầm tinh con hổ bên cạnh bạn | Tin tức Online">
            <a:extLst>
              <a:ext uri="{FF2B5EF4-FFF2-40B4-BE49-F238E27FC236}">
                <a16:creationId xmlns:a16="http://schemas.microsoft.com/office/drawing/2014/main" id="{ED395135-2894-4D90-802A-2867006B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2" y="1029455"/>
            <a:ext cx="3920699" cy="45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uyên gia phong thủy: Người tuổi Dần trong năm 2022 cần chú ý điều này  trong kinh doanh, buôn bán kẻo làm 1 lỗ 10">
            <a:extLst>
              <a:ext uri="{FF2B5EF4-FFF2-40B4-BE49-F238E27FC236}">
                <a16:creationId xmlns:a16="http://schemas.microsoft.com/office/drawing/2014/main" id="{39EBE5D2-F5F6-49F9-BCA7-972C34E0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6" y="2299058"/>
            <a:ext cx="4420264" cy="26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5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860025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398" y="610830"/>
            <a:ext cx="507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nay (2023)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1210" y="1216560"/>
            <a:ext cx="3870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Mão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12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Vì sao năm Mão của Việt Nam là mèo trong khi các nước châu Á lại là thỏ? -  Đài phát thanh và truyền hình Nghệ An">
            <a:extLst>
              <a:ext uri="{FF2B5EF4-FFF2-40B4-BE49-F238E27FC236}">
                <a16:creationId xmlns:a16="http://schemas.microsoft.com/office/drawing/2014/main" id="{95BC665D-3062-486B-B179-F66B8D9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63" y="1086678"/>
            <a:ext cx="4140555" cy="46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tor cặp mèo dễ thương đón tết năm Quý Mão 2023">
            <a:extLst>
              <a:ext uri="{FF2B5EF4-FFF2-40B4-BE49-F238E27FC236}">
                <a16:creationId xmlns:a16="http://schemas.microsoft.com/office/drawing/2014/main" id="{A0B086F9-5076-4F25-96E9-A4871604A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93" y="2301281"/>
            <a:ext cx="3461273" cy="28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FB6567-4935-4EA4-9690-6336911EC189}"/>
              </a:ext>
            </a:extLst>
          </p:cNvPr>
          <p:cNvSpPr txBox="1"/>
          <p:nvPr/>
        </p:nvSpPr>
        <p:spPr>
          <a:xfrm>
            <a:off x="7478604" y="5272457"/>
            <a:ext cx="267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</a:t>
            </a:r>
            <a:endParaRPr lang="vi-VN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24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19192" y="528320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2008" y="601873"/>
            <a:ext cx="510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Rồng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 con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0970" y="5420140"/>
            <a:ext cx="284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Thìn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Tranh rồng và những điều cần biết trước khi mua | Địa Lý Lạc Việt">
            <a:extLst>
              <a:ext uri="{FF2B5EF4-FFF2-40B4-BE49-F238E27FC236}">
                <a16:creationId xmlns:a16="http://schemas.microsoft.com/office/drawing/2014/main" id="{73197FB9-F376-4EB0-87EE-527D81FF2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19" y="1140482"/>
            <a:ext cx="4282455" cy="45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ổng hợp hơn 75 về hình nền con rồng đẹp nhất - cdgdbentre.edu.vn">
            <a:extLst>
              <a:ext uri="{FF2B5EF4-FFF2-40B4-BE49-F238E27FC236}">
                <a16:creationId xmlns:a16="http://schemas.microsoft.com/office/drawing/2014/main" id="{1531612E-57A0-4B50-A346-9AEBB8A3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96" y="1679092"/>
            <a:ext cx="3089087" cy="37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3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" y="-35830"/>
            <a:ext cx="12190999" cy="6893830"/>
          </a:xfrm>
          <a:prstGeom prst="rect">
            <a:avLst/>
          </a:prstGeom>
        </p:spPr>
      </p:pic>
      <p:sp>
        <p:nvSpPr>
          <p:cNvPr id="119" name="Google Shape;119;p3"/>
          <p:cNvSpPr/>
          <p:nvPr/>
        </p:nvSpPr>
        <p:spPr>
          <a:xfrm flipH="1">
            <a:off x="616952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6096003" y="219075"/>
            <a:ext cx="5479046" cy="6419850"/>
          </a:xfrm>
          <a:custGeom>
            <a:avLst/>
            <a:gdLst/>
            <a:ahLst/>
            <a:cxnLst/>
            <a:rect l="l" t="t" r="r" b="b"/>
            <a:pathLst>
              <a:path w="5479046" h="6419850" extrusionOk="0">
                <a:moveTo>
                  <a:pt x="94561" y="0"/>
                </a:moveTo>
                <a:lnTo>
                  <a:pt x="364121" y="0"/>
                </a:lnTo>
                <a:lnTo>
                  <a:pt x="466330" y="0"/>
                </a:lnTo>
                <a:lnTo>
                  <a:pt x="5101190" y="0"/>
                </a:lnTo>
                <a:cubicBezTo>
                  <a:pt x="5309874" y="0"/>
                  <a:pt x="5479046" y="169172"/>
                  <a:pt x="5479046" y="377856"/>
                </a:cubicBezTo>
                <a:lnTo>
                  <a:pt x="5479046" y="6041994"/>
                </a:lnTo>
                <a:cubicBezTo>
                  <a:pt x="5479046" y="6250678"/>
                  <a:pt x="5309874" y="6419850"/>
                  <a:pt x="5101190" y="6419850"/>
                </a:cubicBezTo>
                <a:lnTo>
                  <a:pt x="466330" y="6419850"/>
                </a:lnTo>
                <a:lnTo>
                  <a:pt x="364121" y="6419850"/>
                </a:lnTo>
                <a:lnTo>
                  <a:pt x="94561" y="6419850"/>
                </a:lnTo>
                <a:cubicBezTo>
                  <a:pt x="42336" y="6419850"/>
                  <a:pt x="0" y="6377514"/>
                  <a:pt x="0" y="6325289"/>
                </a:cubicBezTo>
                <a:lnTo>
                  <a:pt x="0" y="94561"/>
                </a:lnTo>
                <a:cubicBezTo>
                  <a:pt x="0" y="42336"/>
                  <a:pt x="42336" y="0"/>
                  <a:pt x="9456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835" r="-3783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822960" y="353961"/>
            <a:ext cx="10569270" cy="6096000"/>
          </a:xfrm>
          <a:prstGeom prst="roundRect">
            <a:avLst>
              <a:gd name="adj" fmla="val 4382"/>
            </a:avLst>
          </a:prstGeom>
          <a:noFill/>
          <a:ln w="38100" cap="rnd" cmpd="sng">
            <a:solidFill>
              <a:srgbClr val="FFCC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975360" y="528320"/>
            <a:ext cx="5120638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1000">
                <a:srgbClr val="FEE599"/>
              </a:gs>
              <a:gs pos="100000">
                <a:srgbClr val="E0A92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59522" y="552081"/>
            <a:ext cx="5067030" cy="5699760"/>
          </a:xfrm>
          <a:prstGeom prst="rect">
            <a:avLst/>
          </a:prstGeom>
          <a:gradFill>
            <a:gsLst>
              <a:gs pos="0">
                <a:srgbClr val="FEE599"/>
              </a:gs>
              <a:gs pos="92000">
                <a:srgbClr val="FEE599"/>
              </a:gs>
              <a:gs pos="100000">
                <a:srgbClr val="E0A92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6074903" y="528320"/>
            <a:ext cx="45719" cy="5699760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1332745" y="738903"/>
            <a:ext cx="4405867" cy="5307417"/>
          </a:xfrm>
          <a:prstGeom prst="plaque">
            <a:avLst>
              <a:gd name="adj" fmla="val 7301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6630" y="738296"/>
            <a:ext cx="475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Tỵ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1525" y="4994771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rắn</a:t>
            </a:r>
            <a:endParaRPr lang="vi-VN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uổi Tỵ sinh năm bao nhiêu? Tử vi Nam Nữ tuổi Tỵ 2023 - Trường THPT Phan  Đình Phùng">
            <a:extLst>
              <a:ext uri="{FF2B5EF4-FFF2-40B4-BE49-F238E27FC236}">
                <a16:creationId xmlns:a16="http://schemas.microsoft.com/office/drawing/2014/main" id="{AB94EE9B-EFAA-4358-8081-4F480697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55" y="1509286"/>
            <a:ext cx="4194341" cy="32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ử vi về tình yêu hôn nhân của người tuổi Tỵ | Biiblog">
            <a:extLst>
              <a:ext uri="{FF2B5EF4-FFF2-40B4-BE49-F238E27FC236}">
                <a16:creationId xmlns:a16="http://schemas.microsoft.com/office/drawing/2014/main" id="{E56BA62A-26E7-4F21-B658-CBE2F378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43" y="1141073"/>
            <a:ext cx="3994809" cy="45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30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268</TotalTime>
  <Words>312</Words>
  <PresentationFormat>Widescreen</PresentationFormat>
  <Paragraphs>44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UTM Ambrose</vt:lpstr>
      <vt:lpstr>UTM Avo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2023-02-20T12:47:33Z</dcterms:created>
  <dcterms:modified xsi:type="dcterms:W3CDTF">2023-09-09T05:56:52Z</dcterms:modified>
</cp:coreProperties>
</file>