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67" r:id="rId5"/>
    <p:sldId id="268" r:id="rId6"/>
    <p:sldId id="259" r:id="rId7"/>
    <p:sldId id="269"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85" autoAdjust="0"/>
  </p:normalViewPr>
  <p:slideViewPr>
    <p:cSldViewPr snapToGrid="0">
      <p:cViewPr varScale="1">
        <p:scale>
          <a:sx n="55" d="100"/>
          <a:sy n="55" d="100"/>
        </p:scale>
        <p:origin x="368" y="52"/>
      </p:cViewPr>
      <p:guideLst/>
    </p:cSldViewPr>
  </p:slideViewPr>
  <p:notesTextViewPr>
    <p:cViewPr>
      <p:scale>
        <a:sx n="1" d="1"/>
        <a:sy n="1" d="1"/>
      </p:scale>
      <p:origin x="0" y="0"/>
    </p:cViewPr>
  </p:notesTextViewPr>
  <p:notesViewPr>
    <p:cSldViewPr snapToGrid="0">
      <p:cViewPr varScale="1">
        <p:scale>
          <a:sx n="50" d="100"/>
          <a:sy n="50"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5880B-18DE-4460-8E23-355A61A2CC4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7585D97-0E61-465B-9840-BF4318152C26}">
      <dgm:prSet phldrT="[Text]" custT="1"/>
      <dgm:spPr/>
      <dgm:t>
        <a:bodyPr/>
        <a:lstStyle/>
        <a:p>
          <a:r>
            <a:rPr lang="en-US" sz="2400" b="1" dirty="0">
              <a:latin typeface="Calibri" panose="020F0502020204030204" pitchFamily="34" charset="0"/>
              <a:cs typeface="Calibri" panose="020F0502020204030204" pitchFamily="34" charset="0"/>
            </a:rPr>
            <a:t>NHÓM 1</a:t>
          </a:r>
        </a:p>
      </dgm:t>
    </dgm:pt>
    <dgm:pt modelId="{E4E000BC-9EB1-422B-AE33-D9B538395E66}" type="parTrans" cxnId="{C270F933-A7E3-4B44-8CE6-8A3DFFF90908}">
      <dgm:prSet/>
      <dgm:spPr/>
      <dgm:t>
        <a:bodyPr/>
        <a:lstStyle/>
        <a:p>
          <a:endParaRPr lang="en-US" sz="2400"/>
        </a:p>
      </dgm:t>
    </dgm:pt>
    <dgm:pt modelId="{930A9CD0-0BD1-4B2D-B7FA-15CC84025E3C}" type="sibTrans" cxnId="{C270F933-A7E3-4B44-8CE6-8A3DFFF90908}">
      <dgm:prSet/>
      <dgm:spPr/>
      <dgm:t>
        <a:bodyPr/>
        <a:lstStyle/>
        <a:p>
          <a:endParaRPr lang="en-US" sz="2400"/>
        </a:p>
      </dgm:t>
    </dgm:pt>
    <dgm:pt modelId="{2FBE1C7E-1B8F-44FA-AA5F-F81F40F44A2D}">
      <dgm:prSet phldrT="[Text]" custT="1"/>
      <dgm:spPr/>
      <dgm:t>
        <a:bodyPr/>
        <a:lstStyle/>
        <a:p>
          <a:r>
            <a:rPr lang="en-US" sz="2400" b="1" dirty="0">
              <a:latin typeface="Calibri" panose="020F0502020204030204" pitchFamily="34" charset="0"/>
              <a:cs typeface="Calibri" panose="020F0502020204030204" pitchFamily="34" charset="0"/>
            </a:rPr>
            <a:t>NHÓM 3</a:t>
          </a:r>
        </a:p>
      </dgm:t>
    </dgm:pt>
    <dgm:pt modelId="{F8F2ADA4-C51C-4625-9A98-AF9A1426AF7C}" type="parTrans" cxnId="{482606C3-16CE-4C4B-9FBC-F94789ACFE3C}">
      <dgm:prSet/>
      <dgm:spPr/>
      <dgm:t>
        <a:bodyPr/>
        <a:lstStyle/>
        <a:p>
          <a:endParaRPr lang="en-US"/>
        </a:p>
      </dgm:t>
    </dgm:pt>
    <dgm:pt modelId="{0BEC8301-D07E-4BB5-AAA8-CA203A9F9CA5}" type="sibTrans" cxnId="{482606C3-16CE-4C4B-9FBC-F94789ACFE3C}">
      <dgm:prSet/>
      <dgm:spPr/>
      <dgm:t>
        <a:bodyPr/>
        <a:lstStyle/>
        <a:p>
          <a:endParaRPr lang="en-US"/>
        </a:p>
      </dgm:t>
    </dgm:pt>
    <dgm:pt modelId="{B2BE03F6-0397-4474-A997-0EEA3794C8E0}">
      <dgm:prSet phldrT="[Text]" custT="1"/>
      <dgm:spPr/>
      <dgm:t>
        <a:bodyPr/>
        <a:lstStyle/>
        <a:p>
          <a:r>
            <a:rPr lang="en-US" sz="2400" b="1" dirty="0">
              <a:latin typeface="Calibri" panose="020F0502020204030204" pitchFamily="34" charset="0"/>
              <a:cs typeface="Calibri" panose="020F0502020204030204" pitchFamily="34" charset="0"/>
            </a:rPr>
            <a:t>NHÓM 2</a:t>
          </a:r>
        </a:p>
      </dgm:t>
    </dgm:pt>
    <dgm:pt modelId="{CF31F45F-3E8A-4AF7-A8E4-8E3A21D44DE6}" type="parTrans" cxnId="{F05E1AFF-5048-4CEF-8DE7-664D6C613C62}">
      <dgm:prSet/>
      <dgm:spPr/>
      <dgm:t>
        <a:bodyPr/>
        <a:lstStyle/>
        <a:p>
          <a:endParaRPr lang="en-US"/>
        </a:p>
      </dgm:t>
    </dgm:pt>
    <dgm:pt modelId="{3E96EEAA-F264-4332-8143-E5852AA28F13}" type="sibTrans" cxnId="{F05E1AFF-5048-4CEF-8DE7-664D6C613C62}">
      <dgm:prSet/>
      <dgm:spPr/>
      <dgm:t>
        <a:bodyPr/>
        <a:lstStyle/>
        <a:p>
          <a:endParaRPr lang="en-US"/>
        </a:p>
      </dgm:t>
    </dgm:pt>
    <dgm:pt modelId="{BBA70F32-2CD3-45B2-912D-7DBA4891FD2D}">
      <dgm:prSet phldrT="[Text]" custT="1"/>
      <dgm:spPr/>
      <dgm:t>
        <a:bodyPr/>
        <a:lstStyle/>
        <a:p>
          <a:r>
            <a:rPr lang="en-US" sz="2400" b="1" dirty="0">
              <a:latin typeface="Calibri" panose="020F0502020204030204" pitchFamily="34" charset="0"/>
              <a:cs typeface="Calibri" panose="020F0502020204030204" pitchFamily="34" charset="0"/>
            </a:rPr>
            <a:t>NHÓM 4</a:t>
          </a:r>
        </a:p>
      </dgm:t>
    </dgm:pt>
    <dgm:pt modelId="{FC486F25-B0B5-45CA-9723-A5802A79751E}" type="parTrans" cxnId="{9126E1DD-072B-4692-9C76-3FDAFC682DB3}">
      <dgm:prSet/>
      <dgm:spPr/>
      <dgm:t>
        <a:bodyPr/>
        <a:lstStyle/>
        <a:p>
          <a:endParaRPr lang="en-US"/>
        </a:p>
      </dgm:t>
    </dgm:pt>
    <dgm:pt modelId="{65D35EE3-3E96-45EB-8762-692A4962E0AB}" type="sibTrans" cxnId="{9126E1DD-072B-4692-9C76-3FDAFC682DB3}">
      <dgm:prSet/>
      <dgm:spPr/>
      <dgm:t>
        <a:bodyPr/>
        <a:lstStyle/>
        <a:p>
          <a:endParaRPr lang="en-US"/>
        </a:p>
      </dgm:t>
    </dgm:pt>
    <dgm:pt modelId="{A78C4C81-39A5-41B9-A09D-10669C263A5E}">
      <dgm:prSet phldrT="[Text]" custT="1"/>
      <dgm:spPr/>
      <dgm:t>
        <a:bodyPr/>
        <a:lstStyle/>
        <a:p>
          <a:r>
            <a:rPr lang="en-US" sz="2400" b="1" dirty="0">
              <a:latin typeface="Calibri" panose="020F0502020204030204" pitchFamily="34" charset="0"/>
              <a:cs typeface="Calibri" panose="020F0502020204030204" pitchFamily="34" charset="0"/>
            </a:rPr>
            <a:t>NHÓM 5</a:t>
          </a:r>
        </a:p>
      </dgm:t>
    </dgm:pt>
    <dgm:pt modelId="{69566F28-6E33-4327-9F53-30963839464D}" type="parTrans" cxnId="{0D692C79-B113-484E-9355-D7DD04A76F53}">
      <dgm:prSet/>
      <dgm:spPr/>
      <dgm:t>
        <a:bodyPr/>
        <a:lstStyle/>
        <a:p>
          <a:endParaRPr lang="en-US"/>
        </a:p>
      </dgm:t>
    </dgm:pt>
    <dgm:pt modelId="{F001F797-DD7B-479F-A653-255F93B2F789}" type="sibTrans" cxnId="{0D692C79-B113-484E-9355-D7DD04A76F53}">
      <dgm:prSet/>
      <dgm:spPr/>
      <dgm:t>
        <a:bodyPr/>
        <a:lstStyle/>
        <a:p>
          <a:endParaRPr lang="en-US"/>
        </a:p>
      </dgm:t>
    </dgm:pt>
    <dgm:pt modelId="{05458980-FF0F-46A3-9712-5A835D8BF2C7}">
      <dgm:prSet phldrT="[Text]" custT="1"/>
      <dgm:spPr/>
      <dgm:t>
        <a:bodyPr/>
        <a:lstStyle/>
        <a:p>
          <a:r>
            <a:rPr lang="en-US" sz="2400" b="1" dirty="0">
              <a:latin typeface="Calibri" panose="020F0502020204030204" pitchFamily="34" charset="0"/>
              <a:cs typeface="Calibri" panose="020F0502020204030204" pitchFamily="34" charset="0"/>
            </a:rPr>
            <a:t>NHÓM 6</a:t>
          </a:r>
        </a:p>
      </dgm:t>
    </dgm:pt>
    <dgm:pt modelId="{727ABC2D-7698-4C3C-A868-5B07A6048203}" type="parTrans" cxnId="{5973165A-044D-4A6F-A3C5-012B16FF3369}">
      <dgm:prSet/>
      <dgm:spPr/>
      <dgm:t>
        <a:bodyPr/>
        <a:lstStyle/>
        <a:p>
          <a:endParaRPr lang="en-US"/>
        </a:p>
      </dgm:t>
    </dgm:pt>
    <dgm:pt modelId="{97163C66-1B94-4077-8091-AE4DAB202C0C}" type="sibTrans" cxnId="{5973165A-044D-4A6F-A3C5-012B16FF3369}">
      <dgm:prSet/>
      <dgm:spPr/>
      <dgm:t>
        <a:bodyPr/>
        <a:lstStyle/>
        <a:p>
          <a:endParaRPr lang="en-US"/>
        </a:p>
      </dgm:t>
    </dgm:pt>
    <dgm:pt modelId="{EB4BD01C-BD82-4792-8EB8-2B2760986AB1}">
      <dgm:prSet phldrT="[Text]" custT="1"/>
      <dgm:spPr/>
      <dgm:t>
        <a:bodyPr/>
        <a:lstStyle/>
        <a:p>
          <a:r>
            <a:rPr lang="en-US" sz="2400" b="1" dirty="0">
              <a:latin typeface="Calibri" panose="020F0502020204030204" pitchFamily="34" charset="0"/>
              <a:cs typeface="Calibri" panose="020F0502020204030204" pitchFamily="34" charset="0"/>
            </a:rPr>
            <a:t>NHÓM 7</a:t>
          </a:r>
        </a:p>
      </dgm:t>
    </dgm:pt>
    <dgm:pt modelId="{3CF3445D-67F1-4F27-BAE3-51F78351B527}" type="parTrans" cxnId="{3F2E9A97-106A-463F-9409-49FD33E65517}">
      <dgm:prSet/>
      <dgm:spPr/>
      <dgm:t>
        <a:bodyPr/>
        <a:lstStyle/>
        <a:p>
          <a:endParaRPr lang="en-US"/>
        </a:p>
      </dgm:t>
    </dgm:pt>
    <dgm:pt modelId="{0A8361DE-FF2D-44BE-A41E-21340DD891B8}" type="sibTrans" cxnId="{3F2E9A97-106A-463F-9409-49FD33E65517}">
      <dgm:prSet/>
      <dgm:spPr/>
      <dgm:t>
        <a:bodyPr/>
        <a:lstStyle/>
        <a:p>
          <a:endParaRPr lang="en-US"/>
        </a:p>
      </dgm:t>
    </dgm:pt>
    <dgm:pt modelId="{233A2F98-6119-4293-A92A-AF1D7DC2A9E9}">
      <dgm:prSet phldrT="[Text]" custT="1"/>
      <dgm:spPr/>
      <dgm:t>
        <a:bodyPr/>
        <a:lstStyle/>
        <a:p>
          <a:r>
            <a:rPr lang="en-US" sz="2400" b="1" dirty="0">
              <a:latin typeface="Calibri" panose="020F0502020204030204" pitchFamily="34" charset="0"/>
              <a:cs typeface="Calibri" panose="020F0502020204030204" pitchFamily="34" charset="0"/>
            </a:rPr>
            <a:t>NHÓM 8</a:t>
          </a:r>
        </a:p>
      </dgm:t>
    </dgm:pt>
    <dgm:pt modelId="{9E3B8123-FAC5-478D-BFDC-0524A0B89D2F}" type="parTrans" cxnId="{9BC98DB3-4024-45F2-A72C-A51BF72108F9}">
      <dgm:prSet/>
      <dgm:spPr/>
      <dgm:t>
        <a:bodyPr/>
        <a:lstStyle/>
        <a:p>
          <a:endParaRPr lang="en-US"/>
        </a:p>
      </dgm:t>
    </dgm:pt>
    <dgm:pt modelId="{0716AFAE-E95E-4C6A-8395-2E856651902A}" type="sibTrans" cxnId="{9BC98DB3-4024-45F2-A72C-A51BF72108F9}">
      <dgm:prSet/>
      <dgm:spPr/>
      <dgm:t>
        <a:bodyPr/>
        <a:lstStyle/>
        <a:p>
          <a:endParaRPr lang="en-US"/>
        </a:p>
      </dgm:t>
    </dgm:pt>
    <dgm:pt modelId="{5678BE5F-0977-4CC1-B9E7-A0CFF9D3D544}" type="pres">
      <dgm:prSet presAssocID="{8545880B-18DE-4460-8E23-355A61A2CC43}" presName="diagram" presStyleCnt="0">
        <dgm:presLayoutVars>
          <dgm:dir/>
          <dgm:resizeHandles val="exact"/>
        </dgm:presLayoutVars>
      </dgm:prSet>
      <dgm:spPr/>
    </dgm:pt>
    <dgm:pt modelId="{B6A5BF7F-8029-4340-94A9-59DDA967E4D4}" type="pres">
      <dgm:prSet presAssocID="{67585D97-0E61-465B-9840-BF4318152C26}" presName="node" presStyleLbl="node1" presStyleIdx="0" presStyleCnt="8">
        <dgm:presLayoutVars>
          <dgm:bulletEnabled val="1"/>
        </dgm:presLayoutVars>
      </dgm:prSet>
      <dgm:spPr/>
    </dgm:pt>
    <dgm:pt modelId="{CC1B42DD-8868-4AD4-BFD6-790A37510CEB}" type="pres">
      <dgm:prSet presAssocID="{930A9CD0-0BD1-4B2D-B7FA-15CC84025E3C}" presName="sibTrans" presStyleCnt="0"/>
      <dgm:spPr/>
    </dgm:pt>
    <dgm:pt modelId="{3B912DE5-2E12-44E5-AD76-7D29A0E35034}" type="pres">
      <dgm:prSet presAssocID="{B2BE03F6-0397-4474-A997-0EEA3794C8E0}" presName="node" presStyleLbl="node1" presStyleIdx="1" presStyleCnt="8">
        <dgm:presLayoutVars>
          <dgm:bulletEnabled val="1"/>
        </dgm:presLayoutVars>
      </dgm:prSet>
      <dgm:spPr/>
    </dgm:pt>
    <dgm:pt modelId="{3717A23C-A41F-4D88-B6B6-868883A8B4FA}" type="pres">
      <dgm:prSet presAssocID="{3E96EEAA-F264-4332-8143-E5852AA28F13}" presName="sibTrans" presStyleCnt="0"/>
      <dgm:spPr/>
    </dgm:pt>
    <dgm:pt modelId="{53A4F71F-322A-47EB-815C-7873E18DEEFC}" type="pres">
      <dgm:prSet presAssocID="{2FBE1C7E-1B8F-44FA-AA5F-F81F40F44A2D}" presName="node" presStyleLbl="node1" presStyleIdx="2" presStyleCnt="8" custLinFactNeighborX="-884" custLinFactNeighborY="-2209">
        <dgm:presLayoutVars>
          <dgm:bulletEnabled val="1"/>
        </dgm:presLayoutVars>
      </dgm:prSet>
      <dgm:spPr/>
    </dgm:pt>
    <dgm:pt modelId="{8D6F8D65-DA4F-4FE0-823F-955DE43FABB4}" type="pres">
      <dgm:prSet presAssocID="{0BEC8301-D07E-4BB5-AAA8-CA203A9F9CA5}" presName="sibTrans" presStyleCnt="0"/>
      <dgm:spPr/>
    </dgm:pt>
    <dgm:pt modelId="{000FFAC7-5C6D-45F5-B49A-1EF8BC30A524}" type="pres">
      <dgm:prSet presAssocID="{BBA70F32-2CD3-45B2-912D-7DBA4891FD2D}" presName="node" presStyleLbl="node1" presStyleIdx="3" presStyleCnt="8">
        <dgm:presLayoutVars>
          <dgm:bulletEnabled val="1"/>
        </dgm:presLayoutVars>
      </dgm:prSet>
      <dgm:spPr/>
    </dgm:pt>
    <dgm:pt modelId="{63ECAFDD-337A-4E85-B749-09790BB90379}" type="pres">
      <dgm:prSet presAssocID="{65D35EE3-3E96-45EB-8762-692A4962E0AB}" presName="sibTrans" presStyleCnt="0"/>
      <dgm:spPr/>
    </dgm:pt>
    <dgm:pt modelId="{E18480FE-0FE6-4D69-83E1-4AE75B7C9573}" type="pres">
      <dgm:prSet presAssocID="{A78C4C81-39A5-41B9-A09D-10669C263A5E}" presName="node" presStyleLbl="node1" presStyleIdx="4" presStyleCnt="8">
        <dgm:presLayoutVars>
          <dgm:bulletEnabled val="1"/>
        </dgm:presLayoutVars>
      </dgm:prSet>
      <dgm:spPr/>
    </dgm:pt>
    <dgm:pt modelId="{E87EE5D3-5EDD-4454-B38A-BFA145C3B893}" type="pres">
      <dgm:prSet presAssocID="{F001F797-DD7B-479F-A653-255F93B2F789}" presName="sibTrans" presStyleCnt="0"/>
      <dgm:spPr/>
    </dgm:pt>
    <dgm:pt modelId="{21E9E680-11B2-4942-9B72-3707BD2F17F0}" type="pres">
      <dgm:prSet presAssocID="{05458980-FF0F-46A3-9712-5A835D8BF2C7}" presName="node" presStyleLbl="node1" presStyleIdx="5" presStyleCnt="8">
        <dgm:presLayoutVars>
          <dgm:bulletEnabled val="1"/>
        </dgm:presLayoutVars>
      </dgm:prSet>
      <dgm:spPr/>
    </dgm:pt>
    <dgm:pt modelId="{1D445B71-349D-4FF7-B474-B53F23E29D97}" type="pres">
      <dgm:prSet presAssocID="{97163C66-1B94-4077-8091-AE4DAB202C0C}" presName="sibTrans" presStyleCnt="0"/>
      <dgm:spPr/>
    </dgm:pt>
    <dgm:pt modelId="{C9EE1297-5067-42D7-8C81-636739B00E86}" type="pres">
      <dgm:prSet presAssocID="{EB4BD01C-BD82-4792-8EB8-2B2760986AB1}" presName="node" presStyleLbl="node1" presStyleIdx="6" presStyleCnt="8">
        <dgm:presLayoutVars>
          <dgm:bulletEnabled val="1"/>
        </dgm:presLayoutVars>
      </dgm:prSet>
      <dgm:spPr/>
    </dgm:pt>
    <dgm:pt modelId="{107A143C-8F02-4375-89BE-816A4BECC880}" type="pres">
      <dgm:prSet presAssocID="{0A8361DE-FF2D-44BE-A41E-21340DD891B8}" presName="sibTrans" presStyleCnt="0"/>
      <dgm:spPr/>
    </dgm:pt>
    <dgm:pt modelId="{00E5E20E-E928-4474-8370-E00CAA6D88A8}" type="pres">
      <dgm:prSet presAssocID="{233A2F98-6119-4293-A92A-AF1D7DC2A9E9}" presName="node" presStyleLbl="node1" presStyleIdx="7" presStyleCnt="8">
        <dgm:presLayoutVars>
          <dgm:bulletEnabled val="1"/>
        </dgm:presLayoutVars>
      </dgm:prSet>
      <dgm:spPr/>
    </dgm:pt>
  </dgm:ptLst>
  <dgm:cxnLst>
    <dgm:cxn modelId="{13731B07-17E3-4792-9977-D1FE8C5F0031}" type="presOf" srcId="{2FBE1C7E-1B8F-44FA-AA5F-F81F40F44A2D}" destId="{53A4F71F-322A-47EB-815C-7873E18DEEFC}" srcOrd="0" destOrd="0" presId="urn:microsoft.com/office/officeart/2005/8/layout/default"/>
    <dgm:cxn modelId="{F593C61C-4E79-4588-B9CD-9CACA78E8632}" type="presOf" srcId="{EB4BD01C-BD82-4792-8EB8-2B2760986AB1}" destId="{C9EE1297-5067-42D7-8C81-636739B00E86}" srcOrd="0" destOrd="0" presId="urn:microsoft.com/office/officeart/2005/8/layout/default"/>
    <dgm:cxn modelId="{C270F933-A7E3-4B44-8CE6-8A3DFFF90908}" srcId="{8545880B-18DE-4460-8E23-355A61A2CC43}" destId="{67585D97-0E61-465B-9840-BF4318152C26}" srcOrd="0" destOrd="0" parTransId="{E4E000BC-9EB1-422B-AE33-D9B538395E66}" sibTransId="{930A9CD0-0BD1-4B2D-B7FA-15CC84025E3C}"/>
    <dgm:cxn modelId="{E301F877-9BFB-45CB-B7DB-77608D08475C}" type="presOf" srcId="{67585D97-0E61-465B-9840-BF4318152C26}" destId="{B6A5BF7F-8029-4340-94A9-59DDA967E4D4}" srcOrd="0" destOrd="0" presId="urn:microsoft.com/office/officeart/2005/8/layout/default"/>
    <dgm:cxn modelId="{1C3E3F58-069B-41DD-9514-46F503068D56}" type="presOf" srcId="{BBA70F32-2CD3-45B2-912D-7DBA4891FD2D}" destId="{000FFAC7-5C6D-45F5-B49A-1EF8BC30A524}" srcOrd="0" destOrd="0" presId="urn:microsoft.com/office/officeart/2005/8/layout/default"/>
    <dgm:cxn modelId="{22AD1279-B4A3-429E-80F7-C9973F123E2A}" type="presOf" srcId="{05458980-FF0F-46A3-9712-5A835D8BF2C7}" destId="{21E9E680-11B2-4942-9B72-3707BD2F17F0}" srcOrd="0" destOrd="0" presId="urn:microsoft.com/office/officeart/2005/8/layout/default"/>
    <dgm:cxn modelId="{0D692C79-B113-484E-9355-D7DD04A76F53}" srcId="{8545880B-18DE-4460-8E23-355A61A2CC43}" destId="{A78C4C81-39A5-41B9-A09D-10669C263A5E}" srcOrd="4" destOrd="0" parTransId="{69566F28-6E33-4327-9F53-30963839464D}" sibTransId="{F001F797-DD7B-479F-A653-255F93B2F789}"/>
    <dgm:cxn modelId="{5973165A-044D-4A6F-A3C5-012B16FF3369}" srcId="{8545880B-18DE-4460-8E23-355A61A2CC43}" destId="{05458980-FF0F-46A3-9712-5A835D8BF2C7}" srcOrd="5" destOrd="0" parTransId="{727ABC2D-7698-4C3C-A868-5B07A6048203}" sibTransId="{97163C66-1B94-4077-8091-AE4DAB202C0C}"/>
    <dgm:cxn modelId="{23550186-7BBB-42E3-B617-DBB0D8BD309F}" type="presOf" srcId="{A78C4C81-39A5-41B9-A09D-10669C263A5E}" destId="{E18480FE-0FE6-4D69-83E1-4AE75B7C9573}" srcOrd="0" destOrd="0" presId="urn:microsoft.com/office/officeart/2005/8/layout/default"/>
    <dgm:cxn modelId="{3F2E9A97-106A-463F-9409-49FD33E65517}" srcId="{8545880B-18DE-4460-8E23-355A61A2CC43}" destId="{EB4BD01C-BD82-4792-8EB8-2B2760986AB1}" srcOrd="6" destOrd="0" parTransId="{3CF3445D-67F1-4F27-BAE3-51F78351B527}" sibTransId="{0A8361DE-FF2D-44BE-A41E-21340DD891B8}"/>
    <dgm:cxn modelId="{FE2F0CAE-8788-4759-A737-79085F33D4F8}" type="presOf" srcId="{B2BE03F6-0397-4474-A997-0EEA3794C8E0}" destId="{3B912DE5-2E12-44E5-AD76-7D29A0E35034}" srcOrd="0" destOrd="0" presId="urn:microsoft.com/office/officeart/2005/8/layout/default"/>
    <dgm:cxn modelId="{9BC98DB3-4024-45F2-A72C-A51BF72108F9}" srcId="{8545880B-18DE-4460-8E23-355A61A2CC43}" destId="{233A2F98-6119-4293-A92A-AF1D7DC2A9E9}" srcOrd="7" destOrd="0" parTransId="{9E3B8123-FAC5-478D-BFDC-0524A0B89D2F}" sibTransId="{0716AFAE-E95E-4C6A-8395-2E856651902A}"/>
    <dgm:cxn modelId="{482606C3-16CE-4C4B-9FBC-F94789ACFE3C}" srcId="{8545880B-18DE-4460-8E23-355A61A2CC43}" destId="{2FBE1C7E-1B8F-44FA-AA5F-F81F40F44A2D}" srcOrd="2" destOrd="0" parTransId="{F8F2ADA4-C51C-4625-9A98-AF9A1426AF7C}" sibTransId="{0BEC8301-D07E-4BB5-AAA8-CA203A9F9CA5}"/>
    <dgm:cxn modelId="{E08D27CC-B31A-4BF5-BA66-2E3C20709B2B}" type="presOf" srcId="{8545880B-18DE-4460-8E23-355A61A2CC43}" destId="{5678BE5F-0977-4CC1-B9E7-A0CFF9D3D544}" srcOrd="0" destOrd="0" presId="urn:microsoft.com/office/officeart/2005/8/layout/default"/>
    <dgm:cxn modelId="{9126E1DD-072B-4692-9C76-3FDAFC682DB3}" srcId="{8545880B-18DE-4460-8E23-355A61A2CC43}" destId="{BBA70F32-2CD3-45B2-912D-7DBA4891FD2D}" srcOrd="3" destOrd="0" parTransId="{FC486F25-B0B5-45CA-9723-A5802A79751E}" sibTransId="{65D35EE3-3E96-45EB-8762-692A4962E0AB}"/>
    <dgm:cxn modelId="{142237F4-0C67-47B5-9E31-C569736B78C8}" type="presOf" srcId="{233A2F98-6119-4293-A92A-AF1D7DC2A9E9}" destId="{00E5E20E-E928-4474-8370-E00CAA6D88A8}" srcOrd="0" destOrd="0" presId="urn:microsoft.com/office/officeart/2005/8/layout/default"/>
    <dgm:cxn modelId="{F05E1AFF-5048-4CEF-8DE7-664D6C613C62}" srcId="{8545880B-18DE-4460-8E23-355A61A2CC43}" destId="{B2BE03F6-0397-4474-A997-0EEA3794C8E0}" srcOrd="1" destOrd="0" parTransId="{CF31F45F-3E8A-4AF7-A8E4-8E3A21D44DE6}" sibTransId="{3E96EEAA-F264-4332-8143-E5852AA28F13}"/>
    <dgm:cxn modelId="{511771BF-2D5E-4E4B-95EE-BCF6F0A346C6}" type="presParOf" srcId="{5678BE5F-0977-4CC1-B9E7-A0CFF9D3D544}" destId="{B6A5BF7F-8029-4340-94A9-59DDA967E4D4}" srcOrd="0" destOrd="0" presId="urn:microsoft.com/office/officeart/2005/8/layout/default"/>
    <dgm:cxn modelId="{D329E284-D5AA-4B52-962C-DCA53F3144B3}" type="presParOf" srcId="{5678BE5F-0977-4CC1-B9E7-A0CFF9D3D544}" destId="{CC1B42DD-8868-4AD4-BFD6-790A37510CEB}" srcOrd="1" destOrd="0" presId="urn:microsoft.com/office/officeart/2005/8/layout/default"/>
    <dgm:cxn modelId="{AE691227-1A0B-41F8-B27D-10FFDDE25DE9}" type="presParOf" srcId="{5678BE5F-0977-4CC1-B9E7-A0CFF9D3D544}" destId="{3B912DE5-2E12-44E5-AD76-7D29A0E35034}" srcOrd="2" destOrd="0" presId="urn:microsoft.com/office/officeart/2005/8/layout/default"/>
    <dgm:cxn modelId="{2C23A76E-C3C3-476F-BEED-5F635B56294D}" type="presParOf" srcId="{5678BE5F-0977-4CC1-B9E7-A0CFF9D3D544}" destId="{3717A23C-A41F-4D88-B6B6-868883A8B4FA}" srcOrd="3" destOrd="0" presId="urn:microsoft.com/office/officeart/2005/8/layout/default"/>
    <dgm:cxn modelId="{14D62FA3-F88D-4C37-92D1-0CB853F27A25}" type="presParOf" srcId="{5678BE5F-0977-4CC1-B9E7-A0CFF9D3D544}" destId="{53A4F71F-322A-47EB-815C-7873E18DEEFC}" srcOrd="4" destOrd="0" presId="urn:microsoft.com/office/officeart/2005/8/layout/default"/>
    <dgm:cxn modelId="{D5BEC513-AE6C-48E1-B6B0-B4EE04008C33}" type="presParOf" srcId="{5678BE5F-0977-4CC1-B9E7-A0CFF9D3D544}" destId="{8D6F8D65-DA4F-4FE0-823F-955DE43FABB4}" srcOrd="5" destOrd="0" presId="urn:microsoft.com/office/officeart/2005/8/layout/default"/>
    <dgm:cxn modelId="{8A37B07B-5E40-46CC-B075-18B887EC7E57}" type="presParOf" srcId="{5678BE5F-0977-4CC1-B9E7-A0CFF9D3D544}" destId="{000FFAC7-5C6D-45F5-B49A-1EF8BC30A524}" srcOrd="6" destOrd="0" presId="urn:microsoft.com/office/officeart/2005/8/layout/default"/>
    <dgm:cxn modelId="{678051F6-EA27-41E3-AFAC-E65C79D25859}" type="presParOf" srcId="{5678BE5F-0977-4CC1-B9E7-A0CFF9D3D544}" destId="{63ECAFDD-337A-4E85-B749-09790BB90379}" srcOrd="7" destOrd="0" presId="urn:microsoft.com/office/officeart/2005/8/layout/default"/>
    <dgm:cxn modelId="{41E3174D-222A-4E22-A6C6-7539B05C2C11}" type="presParOf" srcId="{5678BE5F-0977-4CC1-B9E7-A0CFF9D3D544}" destId="{E18480FE-0FE6-4D69-83E1-4AE75B7C9573}" srcOrd="8" destOrd="0" presId="urn:microsoft.com/office/officeart/2005/8/layout/default"/>
    <dgm:cxn modelId="{3778AC6F-3C08-4901-9E2F-4C6215493274}" type="presParOf" srcId="{5678BE5F-0977-4CC1-B9E7-A0CFF9D3D544}" destId="{E87EE5D3-5EDD-4454-B38A-BFA145C3B893}" srcOrd="9" destOrd="0" presId="urn:microsoft.com/office/officeart/2005/8/layout/default"/>
    <dgm:cxn modelId="{826ED0FB-764B-4D7A-9E27-EBD46586296C}" type="presParOf" srcId="{5678BE5F-0977-4CC1-B9E7-A0CFF9D3D544}" destId="{21E9E680-11B2-4942-9B72-3707BD2F17F0}" srcOrd="10" destOrd="0" presId="urn:microsoft.com/office/officeart/2005/8/layout/default"/>
    <dgm:cxn modelId="{EBEA1C2E-FC85-4AA4-9625-7C558F3DEC2A}" type="presParOf" srcId="{5678BE5F-0977-4CC1-B9E7-A0CFF9D3D544}" destId="{1D445B71-349D-4FF7-B474-B53F23E29D97}" srcOrd="11" destOrd="0" presId="urn:microsoft.com/office/officeart/2005/8/layout/default"/>
    <dgm:cxn modelId="{2303D905-4410-4739-8037-258601E3DC26}" type="presParOf" srcId="{5678BE5F-0977-4CC1-B9E7-A0CFF9D3D544}" destId="{C9EE1297-5067-42D7-8C81-636739B00E86}" srcOrd="12" destOrd="0" presId="urn:microsoft.com/office/officeart/2005/8/layout/default"/>
    <dgm:cxn modelId="{CD2B2BDE-426E-47F1-8A0F-FF5964AF6E0F}" type="presParOf" srcId="{5678BE5F-0977-4CC1-B9E7-A0CFF9D3D544}" destId="{107A143C-8F02-4375-89BE-816A4BECC880}" srcOrd="13" destOrd="0" presId="urn:microsoft.com/office/officeart/2005/8/layout/default"/>
    <dgm:cxn modelId="{643154E0-2BBF-4D1C-BE7D-75F45FD8D605}" type="presParOf" srcId="{5678BE5F-0977-4CC1-B9E7-A0CFF9D3D544}" destId="{00E5E20E-E928-4474-8370-E00CAA6D88A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5880B-18DE-4460-8E23-355A61A2CC4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7585D97-0E61-465B-9840-BF4318152C26}">
      <dgm:prSet phldrT="[Text]" custT="1"/>
      <dgm:spPr/>
      <dgm:t>
        <a:bodyPr/>
        <a:lstStyle/>
        <a:p>
          <a:r>
            <a:rPr lang="en-US" sz="2400" dirty="0"/>
            <a:t>NHÓM 1</a:t>
          </a:r>
        </a:p>
      </dgm:t>
    </dgm:pt>
    <dgm:pt modelId="{E4E000BC-9EB1-422B-AE33-D9B538395E66}" type="parTrans" cxnId="{C270F933-A7E3-4B44-8CE6-8A3DFFF90908}">
      <dgm:prSet/>
      <dgm:spPr/>
      <dgm:t>
        <a:bodyPr/>
        <a:lstStyle/>
        <a:p>
          <a:endParaRPr lang="en-US" sz="2400"/>
        </a:p>
      </dgm:t>
    </dgm:pt>
    <dgm:pt modelId="{930A9CD0-0BD1-4B2D-B7FA-15CC84025E3C}" type="sibTrans" cxnId="{C270F933-A7E3-4B44-8CE6-8A3DFFF90908}">
      <dgm:prSet/>
      <dgm:spPr/>
      <dgm:t>
        <a:bodyPr/>
        <a:lstStyle/>
        <a:p>
          <a:endParaRPr lang="en-US" sz="2400"/>
        </a:p>
      </dgm:t>
    </dgm:pt>
    <dgm:pt modelId="{2FBE1C7E-1B8F-44FA-AA5F-F81F40F44A2D}">
      <dgm:prSet phldrT="[Text]" custT="1"/>
      <dgm:spPr/>
      <dgm:t>
        <a:bodyPr/>
        <a:lstStyle/>
        <a:p>
          <a:r>
            <a:rPr lang="en-US" sz="2400" dirty="0"/>
            <a:t>NHÓM 3</a:t>
          </a:r>
        </a:p>
      </dgm:t>
    </dgm:pt>
    <dgm:pt modelId="{F8F2ADA4-C51C-4625-9A98-AF9A1426AF7C}" type="parTrans" cxnId="{482606C3-16CE-4C4B-9FBC-F94789ACFE3C}">
      <dgm:prSet/>
      <dgm:spPr/>
      <dgm:t>
        <a:bodyPr/>
        <a:lstStyle/>
        <a:p>
          <a:endParaRPr lang="en-US"/>
        </a:p>
      </dgm:t>
    </dgm:pt>
    <dgm:pt modelId="{0BEC8301-D07E-4BB5-AAA8-CA203A9F9CA5}" type="sibTrans" cxnId="{482606C3-16CE-4C4B-9FBC-F94789ACFE3C}">
      <dgm:prSet/>
      <dgm:spPr/>
      <dgm:t>
        <a:bodyPr/>
        <a:lstStyle/>
        <a:p>
          <a:endParaRPr lang="en-US"/>
        </a:p>
      </dgm:t>
    </dgm:pt>
    <dgm:pt modelId="{B2BE03F6-0397-4474-A997-0EEA3794C8E0}">
      <dgm:prSet phldrT="[Text]" custT="1"/>
      <dgm:spPr/>
      <dgm:t>
        <a:bodyPr/>
        <a:lstStyle/>
        <a:p>
          <a:r>
            <a:rPr lang="en-US" sz="2400" dirty="0"/>
            <a:t>NHÓM 2</a:t>
          </a:r>
        </a:p>
      </dgm:t>
    </dgm:pt>
    <dgm:pt modelId="{CF31F45F-3E8A-4AF7-A8E4-8E3A21D44DE6}" type="parTrans" cxnId="{F05E1AFF-5048-4CEF-8DE7-664D6C613C62}">
      <dgm:prSet/>
      <dgm:spPr/>
      <dgm:t>
        <a:bodyPr/>
        <a:lstStyle/>
        <a:p>
          <a:endParaRPr lang="en-US"/>
        </a:p>
      </dgm:t>
    </dgm:pt>
    <dgm:pt modelId="{3E96EEAA-F264-4332-8143-E5852AA28F13}" type="sibTrans" cxnId="{F05E1AFF-5048-4CEF-8DE7-664D6C613C62}">
      <dgm:prSet/>
      <dgm:spPr/>
      <dgm:t>
        <a:bodyPr/>
        <a:lstStyle/>
        <a:p>
          <a:endParaRPr lang="en-US"/>
        </a:p>
      </dgm:t>
    </dgm:pt>
    <dgm:pt modelId="{BBA70F32-2CD3-45B2-912D-7DBA4891FD2D}">
      <dgm:prSet phldrT="[Text]" custT="1"/>
      <dgm:spPr/>
      <dgm:t>
        <a:bodyPr/>
        <a:lstStyle/>
        <a:p>
          <a:r>
            <a:rPr lang="en-US" sz="2400" dirty="0"/>
            <a:t>NHÓM 4</a:t>
          </a:r>
        </a:p>
      </dgm:t>
    </dgm:pt>
    <dgm:pt modelId="{FC486F25-B0B5-45CA-9723-A5802A79751E}" type="parTrans" cxnId="{9126E1DD-072B-4692-9C76-3FDAFC682DB3}">
      <dgm:prSet/>
      <dgm:spPr/>
      <dgm:t>
        <a:bodyPr/>
        <a:lstStyle/>
        <a:p>
          <a:endParaRPr lang="en-US"/>
        </a:p>
      </dgm:t>
    </dgm:pt>
    <dgm:pt modelId="{65D35EE3-3E96-45EB-8762-692A4962E0AB}" type="sibTrans" cxnId="{9126E1DD-072B-4692-9C76-3FDAFC682DB3}">
      <dgm:prSet/>
      <dgm:spPr/>
      <dgm:t>
        <a:bodyPr/>
        <a:lstStyle/>
        <a:p>
          <a:endParaRPr lang="en-US"/>
        </a:p>
      </dgm:t>
    </dgm:pt>
    <dgm:pt modelId="{A78C4C81-39A5-41B9-A09D-10669C263A5E}">
      <dgm:prSet phldrT="[Text]" custT="1"/>
      <dgm:spPr/>
      <dgm:t>
        <a:bodyPr/>
        <a:lstStyle/>
        <a:p>
          <a:r>
            <a:rPr lang="en-US" sz="2400" dirty="0"/>
            <a:t>NHÓM 5</a:t>
          </a:r>
        </a:p>
      </dgm:t>
    </dgm:pt>
    <dgm:pt modelId="{69566F28-6E33-4327-9F53-30963839464D}" type="parTrans" cxnId="{0D692C79-B113-484E-9355-D7DD04A76F53}">
      <dgm:prSet/>
      <dgm:spPr/>
      <dgm:t>
        <a:bodyPr/>
        <a:lstStyle/>
        <a:p>
          <a:endParaRPr lang="en-US"/>
        </a:p>
      </dgm:t>
    </dgm:pt>
    <dgm:pt modelId="{F001F797-DD7B-479F-A653-255F93B2F789}" type="sibTrans" cxnId="{0D692C79-B113-484E-9355-D7DD04A76F53}">
      <dgm:prSet/>
      <dgm:spPr/>
      <dgm:t>
        <a:bodyPr/>
        <a:lstStyle/>
        <a:p>
          <a:endParaRPr lang="en-US"/>
        </a:p>
      </dgm:t>
    </dgm:pt>
    <dgm:pt modelId="{05458980-FF0F-46A3-9712-5A835D8BF2C7}">
      <dgm:prSet phldrT="[Text]" custT="1"/>
      <dgm:spPr/>
      <dgm:t>
        <a:bodyPr/>
        <a:lstStyle/>
        <a:p>
          <a:r>
            <a:rPr lang="en-US" sz="2400" dirty="0"/>
            <a:t>NHÓM 6</a:t>
          </a:r>
        </a:p>
      </dgm:t>
    </dgm:pt>
    <dgm:pt modelId="{727ABC2D-7698-4C3C-A868-5B07A6048203}" type="parTrans" cxnId="{5973165A-044D-4A6F-A3C5-012B16FF3369}">
      <dgm:prSet/>
      <dgm:spPr/>
      <dgm:t>
        <a:bodyPr/>
        <a:lstStyle/>
        <a:p>
          <a:endParaRPr lang="en-US"/>
        </a:p>
      </dgm:t>
    </dgm:pt>
    <dgm:pt modelId="{97163C66-1B94-4077-8091-AE4DAB202C0C}" type="sibTrans" cxnId="{5973165A-044D-4A6F-A3C5-012B16FF3369}">
      <dgm:prSet/>
      <dgm:spPr/>
      <dgm:t>
        <a:bodyPr/>
        <a:lstStyle/>
        <a:p>
          <a:endParaRPr lang="en-US"/>
        </a:p>
      </dgm:t>
    </dgm:pt>
    <dgm:pt modelId="{EB4BD01C-BD82-4792-8EB8-2B2760986AB1}">
      <dgm:prSet phldrT="[Text]" custT="1"/>
      <dgm:spPr/>
      <dgm:t>
        <a:bodyPr/>
        <a:lstStyle/>
        <a:p>
          <a:r>
            <a:rPr lang="en-US" sz="2400" dirty="0"/>
            <a:t>NHÓM 7</a:t>
          </a:r>
        </a:p>
      </dgm:t>
    </dgm:pt>
    <dgm:pt modelId="{3CF3445D-67F1-4F27-BAE3-51F78351B527}" type="parTrans" cxnId="{3F2E9A97-106A-463F-9409-49FD33E65517}">
      <dgm:prSet/>
      <dgm:spPr/>
      <dgm:t>
        <a:bodyPr/>
        <a:lstStyle/>
        <a:p>
          <a:endParaRPr lang="en-US"/>
        </a:p>
      </dgm:t>
    </dgm:pt>
    <dgm:pt modelId="{0A8361DE-FF2D-44BE-A41E-21340DD891B8}" type="sibTrans" cxnId="{3F2E9A97-106A-463F-9409-49FD33E65517}">
      <dgm:prSet/>
      <dgm:spPr/>
      <dgm:t>
        <a:bodyPr/>
        <a:lstStyle/>
        <a:p>
          <a:endParaRPr lang="en-US"/>
        </a:p>
      </dgm:t>
    </dgm:pt>
    <dgm:pt modelId="{233A2F98-6119-4293-A92A-AF1D7DC2A9E9}">
      <dgm:prSet phldrT="[Text]" custT="1"/>
      <dgm:spPr/>
      <dgm:t>
        <a:bodyPr/>
        <a:lstStyle/>
        <a:p>
          <a:r>
            <a:rPr lang="en-US" sz="2400" dirty="0"/>
            <a:t>NHÓM 8</a:t>
          </a:r>
        </a:p>
      </dgm:t>
    </dgm:pt>
    <dgm:pt modelId="{9E3B8123-FAC5-478D-BFDC-0524A0B89D2F}" type="parTrans" cxnId="{9BC98DB3-4024-45F2-A72C-A51BF72108F9}">
      <dgm:prSet/>
      <dgm:spPr/>
      <dgm:t>
        <a:bodyPr/>
        <a:lstStyle/>
        <a:p>
          <a:endParaRPr lang="en-US"/>
        </a:p>
      </dgm:t>
    </dgm:pt>
    <dgm:pt modelId="{0716AFAE-E95E-4C6A-8395-2E856651902A}" type="sibTrans" cxnId="{9BC98DB3-4024-45F2-A72C-A51BF72108F9}">
      <dgm:prSet/>
      <dgm:spPr/>
      <dgm:t>
        <a:bodyPr/>
        <a:lstStyle/>
        <a:p>
          <a:endParaRPr lang="en-US"/>
        </a:p>
      </dgm:t>
    </dgm:pt>
    <dgm:pt modelId="{5678BE5F-0977-4CC1-B9E7-A0CFF9D3D544}" type="pres">
      <dgm:prSet presAssocID="{8545880B-18DE-4460-8E23-355A61A2CC43}" presName="diagram" presStyleCnt="0">
        <dgm:presLayoutVars>
          <dgm:dir/>
          <dgm:resizeHandles val="exact"/>
        </dgm:presLayoutVars>
      </dgm:prSet>
      <dgm:spPr/>
    </dgm:pt>
    <dgm:pt modelId="{B6A5BF7F-8029-4340-94A9-59DDA967E4D4}" type="pres">
      <dgm:prSet presAssocID="{67585D97-0E61-465B-9840-BF4318152C26}" presName="node" presStyleLbl="node1" presStyleIdx="0" presStyleCnt="8">
        <dgm:presLayoutVars>
          <dgm:bulletEnabled val="1"/>
        </dgm:presLayoutVars>
      </dgm:prSet>
      <dgm:spPr/>
    </dgm:pt>
    <dgm:pt modelId="{CC1B42DD-8868-4AD4-BFD6-790A37510CEB}" type="pres">
      <dgm:prSet presAssocID="{930A9CD0-0BD1-4B2D-B7FA-15CC84025E3C}" presName="sibTrans" presStyleCnt="0"/>
      <dgm:spPr/>
    </dgm:pt>
    <dgm:pt modelId="{3B912DE5-2E12-44E5-AD76-7D29A0E35034}" type="pres">
      <dgm:prSet presAssocID="{B2BE03F6-0397-4474-A997-0EEA3794C8E0}" presName="node" presStyleLbl="node1" presStyleIdx="1" presStyleCnt="8">
        <dgm:presLayoutVars>
          <dgm:bulletEnabled val="1"/>
        </dgm:presLayoutVars>
      </dgm:prSet>
      <dgm:spPr/>
    </dgm:pt>
    <dgm:pt modelId="{3717A23C-A41F-4D88-B6B6-868883A8B4FA}" type="pres">
      <dgm:prSet presAssocID="{3E96EEAA-F264-4332-8143-E5852AA28F13}" presName="sibTrans" presStyleCnt="0"/>
      <dgm:spPr/>
    </dgm:pt>
    <dgm:pt modelId="{53A4F71F-322A-47EB-815C-7873E18DEEFC}" type="pres">
      <dgm:prSet presAssocID="{2FBE1C7E-1B8F-44FA-AA5F-F81F40F44A2D}" presName="node" presStyleLbl="node1" presStyleIdx="2" presStyleCnt="8">
        <dgm:presLayoutVars>
          <dgm:bulletEnabled val="1"/>
        </dgm:presLayoutVars>
      </dgm:prSet>
      <dgm:spPr/>
    </dgm:pt>
    <dgm:pt modelId="{8D6F8D65-DA4F-4FE0-823F-955DE43FABB4}" type="pres">
      <dgm:prSet presAssocID="{0BEC8301-D07E-4BB5-AAA8-CA203A9F9CA5}" presName="sibTrans" presStyleCnt="0"/>
      <dgm:spPr/>
    </dgm:pt>
    <dgm:pt modelId="{000FFAC7-5C6D-45F5-B49A-1EF8BC30A524}" type="pres">
      <dgm:prSet presAssocID="{BBA70F32-2CD3-45B2-912D-7DBA4891FD2D}" presName="node" presStyleLbl="node1" presStyleIdx="3" presStyleCnt="8">
        <dgm:presLayoutVars>
          <dgm:bulletEnabled val="1"/>
        </dgm:presLayoutVars>
      </dgm:prSet>
      <dgm:spPr/>
    </dgm:pt>
    <dgm:pt modelId="{63ECAFDD-337A-4E85-B749-09790BB90379}" type="pres">
      <dgm:prSet presAssocID="{65D35EE3-3E96-45EB-8762-692A4962E0AB}" presName="sibTrans" presStyleCnt="0"/>
      <dgm:spPr/>
    </dgm:pt>
    <dgm:pt modelId="{E18480FE-0FE6-4D69-83E1-4AE75B7C9573}" type="pres">
      <dgm:prSet presAssocID="{A78C4C81-39A5-41B9-A09D-10669C263A5E}" presName="node" presStyleLbl="node1" presStyleIdx="4" presStyleCnt="8">
        <dgm:presLayoutVars>
          <dgm:bulletEnabled val="1"/>
        </dgm:presLayoutVars>
      </dgm:prSet>
      <dgm:spPr/>
    </dgm:pt>
    <dgm:pt modelId="{E87EE5D3-5EDD-4454-B38A-BFA145C3B893}" type="pres">
      <dgm:prSet presAssocID="{F001F797-DD7B-479F-A653-255F93B2F789}" presName="sibTrans" presStyleCnt="0"/>
      <dgm:spPr/>
    </dgm:pt>
    <dgm:pt modelId="{21E9E680-11B2-4942-9B72-3707BD2F17F0}" type="pres">
      <dgm:prSet presAssocID="{05458980-FF0F-46A3-9712-5A835D8BF2C7}" presName="node" presStyleLbl="node1" presStyleIdx="5" presStyleCnt="8">
        <dgm:presLayoutVars>
          <dgm:bulletEnabled val="1"/>
        </dgm:presLayoutVars>
      </dgm:prSet>
      <dgm:spPr/>
    </dgm:pt>
    <dgm:pt modelId="{1D445B71-349D-4FF7-B474-B53F23E29D97}" type="pres">
      <dgm:prSet presAssocID="{97163C66-1B94-4077-8091-AE4DAB202C0C}" presName="sibTrans" presStyleCnt="0"/>
      <dgm:spPr/>
    </dgm:pt>
    <dgm:pt modelId="{C9EE1297-5067-42D7-8C81-636739B00E86}" type="pres">
      <dgm:prSet presAssocID="{EB4BD01C-BD82-4792-8EB8-2B2760986AB1}" presName="node" presStyleLbl="node1" presStyleIdx="6" presStyleCnt="8">
        <dgm:presLayoutVars>
          <dgm:bulletEnabled val="1"/>
        </dgm:presLayoutVars>
      </dgm:prSet>
      <dgm:spPr/>
    </dgm:pt>
    <dgm:pt modelId="{107A143C-8F02-4375-89BE-816A4BECC880}" type="pres">
      <dgm:prSet presAssocID="{0A8361DE-FF2D-44BE-A41E-21340DD891B8}" presName="sibTrans" presStyleCnt="0"/>
      <dgm:spPr/>
    </dgm:pt>
    <dgm:pt modelId="{00E5E20E-E928-4474-8370-E00CAA6D88A8}" type="pres">
      <dgm:prSet presAssocID="{233A2F98-6119-4293-A92A-AF1D7DC2A9E9}" presName="node" presStyleLbl="node1" presStyleIdx="7" presStyleCnt="8">
        <dgm:presLayoutVars>
          <dgm:bulletEnabled val="1"/>
        </dgm:presLayoutVars>
      </dgm:prSet>
      <dgm:spPr/>
    </dgm:pt>
  </dgm:ptLst>
  <dgm:cxnLst>
    <dgm:cxn modelId="{13731B07-17E3-4792-9977-D1FE8C5F0031}" type="presOf" srcId="{2FBE1C7E-1B8F-44FA-AA5F-F81F40F44A2D}" destId="{53A4F71F-322A-47EB-815C-7873E18DEEFC}" srcOrd="0" destOrd="0" presId="urn:microsoft.com/office/officeart/2005/8/layout/default"/>
    <dgm:cxn modelId="{F593C61C-4E79-4588-B9CD-9CACA78E8632}" type="presOf" srcId="{EB4BD01C-BD82-4792-8EB8-2B2760986AB1}" destId="{C9EE1297-5067-42D7-8C81-636739B00E86}" srcOrd="0" destOrd="0" presId="urn:microsoft.com/office/officeart/2005/8/layout/default"/>
    <dgm:cxn modelId="{C270F933-A7E3-4B44-8CE6-8A3DFFF90908}" srcId="{8545880B-18DE-4460-8E23-355A61A2CC43}" destId="{67585D97-0E61-465B-9840-BF4318152C26}" srcOrd="0" destOrd="0" parTransId="{E4E000BC-9EB1-422B-AE33-D9B538395E66}" sibTransId="{930A9CD0-0BD1-4B2D-B7FA-15CC84025E3C}"/>
    <dgm:cxn modelId="{E301F877-9BFB-45CB-B7DB-77608D08475C}" type="presOf" srcId="{67585D97-0E61-465B-9840-BF4318152C26}" destId="{B6A5BF7F-8029-4340-94A9-59DDA967E4D4}" srcOrd="0" destOrd="0" presId="urn:microsoft.com/office/officeart/2005/8/layout/default"/>
    <dgm:cxn modelId="{1C3E3F58-069B-41DD-9514-46F503068D56}" type="presOf" srcId="{BBA70F32-2CD3-45B2-912D-7DBA4891FD2D}" destId="{000FFAC7-5C6D-45F5-B49A-1EF8BC30A524}" srcOrd="0" destOrd="0" presId="urn:microsoft.com/office/officeart/2005/8/layout/default"/>
    <dgm:cxn modelId="{22AD1279-B4A3-429E-80F7-C9973F123E2A}" type="presOf" srcId="{05458980-FF0F-46A3-9712-5A835D8BF2C7}" destId="{21E9E680-11B2-4942-9B72-3707BD2F17F0}" srcOrd="0" destOrd="0" presId="urn:microsoft.com/office/officeart/2005/8/layout/default"/>
    <dgm:cxn modelId="{0D692C79-B113-484E-9355-D7DD04A76F53}" srcId="{8545880B-18DE-4460-8E23-355A61A2CC43}" destId="{A78C4C81-39A5-41B9-A09D-10669C263A5E}" srcOrd="4" destOrd="0" parTransId="{69566F28-6E33-4327-9F53-30963839464D}" sibTransId="{F001F797-DD7B-479F-A653-255F93B2F789}"/>
    <dgm:cxn modelId="{5973165A-044D-4A6F-A3C5-012B16FF3369}" srcId="{8545880B-18DE-4460-8E23-355A61A2CC43}" destId="{05458980-FF0F-46A3-9712-5A835D8BF2C7}" srcOrd="5" destOrd="0" parTransId="{727ABC2D-7698-4C3C-A868-5B07A6048203}" sibTransId="{97163C66-1B94-4077-8091-AE4DAB202C0C}"/>
    <dgm:cxn modelId="{23550186-7BBB-42E3-B617-DBB0D8BD309F}" type="presOf" srcId="{A78C4C81-39A5-41B9-A09D-10669C263A5E}" destId="{E18480FE-0FE6-4D69-83E1-4AE75B7C9573}" srcOrd="0" destOrd="0" presId="urn:microsoft.com/office/officeart/2005/8/layout/default"/>
    <dgm:cxn modelId="{3F2E9A97-106A-463F-9409-49FD33E65517}" srcId="{8545880B-18DE-4460-8E23-355A61A2CC43}" destId="{EB4BD01C-BD82-4792-8EB8-2B2760986AB1}" srcOrd="6" destOrd="0" parTransId="{3CF3445D-67F1-4F27-BAE3-51F78351B527}" sibTransId="{0A8361DE-FF2D-44BE-A41E-21340DD891B8}"/>
    <dgm:cxn modelId="{FE2F0CAE-8788-4759-A737-79085F33D4F8}" type="presOf" srcId="{B2BE03F6-0397-4474-A997-0EEA3794C8E0}" destId="{3B912DE5-2E12-44E5-AD76-7D29A0E35034}" srcOrd="0" destOrd="0" presId="urn:microsoft.com/office/officeart/2005/8/layout/default"/>
    <dgm:cxn modelId="{9BC98DB3-4024-45F2-A72C-A51BF72108F9}" srcId="{8545880B-18DE-4460-8E23-355A61A2CC43}" destId="{233A2F98-6119-4293-A92A-AF1D7DC2A9E9}" srcOrd="7" destOrd="0" parTransId="{9E3B8123-FAC5-478D-BFDC-0524A0B89D2F}" sibTransId="{0716AFAE-E95E-4C6A-8395-2E856651902A}"/>
    <dgm:cxn modelId="{482606C3-16CE-4C4B-9FBC-F94789ACFE3C}" srcId="{8545880B-18DE-4460-8E23-355A61A2CC43}" destId="{2FBE1C7E-1B8F-44FA-AA5F-F81F40F44A2D}" srcOrd="2" destOrd="0" parTransId="{F8F2ADA4-C51C-4625-9A98-AF9A1426AF7C}" sibTransId="{0BEC8301-D07E-4BB5-AAA8-CA203A9F9CA5}"/>
    <dgm:cxn modelId="{E08D27CC-B31A-4BF5-BA66-2E3C20709B2B}" type="presOf" srcId="{8545880B-18DE-4460-8E23-355A61A2CC43}" destId="{5678BE5F-0977-4CC1-B9E7-A0CFF9D3D544}" srcOrd="0" destOrd="0" presId="urn:microsoft.com/office/officeart/2005/8/layout/default"/>
    <dgm:cxn modelId="{9126E1DD-072B-4692-9C76-3FDAFC682DB3}" srcId="{8545880B-18DE-4460-8E23-355A61A2CC43}" destId="{BBA70F32-2CD3-45B2-912D-7DBA4891FD2D}" srcOrd="3" destOrd="0" parTransId="{FC486F25-B0B5-45CA-9723-A5802A79751E}" sibTransId="{65D35EE3-3E96-45EB-8762-692A4962E0AB}"/>
    <dgm:cxn modelId="{142237F4-0C67-47B5-9E31-C569736B78C8}" type="presOf" srcId="{233A2F98-6119-4293-A92A-AF1D7DC2A9E9}" destId="{00E5E20E-E928-4474-8370-E00CAA6D88A8}" srcOrd="0" destOrd="0" presId="urn:microsoft.com/office/officeart/2005/8/layout/default"/>
    <dgm:cxn modelId="{F05E1AFF-5048-4CEF-8DE7-664D6C613C62}" srcId="{8545880B-18DE-4460-8E23-355A61A2CC43}" destId="{B2BE03F6-0397-4474-A997-0EEA3794C8E0}" srcOrd="1" destOrd="0" parTransId="{CF31F45F-3E8A-4AF7-A8E4-8E3A21D44DE6}" sibTransId="{3E96EEAA-F264-4332-8143-E5852AA28F13}"/>
    <dgm:cxn modelId="{511771BF-2D5E-4E4B-95EE-BCF6F0A346C6}" type="presParOf" srcId="{5678BE5F-0977-4CC1-B9E7-A0CFF9D3D544}" destId="{B6A5BF7F-8029-4340-94A9-59DDA967E4D4}" srcOrd="0" destOrd="0" presId="urn:microsoft.com/office/officeart/2005/8/layout/default"/>
    <dgm:cxn modelId="{D329E284-D5AA-4B52-962C-DCA53F3144B3}" type="presParOf" srcId="{5678BE5F-0977-4CC1-B9E7-A0CFF9D3D544}" destId="{CC1B42DD-8868-4AD4-BFD6-790A37510CEB}" srcOrd="1" destOrd="0" presId="urn:microsoft.com/office/officeart/2005/8/layout/default"/>
    <dgm:cxn modelId="{AE691227-1A0B-41F8-B27D-10FFDDE25DE9}" type="presParOf" srcId="{5678BE5F-0977-4CC1-B9E7-A0CFF9D3D544}" destId="{3B912DE5-2E12-44E5-AD76-7D29A0E35034}" srcOrd="2" destOrd="0" presId="urn:microsoft.com/office/officeart/2005/8/layout/default"/>
    <dgm:cxn modelId="{2C23A76E-C3C3-476F-BEED-5F635B56294D}" type="presParOf" srcId="{5678BE5F-0977-4CC1-B9E7-A0CFF9D3D544}" destId="{3717A23C-A41F-4D88-B6B6-868883A8B4FA}" srcOrd="3" destOrd="0" presId="urn:microsoft.com/office/officeart/2005/8/layout/default"/>
    <dgm:cxn modelId="{14D62FA3-F88D-4C37-92D1-0CB853F27A25}" type="presParOf" srcId="{5678BE5F-0977-4CC1-B9E7-A0CFF9D3D544}" destId="{53A4F71F-322A-47EB-815C-7873E18DEEFC}" srcOrd="4" destOrd="0" presId="urn:microsoft.com/office/officeart/2005/8/layout/default"/>
    <dgm:cxn modelId="{D5BEC513-AE6C-48E1-B6B0-B4EE04008C33}" type="presParOf" srcId="{5678BE5F-0977-4CC1-B9E7-A0CFF9D3D544}" destId="{8D6F8D65-DA4F-4FE0-823F-955DE43FABB4}" srcOrd="5" destOrd="0" presId="urn:microsoft.com/office/officeart/2005/8/layout/default"/>
    <dgm:cxn modelId="{8A37B07B-5E40-46CC-B075-18B887EC7E57}" type="presParOf" srcId="{5678BE5F-0977-4CC1-B9E7-A0CFF9D3D544}" destId="{000FFAC7-5C6D-45F5-B49A-1EF8BC30A524}" srcOrd="6" destOrd="0" presId="urn:microsoft.com/office/officeart/2005/8/layout/default"/>
    <dgm:cxn modelId="{678051F6-EA27-41E3-AFAC-E65C79D25859}" type="presParOf" srcId="{5678BE5F-0977-4CC1-B9E7-A0CFF9D3D544}" destId="{63ECAFDD-337A-4E85-B749-09790BB90379}" srcOrd="7" destOrd="0" presId="urn:microsoft.com/office/officeart/2005/8/layout/default"/>
    <dgm:cxn modelId="{41E3174D-222A-4E22-A6C6-7539B05C2C11}" type="presParOf" srcId="{5678BE5F-0977-4CC1-B9E7-A0CFF9D3D544}" destId="{E18480FE-0FE6-4D69-83E1-4AE75B7C9573}" srcOrd="8" destOrd="0" presId="urn:microsoft.com/office/officeart/2005/8/layout/default"/>
    <dgm:cxn modelId="{3778AC6F-3C08-4901-9E2F-4C6215493274}" type="presParOf" srcId="{5678BE5F-0977-4CC1-B9E7-A0CFF9D3D544}" destId="{E87EE5D3-5EDD-4454-B38A-BFA145C3B893}" srcOrd="9" destOrd="0" presId="urn:microsoft.com/office/officeart/2005/8/layout/default"/>
    <dgm:cxn modelId="{826ED0FB-764B-4D7A-9E27-EBD46586296C}" type="presParOf" srcId="{5678BE5F-0977-4CC1-B9E7-A0CFF9D3D544}" destId="{21E9E680-11B2-4942-9B72-3707BD2F17F0}" srcOrd="10" destOrd="0" presId="urn:microsoft.com/office/officeart/2005/8/layout/default"/>
    <dgm:cxn modelId="{EBEA1C2E-FC85-4AA4-9625-7C558F3DEC2A}" type="presParOf" srcId="{5678BE5F-0977-4CC1-B9E7-A0CFF9D3D544}" destId="{1D445B71-349D-4FF7-B474-B53F23E29D97}" srcOrd="11" destOrd="0" presId="urn:microsoft.com/office/officeart/2005/8/layout/default"/>
    <dgm:cxn modelId="{2303D905-4410-4739-8037-258601E3DC26}" type="presParOf" srcId="{5678BE5F-0977-4CC1-B9E7-A0CFF9D3D544}" destId="{C9EE1297-5067-42D7-8C81-636739B00E86}" srcOrd="12" destOrd="0" presId="urn:microsoft.com/office/officeart/2005/8/layout/default"/>
    <dgm:cxn modelId="{CD2B2BDE-426E-47F1-8A0F-FF5964AF6E0F}" type="presParOf" srcId="{5678BE5F-0977-4CC1-B9E7-A0CFF9D3D544}" destId="{107A143C-8F02-4375-89BE-816A4BECC880}" srcOrd="13" destOrd="0" presId="urn:microsoft.com/office/officeart/2005/8/layout/default"/>
    <dgm:cxn modelId="{643154E0-2BBF-4D1C-BE7D-75F45FD8D605}" type="presParOf" srcId="{5678BE5F-0977-4CC1-B9E7-A0CFF9D3D544}" destId="{00E5E20E-E928-4474-8370-E00CAA6D88A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F7F-8029-4340-94A9-59DDA967E4D4}">
      <dsp:nvSpPr>
        <dsp:cNvPr id="0" name=""/>
        <dsp:cNvSpPr/>
      </dsp:nvSpPr>
      <dsp:spPr>
        <a:xfrm>
          <a:off x="3302" y="677208"/>
          <a:ext cx="2619911" cy="15719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1</a:t>
          </a:r>
        </a:p>
      </dsp:txBody>
      <dsp:txXfrm>
        <a:off x="3302" y="677208"/>
        <a:ext cx="2619911" cy="1571946"/>
      </dsp:txXfrm>
    </dsp:sp>
    <dsp:sp modelId="{3B912DE5-2E12-44E5-AD76-7D29A0E35034}">
      <dsp:nvSpPr>
        <dsp:cNvPr id="0" name=""/>
        <dsp:cNvSpPr/>
      </dsp:nvSpPr>
      <dsp:spPr>
        <a:xfrm>
          <a:off x="2885204" y="677208"/>
          <a:ext cx="2619911" cy="157194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2</a:t>
          </a:r>
        </a:p>
      </dsp:txBody>
      <dsp:txXfrm>
        <a:off x="2885204" y="677208"/>
        <a:ext cx="2619911" cy="1571946"/>
      </dsp:txXfrm>
    </dsp:sp>
    <dsp:sp modelId="{53A4F71F-322A-47EB-815C-7873E18DEEFC}">
      <dsp:nvSpPr>
        <dsp:cNvPr id="0" name=""/>
        <dsp:cNvSpPr/>
      </dsp:nvSpPr>
      <dsp:spPr>
        <a:xfrm>
          <a:off x="5743947" y="642483"/>
          <a:ext cx="2619911" cy="157194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3</a:t>
          </a:r>
        </a:p>
      </dsp:txBody>
      <dsp:txXfrm>
        <a:off x="5743947" y="642483"/>
        <a:ext cx="2619911" cy="1571946"/>
      </dsp:txXfrm>
    </dsp:sp>
    <dsp:sp modelId="{000FFAC7-5C6D-45F5-B49A-1EF8BC30A524}">
      <dsp:nvSpPr>
        <dsp:cNvPr id="0" name=""/>
        <dsp:cNvSpPr/>
      </dsp:nvSpPr>
      <dsp:spPr>
        <a:xfrm>
          <a:off x="8649009" y="677208"/>
          <a:ext cx="2619911" cy="157194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4</a:t>
          </a:r>
        </a:p>
      </dsp:txBody>
      <dsp:txXfrm>
        <a:off x="8649009" y="677208"/>
        <a:ext cx="2619911" cy="1571946"/>
      </dsp:txXfrm>
    </dsp:sp>
    <dsp:sp modelId="{E18480FE-0FE6-4D69-83E1-4AE75B7C9573}">
      <dsp:nvSpPr>
        <dsp:cNvPr id="0" name=""/>
        <dsp:cNvSpPr/>
      </dsp:nvSpPr>
      <dsp:spPr>
        <a:xfrm>
          <a:off x="3302" y="2511146"/>
          <a:ext cx="2619911" cy="157194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5</a:t>
          </a:r>
        </a:p>
      </dsp:txBody>
      <dsp:txXfrm>
        <a:off x="3302" y="2511146"/>
        <a:ext cx="2619911" cy="1571946"/>
      </dsp:txXfrm>
    </dsp:sp>
    <dsp:sp modelId="{21E9E680-11B2-4942-9B72-3707BD2F17F0}">
      <dsp:nvSpPr>
        <dsp:cNvPr id="0" name=""/>
        <dsp:cNvSpPr/>
      </dsp:nvSpPr>
      <dsp:spPr>
        <a:xfrm>
          <a:off x="2885204" y="2511146"/>
          <a:ext cx="2619911" cy="15719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6</a:t>
          </a:r>
        </a:p>
      </dsp:txBody>
      <dsp:txXfrm>
        <a:off x="2885204" y="2511146"/>
        <a:ext cx="2619911" cy="1571946"/>
      </dsp:txXfrm>
    </dsp:sp>
    <dsp:sp modelId="{C9EE1297-5067-42D7-8C81-636739B00E86}">
      <dsp:nvSpPr>
        <dsp:cNvPr id="0" name=""/>
        <dsp:cNvSpPr/>
      </dsp:nvSpPr>
      <dsp:spPr>
        <a:xfrm>
          <a:off x="5767107" y="2511146"/>
          <a:ext cx="2619911" cy="157194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7</a:t>
          </a:r>
        </a:p>
      </dsp:txBody>
      <dsp:txXfrm>
        <a:off x="5767107" y="2511146"/>
        <a:ext cx="2619911" cy="1571946"/>
      </dsp:txXfrm>
    </dsp:sp>
    <dsp:sp modelId="{00E5E20E-E928-4474-8370-E00CAA6D88A8}">
      <dsp:nvSpPr>
        <dsp:cNvPr id="0" name=""/>
        <dsp:cNvSpPr/>
      </dsp:nvSpPr>
      <dsp:spPr>
        <a:xfrm>
          <a:off x="8649009" y="2511146"/>
          <a:ext cx="2619911" cy="157194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8</a:t>
          </a:r>
        </a:p>
      </dsp:txBody>
      <dsp:txXfrm>
        <a:off x="8649009" y="2511146"/>
        <a:ext cx="2619911" cy="1571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F7F-8029-4340-94A9-59DDA967E4D4}">
      <dsp:nvSpPr>
        <dsp:cNvPr id="0" name=""/>
        <dsp:cNvSpPr/>
      </dsp:nvSpPr>
      <dsp:spPr>
        <a:xfrm>
          <a:off x="363644" y="2141"/>
          <a:ext cx="1761488" cy="10568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1</a:t>
          </a:r>
        </a:p>
      </dsp:txBody>
      <dsp:txXfrm>
        <a:off x="363644" y="2141"/>
        <a:ext cx="1761488" cy="1056893"/>
      </dsp:txXfrm>
    </dsp:sp>
    <dsp:sp modelId="{3B912DE5-2E12-44E5-AD76-7D29A0E35034}">
      <dsp:nvSpPr>
        <dsp:cNvPr id="0" name=""/>
        <dsp:cNvSpPr/>
      </dsp:nvSpPr>
      <dsp:spPr>
        <a:xfrm>
          <a:off x="2301281" y="2141"/>
          <a:ext cx="1761488" cy="10568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2</a:t>
          </a:r>
        </a:p>
      </dsp:txBody>
      <dsp:txXfrm>
        <a:off x="2301281" y="2141"/>
        <a:ext cx="1761488" cy="1056893"/>
      </dsp:txXfrm>
    </dsp:sp>
    <dsp:sp modelId="{53A4F71F-322A-47EB-815C-7873E18DEEFC}">
      <dsp:nvSpPr>
        <dsp:cNvPr id="0" name=""/>
        <dsp:cNvSpPr/>
      </dsp:nvSpPr>
      <dsp:spPr>
        <a:xfrm>
          <a:off x="363644" y="1235183"/>
          <a:ext cx="1761488" cy="105689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3</a:t>
          </a:r>
        </a:p>
      </dsp:txBody>
      <dsp:txXfrm>
        <a:off x="363644" y="1235183"/>
        <a:ext cx="1761488" cy="1056893"/>
      </dsp:txXfrm>
    </dsp:sp>
    <dsp:sp modelId="{000FFAC7-5C6D-45F5-B49A-1EF8BC30A524}">
      <dsp:nvSpPr>
        <dsp:cNvPr id="0" name=""/>
        <dsp:cNvSpPr/>
      </dsp:nvSpPr>
      <dsp:spPr>
        <a:xfrm>
          <a:off x="2301281" y="1235183"/>
          <a:ext cx="1761488" cy="10568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4</a:t>
          </a:r>
        </a:p>
      </dsp:txBody>
      <dsp:txXfrm>
        <a:off x="2301281" y="1235183"/>
        <a:ext cx="1761488" cy="1056893"/>
      </dsp:txXfrm>
    </dsp:sp>
    <dsp:sp modelId="{E18480FE-0FE6-4D69-83E1-4AE75B7C9573}">
      <dsp:nvSpPr>
        <dsp:cNvPr id="0" name=""/>
        <dsp:cNvSpPr/>
      </dsp:nvSpPr>
      <dsp:spPr>
        <a:xfrm>
          <a:off x="363644" y="2468224"/>
          <a:ext cx="1761488" cy="105689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5</a:t>
          </a:r>
        </a:p>
      </dsp:txBody>
      <dsp:txXfrm>
        <a:off x="363644" y="2468224"/>
        <a:ext cx="1761488" cy="1056893"/>
      </dsp:txXfrm>
    </dsp:sp>
    <dsp:sp modelId="{21E9E680-11B2-4942-9B72-3707BD2F17F0}">
      <dsp:nvSpPr>
        <dsp:cNvPr id="0" name=""/>
        <dsp:cNvSpPr/>
      </dsp:nvSpPr>
      <dsp:spPr>
        <a:xfrm>
          <a:off x="2301281" y="2468224"/>
          <a:ext cx="1761488" cy="10568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6</a:t>
          </a:r>
        </a:p>
      </dsp:txBody>
      <dsp:txXfrm>
        <a:off x="2301281" y="2468224"/>
        <a:ext cx="1761488" cy="1056893"/>
      </dsp:txXfrm>
    </dsp:sp>
    <dsp:sp modelId="{C9EE1297-5067-42D7-8C81-636739B00E86}">
      <dsp:nvSpPr>
        <dsp:cNvPr id="0" name=""/>
        <dsp:cNvSpPr/>
      </dsp:nvSpPr>
      <dsp:spPr>
        <a:xfrm>
          <a:off x="363644" y="3701266"/>
          <a:ext cx="1761488" cy="10568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7</a:t>
          </a:r>
        </a:p>
      </dsp:txBody>
      <dsp:txXfrm>
        <a:off x="363644" y="3701266"/>
        <a:ext cx="1761488" cy="1056893"/>
      </dsp:txXfrm>
    </dsp:sp>
    <dsp:sp modelId="{00E5E20E-E928-4474-8370-E00CAA6D88A8}">
      <dsp:nvSpPr>
        <dsp:cNvPr id="0" name=""/>
        <dsp:cNvSpPr/>
      </dsp:nvSpPr>
      <dsp:spPr>
        <a:xfrm>
          <a:off x="2301281" y="3701266"/>
          <a:ext cx="1761488" cy="105689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8</a:t>
          </a:r>
        </a:p>
      </dsp:txBody>
      <dsp:txXfrm>
        <a:off x="2301281" y="3701266"/>
        <a:ext cx="1761488" cy="10568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3D1A8F-414F-6EC7-9B34-D6C9A412F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93AC8F-29E1-64CE-68AC-160C6FD84E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79E814-2C1D-4658-AB6A-AC5776764BE1}" type="datetimeFigureOut">
              <a:rPr lang="en-US" smtClean="0"/>
              <a:t>8/17/2024</a:t>
            </a:fld>
            <a:endParaRPr lang="en-US"/>
          </a:p>
        </p:txBody>
      </p:sp>
      <p:sp>
        <p:nvSpPr>
          <p:cNvPr id="4" name="Footer Placeholder 3">
            <a:extLst>
              <a:ext uri="{FF2B5EF4-FFF2-40B4-BE49-F238E27FC236}">
                <a16:creationId xmlns:a16="http://schemas.microsoft.com/office/drawing/2014/main" id="{6FBB963E-130D-42D9-5E93-054A1332D7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2DAFF5-C1B6-8006-C7CD-0BFFD2B5C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57D43-C5EE-4265-B45E-DDFD8C5A1F8B}" type="slidenum">
              <a:rPr lang="en-US" smtClean="0"/>
              <a:t>‹#›</a:t>
            </a:fld>
            <a:endParaRPr lang="en-US"/>
          </a:p>
        </p:txBody>
      </p:sp>
    </p:spTree>
    <p:extLst>
      <p:ext uri="{BB962C8B-B14F-4D97-AF65-F5344CB8AC3E}">
        <p14:creationId xmlns:p14="http://schemas.microsoft.com/office/powerpoint/2010/main" val="389657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A9B1F-8521-4872-93A7-50FFBAAC7754}"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B5CC5-B09C-472D-8F92-D527A36CFF8E}" type="slidenum">
              <a:rPr lang="en-US" smtClean="0"/>
              <a:t>‹#›</a:t>
            </a:fld>
            <a:endParaRPr lang="en-US"/>
          </a:p>
        </p:txBody>
      </p:sp>
    </p:spTree>
    <p:extLst>
      <p:ext uri="{BB962C8B-B14F-4D97-AF65-F5344CB8AC3E}">
        <p14:creationId xmlns:p14="http://schemas.microsoft.com/office/powerpoint/2010/main" val="350496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1</a:t>
            </a:fld>
            <a:endParaRPr lang="en-US"/>
          </a:p>
        </p:txBody>
      </p:sp>
    </p:spTree>
    <p:extLst>
      <p:ext uri="{BB962C8B-B14F-4D97-AF65-F5344CB8AC3E}">
        <p14:creationId xmlns:p14="http://schemas.microsoft.com/office/powerpoint/2010/main" val="417935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 marR="36195" indent="144145"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1.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Đối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với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giáo</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viên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Tìm kiếm một địa điểm thuận lợi, chuẩn bị cho việc nghiên cứu các đặc trưng cơ bản của quần xã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danh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sách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mỗi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5 - 7 HS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trưởng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44145"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2.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Đối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với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học</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sinh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Bút chì, giấy trắng, mũ (nón), khẩu trang, thiết bị chụp ảnh và ghi hình, nước rửa tay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Giấy viết báo cáo theo mẫu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1B5CC5-B09C-472D-8F92-D527A36CFF8E}" type="slidenum">
              <a:rPr lang="en-US" smtClean="0"/>
              <a:t>2</a:t>
            </a:fld>
            <a:endParaRPr lang="en-US"/>
          </a:p>
        </p:txBody>
      </p:sp>
    </p:spTree>
    <p:extLst>
      <p:ext uri="{BB962C8B-B14F-4D97-AF65-F5344CB8AC3E}">
        <p14:creationId xmlns:p14="http://schemas.microsoft.com/office/powerpoint/2010/main" val="397376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HOẠT ĐỘNG 1. MỞ ĐẦU (5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GV đưa ra câu hỏi mở đầu cho HS: Quần xã sinh vật có những đặc trưng mà cấp độ tổ chức nhỏ hơn (quần thể; cá thể; hệ cơ quan; cơ quan; mô; tế bào; phân tử) không có. Đó là: (i) Đa dạng về thành phần loài; (ii) Cấu trúc không gian; (iii) Cấu trúc chức năng dinh dưỡng. </a:t>
            </a:r>
            <a:r>
              <a:rPr lang="vi-VN" sz="1800" i="1" dirty="0">
                <a:effectLst/>
                <a:latin typeface="Times New Roman" panose="02020603050405020304" pitchFamily="18" charset="0"/>
                <a:ea typeface="Arial" panose="020B0604020202020204" pitchFamily="34" charset="0"/>
                <a:cs typeface="Times New Roman" panose="02020603050405020304" pitchFamily="18" charset="0"/>
              </a:rPr>
              <a:t>Các đặc trưng này của quần xã được bộc lộ như thế nào trong một quần xã sinh vật cụ thể trong tự nhiên? Bằng cách nào có thể xác định được các đặc trưng nói trên?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3</a:t>
            </a:fld>
            <a:endParaRPr lang="en-US"/>
          </a:p>
        </p:txBody>
      </p:sp>
    </p:spTree>
    <p:extLst>
      <p:ext uri="{BB962C8B-B14F-4D97-AF65-F5344CB8AC3E}">
        <p14:creationId xmlns:p14="http://schemas.microsoft.com/office/powerpoint/2010/main" val="131182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HOẠT ĐỘNG 2. HÌNH THÀNH KIẾN THỨC MỚI (40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2.1. Quan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2.1.1; SH 2.1.2; TCTH 3.3; CC 1.2;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GV chia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8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tập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lựa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bước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ngắn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giúp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ngay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vẻ</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trồng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Nhất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Tránh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thiếu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ruộng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ghi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chép</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thông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tin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bản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Khoảng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trung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tâm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hội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Lịch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triển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Hiện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con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chăm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sóc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bảo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vệ</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đang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canh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hoại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Chỉ</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mắt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thường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Việc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chi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tiết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ưu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thế</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trưng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chủ</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chốt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2.2.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2.4; TCTH 3.3; CC 1.2; VĐST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chia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nấm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2.3.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GTHT 1.4; VĐST 1;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SGK.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kern="1200" dirty="0">
                <a:effectLst/>
                <a:latin typeface="Times New Roman" panose="02020603050405020304" pitchFamily="18" charset="0"/>
                <a:ea typeface="Calibri" panose="020F0502020204030204" pitchFamily="34" charset="0"/>
              </a:rPr>
              <a:t>- GV </a:t>
            </a:r>
            <a:r>
              <a:rPr lang="en-US" sz="1800" kern="1200" dirty="0" err="1">
                <a:effectLst/>
                <a:latin typeface="Times New Roman" panose="02020603050405020304" pitchFamily="18" charset="0"/>
                <a:ea typeface="Calibri" panose="020F0502020204030204" pitchFamily="34" charset="0"/>
              </a:rPr>
              <a:t>tổng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quát</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lại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kiến</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thức</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trọng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tâm</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yêu</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cầu</a:t>
            </a:r>
            <a:r>
              <a:rPr lang="en-US" sz="1800" kern="1200" dirty="0">
                <a:effectLst/>
                <a:latin typeface="Times New Roman" panose="02020603050405020304" pitchFamily="18" charset="0"/>
                <a:ea typeface="Calibri" panose="020F0502020204030204" pitchFamily="34" charset="0"/>
              </a:rPr>
              <a:t> HS </a:t>
            </a:r>
            <a:r>
              <a:rPr lang="en-US" sz="1800" kern="1200" dirty="0" err="1">
                <a:effectLst/>
                <a:latin typeface="Times New Roman" panose="02020603050405020304" pitchFamily="18" charset="0"/>
                <a:ea typeface="Calibri" panose="020F0502020204030204" pitchFamily="34" charset="0"/>
              </a:rPr>
              <a:t>ghi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chép</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đầy</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đủ</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vào</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vở</a:t>
            </a:r>
            <a:r>
              <a:rPr lang="en-US" sz="1800" kern="12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4</a:t>
            </a:fld>
            <a:endParaRPr lang="en-US"/>
          </a:p>
        </p:txBody>
      </p:sp>
    </p:spTree>
    <p:extLst>
      <p:ext uri="{BB962C8B-B14F-4D97-AF65-F5344CB8AC3E}">
        <p14:creationId xmlns:p14="http://schemas.microsoft.com/office/powerpoint/2010/main" val="420376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HOẠT ĐỘNG 2. HÌNH THÀNH KIẾN THỨC MỚI (40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2.1. Quan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2.1.1; SH 2.1.2; TCTH 3.3; CC 1.2;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GV chia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8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tập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lựa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bước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ngắn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giúp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ngay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vẻ</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trồng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Nhất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Tránh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thiếu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ruộng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ghi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chép</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thông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tin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bản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Khoảng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trung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tâm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hội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Lịch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triển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Hiện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con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chăm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sóc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bảo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vệ</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đang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canh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hoại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Chỉ</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mắt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thường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Việc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chi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tiết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ưu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thế</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trưng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chủ</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chốt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2.2.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2.4; TCTH 3.3; CC 1.2; VĐST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chia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nấm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2.3.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GTHT 1.4; VĐST 1;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SGK.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kern="1200" dirty="0">
                <a:effectLst/>
                <a:latin typeface="Times New Roman" panose="02020603050405020304" pitchFamily="18" charset="0"/>
                <a:ea typeface="Calibri" panose="020F0502020204030204" pitchFamily="34" charset="0"/>
              </a:rPr>
              <a:t>- GV </a:t>
            </a:r>
            <a:r>
              <a:rPr lang="en-US" sz="1800" kern="1200" dirty="0" err="1">
                <a:effectLst/>
                <a:latin typeface="Times New Roman" panose="02020603050405020304" pitchFamily="18" charset="0"/>
                <a:ea typeface="Calibri" panose="020F0502020204030204" pitchFamily="34" charset="0"/>
              </a:rPr>
              <a:t>tổng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quát</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lại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kiến</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thức</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trọng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tâm</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yêu</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cầu</a:t>
            </a:r>
            <a:r>
              <a:rPr lang="en-US" sz="1800" kern="1200" dirty="0">
                <a:effectLst/>
                <a:latin typeface="Times New Roman" panose="02020603050405020304" pitchFamily="18" charset="0"/>
                <a:ea typeface="Calibri" panose="020F0502020204030204" pitchFamily="34" charset="0"/>
              </a:rPr>
              <a:t> HS </a:t>
            </a:r>
            <a:r>
              <a:rPr lang="en-US" sz="1800" kern="1200" dirty="0" err="1">
                <a:effectLst/>
                <a:latin typeface="Times New Roman" panose="02020603050405020304" pitchFamily="18" charset="0"/>
                <a:ea typeface="Calibri" panose="020F0502020204030204" pitchFamily="34" charset="0"/>
              </a:rPr>
              <a:t>ghi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chép</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đầy</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đủ</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vào</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vở</a:t>
            </a:r>
            <a:r>
              <a:rPr lang="en-US" sz="1800" kern="12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5</a:t>
            </a:fld>
            <a:endParaRPr lang="en-US"/>
          </a:p>
        </p:txBody>
      </p:sp>
    </p:spTree>
    <p:extLst>
      <p:ext uri="{BB962C8B-B14F-4D97-AF65-F5344CB8AC3E}">
        <p14:creationId xmlns:p14="http://schemas.microsoft.com/office/powerpoint/2010/main" val="409043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Phần</a:t>
            </a:r>
            <a:r>
              <a:rPr lang="en-US" dirty="0"/>
              <a:t> </a:t>
            </a:r>
            <a:r>
              <a:rPr lang="en-US" dirty="0" err="1"/>
              <a:t>này</a:t>
            </a:r>
            <a:r>
              <a:rPr lang="en-US" dirty="0"/>
              <a:t> </a:t>
            </a:r>
            <a:r>
              <a:rPr lang="en-US" dirty="0" err="1"/>
              <a:t>được</a:t>
            </a:r>
            <a:r>
              <a:rPr lang="en-US" dirty="0"/>
              <a:t> </a:t>
            </a:r>
            <a:r>
              <a:rPr lang="en-US" dirty="0" err="1"/>
              <a:t>soạn</a:t>
            </a:r>
            <a:r>
              <a:rPr lang="en-US" dirty="0"/>
              <a:t> them </a:t>
            </a:r>
            <a:r>
              <a:rPr lang="en-US" dirty="0" err="1"/>
              <a:t>để</a:t>
            </a:r>
            <a:r>
              <a:rPr lang="en-US" dirty="0"/>
              <a:t> </a:t>
            </a:r>
            <a:r>
              <a:rPr lang="en-US" dirty="0" err="1"/>
              <a:t>thầy</a:t>
            </a:r>
            <a:r>
              <a:rPr lang="en-US" dirty="0"/>
              <a:t> </a:t>
            </a:r>
            <a:r>
              <a:rPr lang="en-US" dirty="0" err="1"/>
              <a:t>cô</a:t>
            </a:r>
            <a:r>
              <a:rPr lang="en-US" dirty="0"/>
              <a:t> </a:t>
            </a:r>
            <a:r>
              <a:rPr lang="en-US" dirty="0" err="1"/>
              <a:t>mở</a:t>
            </a:r>
            <a:r>
              <a:rPr lang="en-US" dirty="0"/>
              <a:t> </a:t>
            </a:r>
            <a:r>
              <a:rPr lang="en-US" dirty="0" err="1"/>
              <a:t>rộng</a:t>
            </a:r>
            <a:r>
              <a:rPr lang="en-US" dirty="0"/>
              <a:t> </a:t>
            </a:r>
            <a:r>
              <a:rPr lang="en-US" dirty="0" err="1"/>
              <a:t>kiến</a:t>
            </a:r>
            <a:r>
              <a:rPr lang="en-US" dirty="0"/>
              <a:t> </a:t>
            </a:r>
            <a:r>
              <a:rPr lang="en-US" dirty="0" err="1"/>
              <a:t>thức</a:t>
            </a:r>
            <a:r>
              <a:rPr lang="en-US" dirty="0"/>
              <a:t> </a:t>
            </a:r>
            <a:r>
              <a:rPr lang="en-US" dirty="0" err="1"/>
              <a:t>cho</a:t>
            </a:r>
            <a:r>
              <a:rPr lang="en-US" dirty="0"/>
              <a:t> </a:t>
            </a:r>
            <a:r>
              <a:rPr lang="en-US" dirty="0" err="1"/>
              <a:t>học</a:t>
            </a:r>
            <a:r>
              <a:rPr lang="en-US" dirty="0"/>
              <a:t> </a:t>
            </a:r>
            <a:r>
              <a:rPr lang="en-US" dirty="0" err="1"/>
              <a:t>sinh</a:t>
            </a:r>
            <a:r>
              <a:rPr lang="en-US" dirty="0"/>
              <a:t>.</a:t>
            </a:r>
          </a:p>
          <a:p>
            <a:r>
              <a:rPr lang="en-US" dirty="0"/>
              <a:t>1 – </a:t>
            </a:r>
            <a:r>
              <a:rPr lang="en-US" dirty="0" err="1"/>
              <a:t>Rừng</a:t>
            </a:r>
            <a:r>
              <a:rPr lang="en-US" dirty="0"/>
              <a:t> </a:t>
            </a:r>
            <a:r>
              <a:rPr lang="en-US" dirty="0" err="1"/>
              <a:t>mưa</a:t>
            </a:r>
            <a:r>
              <a:rPr lang="en-US" dirty="0"/>
              <a:t> </a:t>
            </a:r>
            <a:r>
              <a:rPr lang="en-US" dirty="0" err="1"/>
              <a:t>nhiệt</a:t>
            </a:r>
            <a:r>
              <a:rPr lang="en-US" dirty="0"/>
              <a:t> </a:t>
            </a:r>
            <a:r>
              <a:rPr lang="en-US" dirty="0" err="1"/>
              <a:t>đới</a:t>
            </a:r>
            <a:endParaRPr lang="en-US" dirty="0"/>
          </a:p>
          <a:p>
            <a:r>
              <a:rPr lang="en-US" dirty="0"/>
              <a:t>2 – </a:t>
            </a:r>
            <a:r>
              <a:rPr lang="en-US" dirty="0" err="1"/>
              <a:t>Rừng</a:t>
            </a:r>
            <a:r>
              <a:rPr lang="en-US" dirty="0"/>
              <a:t> </a:t>
            </a:r>
            <a:r>
              <a:rPr lang="en-US" dirty="0" err="1"/>
              <a:t>ngập</a:t>
            </a:r>
            <a:r>
              <a:rPr lang="en-US" dirty="0"/>
              <a:t> </a:t>
            </a:r>
            <a:r>
              <a:rPr lang="en-US" dirty="0" err="1"/>
              <a:t>mặn</a:t>
            </a:r>
            <a:endParaRPr lang="en-US" dirty="0"/>
          </a:p>
          <a:p>
            <a:r>
              <a:rPr lang="en-US" dirty="0"/>
              <a:t>3 – </a:t>
            </a:r>
            <a:r>
              <a:rPr lang="en-US" dirty="0" err="1"/>
              <a:t>Rừng</a:t>
            </a:r>
            <a:r>
              <a:rPr lang="en-US" dirty="0"/>
              <a:t> tram (</a:t>
            </a:r>
            <a:r>
              <a:rPr lang="en-US" dirty="0" err="1"/>
              <a:t>Trà</a:t>
            </a:r>
            <a:r>
              <a:rPr lang="en-US" dirty="0"/>
              <a:t> </a:t>
            </a:r>
            <a:r>
              <a:rPr lang="en-US" dirty="0" err="1"/>
              <a:t>Sư</a:t>
            </a:r>
            <a:r>
              <a:rPr lang="en-US" dirty="0"/>
              <a:t>)</a:t>
            </a:r>
          </a:p>
          <a:p>
            <a:r>
              <a:rPr lang="en-US" dirty="0"/>
              <a:t>4 – </a:t>
            </a:r>
            <a:r>
              <a:rPr lang="en-US" dirty="0" err="1"/>
              <a:t>Rừng</a:t>
            </a:r>
            <a:r>
              <a:rPr lang="en-US" dirty="0"/>
              <a:t> </a:t>
            </a:r>
            <a:r>
              <a:rPr lang="en-US" dirty="0" err="1"/>
              <a:t>lá</a:t>
            </a:r>
            <a:r>
              <a:rPr lang="en-US" dirty="0"/>
              <a:t> </a:t>
            </a:r>
            <a:r>
              <a:rPr lang="en-US" dirty="0" err="1"/>
              <a:t>rụng</a:t>
            </a:r>
            <a:r>
              <a:rPr lang="en-US" dirty="0"/>
              <a:t> </a:t>
            </a:r>
            <a:r>
              <a:rPr lang="en-US" dirty="0" err="1"/>
              <a:t>theo</a:t>
            </a:r>
            <a:r>
              <a:rPr lang="en-US" dirty="0"/>
              <a:t> </a:t>
            </a:r>
            <a:r>
              <a:rPr lang="en-US" dirty="0" err="1"/>
              <a:t>mùa</a:t>
            </a:r>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6</a:t>
            </a:fld>
            <a:endParaRPr lang="en-US"/>
          </a:p>
        </p:txBody>
      </p:sp>
    </p:spTree>
    <p:extLst>
      <p:ext uri="{BB962C8B-B14F-4D97-AF65-F5344CB8AC3E}">
        <p14:creationId xmlns:p14="http://schemas.microsoft.com/office/powerpoint/2010/main" val="19576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này</a:t>
            </a:r>
            <a:r>
              <a:rPr lang="en-US" dirty="0"/>
              <a:t> </a:t>
            </a:r>
            <a:r>
              <a:rPr lang="en-US" dirty="0" err="1"/>
              <a:t>được</a:t>
            </a:r>
            <a:r>
              <a:rPr lang="en-US" dirty="0"/>
              <a:t> </a:t>
            </a:r>
            <a:r>
              <a:rPr lang="en-US" dirty="0" err="1"/>
              <a:t>soạn</a:t>
            </a:r>
            <a:r>
              <a:rPr lang="en-US" dirty="0"/>
              <a:t> them </a:t>
            </a:r>
            <a:r>
              <a:rPr lang="en-US" dirty="0" err="1"/>
              <a:t>để</a:t>
            </a:r>
            <a:r>
              <a:rPr lang="en-US" dirty="0"/>
              <a:t> </a:t>
            </a:r>
            <a:r>
              <a:rPr lang="en-US" dirty="0" err="1"/>
              <a:t>thầy</a:t>
            </a:r>
            <a:r>
              <a:rPr lang="en-US" dirty="0"/>
              <a:t> </a:t>
            </a:r>
            <a:r>
              <a:rPr lang="en-US" dirty="0" err="1"/>
              <a:t>cô</a:t>
            </a:r>
            <a:r>
              <a:rPr lang="en-US" dirty="0"/>
              <a:t> </a:t>
            </a:r>
            <a:r>
              <a:rPr lang="en-US" dirty="0" err="1"/>
              <a:t>mở</a:t>
            </a:r>
            <a:r>
              <a:rPr lang="en-US" dirty="0"/>
              <a:t> </a:t>
            </a:r>
            <a:r>
              <a:rPr lang="en-US" dirty="0" err="1"/>
              <a:t>rộng</a:t>
            </a:r>
            <a:r>
              <a:rPr lang="en-US" dirty="0"/>
              <a:t> </a:t>
            </a:r>
            <a:r>
              <a:rPr lang="en-US" dirty="0" err="1"/>
              <a:t>kiến</a:t>
            </a:r>
            <a:r>
              <a:rPr lang="en-US" dirty="0"/>
              <a:t> </a:t>
            </a:r>
            <a:r>
              <a:rPr lang="en-US" dirty="0" err="1"/>
              <a:t>thức</a:t>
            </a:r>
            <a:r>
              <a:rPr lang="en-US" dirty="0"/>
              <a:t> </a:t>
            </a:r>
            <a:r>
              <a:rPr lang="en-US" dirty="0" err="1"/>
              <a:t>cho</a:t>
            </a:r>
            <a:r>
              <a:rPr lang="en-US" dirty="0"/>
              <a:t> </a:t>
            </a:r>
            <a:r>
              <a:rPr lang="en-US" dirty="0" err="1"/>
              <a:t>học</a:t>
            </a:r>
            <a:r>
              <a:rPr lang="en-US" dirty="0"/>
              <a:t> </a:t>
            </a:r>
            <a:r>
              <a:rPr lang="en-US" dirty="0" err="1"/>
              <a:t>sinh</a:t>
            </a:r>
            <a:r>
              <a:rPr lang="en-US" dirty="0"/>
              <a:t>.</a:t>
            </a:r>
          </a:p>
          <a:p>
            <a:r>
              <a:rPr lang="en-US" dirty="0"/>
              <a:t>Link Video: https://youtu.be/FBnWEgHTAh8?si=fZk0EUAJOf5hLyjc </a:t>
            </a:r>
          </a:p>
        </p:txBody>
      </p:sp>
      <p:sp>
        <p:nvSpPr>
          <p:cNvPr id="4" name="Slide Number Placeholder 3"/>
          <p:cNvSpPr>
            <a:spLocks noGrp="1"/>
          </p:cNvSpPr>
          <p:nvPr>
            <p:ph type="sldNum" sz="quarter" idx="5"/>
          </p:nvPr>
        </p:nvSpPr>
        <p:spPr/>
        <p:txBody>
          <a:bodyPr/>
          <a:lstStyle/>
          <a:p>
            <a:fld id="{BD1B5CC5-B09C-472D-8F92-D527A36CFF8E}" type="slidenum">
              <a:rPr lang="en-US" smtClean="0"/>
              <a:t>7</a:t>
            </a:fld>
            <a:endParaRPr lang="en-US"/>
          </a:p>
        </p:txBody>
      </p:sp>
    </p:spTree>
    <p:extLst>
      <p:ext uri="{BB962C8B-B14F-4D97-AF65-F5344CB8AC3E}">
        <p14:creationId xmlns:p14="http://schemas.microsoft.com/office/powerpoint/2010/main" val="341113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này</a:t>
            </a:r>
            <a:r>
              <a:rPr lang="en-US" dirty="0"/>
              <a:t> </a:t>
            </a:r>
            <a:r>
              <a:rPr lang="en-US" dirty="0" err="1"/>
              <a:t>được</a:t>
            </a:r>
            <a:r>
              <a:rPr lang="en-US" dirty="0"/>
              <a:t> </a:t>
            </a:r>
            <a:r>
              <a:rPr lang="en-US" dirty="0" err="1"/>
              <a:t>soạn</a:t>
            </a:r>
            <a:r>
              <a:rPr lang="en-US" dirty="0"/>
              <a:t> them </a:t>
            </a:r>
            <a:r>
              <a:rPr lang="en-US" dirty="0" err="1"/>
              <a:t>để</a:t>
            </a:r>
            <a:r>
              <a:rPr lang="en-US" dirty="0"/>
              <a:t> </a:t>
            </a:r>
            <a:r>
              <a:rPr lang="en-US" dirty="0" err="1"/>
              <a:t>thầy</a:t>
            </a:r>
            <a:r>
              <a:rPr lang="en-US" dirty="0"/>
              <a:t> </a:t>
            </a:r>
            <a:r>
              <a:rPr lang="en-US" dirty="0" err="1"/>
              <a:t>cô</a:t>
            </a:r>
            <a:r>
              <a:rPr lang="en-US" dirty="0"/>
              <a:t> </a:t>
            </a:r>
            <a:r>
              <a:rPr lang="en-US" dirty="0" err="1"/>
              <a:t>mở</a:t>
            </a:r>
            <a:r>
              <a:rPr lang="en-US" dirty="0"/>
              <a:t> </a:t>
            </a:r>
            <a:r>
              <a:rPr lang="en-US" dirty="0" err="1"/>
              <a:t>rộng</a:t>
            </a:r>
            <a:r>
              <a:rPr lang="en-US" dirty="0"/>
              <a:t> </a:t>
            </a:r>
            <a:r>
              <a:rPr lang="en-US" dirty="0" err="1"/>
              <a:t>kiến</a:t>
            </a:r>
            <a:r>
              <a:rPr lang="en-US" dirty="0"/>
              <a:t> </a:t>
            </a:r>
            <a:r>
              <a:rPr lang="en-US" dirty="0" err="1"/>
              <a:t>thức</a:t>
            </a:r>
            <a:r>
              <a:rPr lang="en-US" dirty="0"/>
              <a:t> </a:t>
            </a:r>
            <a:r>
              <a:rPr lang="en-US" dirty="0" err="1"/>
              <a:t>cho</a:t>
            </a:r>
            <a:r>
              <a:rPr lang="en-US" dirty="0"/>
              <a:t> </a:t>
            </a:r>
            <a:r>
              <a:rPr lang="en-US" dirty="0" err="1"/>
              <a:t>học</a:t>
            </a:r>
            <a:r>
              <a:rPr lang="en-US" dirty="0"/>
              <a:t> </a:t>
            </a:r>
            <a:r>
              <a:rPr lang="en-US" dirty="0" err="1"/>
              <a:t>sinh</a:t>
            </a:r>
            <a:r>
              <a:rPr lang="en-US" dirty="0"/>
              <a:t>.</a:t>
            </a:r>
          </a:p>
          <a:p>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8</a:t>
            </a:fld>
            <a:endParaRPr lang="en-US"/>
          </a:p>
        </p:txBody>
      </p:sp>
    </p:spTree>
    <p:extLst>
      <p:ext uri="{BB962C8B-B14F-4D97-AF65-F5344CB8AC3E}">
        <p14:creationId xmlns:p14="http://schemas.microsoft.com/office/powerpoint/2010/main" val="395678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070E-BB77-1196-8526-798546E630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1E99D8-36B2-3D8C-CC6E-B5AFAABD8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933E1A-70D2-3AAE-6F3D-ADD98B87D668}"/>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653E34FC-69C1-95F0-11D5-9B06C17D0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87F43-9E3A-6A30-3842-1CE3A803237E}"/>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208510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B633-C4CA-350B-8236-4203B29CE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5CD02-46B2-D886-1121-3EB22A886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6F489-206C-A564-62BB-7BAF5876B14A}"/>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FE1D23A3-5318-C118-C41A-65C22CCCD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EB7AB-BB84-1640-E8BB-4B34B06247B7}"/>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66648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7AC6-271D-227D-4ACA-2791ADC42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F2AC2-F134-1A6B-41F4-E90D717B6B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156B3-5BED-8E37-1346-99100C496060}"/>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5A1F2469-F29F-7845-306D-842DEB5E0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9E688-C92B-DD68-FD95-1BAB9B036CDC}"/>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38626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FC16-B387-471E-E496-076A466F42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37704C-86E1-B648-BF51-A7A2BE0E4B5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D208B4-A16B-7FEE-71A4-7FE669989825}"/>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85D3A955-CA6F-848C-5D0A-1546A87CA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47B21-115B-BF6A-E9EB-5681A557AC3A}"/>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55596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4298-F9CF-18A1-B92B-281066491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0D681-DD88-52F1-10F0-A2D4DF6CE9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71F94-2597-5B4D-975C-3765DF7616CF}"/>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7555B121-7F6B-ADBE-FC0F-C61EF633C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8CF25-7BE6-B86B-C303-AA23F9A03D84}"/>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91545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7A33-0A80-714F-3C41-7B2DE0E4E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54A1A-FC58-24B1-EA23-CC6B0F927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F499C2-D4C1-106B-649E-4CB698EB7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88B11-8A36-C47B-D185-6BD3E3713F9C}"/>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6" name="Footer Placeholder 5">
            <a:extLst>
              <a:ext uri="{FF2B5EF4-FFF2-40B4-BE49-F238E27FC236}">
                <a16:creationId xmlns:a16="http://schemas.microsoft.com/office/drawing/2014/main" id="{4036EA87-83B9-44D0-10B1-88F9B6193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EBB04-EC25-8880-3710-04DE62D34133}"/>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36951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EF67-969A-B70B-76C4-CC739BAA4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6C647-C746-9A5F-941A-7DD0BD92E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FE1A1-96E1-0F82-B57C-B95FC88A00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C8CC6-DF1C-0FB5-2EB2-43B612450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9CBFE-83D2-F835-2702-D323D6B57C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2C23E-E510-22C7-FC6F-AEEECD317AAB}"/>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8" name="Footer Placeholder 7">
            <a:extLst>
              <a:ext uri="{FF2B5EF4-FFF2-40B4-BE49-F238E27FC236}">
                <a16:creationId xmlns:a16="http://schemas.microsoft.com/office/drawing/2014/main" id="{0E5F8195-3CD6-9B11-87C2-BE56F61E7F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9FC9A9-E022-4308-5A52-05D22E4DA9F6}"/>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284611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2F1A-DB9F-BF92-67B7-F4F5DBDD511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A8ED37B-C7F5-4520-63E0-6ABF1DA58A02}"/>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4" name="Footer Placeholder 3">
            <a:extLst>
              <a:ext uri="{FF2B5EF4-FFF2-40B4-BE49-F238E27FC236}">
                <a16:creationId xmlns:a16="http://schemas.microsoft.com/office/drawing/2014/main" id="{657584C9-F2E9-CB4C-65EF-F76A59508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D3D84-B0F0-1193-8D1D-96928B7CCD94}"/>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0225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F4C28-D7DC-003A-6D1E-BC124FF2FA0E}"/>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3" name="Footer Placeholder 2">
            <a:extLst>
              <a:ext uri="{FF2B5EF4-FFF2-40B4-BE49-F238E27FC236}">
                <a16:creationId xmlns:a16="http://schemas.microsoft.com/office/drawing/2014/main" id="{0E47FE5F-2907-2FEB-1255-5DA3660CB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C9D741-08BF-7330-3CB7-E62722712F9F}"/>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220329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171-A78C-FDB2-FA52-A22240297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60EF9-1F6C-4FDF-1B3F-88C7A8A01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BB6D7-D188-EEF3-BA7C-11511D4FF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39818-55FD-0ED5-08F6-151AA94B8345}"/>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6" name="Footer Placeholder 5">
            <a:extLst>
              <a:ext uri="{FF2B5EF4-FFF2-40B4-BE49-F238E27FC236}">
                <a16:creationId xmlns:a16="http://schemas.microsoft.com/office/drawing/2014/main" id="{7FB3CB26-5208-F90E-0E8E-2B0125A14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CC443-9664-7635-2286-0ECAE9EAFD61}"/>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66701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128D-53D5-F0E1-80B9-1B74EBDFF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8D249E-8579-0431-D16F-42E08BDDA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9FA7A1-3D30-0F6E-1294-8697E51AC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29235-EC52-F013-8900-74FC0DB42715}"/>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6" name="Footer Placeholder 5">
            <a:extLst>
              <a:ext uri="{FF2B5EF4-FFF2-40B4-BE49-F238E27FC236}">
                <a16:creationId xmlns:a16="http://schemas.microsoft.com/office/drawing/2014/main" id="{7492A406-CA36-1CDE-FAFD-0FB8992CC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E919B-D00E-0AAE-DD7F-B81D605B800B}"/>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55629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Tree Frog, Bing Frog HD wallpaper | Pxfuel">
            <a:extLst>
              <a:ext uri="{FF2B5EF4-FFF2-40B4-BE49-F238E27FC236}">
                <a16:creationId xmlns:a16="http://schemas.microsoft.com/office/drawing/2014/main" id="{8AD1C068-BE5E-DEF9-3BFE-6C02C9182AD3}"/>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29583" r="10902" b="20855"/>
          <a:stretch/>
        </p:blipFill>
        <p:spPr bwMode="auto">
          <a:xfrm flipH="1">
            <a:off x="0" y="230188"/>
            <a:ext cx="3315143" cy="115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5B7F85E-E9A2-425E-2F5B-BC70364871EF}"/>
              </a:ext>
            </a:extLst>
          </p:cNvPr>
          <p:cNvSpPr/>
          <p:nvPr userDrawn="1"/>
        </p:nvSpPr>
        <p:spPr>
          <a:xfrm>
            <a:off x="3315143" y="230188"/>
            <a:ext cx="8876857" cy="1152000"/>
          </a:xfrm>
          <a:prstGeom prst="rect">
            <a:avLst/>
          </a:prstGeom>
          <a:gradFill flip="none" rotWithShape="1">
            <a:gsLst>
              <a:gs pos="0">
                <a:schemeClr val="accent3">
                  <a:lumMod val="67000"/>
                </a:schemeClr>
              </a:gs>
              <a:gs pos="48000">
                <a:schemeClr val="accent3">
                  <a:lumMod val="97000"/>
                  <a:lumOff val="3000"/>
                </a:schemeClr>
              </a:gs>
              <a:gs pos="95000">
                <a:srgbClr val="2AB43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2B4FFF-DDC4-46D4-4DFB-06D221BCF2D7}"/>
              </a:ext>
            </a:extLst>
          </p:cNvPr>
          <p:cNvSpPr>
            <a:spLocks noGrp="1"/>
          </p:cNvSpPr>
          <p:nvPr>
            <p:ph type="title"/>
          </p:nvPr>
        </p:nvSpPr>
        <p:spPr>
          <a:xfrm>
            <a:off x="3581400" y="365126"/>
            <a:ext cx="7772399" cy="8250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2DD7CA-B922-F825-C0CC-F8D29335F069}"/>
              </a:ext>
            </a:extLst>
          </p:cNvPr>
          <p:cNvSpPr>
            <a:spLocks noGrp="1"/>
          </p:cNvSpPr>
          <p:nvPr>
            <p:ph type="body" idx="1"/>
          </p:nvPr>
        </p:nvSpPr>
        <p:spPr>
          <a:xfrm>
            <a:off x="838200" y="1698171"/>
            <a:ext cx="10515600" cy="4478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8C202E-6151-9345-78C8-8992E041A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96F948CE-0719-1582-172D-C6B8BEA38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CAA5D5-FEEF-69BC-0C89-DC96FE0A4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222A47-DD7E-447C-A932-CBF3C68A079B}" type="slidenum">
              <a:rPr lang="en-US" smtClean="0"/>
              <a:t>‹#›</a:t>
            </a:fld>
            <a:endParaRPr lang="en-US"/>
          </a:p>
        </p:txBody>
      </p:sp>
      <p:sp>
        <p:nvSpPr>
          <p:cNvPr id="9" name="Rectangle 8">
            <a:extLst>
              <a:ext uri="{FF2B5EF4-FFF2-40B4-BE49-F238E27FC236}">
                <a16:creationId xmlns:a16="http://schemas.microsoft.com/office/drawing/2014/main" id="{0723FEF2-B357-02A1-2DF0-96E531DB8BF9}"/>
              </a:ext>
            </a:extLst>
          </p:cNvPr>
          <p:cNvSpPr/>
          <p:nvPr userDrawn="1"/>
        </p:nvSpPr>
        <p:spPr>
          <a:xfrm>
            <a:off x="2090058" y="230188"/>
            <a:ext cx="1225086" cy="1152000"/>
          </a:xfrm>
          <a:prstGeom prst="rect">
            <a:avLst/>
          </a:prstGeom>
          <a:gradFill flip="none" rotWithShape="1">
            <a:gsLst>
              <a:gs pos="0">
                <a:srgbClr val="2AB43E"/>
              </a:gs>
              <a:gs pos="100000">
                <a:schemeClr val="bg1">
                  <a:shade val="100000"/>
                  <a:satMod val="115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42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FBnWEgHTAh8?feature=oembed"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You Need to Know About Biomes">
            <a:extLst>
              <a:ext uri="{FF2B5EF4-FFF2-40B4-BE49-F238E27FC236}">
                <a16:creationId xmlns:a16="http://schemas.microsoft.com/office/drawing/2014/main" id="{9D1120A5-8E0B-5581-67FC-329E11DC2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000" t="6" r="12877" b="4666"/>
          <a:stretch/>
        </p:blipFill>
        <p:spPr bwMode="auto">
          <a:xfrm>
            <a:off x="3011999" y="2001328"/>
            <a:ext cx="3060000" cy="485667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Desert Biome Is the Driest">
            <a:extLst>
              <a:ext uri="{FF2B5EF4-FFF2-40B4-BE49-F238E27FC236}">
                <a16:creationId xmlns:a16="http://schemas.microsoft.com/office/drawing/2014/main" id="{C63CED9A-C8D3-CEEC-252C-67505D16E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97" t="1431" r="22101" b="1431"/>
          <a:stretch/>
        </p:blipFill>
        <p:spPr bwMode="auto">
          <a:xfrm>
            <a:off x="-7744" y="2001326"/>
            <a:ext cx="3060000" cy="485667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The Five Major Types of Biomes">
            <a:extLst>
              <a:ext uri="{FF2B5EF4-FFF2-40B4-BE49-F238E27FC236}">
                <a16:creationId xmlns:a16="http://schemas.microsoft.com/office/drawing/2014/main" id="{A800B284-F7CE-E41C-94AE-AB81731FAF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66" t="-68" r="18272" b="2963"/>
          <a:stretch/>
        </p:blipFill>
        <p:spPr bwMode="auto">
          <a:xfrm>
            <a:off x="6072000" y="2001325"/>
            <a:ext cx="3060000" cy="485667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Taiga">
            <a:extLst>
              <a:ext uri="{FF2B5EF4-FFF2-40B4-BE49-F238E27FC236}">
                <a16:creationId xmlns:a16="http://schemas.microsoft.com/office/drawing/2014/main" id="{6FAE6EC4-1D7B-D89A-0D07-53DAD7717B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50" t="-877" r="6350" b="1030"/>
          <a:stretch/>
        </p:blipFill>
        <p:spPr bwMode="auto">
          <a:xfrm>
            <a:off x="9132000" y="1958280"/>
            <a:ext cx="3060000" cy="489971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6" name="Picture 2" descr="Tree Frog, Bing Frog HD wallpaper | Pxfuel">
            <a:extLst>
              <a:ext uri="{FF2B5EF4-FFF2-40B4-BE49-F238E27FC236}">
                <a16:creationId xmlns:a16="http://schemas.microsoft.com/office/drawing/2014/main" id="{099E09D2-3C36-76C2-9C04-95BA0CC3D8F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83" r="18915" b="20855"/>
          <a:stretch/>
        </p:blipFill>
        <p:spPr bwMode="auto">
          <a:xfrm flipH="1">
            <a:off x="0" y="0"/>
            <a:ext cx="4638488" cy="1946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825CCFF-1D08-842A-C70E-BC31599C2687}"/>
              </a:ext>
            </a:extLst>
          </p:cNvPr>
          <p:cNvSpPr/>
          <p:nvPr/>
        </p:nvSpPr>
        <p:spPr>
          <a:xfrm>
            <a:off x="2090058" y="0"/>
            <a:ext cx="1225086" cy="1946464"/>
          </a:xfrm>
          <a:prstGeom prst="rect">
            <a:avLst/>
          </a:prstGeom>
          <a:gradFill flip="none" rotWithShape="1">
            <a:gsLst>
              <a:gs pos="0">
                <a:srgbClr val="2AB43E"/>
              </a:gs>
              <a:gs pos="100000">
                <a:schemeClr val="bg1">
                  <a:shade val="100000"/>
                  <a:satMod val="115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C13C6D-CEFF-5535-C321-EE7388A6BC16}"/>
              </a:ext>
            </a:extLst>
          </p:cNvPr>
          <p:cNvSpPr/>
          <p:nvPr/>
        </p:nvSpPr>
        <p:spPr>
          <a:xfrm>
            <a:off x="3315143" y="0"/>
            <a:ext cx="8876857" cy="1946464"/>
          </a:xfrm>
          <a:prstGeom prst="rect">
            <a:avLst/>
          </a:prstGeom>
          <a:gradFill flip="none" rotWithShape="1">
            <a:gsLst>
              <a:gs pos="0">
                <a:schemeClr val="accent3">
                  <a:lumMod val="67000"/>
                </a:schemeClr>
              </a:gs>
              <a:gs pos="48000">
                <a:schemeClr val="accent3">
                  <a:lumMod val="97000"/>
                  <a:lumOff val="3000"/>
                </a:schemeClr>
              </a:gs>
              <a:gs pos="95000">
                <a:srgbClr val="2AB43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0024B-C290-9712-B882-083CE8EBB4DB}"/>
              </a:ext>
            </a:extLst>
          </p:cNvPr>
          <p:cNvSpPr>
            <a:spLocks noGrp="1"/>
          </p:cNvSpPr>
          <p:nvPr>
            <p:ph type="ctrTitle"/>
          </p:nvPr>
        </p:nvSpPr>
        <p:spPr>
          <a:xfrm>
            <a:off x="3071003" y="323545"/>
            <a:ext cx="8876857" cy="1431651"/>
          </a:xfrm>
        </p:spPr>
        <p:txBody>
          <a:bodyPr anchor="ctr">
            <a:noAutofit/>
          </a:bodyPr>
          <a:lstStyle/>
          <a:p>
            <a:r>
              <a:rPr lang="en-US" sz="32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BÀI 24: THỰC HÀNH</a:t>
            </a:r>
            <a:br>
              <a:rPr lang="en-US" sz="32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br>
            <a:r>
              <a:rPr lang="en-US" sz="3200" b="1" dirty="0">
                <a:effectLst/>
                <a:latin typeface="Calibri" panose="020F0502020204030204" pitchFamily="34" charset="0"/>
                <a:ea typeface="Times New Roman" panose="02020603050405020304" pitchFamily="18" charset="0"/>
                <a:cs typeface="Calibri" panose="020F0502020204030204" pitchFamily="34" charset="0"/>
              </a:rPr>
              <a:t>TÌM HIỂU MỘT SỐ ĐẶC TRƯNG CƠ BẢN </a:t>
            </a:r>
            <a:br>
              <a:rPr lang="en-US" sz="3200" b="1" dirty="0">
                <a:effectLst/>
                <a:latin typeface="Calibri" panose="020F0502020204030204" pitchFamily="34" charset="0"/>
                <a:ea typeface="Times New Roman" panose="02020603050405020304" pitchFamily="18" charset="0"/>
                <a:cs typeface="Calibri" panose="020F0502020204030204" pitchFamily="34" charset="0"/>
              </a:rPr>
            </a:br>
            <a:r>
              <a:rPr lang="en-US" sz="3200" b="1" dirty="0">
                <a:effectLst/>
                <a:latin typeface="Calibri" panose="020F0502020204030204" pitchFamily="34" charset="0"/>
                <a:ea typeface="Times New Roman" panose="02020603050405020304" pitchFamily="18" charset="0"/>
                <a:cs typeface="Calibri" panose="020F0502020204030204" pitchFamily="34" charset="0"/>
              </a:rPr>
              <a:t>CỦA QUẦN XÃ SINH VẬT TRONG TỰ NHIÊN</a:t>
            </a:r>
            <a:endParaRPr lang="en-US" sz="8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08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MŨ NÓN CẶP ĐÔI COCO, MŨ NÓN ĐÔI THỜI TRANG NAM NỮ, NÓN KẾT NÓN BO |  Lazada.vn">
            <a:extLst>
              <a:ext uri="{FF2B5EF4-FFF2-40B4-BE49-F238E27FC236}">
                <a16:creationId xmlns:a16="http://schemas.microsoft.com/office/drawing/2014/main" id="{7260F425-D4A3-4FEC-1895-CCA43F79FC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8790" y="535790"/>
            <a:ext cx="2596212" cy="2596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8A4D7E-7FF6-0846-3714-E898289E9D7A}"/>
              </a:ext>
            </a:extLst>
          </p:cNvPr>
          <p:cNvPicPr>
            <a:picLocks noChangeAspect="1"/>
          </p:cNvPicPr>
          <p:nvPr/>
        </p:nvPicPr>
        <p:blipFill>
          <a:blip r:embed="rId4"/>
          <a:stretch>
            <a:fillRect/>
          </a:stretch>
        </p:blipFill>
        <p:spPr>
          <a:xfrm>
            <a:off x="4579693" y="527206"/>
            <a:ext cx="2613376" cy="2613376"/>
          </a:xfrm>
          <a:prstGeom prst="rect">
            <a:avLst/>
          </a:prstGeom>
        </p:spPr>
      </p:pic>
      <p:pic>
        <p:nvPicPr>
          <p:cNvPr id="1030" name="Picture 6" descr="8 Kinh nghiệm chọn mua máy ảnh kỹ thuật số du lịch - Vu Nhat Camera">
            <a:extLst>
              <a:ext uri="{FF2B5EF4-FFF2-40B4-BE49-F238E27FC236}">
                <a16:creationId xmlns:a16="http://schemas.microsoft.com/office/drawing/2014/main" id="{4E7FD7C5-3F89-5792-710E-1873C9DC86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85225" y="539304"/>
            <a:ext cx="2589181" cy="2589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ấy note, giấy ghi chú – THẾ GIỚI VĂN PHÒNG PHẨM - ĐỒ DÙNG HỌC SINH GIÁ RẺ">
            <a:extLst>
              <a:ext uri="{FF2B5EF4-FFF2-40B4-BE49-F238E27FC236}">
                <a16:creationId xmlns:a16="http://schemas.microsoft.com/office/drawing/2014/main" id="{91A3A61D-C0D1-2A66-4644-47CCA9418F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4886" y="3474720"/>
            <a:ext cx="2719046" cy="27190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út chì gỗ 2B Thiên Long GP02">
            <a:extLst>
              <a:ext uri="{FF2B5EF4-FFF2-40B4-BE49-F238E27FC236}">
                <a16:creationId xmlns:a16="http://schemas.microsoft.com/office/drawing/2014/main" id="{C22E1D1C-0276-F143-757B-FE161C55DA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26379" y="4058677"/>
            <a:ext cx="1988944" cy="19889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04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00D86E-CA98-2412-CE91-391EE4EAD2BB}"/>
              </a:ext>
            </a:extLst>
          </p:cNvPr>
          <p:cNvSpPr>
            <a:spLocks noGrp="1"/>
          </p:cNvSpPr>
          <p:nvPr>
            <p:ph type="title"/>
          </p:nvPr>
        </p:nvSpPr>
        <p:spPr>
          <a:xfrm>
            <a:off x="6491653" y="3799271"/>
            <a:ext cx="5193748" cy="2555807"/>
          </a:xfrm>
        </p:spPr>
        <p:txBody>
          <a:bodyPr>
            <a:normAutofit/>
          </a:bodyPr>
          <a:lstStyle/>
          <a:p>
            <a:pPr>
              <a:lnSpc>
                <a:spcPct val="107000"/>
              </a:lnSpc>
              <a:spcBef>
                <a:spcPts val="600"/>
              </a:spcBef>
              <a:spcAft>
                <a:spcPts val="600"/>
              </a:spcAft>
              <a:tabLst>
                <a:tab pos="57150" algn="l"/>
              </a:tabLst>
            </a:pPr>
            <a:r>
              <a:rPr lang="en-US" sz="2400" b="1" dirty="0" err="1">
                <a:solidFill>
                  <a:schemeClr val="tx1"/>
                </a:solidFill>
                <a:latin typeface="Calibri" panose="020F0502020204030204" pitchFamily="34" charset="0"/>
                <a:cs typeface="Calibri" panose="020F0502020204030204" pitchFamily="34" charset="0"/>
              </a:rPr>
              <a:t>Học</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sinh</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chuẩn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bị</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Bút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chì</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giấy</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trắng</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mũ</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nón</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khẩu</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trang</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thiết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bị</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chụp</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ảnh</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ghi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hình</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rửa</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tay</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Giấy</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viết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báo</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cáo</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mẫu</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55948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5E70-8CEF-4AF9-3959-80A3C3057F86}"/>
              </a:ext>
            </a:extLst>
          </p:cNvPr>
          <p:cNvSpPr>
            <a:spLocks noGrp="1"/>
          </p:cNvSpPr>
          <p:nvPr>
            <p:ph type="title"/>
          </p:nvPr>
        </p:nvSpPr>
        <p:spPr>
          <a:xfrm>
            <a:off x="1648428" y="380971"/>
            <a:ext cx="7772399" cy="825046"/>
          </a:xfrm>
        </p:spPr>
        <p:txBody>
          <a:bodyPr/>
          <a:lstStyle/>
          <a:p>
            <a:pPr algn="ctr"/>
            <a:r>
              <a:rPr lang="en-US" dirty="0" err="1">
                <a:latin typeface="Calibri" panose="020F0502020204030204" pitchFamily="34" charset="0"/>
                <a:cs typeface="Calibri" panose="020F0502020204030204" pitchFamily="34" charset="0"/>
              </a:rPr>
              <a:t>Mở</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đầu</a:t>
            </a:r>
            <a:endParaRPr lang="en-US"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25D433B-B364-5FBE-9B85-BB02E340F695}"/>
              </a:ext>
            </a:extLst>
          </p:cNvPr>
          <p:cNvSpPr/>
          <p:nvPr/>
        </p:nvSpPr>
        <p:spPr>
          <a:xfrm>
            <a:off x="828136" y="1684419"/>
            <a:ext cx="10525663" cy="3176337"/>
          </a:xfrm>
          <a:prstGeom prst="roundRect">
            <a:avLst>
              <a:gd name="adj" fmla="val 7576"/>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spcBef>
                <a:spcPts val="600"/>
              </a:spcBef>
              <a:spcAft>
                <a:spcPts val="600"/>
              </a:spcAft>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Quần xã sinh vật có những đặc trưng mà cấp độ tổ chức nhỏ hơn (quần thể; cá thể; hệ cơ quan; cơ quan; mô; tế bào; phân tử) không có. Đó là: </a:t>
            </a:r>
            <a:endParaRPr lang="en-US" sz="2800" b="1" dirty="0">
              <a:effectLst/>
              <a:latin typeface="Calibri" panose="020F0502020204030204" pitchFamily="34" charset="0"/>
              <a:ea typeface="Arial" panose="020B0604020202020204" pitchFamily="34" charset="0"/>
              <a:cs typeface="Calibri" panose="020F0502020204030204" pitchFamily="34" charset="0"/>
            </a:endParaRPr>
          </a:p>
          <a:p>
            <a:pPr marL="571500" indent="-571500" algn="just">
              <a:spcBef>
                <a:spcPts val="600"/>
              </a:spcBef>
              <a:spcAft>
                <a:spcPts val="600"/>
              </a:spcAft>
              <a:buAutoNum type="romanLcParenBoth"/>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Đa dạng về thành phần loài; </a:t>
            </a:r>
            <a:endParaRPr lang="en-US" sz="2800" b="1" dirty="0">
              <a:effectLst/>
              <a:latin typeface="Calibri" panose="020F0502020204030204" pitchFamily="34" charset="0"/>
              <a:ea typeface="Arial" panose="020B0604020202020204" pitchFamily="34" charset="0"/>
              <a:cs typeface="Calibri" panose="020F0502020204030204" pitchFamily="34" charset="0"/>
            </a:endParaRPr>
          </a:p>
          <a:p>
            <a:pPr marL="571500" indent="-571500" algn="just">
              <a:spcBef>
                <a:spcPts val="600"/>
              </a:spcBef>
              <a:spcAft>
                <a:spcPts val="600"/>
              </a:spcAft>
              <a:buAutoNum type="romanLcParenBoth"/>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Cấu trúc không gian; </a:t>
            </a:r>
            <a:endParaRPr lang="en-US" sz="2800" b="1" dirty="0">
              <a:effectLst/>
              <a:latin typeface="Calibri" panose="020F0502020204030204" pitchFamily="34" charset="0"/>
              <a:ea typeface="Arial" panose="020B0604020202020204" pitchFamily="34" charset="0"/>
              <a:cs typeface="Calibri" panose="020F0502020204030204" pitchFamily="34" charset="0"/>
            </a:endParaRPr>
          </a:p>
          <a:p>
            <a:pPr marL="571500" indent="-571500" algn="just">
              <a:spcBef>
                <a:spcPts val="600"/>
              </a:spcBef>
              <a:spcAft>
                <a:spcPts val="600"/>
              </a:spcAft>
              <a:buAutoNum type="romanLcParenBoth"/>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Cấu trúc chức năng dinh dưỡng.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93235FC5-09EA-9CE8-CD4F-D9B9846C86BB}"/>
              </a:ext>
            </a:extLst>
          </p:cNvPr>
          <p:cNvSpPr/>
          <p:nvPr/>
        </p:nvSpPr>
        <p:spPr>
          <a:xfrm>
            <a:off x="828136" y="5005137"/>
            <a:ext cx="10525663" cy="148773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indent="0" algn="just">
              <a:spcBef>
                <a:spcPts val="600"/>
              </a:spcBef>
              <a:spcAft>
                <a:spcPts val="600"/>
              </a:spcAft>
              <a:buNone/>
              <a:tabLst>
                <a:tab pos="3876675" algn="l"/>
              </a:tabLst>
            </a:pPr>
            <a:r>
              <a:rPr lang="vi-VN" sz="2800" b="1" i="1" dirty="0">
                <a:effectLst/>
                <a:latin typeface="Calibri" panose="020F0502020204030204" pitchFamily="34" charset="0"/>
                <a:ea typeface="Arial" panose="020B0604020202020204" pitchFamily="34" charset="0"/>
                <a:cs typeface="Calibri" panose="020F0502020204030204" pitchFamily="34" charset="0"/>
              </a:rPr>
              <a:t>Các đặc trưng này của quần xã được bộc lộ như thế nào trong một quần xã sinh vật cụ thể trong tự nhiên? Bằng cách nào có thể xác định được các đặc trưng nói trên?</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4857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5A2B6C-DDD7-C786-BB89-7CF13ABC5AD0}"/>
              </a:ext>
            </a:extLst>
          </p:cNvPr>
          <p:cNvGraphicFramePr/>
          <p:nvPr>
            <p:extLst>
              <p:ext uri="{D42A27DB-BD31-4B8C-83A1-F6EECF244321}">
                <p14:modId xmlns:p14="http://schemas.microsoft.com/office/powerpoint/2010/main" val="2434436722"/>
              </p:ext>
            </p:extLst>
          </p:nvPr>
        </p:nvGraphicFramePr>
        <p:xfrm>
          <a:off x="548531" y="2565393"/>
          <a:ext cx="11272223" cy="476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1B02E932-5C31-6385-79E6-CD6A271F56FA}"/>
              </a:ext>
            </a:extLst>
          </p:cNvPr>
          <p:cNvSpPr>
            <a:spLocks noGrp="1"/>
          </p:cNvSpPr>
          <p:nvPr>
            <p:ph type="title"/>
          </p:nvPr>
        </p:nvSpPr>
        <p:spPr>
          <a:xfrm>
            <a:off x="3581400" y="382379"/>
            <a:ext cx="7772399" cy="825046"/>
          </a:xfrm>
        </p:spPr>
        <p:txBody>
          <a:bodyPr>
            <a:noAutofit/>
          </a:bodyPr>
          <a:lstStyle/>
          <a:p>
            <a:pPr algn="ctr"/>
            <a:r>
              <a:rPr lang="en-US" sz="24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THẢO LUẬN NHÓM</a:t>
            </a: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TÌM HIỂU MỘT SỐ ĐẶC TRƯNG CƠ BẢN </a:t>
            </a: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CỦA QUẦN XÃ SINH VẬT TRONG TỰ NHIÊN</a:t>
            </a:r>
            <a:endParaRPr lang="en-US"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AFE137C-0466-9619-0126-F6EA96AB1EA1}"/>
              </a:ext>
            </a:extLst>
          </p:cNvPr>
          <p:cNvSpPr txBox="1"/>
          <p:nvPr/>
        </p:nvSpPr>
        <p:spPr>
          <a:xfrm>
            <a:off x="2423464" y="1980618"/>
            <a:ext cx="7522356"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nhóm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quả</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10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5A2B6C-DDD7-C786-BB89-7CF13ABC5AD0}"/>
              </a:ext>
            </a:extLst>
          </p:cNvPr>
          <p:cNvGraphicFramePr/>
          <p:nvPr/>
        </p:nvGraphicFramePr>
        <p:xfrm>
          <a:off x="7765585" y="1645830"/>
          <a:ext cx="4426415" cy="476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1B02E932-5C31-6385-79E6-CD6A271F56FA}"/>
              </a:ext>
            </a:extLst>
          </p:cNvPr>
          <p:cNvSpPr>
            <a:spLocks noGrp="1"/>
          </p:cNvSpPr>
          <p:nvPr>
            <p:ph type="title"/>
          </p:nvPr>
        </p:nvSpPr>
        <p:spPr>
          <a:xfrm>
            <a:off x="3581400" y="382379"/>
            <a:ext cx="7772399" cy="825046"/>
          </a:xfrm>
        </p:spPr>
        <p:txBody>
          <a:bodyPr>
            <a:noAutofit/>
          </a:bodyPr>
          <a:lstStyle/>
          <a:p>
            <a:pPr algn="ctr"/>
            <a:r>
              <a:rPr lang="en-US" sz="2400" b="1" dirty="0">
                <a:solidFill>
                  <a:srgbClr val="FFFF00"/>
                </a:solidFill>
                <a:effectLst/>
                <a:ea typeface="Times New Roman" panose="02020603050405020304" pitchFamily="18" charset="0"/>
              </a:rPr>
              <a:t>THẢO LUẬN NHÓM</a:t>
            </a:r>
            <a:br>
              <a:rPr lang="en-US" sz="2400" b="1" dirty="0">
                <a:effectLst/>
                <a:ea typeface="Times New Roman" panose="02020603050405020304" pitchFamily="18"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TÌM HIỂU MỘT SỐ ĐẶC TRƯNG CƠ BẢN </a:t>
            </a: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CỦA QUẦN XÃ SINH VẬT TRONG TỰ NHIÊN</a:t>
            </a:r>
            <a:endParaRPr lang="en-US"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AFE137C-0466-9619-0126-F6EA96AB1EA1}"/>
              </a:ext>
            </a:extLst>
          </p:cNvPr>
          <p:cNvSpPr txBox="1"/>
          <p:nvPr/>
        </p:nvSpPr>
        <p:spPr>
          <a:xfrm>
            <a:off x="371246" y="1703818"/>
            <a:ext cx="7522356" cy="4702313"/>
          </a:xfrm>
          <a:prstGeom prst="rect">
            <a:avLst/>
          </a:prstGeom>
          <a:noFill/>
        </p:spPr>
        <p:txBody>
          <a:bodyPr wrap="square" rtlCol="0">
            <a:spAutoFit/>
          </a:bodyPr>
          <a:lstStyle/>
          <a:p>
            <a:pPr algn="just"/>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Hãy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đặt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một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quần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xã</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nhóm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nhau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có</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quần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xã</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nhau</a:t>
            </a:r>
            <a:r>
              <a:rPr lang="en-US" sz="2400" b="1" dirty="0">
                <a:latin typeface="Calibri" panose="020F0502020204030204" pitchFamily="34" charset="0"/>
                <a:cs typeface="Calibri" panose="020F0502020204030204" pitchFamily="34" charset="0"/>
              </a:rPr>
              <a:t>.</a:t>
            </a:r>
          </a:p>
          <a:p>
            <a:pPr algn="just"/>
            <a:r>
              <a:rPr lang="en-US" sz="2400" b="1" dirty="0">
                <a:latin typeface="Calibri" panose="020F0502020204030204" pitchFamily="34" charset="0"/>
                <a:cs typeface="Calibri" panose="020F0502020204030204" pitchFamily="34" charset="0"/>
              </a:rPr>
              <a:t>- Q</a:t>
            </a:r>
            <a:r>
              <a:rPr lang="en-US" sz="2400" b="1" dirty="0">
                <a:effectLst/>
                <a:latin typeface="Calibri" panose="020F0502020204030204" pitchFamily="34" charset="0"/>
                <a:ea typeface="SimSun" panose="02010600030101010101" pitchFamily="2" charset="-122"/>
                <a:cs typeface="Calibri" panose="020F0502020204030204" pitchFamily="34" charset="0"/>
              </a:rPr>
              <a:t>uan </a:t>
            </a:r>
            <a:r>
              <a:rPr lang="en-US" sz="2400" b="1" dirty="0" err="1">
                <a:effectLst/>
                <a:latin typeface="Calibri" panose="020F0502020204030204" pitchFamily="34" charset="0"/>
                <a:ea typeface="SimSun" panose="02010600030101010101" pitchFamily="2" charset="-122"/>
                <a:cs typeface="Calibri" panose="020F0502020204030204" pitchFamily="34" charset="0"/>
              </a:rPr>
              <a:t>sát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sơ</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bộ</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và</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ghi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chép</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những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thông</a:t>
            </a:r>
            <a:r>
              <a:rPr lang="en-US" sz="2400" b="1" dirty="0">
                <a:effectLst/>
                <a:latin typeface="Calibri" panose="020F0502020204030204" pitchFamily="34" charset="0"/>
                <a:ea typeface="SimSun" panose="02010600030101010101" pitchFamily="2" charset="-122"/>
                <a:cs typeface="Calibri" panose="020F0502020204030204" pitchFamily="34" charset="0"/>
              </a:rPr>
              <a:t> tin </a:t>
            </a:r>
            <a:r>
              <a:rPr lang="en-US" sz="2400" b="1" dirty="0" err="1">
                <a:effectLst/>
                <a:latin typeface="Calibri" panose="020F0502020204030204" pitchFamily="34" charset="0"/>
                <a:ea typeface="SimSun" panose="02010600030101010101" pitchFamily="2" charset="-122"/>
                <a:cs typeface="Calibri" panose="020F0502020204030204" pitchFamily="34" charset="0"/>
              </a:rPr>
              <a:t>cơ</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bản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giới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thiệu</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về</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latin typeface="Calibri" panose="020F0502020204030204" pitchFamily="34" charset="0"/>
                <a:ea typeface="SimSun" panose="02010600030101010101" pitchFamily="2" charset="-122"/>
                <a:cs typeface="Calibri" panose="020F0502020204030204" pitchFamily="34" charset="0"/>
              </a:rPr>
              <a:t> </a:t>
            </a:r>
            <a:r>
              <a:rPr lang="en-US" sz="2400" b="1" dirty="0" err="1">
                <a:latin typeface="Calibri" panose="020F0502020204030204" pitchFamily="34" charset="0"/>
                <a:ea typeface="SimSun" panose="02010600030101010101" pitchFamily="2" charset="-122"/>
                <a:cs typeface="Calibri" panose="020F0502020204030204" pitchFamily="34" charset="0"/>
              </a:rPr>
              <a:t>như</a:t>
            </a:r>
            <a:r>
              <a:rPr lang="en-US" sz="2400" b="1" dirty="0">
                <a:latin typeface="Calibri" panose="020F0502020204030204" pitchFamily="34" charset="0"/>
                <a:ea typeface="SimSun" panose="02010600030101010101" pitchFamily="2" charset="-122"/>
                <a:cs typeface="Calibri" panose="020F0502020204030204" pitchFamily="34" charset="0"/>
              </a:rPr>
              <a:t> </a:t>
            </a:r>
            <a:r>
              <a:rPr lang="en-US" sz="2400" b="1" dirty="0" err="1">
                <a:latin typeface="Calibri" panose="020F0502020204030204" pitchFamily="34" charset="0"/>
                <a:ea typeface="SimSun" panose="02010600030101010101" pitchFamily="2" charset="-122"/>
                <a:cs typeface="Calibri" panose="020F0502020204030204" pitchFamily="34" charset="0"/>
              </a:rPr>
              <a:t>sau</a:t>
            </a:r>
            <a:r>
              <a:rPr lang="en-US" sz="2400" b="1" dirty="0">
                <a:latin typeface="Calibri" panose="020F0502020204030204" pitchFamily="34" charset="0"/>
                <a:ea typeface="SimSun" panose="02010600030101010101" pitchFamily="2" charset="-122"/>
                <a:cs typeface="Calibri" panose="020F0502020204030204" pitchFamily="34" charset="0"/>
              </a:rPr>
              <a: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Vị</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trí</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địa</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lí</a:t>
            </a:r>
            <a:r>
              <a:rPr lang="en-US" sz="2400" b="1" dirty="0">
                <a:latin typeface="Calibri" panose="020F0502020204030204" pitchFamily="34" charset="0"/>
                <a:ea typeface="SimSun" panose="02010600030101010101" pitchFamily="2" charset="-122"/>
                <a:cs typeface="Calibri" panose="020F0502020204030204" pitchFamily="34" charset="0"/>
              </a:rPr>
              <a:t>.</a:t>
            </a: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Lịch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sử</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hình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thành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và</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phát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triển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của</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effectLst/>
                <a:latin typeface="Calibri" panose="020F0502020204030204" pitchFamily="34" charset="0"/>
                <a:ea typeface="SimSun" panose="02010600030101010101" pitchFamily="2" charset="-122"/>
                <a:cs typeface="Calibri" panose="020F0502020204030204" pitchFamily="34" charset="0"/>
              </a:rPr>
              <a: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Hiện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trạng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mô</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tả</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tình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trạng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thực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tế</a:t>
            </a:r>
            <a:r>
              <a:rPr lang="en-US" sz="2400" b="1" dirty="0">
                <a:effectLst/>
                <a:latin typeface="Calibri" panose="020F0502020204030204" pitchFamily="34" charset="0"/>
                <a:ea typeface="SimSun" panose="02010600030101010101" pitchFamily="2" charset="-122"/>
                <a:cs typeface="Calibri" panose="020F0502020204030204" pitchFamily="34" charset="0"/>
              </a:rPr>
              <a: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Một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số</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động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của</a:t>
            </a:r>
            <a:r>
              <a:rPr lang="en-US" sz="2400" b="1" dirty="0">
                <a:effectLst/>
                <a:latin typeface="Calibri" panose="020F0502020204030204" pitchFamily="34" charset="0"/>
                <a:ea typeface="SimSun" panose="02010600030101010101" pitchFamily="2" charset="-122"/>
                <a:cs typeface="Calibri" panose="020F0502020204030204" pitchFamily="34" charset="0"/>
              </a:rPr>
              <a:t> con </a:t>
            </a:r>
            <a:r>
              <a:rPr lang="en-US" sz="2400" b="1" dirty="0" err="1">
                <a:effectLst/>
                <a:latin typeface="Calibri" panose="020F0502020204030204" pitchFamily="34" charset="0"/>
                <a:ea typeface="SimSun" panose="02010600030101010101" pitchFamily="2" charset="-122"/>
                <a:cs typeface="Calibri" panose="020F0502020204030204" pitchFamily="34" charset="0"/>
              </a:rPr>
              <a:t>người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đến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chăm</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sóc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bảo</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vệ</a:t>
            </a:r>
            <a:r>
              <a:rPr lang="en-US" sz="2400" b="1" dirty="0">
                <a:effectLst/>
                <a:latin typeface="Calibri" panose="020F0502020204030204" pitchFamily="34" charset="0"/>
                <a:ea typeface="SimSun" panose="02010600030101010101" pitchFamily="2" charset="-122"/>
                <a:cs typeface="Calibri" panose="020F0502020204030204" pitchFamily="34" charset="0"/>
              </a:rPr>
              <a:t>/</a:t>
            </a:r>
            <a:r>
              <a:rPr lang="en-US" sz="2400" b="1" dirty="0" err="1">
                <a:effectLst/>
                <a:latin typeface="Calibri" panose="020F0502020204030204" pitchFamily="34" charset="0"/>
                <a:ea typeface="SimSun" panose="02010600030101010101" pitchFamily="2" charset="-122"/>
                <a:cs typeface="Calibri" panose="020F0502020204030204" pitchFamily="34" charset="0"/>
              </a:rPr>
              <a:t>đang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canh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tác</a:t>
            </a:r>
            <a:r>
              <a:rPr lang="en-US" sz="2400" b="1" dirty="0">
                <a:effectLst/>
                <a:latin typeface="Calibri" panose="020F0502020204030204" pitchFamily="34" charset="0"/>
                <a:ea typeface="SimSun" panose="02010600030101010101" pitchFamily="2" charset="-122"/>
                <a:cs typeface="Calibri" panose="020F0502020204030204" pitchFamily="34" charset="0"/>
              </a:rPr>
              <a:t>/</a:t>
            </a:r>
            <a:r>
              <a:rPr lang="en-US" sz="2400" b="1" dirty="0" err="1">
                <a:effectLst/>
                <a:latin typeface="Calibri" panose="020F0502020204030204" pitchFamily="34" charset="0"/>
                <a:ea typeface="SimSun" panose="02010600030101010101" pitchFamily="2" charset="-122"/>
                <a:cs typeface="Calibri" panose="020F0502020204030204" pitchFamily="34" charset="0"/>
              </a:rPr>
              <a:t>tác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động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phá</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hoại</a:t>
            </a:r>
            <a:r>
              <a:rPr lang="en-US" sz="2400" b="1" dirty="0">
                <a:effectLst/>
                <a:latin typeface="Calibri" panose="020F0502020204030204" pitchFamily="34" charset="0"/>
                <a:ea typeface="SimSun" panose="02010600030101010101" pitchFamily="2" charset="-122"/>
                <a:cs typeface="Calibri" panose="020F0502020204030204" pitchFamily="34" charset="0"/>
              </a:rPr>
              <a:t>,...).</a:t>
            </a: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định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một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số</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thực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vật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động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vật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và</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nấm</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lớn</a:t>
            </a:r>
            <a:r>
              <a:rPr lang="en-US" sz="2400" b="1" dirty="0">
                <a:effectLst/>
                <a:latin typeface="Calibri" panose="020F0502020204030204" pitchFamily="34" charset="0"/>
                <a:ea typeface="SimSun" panose="02010600030101010101" pitchFamily="2" charset="-122"/>
                <a:cs typeface="Calibri" panose="020F0502020204030204" pitchFamily="34" charset="0"/>
              </a:rPr>
              <a:t>.</a:t>
            </a:r>
          </a:p>
          <a:p>
            <a:pPr marL="36195" marR="36195" algn="just">
              <a:lnSpc>
                <a:spcPct val="107000"/>
              </a:lnSpc>
            </a:pPr>
            <a:r>
              <a:rPr lang="en-US" sz="2400" b="1" dirty="0">
                <a:latin typeface="Calibri" panose="020F0502020204030204" pitchFamily="34" charset="0"/>
                <a:ea typeface="SimSun" panose="02010600030101010101" pitchFamily="2" charset="-122"/>
                <a:cs typeface="Calibri" panose="020F0502020204030204" pitchFamily="34" charset="0"/>
              </a:rPr>
              <a:t>- </a:t>
            </a:r>
            <a:r>
              <a:rPr lang="en-US" sz="2400" b="1" dirty="0" err="1">
                <a:latin typeface="Calibri" panose="020F0502020204030204" pitchFamily="34" charset="0"/>
                <a:ea typeface="SimSun" panose="02010600030101010101" pitchFamily="2" charset="-122"/>
                <a:cs typeface="Calibri" panose="020F0502020204030204" pitchFamily="34" charset="0"/>
              </a:rPr>
              <a:t>X</a:t>
            </a:r>
            <a:r>
              <a:rPr lang="en-US" sz="2400" b="1" dirty="0" err="1">
                <a:effectLst/>
                <a:latin typeface="Calibri" panose="020F0502020204030204" pitchFamily="34" charset="0"/>
                <a:ea typeface="SimSun" panose="02010600030101010101" pitchFamily="2" charset="-122"/>
                <a:cs typeface="Calibri" panose="020F0502020204030204" pitchFamily="34" charset="0"/>
              </a:rPr>
              <a:t>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định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trên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thuộc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nhóm</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nào</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ưu</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thế</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đặc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trưng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chủ</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chốt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79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3E49-6AB9-1718-4A5C-1A4A8744706C}"/>
              </a:ext>
            </a:extLst>
          </p:cNvPr>
          <p:cNvSpPr>
            <a:spLocks noGrp="1"/>
          </p:cNvSpPr>
          <p:nvPr>
            <p:ph type="title"/>
          </p:nvPr>
        </p:nvSpPr>
        <p:spPr>
          <a:xfrm>
            <a:off x="3581400" y="365126"/>
            <a:ext cx="8305800" cy="825046"/>
          </a:xfrm>
        </p:spPr>
        <p:txBody>
          <a:bodyPr>
            <a:normAutofit/>
          </a:bodyPr>
          <a:lstStyle/>
          <a:p>
            <a:r>
              <a:rPr lang="en-US" dirty="0" err="1">
                <a:latin typeface="Calibri" panose="020F0502020204030204" pitchFamily="34" charset="0"/>
                <a:cs typeface="Calibri" panose="020F0502020204030204" pitchFamily="34" charset="0"/>
              </a:rPr>
              <a:t>Đặt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quần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xã</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gợi</a:t>
            </a:r>
            <a:r>
              <a:rPr lang="en-US" dirty="0">
                <a:latin typeface="Calibri" panose="020F0502020204030204" pitchFamily="34" charset="0"/>
                <a:cs typeface="Calibri" panose="020F0502020204030204" pitchFamily="34" charset="0"/>
              </a:rPr>
              <a:t> ý </a:t>
            </a:r>
            <a:r>
              <a:rPr lang="en-US" dirty="0" err="1">
                <a:latin typeface="Calibri" panose="020F0502020204030204" pitchFamily="34" charset="0"/>
                <a:cs typeface="Calibri" panose="020F0502020204030204" pitchFamily="34" charset="0"/>
              </a:rPr>
              <a:t>bên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dưới</a:t>
            </a:r>
            <a:endParaRPr lang="en-US" dirty="0">
              <a:latin typeface="Calibri" panose="020F0502020204030204" pitchFamily="34" charset="0"/>
              <a:cs typeface="Calibri" panose="020F0502020204030204" pitchFamily="34" charset="0"/>
            </a:endParaRPr>
          </a:p>
        </p:txBody>
      </p:sp>
      <p:pic>
        <p:nvPicPr>
          <p:cNvPr id="2050" name="Picture 2" descr="Rừng mưa nhiệt đới – Wikipedia tiếng Việt">
            <a:extLst>
              <a:ext uri="{FF2B5EF4-FFF2-40B4-BE49-F238E27FC236}">
                <a16:creationId xmlns:a16="http://schemas.microsoft.com/office/drawing/2014/main" id="{B78E8997-8DC3-95AD-1628-12C63AF7F173}"/>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73771" y="1450906"/>
            <a:ext cx="3470081" cy="26021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ôi phục rừng ngập mặn tại Quảng Nam: Giúp người dân có sinh kế bền vững">
            <a:extLst>
              <a:ext uri="{FF2B5EF4-FFF2-40B4-BE49-F238E27FC236}">
                <a16:creationId xmlns:a16="http://schemas.microsoft.com/office/drawing/2014/main" id="{A07C0FDE-EC84-757D-5FA7-62E7CA010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778" y="1451225"/>
            <a:ext cx="4625633" cy="26019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a sẻ&quot; kinh nghiệm du lịch rừng tràm Trà Sư mùa nước nổi miền Tây">
            <a:extLst>
              <a:ext uri="{FF2B5EF4-FFF2-40B4-BE49-F238E27FC236}">
                <a16:creationId xmlns:a16="http://schemas.microsoft.com/office/drawing/2014/main" id="{883B54E5-BB68-9D6C-5754-A84ECBF9A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772" y="4139408"/>
            <a:ext cx="4188766" cy="26019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iải mã bí ẩn 'mùa thu lá rơi vàng'">
            <a:extLst>
              <a:ext uri="{FF2B5EF4-FFF2-40B4-BE49-F238E27FC236}">
                <a16:creationId xmlns:a16="http://schemas.microsoft.com/office/drawing/2014/main" id="{A4A361F4-E609-8373-4D1F-665D42381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97" y="4139408"/>
            <a:ext cx="3912659" cy="2601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549F77-CCE3-1C21-B5CB-AC25BF6AB697}"/>
              </a:ext>
            </a:extLst>
          </p:cNvPr>
          <p:cNvSpPr txBox="1"/>
          <p:nvPr/>
        </p:nvSpPr>
        <p:spPr>
          <a:xfrm>
            <a:off x="1740559" y="3341981"/>
            <a:ext cx="340359" cy="523220"/>
          </a:xfrm>
          <a:prstGeom prst="rect">
            <a:avLst/>
          </a:prstGeom>
          <a:solidFill>
            <a:schemeClr val="bg1"/>
          </a:solidFill>
        </p:spPr>
        <p:txBody>
          <a:bodyPr wrap="square" rtlCol="0">
            <a:spAutoFit/>
          </a:bodyPr>
          <a:lstStyle/>
          <a:p>
            <a:r>
              <a:rPr lang="en-US" sz="2800" b="1" dirty="0"/>
              <a:t>1</a:t>
            </a:r>
          </a:p>
        </p:txBody>
      </p:sp>
      <p:sp>
        <p:nvSpPr>
          <p:cNvPr id="5" name="TextBox 4">
            <a:extLst>
              <a:ext uri="{FF2B5EF4-FFF2-40B4-BE49-F238E27FC236}">
                <a16:creationId xmlns:a16="http://schemas.microsoft.com/office/drawing/2014/main" id="{BC104FC3-3B13-2F00-DE9D-6868A1432CA4}"/>
              </a:ext>
            </a:extLst>
          </p:cNvPr>
          <p:cNvSpPr txBox="1"/>
          <p:nvPr/>
        </p:nvSpPr>
        <p:spPr>
          <a:xfrm>
            <a:off x="5655096" y="3341981"/>
            <a:ext cx="340359" cy="523220"/>
          </a:xfrm>
          <a:prstGeom prst="rect">
            <a:avLst/>
          </a:prstGeom>
          <a:solidFill>
            <a:schemeClr val="bg1"/>
          </a:solidFill>
        </p:spPr>
        <p:txBody>
          <a:bodyPr wrap="square" rtlCol="0">
            <a:spAutoFit/>
          </a:bodyPr>
          <a:lstStyle/>
          <a:p>
            <a:r>
              <a:rPr lang="en-US" sz="2800" b="1" dirty="0"/>
              <a:t>2</a:t>
            </a:r>
          </a:p>
        </p:txBody>
      </p:sp>
      <p:sp>
        <p:nvSpPr>
          <p:cNvPr id="6" name="TextBox 5">
            <a:extLst>
              <a:ext uri="{FF2B5EF4-FFF2-40B4-BE49-F238E27FC236}">
                <a16:creationId xmlns:a16="http://schemas.microsoft.com/office/drawing/2014/main" id="{53A4BD11-027C-FCA7-A00F-43437F6CCF6B}"/>
              </a:ext>
            </a:extLst>
          </p:cNvPr>
          <p:cNvSpPr txBox="1"/>
          <p:nvPr/>
        </p:nvSpPr>
        <p:spPr>
          <a:xfrm>
            <a:off x="1760280" y="6036467"/>
            <a:ext cx="340359" cy="523220"/>
          </a:xfrm>
          <a:prstGeom prst="rect">
            <a:avLst/>
          </a:prstGeom>
          <a:solidFill>
            <a:schemeClr val="bg1"/>
          </a:solidFill>
        </p:spPr>
        <p:txBody>
          <a:bodyPr wrap="square" rtlCol="0">
            <a:spAutoFit/>
          </a:bodyPr>
          <a:lstStyle/>
          <a:p>
            <a:r>
              <a:rPr lang="en-US" sz="2800" b="1" dirty="0"/>
              <a:t>3</a:t>
            </a:r>
          </a:p>
        </p:txBody>
      </p:sp>
      <p:sp>
        <p:nvSpPr>
          <p:cNvPr id="7" name="TextBox 6">
            <a:extLst>
              <a:ext uri="{FF2B5EF4-FFF2-40B4-BE49-F238E27FC236}">
                <a16:creationId xmlns:a16="http://schemas.microsoft.com/office/drawing/2014/main" id="{947822C1-E6CE-3BE2-C7B5-5284F7071DEA}"/>
              </a:ext>
            </a:extLst>
          </p:cNvPr>
          <p:cNvSpPr txBox="1"/>
          <p:nvPr/>
        </p:nvSpPr>
        <p:spPr>
          <a:xfrm>
            <a:off x="6395340" y="6036467"/>
            <a:ext cx="340359" cy="523220"/>
          </a:xfrm>
          <a:prstGeom prst="rect">
            <a:avLst/>
          </a:prstGeom>
          <a:solidFill>
            <a:schemeClr val="bg1"/>
          </a:solidFill>
        </p:spPr>
        <p:txBody>
          <a:bodyPr wrap="square" rtlCol="0">
            <a:spAutoFit/>
          </a:bodyPr>
          <a:lstStyle/>
          <a:p>
            <a:r>
              <a:rPr lang="en-US" sz="2800" b="1" dirty="0"/>
              <a:t>4</a:t>
            </a:r>
          </a:p>
        </p:txBody>
      </p:sp>
    </p:spTree>
    <p:extLst>
      <p:ext uri="{BB962C8B-B14F-4D97-AF65-F5344CB8AC3E}">
        <p14:creationId xmlns:p14="http://schemas.microsoft.com/office/powerpoint/2010/main" val="3214787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500"/>
                                        <p:tgtEl>
                                          <p:spTgt spid="20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F00E-B85A-8C54-B23B-2FC6FC658BDF}"/>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Xem</a:t>
            </a:r>
            <a:r>
              <a:rPr lang="en-US" dirty="0">
                <a:latin typeface="Calibri" panose="020F0502020204030204" pitchFamily="34" charset="0"/>
                <a:cs typeface="Calibri" panose="020F0502020204030204" pitchFamily="34" charset="0"/>
              </a:rPr>
              <a:t> video </a:t>
            </a:r>
            <a:r>
              <a:rPr lang="en-US" dirty="0" err="1">
                <a:latin typeface="Calibri" panose="020F0502020204030204" pitchFamily="34" charset="0"/>
                <a:cs typeface="Calibri" panose="020F0502020204030204" pitchFamily="34" charset="0"/>
              </a:rPr>
              <a:t>Rừng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ngập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mặn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Cà</a:t>
            </a:r>
            <a:r>
              <a:rPr lang="en-US" dirty="0">
                <a:latin typeface="Calibri" panose="020F0502020204030204" pitchFamily="34" charset="0"/>
                <a:cs typeface="Calibri" panose="020F0502020204030204" pitchFamily="34" charset="0"/>
              </a:rPr>
              <a:t> Mau</a:t>
            </a:r>
          </a:p>
        </p:txBody>
      </p:sp>
      <p:pic>
        <p:nvPicPr>
          <p:cNvPr id="3" name="Online Media 2" title="Khám phá rừng ngập mặn nơi đất mũi Cà Mau | VTC">
            <a:hlinkClick r:id="" action="ppaction://media"/>
            <a:extLst>
              <a:ext uri="{FF2B5EF4-FFF2-40B4-BE49-F238E27FC236}">
                <a16:creationId xmlns:a16="http://schemas.microsoft.com/office/drawing/2014/main" id="{F4C01D74-639C-26E5-92FE-D945CEE6EFA5}"/>
              </a:ext>
            </a:extLst>
          </p:cNvPr>
          <p:cNvPicPr>
            <a:picLocks noRot="1" noChangeAspect="1"/>
          </p:cNvPicPr>
          <p:nvPr>
            <a:videoFile r:link="rId1"/>
          </p:nvPr>
        </p:nvPicPr>
        <p:blipFill>
          <a:blip r:embed="rId4"/>
          <a:stretch>
            <a:fillRect/>
          </a:stretch>
        </p:blipFill>
        <p:spPr>
          <a:xfrm>
            <a:off x="1522253" y="1488486"/>
            <a:ext cx="9147493" cy="5168346"/>
          </a:xfrm>
          <a:prstGeom prst="rect">
            <a:avLst/>
          </a:prstGeom>
        </p:spPr>
      </p:pic>
    </p:spTree>
    <p:extLst>
      <p:ext uri="{BB962C8B-B14F-4D97-AF65-F5344CB8AC3E}">
        <p14:creationId xmlns:p14="http://schemas.microsoft.com/office/powerpoint/2010/main" val="135353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DF3298-2AFA-62B5-F890-5D3979D23037}"/>
              </a:ext>
            </a:extLst>
          </p:cNvPr>
          <p:cNvGraphicFramePr>
            <a:graphicFrameLocks noGrp="1"/>
          </p:cNvGraphicFramePr>
          <p:nvPr>
            <p:extLst>
              <p:ext uri="{D42A27DB-BD31-4B8C-83A1-F6EECF244321}">
                <p14:modId xmlns:p14="http://schemas.microsoft.com/office/powerpoint/2010/main" val="3052976986"/>
              </p:ext>
            </p:extLst>
          </p:nvPr>
        </p:nvGraphicFramePr>
        <p:xfrm>
          <a:off x="972273" y="1545183"/>
          <a:ext cx="10604377" cy="1889760"/>
        </p:xfrm>
        <a:graphic>
          <a:graphicData uri="http://schemas.openxmlformats.org/drawingml/2006/table">
            <a:tbl>
              <a:tblPr firstRow="1" bandRow="1">
                <a:tableStyleId>{5C22544A-7EE6-4342-B048-85BDC9FD1C3A}</a:tableStyleId>
              </a:tblPr>
              <a:tblGrid>
                <a:gridCol w="3461705">
                  <a:extLst>
                    <a:ext uri="{9D8B030D-6E8A-4147-A177-3AD203B41FA5}">
                      <a16:colId xmlns:a16="http://schemas.microsoft.com/office/drawing/2014/main" val="3978908532"/>
                    </a:ext>
                  </a:extLst>
                </a:gridCol>
                <a:gridCol w="3571336">
                  <a:extLst>
                    <a:ext uri="{9D8B030D-6E8A-4147-A177-3AD203B41FA5}">
                      <a16:colId xmlns:a16="http://schemas.microsoft.com/office/drawing/2014/main" val="2202518793"/>
                    </a:ext>
                  </a:extLst>
                </a:gridCol>
                <a:gridCol w="3571336">
                  <a:extLst>
                    <a:ext uri="{9D8B030D-6E8A-4147-A177-3AD203B41FA5}">
                      <a16:colId xmlns:a16="http://schemas.microsoft.com/office/drawing/2014/main" val="2119643273"/>
                    </a:ext>
                  </a:extLst>
                </a:gridCol>
              </a:tblGrid>
              <a:tr h="370840">
                <a:tc>
                  <a:txBody>
                    <a:bodyPr/>
                    <a:lstStyle/>
                    <a:p>
                      <a:pPr algn="just"/>
                      <a:r>
                        <a:rPr lang="en-US" sz="2800" b="1" dirty="0">
                          <a:latin typeface="Calibri" panose="020F0502020204030204" pitchFamily="34" charset="0"/>
                          <a:cs typeface="Calibri" panose="020F0502020204030204" pitchFamily="34" charset="0"/>
                        </a:rPr>
                        <a:t>Sinh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sản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xuất</a:t>
                      </a:r>
                      <a:endParaRPr lang="en-US" sz="2800" b="1" dirty="0">
                        <a:latin typeface="Calibri" panose="020F0502020204030204" pitchFamily="34" charset="0"/>
                        <a:cs typeface="Calibri" panose="020F0502020204030204" pitchFamily="34" charset="0"/>
                      </a:endParaRPr>
                    </a:p>
                  </a:txBody>
                  <a:tcPr/>
                </a:tc>
                <a:tc>
                  <a:txBody>
                    <a:bodyPr/>
                    <a:lstStyle/>
                    <a:p>
                      <a:pPr algn="just"/>
                      <a:r>
                        <a:rPr lang="en-US" sz="2800" b="1" dirty="0">
                          <a:latin typeface="Calibri" panose="020F0502020204030204" pitchFamily="34" charset="0"/>
                          <a:cs typeface="Calibri" panose="020F0502020204030204" pitchFamily="34" charset="0"/>
                        </a:rPr>
                        <a:t>Sinh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tiêu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thụ</a:t>
                      </a:r>
                      <a:endParaRPr lang="en-US" sz="2800" b="1" dirty="0">
                        <a:latin typeface="Calibri" panose="020F0502020204030204" pitchFamily="34" charset="0"/>
                        <a:cs typeface="Calibri" panose="020F0502020204030204" pitchFamily="34" charset="0"/>
                      </a:endParaRPr>
                    </a:p>
                  </a:txBody>
                  <a:tcPr/>
                </a:tc>
                <a:tc>
                  <a:txBody>
                    <a:bodyPr/>
                    <a:lstStyle/>
                    <a:p>
                      <a:pPr algn="just"/>
                      <a:r>
                        <a:rPr lang="en-US" sz="2800" b="1" dirty="0">
                          <a:latin typeface="Calibri" panose="020F0502020204030204" pitchFamily="34" charset="0"/>
                          <a:cs typeface="Calibri" panose="020F0502020204030204" pitchFamily="34" charset="0"/>
                        </a:rPr>
                        <a:t>Sinh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giải</a:t>
                      </a:r>
                      <a:endParaRPr lang="en-US" sz="28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37073888"/>
                  </a:ext>
                </a:extLst>
              </a:tr>
              <a:tr h="370840">
                <a:tc>
                  <a:txBody>
                    <a:bodyPr/>
                    <a:lstStyle/>
                    <a:p>
                      <a:pPr algn="just"/>
                      <a:r>
                        <a:rPr lang="en-US" sz="2800" b="1" i="0" kern="1200" dirty="0">
                          <a:solidFill>
                            <a:schemeClr val="dk1"/>
                          </a:solidFill>
                          <a:effectLst/>
                          <a:latin typeface="Calibri" panose="020F0502020204030204" pitchFamily="34" charset="0"/>
                          <a:ea typeface="+mn-ea"/>
                          <a:cs typeface="Calibri" panose="020F0502020204030204" pitchFamily="34" charset="0"/>
                        </a:rPr>
                        <a:t>Đ</a:t>
                      </a:r>
                      <a:r>
                        <a:rPr lang="vi-VN" sz="2800" b="1" i="0" kern="1200" dirty="0">
                          <a:solidFill>
                            <a:schemeClr val="dk1"/>
                          </a:solidFill>
                          <a:effectLst/>
                          <a:latin typeface="Calibri" panose="020F0502020204030204" pitchFamily="34" charset="0"/>
                          <a:ea typeface="+mn-ea"/>
                          <a:cs typeface="Calibri" panose="020F0502020204030204" pitchFamily="34" charset="0"/>
                        </a:rPr>
                        <a:t>ước, sú, vẹt, tràm, mắm</a:t>
                      </a:r>
                      <a:r>
                        <a:rPr lang="en-US" sz="2800" b="1" i="0" kern="1200" dirty="0">
                          <a:solidFill>
                            <a:schemeClr val="dk1"/>
                          </a:solidFill>
                          <a:effectLst/>
                          <a:latin typeface="Calibri" panose="020F0502020204030204" pitchFamily="34" charset="0"/>
                          <a:ea typeface="+mn-ea"/>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txBody>
                  <a:tcPr/>
                </a:tc>
                <a:tc>
                  <a:txBody>
                    <a:bodyPr/>
                    <a:lstStyle/>
                    <a:p>
                      <a:pPr algn="just"/>
                      <a:r>
                        <a:rPr lang="en-US" sz="2800" b="1" dirty="0" err="1">
                          <a:latin typeface="Calibri" panose="020F0502020204030204" pitchFamily="34" charset="0"/>
                          <a:cs typeface="Calibri" panose="020F0502020204030204" pitchFamily="34" charset="0"/>
                        </a:rPr>
                        <a:t>Tôm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đối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khỉ</a:t>
                      </a:r>
                      <a:r>
                        <a:rPr lang="en-US" sz="2800" b="1" dirty="0">
                          <a:latin typeface="Calibri" panose="020F0502020204030204" pitchFamily="34" charset="0"/>
                          <a:cs typeface="Calibri" panose="020F0502020204030204" pitchFamily="34" charset="0"/>
                        </a:rPr>
                        <a:t>…</a:t>
                      </a:r>
                    </a:p>
                  </a:txBody>
                  <a:tcPr/>
                </a:tc>
                <a:tc>
                  <a:txBody>
                    <a:bodyPr/>
                    <a:lstStyle/>
                    <a:p>
                      <a:pPr algn="just"/>
                      <a:r>
                        <a:rPr lang="en-US" sz="2800" b="1" dirty="0" err="1">
                          <a:latin typeface="Calibri" panose="020F0502020204030204" pitchFamily="34" charset="0"/>
                          <a:cs typeface="Calibri" panose="020F0502020204030204" pitchFamily="34" charset="0"/>
                        </a:rPr>
                        <a:t>Các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loài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nấm</a:t>
                      </a:r>
                      <a:r>
                        <a:rPr lang="en-US" sz="2800" b="1" dirty="0">
                          <a:latin typeface="Calibri" panose="020F0502020204030204" pitchFamily="34" charset="0"/>
                          <a:cs typeface="Calibri" panose="020F0502020204030204" pitchFamily="34" charset="0"/>
                        </a:rPr>
                        <a:t>, VSV (</a:t>
                      </a:r>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video </a:t>
                      </a:r>
                      <a:r>
                        <a:rPr lang="en-US" sz="2800" b="1" dirty="0" err="1">
                          <a:latin typeface="Calibri" panose="020F0502020204030204" pitchFamily="34" charset="0"/>
                          <a:cs typeface="Calibri" panose="020F0502020204030204" pitchFamily="34" charset="0"/>
                        </a:rPr>
                        <a:t>chưa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cập</a:t>
                      </a:r>
                      <a:r>
                        <a:rPr lang="en-US" sz="2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701937433"/>
                  </a:ext>
                </a:extLst>
              </a:tr>
            </a:tbl>
          </a:graphicData>
        </a:graphic>
      </p:graphicFrame>
      <p:pic>
        <p:nvPicPr>
          <p:cNvPr id="5122" name="Picture 2" descr="MÙA TRÁI MẮM Theo tài liệu của... - Lãng Mạn Miền Tây | Facebook">
            <a:extLst>
              <a:ext uri="{FF2B5EF4-FFF2-40B4-BE49-F238E27FC236}">
                <a16:creationId xmlns:a16="http://schemas.microsoft.com/office/drawing/2014/main" id="{631339CA-9A7B-02B0-9215-542BE0464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13" y="4317560"/>
            <a:ext cx="2352048" cy="17617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2 mô hình nuôi cua bùn hiệu quả trên thế giới | Trang thông tin thủy sản">
            <a:extLst>
              <a:ext uri="{FF2B5EF4-FFF2-40B4-BE49-F238E27FC236}">
                <a16:creationId xmlns:a16="http://schemas.microsoft.com/office/drawing/2014/main" id="{3F334B89-5A17-5A00-9F2E-DABD962AC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623" y="4463682"/>
            <a:ext cx="2352048" cy="15691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ng Cấp Cá Đối | Cá Đôi| Cá Biền">
            <a:extLst>
              <a:ext uri="{FF2B5EF4-FFF2-40B4-BE49-F238E27FC236}">
                <a16:creationId xmlns:a16="http://schemas.microsoft.com/office/drawing/2014/main" id="{F6B726DC-081C-03B4-346D-7B15761ACF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601"/>
          <a:stretch/>
        </p:blipFill>
        <p:spPr bwMode="auto">
          <a:xfrm>
            <a:off x="5807476" y="4267157"/>
            <a:ext cx="3134265" cy="176176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iệc Xám Chim Động Vật Hoang - Ảnh miễn phí trên Pixabay - Pixabay">
            <a:extLst>
              <a:ext uri="{FF2B5EF4-FFF2-40B4-BE49-F238E27FC236}">
                <a16:creationId xmlns:a16="http://schemas.microsoft.com/office/drawing/2014/main" id="{F209EB51-87B8-6CBE-AC67-FB02A595A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2304" y="4317560"/>
            <a:ext cx="2713583" cy="1808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BB64B6-552B-7A84-FF44-81E6F2EB4030}"/>
              </a:ext>
            </a:extLst>
          </p:cNvPr>
          <p:cNvSpPr txBox="1"/>
          <p:nvPr/>
        </p:nvSpPr>
        <p:spPr>
          <a:xfrm>
            <a:off x="3617597" y="3563294"/>
            <a:ext cx="4541628" cy="523220"/>
          </a:xfrm>
          <a:prstGeom prst="rect">
            <a:avLst/>
          </a:prstGeom>
          <a:noFill/>
        </p:spPr>
        <p:txBody>
          <a:bodyPr wrap="none" rtlCol="0">
            <a:spAutoFit/>
          </a:bodyPr>
          <a:lstStyle/>
          <a:p>
            <a:r>
              <a:rPr lang="en-US" sz="2800" b="1" dirty="0" err="1">
                <a:latin typeface="Calibri" panose="020F0502020204030204" pitchFamily="34" charset="0"/>
                <a:cs typeface="Calibri" panose="020F0502020204030204" pitchFamily="34" charset="0"/>
              </a:rPr>
              <a:t>Một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chuỗi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thức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1D4CF0B6-2CA9-5B1C-DD0B-0A8C0D2009A4}"/>
              </a:ext>
            </a:extLst>
          </p:cNvPr>
          <p:cNvSpPr txBox="1"/>
          <p:nvPr/>
        </p:nvSpPr>
        <p:spPr>
          <a:xfrm>
            <a:off x="594467" y="6125778"/>
            <a:ext cx="10717999" cy="523220"/>
          </a:xfrm>
          <a:prstGeom prst="rect">
            <a:avLst/>
          </a:prstGeom>
          <a:noFill/>
        </p:spPr>
        <p:txBody>
          <a:bodyPr wrap="none" rtlCol="0">
            <a:spAutoFit/>
          </a:bodyPr>
          <a:lstStyle/>
          <a:p>
            <a:r>
              <a:rPr lang="en-US" sz="2800" b="1" dirty="0" err="1">
                <a:latin typeface="Calibri" panose="020F0502020204030204" pitchFamily="34" charset="0"/>
                <a:cs typeface="Calibri" panose="020F0502020204030204" pitchFamily="34" charset="0"/>
              </a:rPr>
              <a:t>Cây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mắm</a:t>
            </a:r>
            <a:r>
              <a:rPr lang="en-US"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sym typeface="Wingdings" panose="05000000000000000000" pitchFamily="2" charset="2"/>
              </a:rPr>
              <a:t>      Cua </a:t>
            </a:r>
            <a:r>
              <a:rPr lang="en-US" sz="2800" b="1" dirty="0" err="1">
                <a:latin typeface="Calibri" panose="020F0502020204030204" pitchFamily="34" charset="0"/>
                <a:cs typeface="Calibri" panose="020F0502020204030204" pitchFamily="34" charset="0"/>
                <a:sym typeface="Wingdings" panose="05000000000000000000" pitchFamily="2" charset="2"/>
              </a:rPr>
              <a:t>bùn</a:t>
            </a:r>
            <a:r>
              <a:rPr lang="en-US" sz="2800" b="1" dirty="0">
                <a:latin typeface="Calibri" panose="020F0502020204030204" pitchFamily="34" charset="0"/>
                <a:cs typeface="Calibri" panose="020F0502020204030204" pitchFamily="34" charset="0"/>
                <a:sym typeface="Wingdings" panose="05000000000000000000" pitchFamily="2" charset="2"/>
              </a:rPr>
              <a:t>                    </a:t>
            </a:r>
            <a:r>
              <a:rPr lang="en-US" sz="2800" b="1" dirty="0" err="1">
                <a:latin typeface="Calibri" panose="020F0502020204030204" pitchFamily="34" charset="0"/>
                <a:cs typeface="Calibri" panose="020F0502020204030204" pitchFamily="34" charset="0"/>
                <a:sym typeface="Wingdings" panose="05000000000000000000" pitchFamily="2" charset="2"/>
              </a:rPr>
              <a:t>Cá</a:t>
            </a:r>
            <a:r>
              <a:rPr lang="en-US" sz="2800" b="1" dirty="0">
                <a:latin typeface="Calibri" panose="020F0502020204030204" pitchFamily="34" charset="0"/>
                <a:cs typeface="Calibri" panose="020F0502020204030204" pitchFamily="34" charset="0"/>
                <a:sym typeface="Wingdings" panose="05000000000000000000" pitchFamily="2" charset="2"/>
              </a:rPr>
              <a:t> </a:t>
            </a:r>
            <a:r>
              <a:rPr lang="en-US" sz="2800" b="1" dirty="0" err="1">
                <a:latin typeface="Calibri" panose="020F0502020204030204" pitchFamily="34" charset="0"/>
                <a:cs typeface="Calibri" panose="020F0502020204030204" pitchFamily="34" charset="0"/>
                <a:sym typeface="Wingdings" panose="05000000000000000000" pitchFamily="2" charset="2"/>
              </a:rPr>
              <a:t>đối</a:t>
            </a:r>
            <a:r>
              <a:rPr lang="en-US" sz="2800" b="1" dirty="0">
                <a:latin typeface="Calibri" panose="020F0502020204030204" pitchFamily="34" charset="0"/>
                <a:cs typeface="Calibri" panose="020F0502020204030204" pitchFamily="34" charset="0"/>
                <a:sym typeface="Wingdings" panose="05000000000000000000" pitchFamily="2" charset="2"/>
              </a:rPr>
              <a:t>                   </a:t>
            </a:r>
            <a:r>
              <a:rPr lang="en-US" sz="2800" b="1" dirty="0" err="1">
                <a:latin typeface="Calibri" panose="020F0502020204030204" pitchFamily="34" charset="0"/>
                <a:cs typeface="Calibri" panose="020F0502020204030204" pitchFamily="34" charset="0"/>
                <a:sym typeface="Wingdings" panose="05000000000000000000" pitchFamily="2" charset="2"/>
              </a:rPr>
              <a:t>Chim</a:t>
            </a:r>
            <a:r>
              <a:rPr lang="en-US" sz="2800" b="1" dirty="0">
                <a:latin typeface="Calibri" panose="020F0502020204030204" pitchFamily="34" charset="0"/>
                <a:cs typeface="Calibri" panose="020F0502020204030204" pitchFamily="34" charset="0"/>
                <a:sym typeface="Wingdings" panose="05000000000000000000" pitchFamily="2" charset="2"/>
              </a:rPr>
              <a:t> </a:t>
            </a:r>
            <a:r>
              <a:rPr lang="en-US" sz="2800" b="1" dirty="0" err="1">
                <a:latin typeface="Calibri" panose="020F0502020204030204" pitchFamily="34" charset="0"/>
                <a:cs typeface="Calibri" panose="020F0502020204030204" pitchFamily="34" charset="0"/>
                <a:sym typeface="Wingdings" panose="05000000000000000000" pitchFamily="2" charset="2"/>
              </a:rPr>
              <a:t>diệc</a:t>
            </a:r>
            <a:endParaRPr lang="en-US" sz="2800" b="1"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C6E45B8B-87D5-C495-8D05-7D2675FC9D0F}"/>
              </a:ext>
            </a:extLst>
          </p:cNvPr>
          <p:cNvSpPr>
            <a:spLocks noGrp="1"/>
          </p:cNvSpPr>
          <p:nvPr>
            <p:ph type="title"/>
          </p:nvPr>
        </p:nvSpPr>
        <p:spPr/>
        <p:txBody>
          <a:bodyPr>
            <a:normAutofit/>
          </a:bodyPr>
          <a:lstStyle/>
          <a:p>
            <a:r>
              <a:rPr lang="en-US" sz="3200" b="1" dirty="0" err="1">
                <a:latin typeface="Calibri" panose="020F0502020204030204" pitchFamily="34" charset="0"/>
                <a:cs typeface="Calibri" panose="020F0502020204030204" pitchFamily="34" charset="0"/>
              </a:rPr>
              <a:t>Thảo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luận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nhóm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12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par>
                                <p:cTn id="18" presetID="10" presetClass="entr" presetSubtype="0" fill="hold" nodeType="with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fade">
                                      <p:cBhvr>
                                        <p:cTn id="20" dur="500"/>
                                        <p:tgtEl>
                                          <p:spTgt spid="5126"/>
                                        </p:tgtEl>
                                      </p:cBhvr>
                                    </p:animEffect>
                                  </p:childTnLst>
                                </p:cTn>
                              </p:par>
                              <p:par>
                                <p:cTn id="21" presetID="10" presetClass="entr" presetSubtype="0" fill="hold" nodeType="withEffect">
                                  <p:stCondLst>
                                    <p:cond delay="0"/>
                                  </p:stCondLst>
                                  <p:childTnLst>
                                    <p:set>
                                      <p:cBhvr>
                                        <p:cTn id="22" dur="1" fill="hold">
                                          <p:stCondLst>
                                            <p:cond delay="0"/>
                                          </p:stCondLst>
                                        </p:cTn>
                                        <p:tgtEl>
                                          <p:spTgt spid="5128"/>
                                        </p:tgtEl>
                                        <p:attrNameLst>
                                          <p:attrName>style.visibility</p:attrName>
                                        </p:attrNameLst>
                                      </p:cBhvr>
                                      <p:to>
                                        <p:strVal val="visible"/>
                                      </p:to>
                                    </p:set>
                                    <p:animEffect transition="in" filter="fade">
                                      <p:cBhvr>
                                        <p:cTn id="23" dur="500"/>
                                        <p:tgtEl>
                                          <p:spTgt spid="5128"/>
                                        </p:tgtEl>
                                      </p:cBhvr>
                                    </p:animEffect>
                                  </p:childTnLst>
                                </p:cTn>
                              </p:par>
                              <p:par>
                                <p:cTn id="24" presetID="10" presetClass="entr" presetSubtype="0" fill="hold" nodeType="withEffect">
                                  <p:stCondLst>
                                    <p:cond delay="0"/>
                                  </p:stCondLst>
                                  <p:childTnLst>
                                    <p:set>
                                      <p:cBhvr>
                                        <p:cTn id="25" dur="1" fill="hold">
                                          <p:stCondLst>
                                            <p:cond delay="0"/>
                                          </p:stCondLst>
                                        </p:cTn>
                                        <p:tgtEl>
                                          <p:spTgt spid="5132"/>
                                        </p:tgtEl>
                                        <p:attrNameLst>
                                          <p:attrName>style.visibility</p:attrName>
                                        </p:attrNameLst>
                                      </p:cBhvr>
                                      <p:to>
                                        <p:strVal val="visible"/>
                                      </p:to>
                                    </p:set>
                                    <p:animEffect transition="in" filter="fade">
                                      <p:cBhvr>
                                        <p:cTn id="26" dur="500"/>
                                        <p:tgtEl>
                                          <p:spTgt spid="51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hình nền Powerpoint Cảm ơn và Tri ân cho phần kết thúc">
            <a:extLst>
              <a:ext uri="{FF2B5EF4-FFF2-40B4-BE49-F238E27FC236}">
                <a16:creationId xmlns:a16="http://schemas.microsoft.com/office/drawing/2014/main" id="{352E9ADD-30FF-28D3-78BE-F42E090809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32" b="783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FBB7E1CB-3547-EA92-18A6-E3F059CE78EB}"/>
              </a:ext>
            </a:extLst>
          </p:cNvPr>
          <p:cNvSpPr/>
          <p:nvPr/>
        </p:nvSpPr>
        <p:spPr>
          <a:xfrm rot="21413734">
            <a:off x="2939970" y="2025570"/>
            <a:ext cx="6474107" cy="2986267"/>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449535-A84A-8D86-8363-5D08B0A531CB}"/>
              </a:ext>
            </a:extLst>
          </p:cNvPr>
          <p:cNvSpPr txBox="1"/>
          <p:nvPr/>
        </p:nvSpPr>
        <p:spPr>
          <a:xfrm rot="21417699">
            <a:off x="3356657" y="2581154"/>
            <a:ext cx="5671595" cy="1446550"/>
          </a:xfrm>
          <a:prstGeom prst="rect">
            <a:avLst/>
          </a:prstGeom>
          <a:noFill/>
        </p:spPr>
        <p:txBody>
          <a:bodyPr wrap="square" rtlCol="0">
            <a:spAutoFit/>
          </a:bodyPr>
          <a:lstStyle/>
          <a:p>
            <a:pPr algn="ctr"/>
            <a:r>
              <a:rPr lang="en-US" sz="4400" b="1" dirty="0">
                <a:solidFill>
                  <a:srgbClr val="FFFF66"/>
                </a:solidFill>
              </a:rPr>
              <a:t>CHÚC CÁC EM </a:t>
            </a:r>
          </a:p>
          <a:p>
            <a:pPr algn="ctr"/>
            <a:r>
              <a:rPr lang="en-US" sz="4400" b="1" dirty="0">
                <a:solidFill>
                  <a:srgbClr val="FFFF66"/>
                </a:solidFill>
              </a:rPr>
              <a:t>HỌC TỐT!</a:t>
            </a:r>
          </a:p>
        </p:txBody>
      </p:sp>
    </p:spTree>
    <p:extLst>
      <p:ext uri="{BB962C8B-B14F-4D97-AF65-F5344CB8AC3E}">
        <p14:creationId xmlns:p14="http://schemas.microsoft.com/office/powerpoint/2010/main" val="3760046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TotalTime>
  <Words>2789</Words>
  <PresentationFormat>Widescreen</PresentationFormat>
  <Paragraphs>200</Paragraphs>
  <Slides>9</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Times New Roman</vt:lpstr>
      <vt:lpstr>Office Theme</vt:lpstr>
      <vt:lpstr>BÀI 24: THỰC HÀNH TÌM HIỂU MỘT SỐ ĐẶC TRƯNG CƠ BẢN  CỦA QUẦN XÃ SINH VẬT TRONG TỰ NHIÊN</vt:lpstr>
      <vt:lpstr>Học sinh chuẩn bị - Bút chì, giấy trắng, mũ (nón), khẩu trang, thiết bị chụp ảnh và ghi hình, nước rửa tay. - Giấy viết báo cáo theo mẫu. </vt:lpstr>
      <vt:lpstr>Mở đầu</vt:lpstr>
      <vt:lpstr>THẢO LUẬN NHÓM TÌM HIỂU MỘT SỐ ĐẶC TRƯNG CƠ BẢN  CỦA QUẦN XÃ SINH VẬT TRONG TỰ NHIÊN</vt:lpstr>
      <vt:lpstr>THẢO LUẬN NHÓM TÌM HIỂU MỘT SỐ ĐẶC TRƯNG CƠ BẢN  CỦA QUẦN XÃ SINH VẬT TRONG TỰ NHIÊN</vt:lpstr>
      <vt:lpstr>Đặt tên cho các quần xã theo gợi ý bên dưới</vt:lpstr>
      <vt:lpstr>Xem video Rừng ngập mặn Cà Mau</vt:lpstr>
      <vt:lpstr>Thảo luận nhóm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dcterms:created xsi:type="dcterms:W3CDTF">2024-07-26T01:42:30Z</dcterms:created>
  <dcterms:modified xsi:type="dcterms:W3CDTF">2024-08-17T09:37:26Z</dcterms:modified>
</cp:coreProperties>
</file>