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3F3"/>
    <a:srgbClr val="CEE1F2"/>
    <a:srgbClr val="C6DCF0"/>
    <a:srgbClr val="F6F8FC"/>
    <a:srgbClr val="E7F0F9"/>
    <a:srgbClr val="D9E848"/>
    <a:srgbClr val="CF5F13"/>
    <a:srgbClr val="F5DF3B"/>
    <a:srgbClr val="D8E34D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t>30/10/2020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gif"/><Relationship Id="rId18" Type="http://schemas.openxmlformats.org/officeDocument/2006/relationships/image" Target="../media/image12.png"/><Relationship Id="rId26" Type="http://schemas.openxmlformats.org/officeDocument/2006/relationships/image" Target="../media/image19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5.png"/><Relationship Id="rId34" Type="http://schemas.openxmlformats.org/officeDocument/2006/relationships/slide" Target="slide10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slide" Target="slide2.xml"/><Relationship Id="rId33" Type="http://schemas.openxmlformats.org/officeDocument/2006/relationships/slide" Target="slide9.xml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slide" Target="slide5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5.gif"/><Relationship Id="rId24" Type="http://schemas.openxmlformats.org/officeDocument/2006/relationships/image" Target="../media/image18.gif"/><Relationship Id="rId32" Type="http://schemas.openxmlformats.org/officeDocument/2006/relationships/slide" Target="slide8.xml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slide" Target="slide4.xml"/><Relationship Id="rId36" Type="http://schemas.openxmlformats.org/officeDocument/2006/relationships/image" Target="../media/image2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3.gif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slide" Target="slide3.xml"/><Relationship Id="rId30" Type="http://schemas.openxmlformats.org/officeDocument/2006/relationships/slide" Target="slide6.xml"/><Relationship Id="rId35" Type="http://schemas.openxmlformats.org/officeDocument/2006/relationships/slide" Target="slide11.xml"/><Relationship Id="rId8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5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7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8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9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0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1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2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3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4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5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8501" y="3474940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dirty="0"/>
              <a:t>overtop</a:t>
            </a:r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81</Words>
  <PresentationFormat>Widescreen</PresentationFormat>
  <Paragraphs>46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Tahoma</vt:lpstr>
      <vt:lpstr>Arial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2018-08-09T12:27:57Z</dcterms:created>
  <dcterms:modified xsi:type="dcterms:W3CDTF">2020-10-30T06:04:33Z</dcterms:modified>
</cp:coreProperties>
</file>