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70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A51639-B2D6-4652-B8C3-1B4C224A7BAF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3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054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419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7141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46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49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7999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4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70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3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2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6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26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2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8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7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346941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CHỦ ĐỀ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CHUYÊN MỤC: TÁC PHẨM SỐNG MÃI VỚI THỜI GIAN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6914" y="2909492"/>
            <a:ext cx="95639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7561" y="4742156"/>
            <a:ext cx="2946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THUÝ VÂN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560931" y="1117836"/>
            <a:ext cx="1005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 KIỀU: NGƯỜI ẤY LÀ AI?</a:t>
            </a: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664" y="2438267"/>
            <a:ext cx="110849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7894" y="4080197"/>
            <a:ext cx="1664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HẢI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639469" y="949541"/>
            <a:ext cx="1005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 KIỀU: NGƯỜI ẤY LÀ AI?</a:t>
            </a: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55" y="2797294"/>
            <a:ext cx="96488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4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6832" y="4725325"/>
            <a:ext cx="3042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 TIÊN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459954" y="1033689"/>
            <a:ext cx="1005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 KIỀU: NGƯỜI ẤY LÀ AI?</a:t>
            </a: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4101" y="2481475"/>
            <a:ext cx="8609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say,</a:t>
            </a:r>
            <a:b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3357" y="4141825"/>
            <a:ext cx="3810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HỒ TÔN HIẾN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336538" y="1084177"/>
            <a:ext cx="1005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 KIỀU: NGƯỜI ẤY LÀ AI?</a:t>
            </a: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8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NHÂN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93193"/>
            <a:ext cx="1005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 KIỀU: NGƯỜI ẤY LÀ AI?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lh3.googleusercontent.com/WcHWPq-FRbQrk6L6rre05ckxWN18Scl5bEYOidYDRuHLK7moIkabodf5DWo-YsDtNiejjr-Teeos5odoCXZpy95xztonJMgqBY8lZmE-uHPrEGjwlJt-SEj_B7Rv7WQFIeE0AF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7" y="985191"/>
            <a:ext cx="10782299" cy="5246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9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I.MỤC TIÊU CHUNG CỦA CHỦ ĐỀ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 LUYỆN CÁC KỸ NĂNG: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2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154" y="2367171"/>
            <a:ext cx="10995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Buâng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khuâng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40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2918" y="4332637"/>
            <a:ext cx="3047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NGUYỄN DU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611419" y="1084177"/>
            <a:ext cx="1005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 KIỀU: NGƯỜI ẤY LÀ AI?</a:t>
            </a: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633859" y="708817"/>
            <a:ext cx="1005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 KIỀU: NGƯỜI ẤY LÀ AI?</a:t>
            </a: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0675" y="2341631"/>
            <a:ext cx="8586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da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0760" y="3665070"/>
            <a:ext cx="3267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TRỌNG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5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0264" y="2864613"/>
            <a:ext cx="9334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3264" y="4798253"/>
            <a:ext cx="3073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THUÝ KIỀU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594590" y="753198"/>
            <a:ext cx="1005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 KIỀU: NGƯỜI ẤY LÀ AI?</a:t>
            </a: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6353" y="2483146"/>
            <a:ext cx="101313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trạc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nhụi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bảnh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endParaRPr lang="en-US" sz="44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6061" y="4355077"/>
            <a:ext cx="3972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MÃ GIÁM SINH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796544" y="966371"/>
            <a:ext cx="1005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 KIỀU: NGƯỜI ẤY LÀ AI?</a:t>
            </a: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1729" y="3105835"/>
            <a:ext cx="8689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</a:t>
            </a:r>
          </a:p>
          <a:p>
            <a:pPr algn="ctr"/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đẫy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6879" y="4865571"/>
            <a:ext cx="1584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TÚ 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645079" y="988811"/>
            <a:ext cx="1005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 KIỀU: NGƯỜI ẤY LÀ AI?</a:t>
            </a: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7982" y="2645829"/>
            <a:ext cx="91028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  <a:b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4400" b="1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4694" y="4394346"/>
            <a:ext cx="4308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HOẠN THƯ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1291660" y="1005640"/>
            <a:ext cx="1005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 KIỀU: NGƯỜI ẤY LÀ AI?</a:t>
            </a: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0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300</Words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TỔNG KẾT CHỦ ĐỀ CHUYÊN MỤC: TÁC PHẨM SỐNG MÃI VỚI THỜI GIAN </vt:lpstr>
      <vt:lpstr>ĐỐ KIỀU: NGƯỜI ẤY LÀ AI? </vt:lpstr>
      <vt:lpstr>I.MỤC TIÊU CHUNG CỦA CHỦ ĐỀ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SỐNG CÙNG NHÂN VẬT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2021-10-28T13:33:56Z</dcterms:created>
  <dcterms:modified xsi:type="dcterms:W3CDTF">2021-11-30T07:58:47Z</dcterms:modified>
</cp:coreProperties>
</file>