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6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2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75B72-79ED-48B0-8085-5F42211314D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1DA9-B912-4980-A359-E6F9E4A57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QUYNH\2020 - 2021\trang 12- 27\tr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9512" y="-27384"/>
            <a:ext cx="7848872" cy="2376264"/>
            <a:chOff x="179512" y="-27384"/>
            <a:chExt cx="7848872" cy="2376264"/>
          </a:xfrm>
        </p:grpSpPr>
        <p:sp>
          <p:nvSpPr>
            <p:cNvPr id="4" name="Rounded Rectangle 3"/>
            <p:cNvSpPr/>
            <p:nvPr/>
          </p:nvSpPr>
          <p:spPr>
            <a:xfrm>
              <a:off x="179512" y="116632"/>
              <a:ext cx="1800200" cy="165618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/>
                <a:t>Chủ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đề</a:t>
              </a:r>
              <a:r>
                <a:rPr lang="en-US" sz="3200" b="1" dirty="0" smtClean="0"/>
                <a:t> 2</a:t>
              </a:r>
              <a:endParaRPr lang="en-US" sz="3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61164" y="-27384"/>
              <a:ext cx="28969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+mj-lt"/>
                </a:rPr>
                <a:t>EM LÀ AI ?</a:t>
              </a:r>
              <a:endParaRPr lang="en-US" sz="4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15816" y="692696"/>
              <a:ext cx="5112568" cy="1656184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2400" dirty="0" smtClean="0"/>
                <a:t>Ai </a:t>
              </a:r>
              <a:r>
                <a:rPr lang="en-US" sz="2400" dirty="0" err="1" smtClean="0"/>
                <a:t>cũng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điểm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đáng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yêu</a:t>
              </a:r>
              <a:endParaRPr lang="en-US" sz="2400" dirty="0" smtClean="0"/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người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lịch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sự</a:t>
              </a:r>
              <a:endParaRPr lang="en-US" sz="2400" dirty="0" smtClean="0"/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2400" dirty="0" err="1" smtClean="0"/>
                <a:t>Tự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chăm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sóc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bản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thân</a:t>
              </a:r>
              <a:endParaRPr lang="en-US" sz="2400" dirty="0" smtClean="0"/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yêu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thương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người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thân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92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0975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QUYNH\NỀN\cute-powerpoint-wallpaper_023216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4"/>
            <a:ext cx="9144000" cy="68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9112" y="2276872"/>
            <a:ext cx="8143328" cy="3394472"/>
          </a:xfrm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7664" y="692696"/>
            <a:ext cx="5112568" cy="74216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TH\Pictures\z2037439659581_b063e0d00db6bcbaf7d1302e1e0a95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2" y="260102"/>
            <a:ext cx="1152128" cy="13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87624" y="404664"/>
            <a:ext cx="5112568" cy="74216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TH\Pictures\z2037439659581_b063e0d00db6bcbaf7d1302e1e0a95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152128" cy="13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1849" y="1268760"/>
            <a:ext cx="7751417" cy="742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QUYNH\2020 - 2021\trang 12- 27\tr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434"/>
            <a:ext cx="9144000" cy="475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 flipH="1">
            <a:off x="0" y="2132856"/>
            <a:ext cx="2987824" cy="1008112"/>
          </a:xfrm>
          <a:prstGeom prst="wedgeRoundRectCallout">
            <a:avLst>
              <a:gd name="adj1" fmla="val 1928"/>
              <a:gd name="adj2" fmla="val 7855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47" y="210382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552" y="2654624"/>
            <a:ext cx="8408276" cy="1548752"/>
            <a:chOff x="755576" y="2654624"/>
            <a:chExt cx="8408276" cy="1548752"/>
          </a:xfrm>
        </p:grpSpPr>
        <p:sp>
          <p:nvSpPr>
            <p:cNvPr id="5" name="Cloud Callout 4"/>
            <p:cNvSpPr/>
            <p:nvPr/>
          </p:nvSpPr>
          <p:spPr>
            <a:xfrm>
              <a:off x="755576" y="2654624"/>
              <a:ext cx="8408276" cy="1548752"/>
            </a:xfrm>
            <a:prstGeom prst="cloudCallout">
              <a:avLst>
                <a:gd name="adj1" fmla="val -32203"/>
                <a:gd name="adj2" fmla="val 132275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47664" y="3068960"/>
              <a:ext cx="7616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92088" y="1809691"/>
            <a:ext cx="7812360" cy="32754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Kết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luận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pPr algn="just"/>
            <a:r>
              <a:rPr lang="en-US" sz="3600" dirty="0" smtClean="0"/>
              <a:t>    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 </a:t>
            </a:r>
            <a:r>
              <a:rPr lang="en-US" sz="3600" dirty="0" err="1"/>
              <a:t>hằng</a:t>
            </a:r>
            <a:r>
              <a:rPr lang="en-US" sz="3600" dirty="0"/>
              <a:t> </a:t>
            </a:r>
            <a:r>
              <a:rPr lang="en-US" sz="3600" dirty="0" err="1"/>
              <a:t>ngày</a:t>
            </a:r>
            <a:r>
              <a:rPr lang="en-US" sz="3600" dirty="0"/>
              <a:t>,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r>
              <a:rPr lang="en-US" sz="3600" dirty="0"/>
              <a:t>.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hay, </a:t>
            </a:r>
            <a:r>
              <a:rPr lang="en-US" sz="3600" dirty="0" err="1"/>
              <a:t>lịch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theo.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3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425" y="44624"/>
            <a:ext cx="8837063" cy="1307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QUYNH\2020 - 2021\trang 12- 27\tr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1" y="1412776"/>
            <a:ext cx="4108293" cy="259229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QUYNH\2020 - 2021\trang 12- 27\tr19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25" y="1412776"/>
            <a:ext cx="3977855" cy="2592289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QUYNH\2020 - 2021\trang 12- 27\tr19..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26" y="4023054"/>
            <a:ext cx="3977854" cy="2846809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QUYNH\2020 - 2021\trang 12- 27\tr19.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23054"/>
            <a:ext cx="4121529" cy="2846809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908720"/>
            <a:ext cx="7992888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lịch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,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 </a:t>
            </a:r>
          </a:p>
          <a:p>
            <a:r>
              <a:rPr lang="en-US" sz="3200" dirty="0" smtClean="0"/>
              <a:t>2.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lịch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bè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?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339752" y="4005064"/>
            <a:ext cx="5616624" cy="1512168"/>
          </a:xfrm>
          <a:prstGeom prst="cloudCallout">
            <a:avLst>
              <a:gd name="adj1" fmla="val -25725"/>
              <a:gd name="adj2" fmla="val -11570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Thảo</a:t>
            </a:r>
            <a:r>
              <a:rPr lang="en-US" sz="3200" dirty="0" smtClean="0"/>
              <a:t> </a:t>
            </a:r>
            <a:r>
              <a:rPr lang="en-US" sz="3200" dirty="0" err="1" smtClean="0"/>
              <a:t>luận</a:t>
            </a:r>
            <a:r>
              <a:rPr lang="en-US" sz="3200" dirty="0" smtClean="0"/>
              <a:t> </a:t>
            </a:r>
            <a:r>
              <a:rPr lang="en-US" sz="3200" dirty="0" err="1" smtClean="0"/>
              <a:t>nhóm</a:t>
            </a:r>
            <a:r>
              <a:rPr lang="en-US" sz="3200" dirty="0" smtClean="0"/>
              <a:t> </a:t>
            </a:r>
            <a:r>
              <a:rPr lang="en-US" sz="3200" dirty="0" err="1" smtClean="0"/>
              <a:t>đôi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92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206084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Kết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luận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pPr algn="just"/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gặp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quen</a:t>
            </a:r>
            <a:r>
              <a:rPr lang="en-US" sz="3600" dirty="0"/>
              <a:t>,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chào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lễ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;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nghị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đỡ</a:t>
            </a:r>
            <a:r>
              <a:rPr lang="en-US" sz="3600" dirty="0"/>
              <a:t>, </a:t>
            </a:r>
            <a:r>
              <a:rPr lang="en-US" sz="3600" dirty="0" err="1"/>
              <a:t>chúng</a:t>
            </a:r>
            <a:r>
              <a:rPr lang="en-US" sz="3600" dirty="0"/>
              <a:t> ta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nhẹ</a:t>
            </a:r>
            <a:r>
              <a:rPr lang="en-US" sz="3600" dirty="0"/>
              <a:t> </a:t>
            </a:r>
            <a:r>
              <a:rPr lang="en-US" sz="3600" dirty="0" err="1"/>
              <a:t>nhàng</a:t>
            </a:r>
            <a:r>
              <a:rPr lang="en-US" sz="3600" dirty="0"/>
              <a:t>,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thái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tôn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r>
              <a:rPr lang="en-US" sz="3600" dirty="0"/>
              <a:t>,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thiện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lịch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6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80315"/>
            <a:ext cx="4126451" cy="742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QUYNH\2020 - 2021\trang 12- 27\tr20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0768"/>
            <a:ext cx="4104456" cy="372839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QUYNH\2020 - 2021\trang 12- 27\tr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4126451" cy="374441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15815" y="5229200"/>
            <a:ext cx="362352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Thảo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luận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nhóm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4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47664" y="548680"/>
            <a:ext cx="5757469" cy="549846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983204" y="3754671"/>
            <a:ext cx="2981284" cy="12852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Nói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năng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lịch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sự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lễ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phép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2160" y="1858647"/>
            <a:ext cx="2952328" cy="13651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lấn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xô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đẩy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17240" y="5096036"/>
            <a:ext cx="2262871" cy="12852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Giữ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đường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phố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37914" y="288887"/>
            <a:ext cx="4306828" cy="12852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mến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khen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ngợi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5769" y="1858647"/>
            <a:ext cx="2464275" cy="12241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Xin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lỗi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8982" y="4087924"/>
            <a:ext cx="2501062" cy="12852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Khi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hãy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khác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2987824" y="1844824"/>
            <a:ext cx="2664296" cy="2952328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LƯU Ý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7" grpId="0" animBg="1"/>
      <p:bldP spid="8" grpId="0" animBg="1"/>
      <p:bldP spid="9" grpId="0" animBg="1"/>
      <p:bldP spid="11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333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</dc:creator>
  <cp:lastModifiedBy>TH</cp:lastModifiedBy>
  <cp:revision>13</cp:revision>
  <dcterms:created xsi:type="dcterms:W3CDTF">2020-08-21T15:44:10Z</dcterms:created>
  <dcterms:modified xsi:type="dcterms:W3CDTF">2020-08-21T17:44:45Z</dcterms:modified>
</cp:coreProperties>
</file>