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0" r:id="rId2"/>
    <p:sldId id="432" r:id="rId3"/>
    <p:sldId id="434" r:id="rId4"/>
    <p:sldId id="445" r:id="rId5"/>
    <p:sldId id="446" r:id="rId6"/>
    <p:sldId id="447" r:id="rId7"/>
    <p:sldId id="448" r:id="rId8"/>
    <p:sldId id="440" r:id="rId9"/>
    <p:sldId id="453" r:id="rId10"/>
    <p:sldId id="454" r:id="rId11"/>
    <p:sldId id="456" r:id="rId12"/>
    <p:sldId id="455" r:id="rId13"/>
    <p:sldId id="451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EDEEC"/>
    <a:srgbClr val="FDCFE3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330" y="-23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19689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66019" y="4129665"/>
            <a:ext cx="13944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34: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HĐCD: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TOÀN TRONG ĂN UỐNG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402742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72628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145388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909719" y="4473476"/>
            <a:ext cx="7436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huống 2: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đói.Trên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17" name="Rectangle 16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05346" y="2565475"/>
              <a:ext cx="76766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899319" y="2554069"/>
            <a:ext cx="14084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41" y="3276600"/>
            <a:ext cx="5486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6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66919" y="4321076"/>
            <a:ext cx="72080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Mai,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17" name="Rectangle 16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05346" y="2565475"/>
              <a:ext cx="76766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34: AN TOÀN TRONG ĂN UỐNG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899319" y="2554069"/>
            <a:ext cx="14084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505200"/>
            <a:ext cx="746336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Phong trào Chữ thập đỏ trong trường học: Xây dựng mô hình Hội Chữ thập đỏ  dựa vào cộng đồng gắn với người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717" y="7696200"/>
            <a:ext cx="118718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717" y="3200400"/>
            <a:ext cx="13472002" cy="43242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 nhóm sẽ thảo luận xử lí tình huống thông qua hình thức đóng vai</a:t>
            </a:r>
            <a:r>
              <a:rPr lang="vi-VN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vi-VN" sz="3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40456" y="2667000"/>
            <a:ext cx="145702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28" name="Rectangle 27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605346" y="2565475"/>
              <a:ext cx="76766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34: AN TOÀN TRONG ĂN UỐNG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964100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build="p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Lớp 3 sách mới\HÌNH NỀN, HỌA TIẾT TRANG TRÍ\HÌNH NỀN, HỌA TIẾT TRANG TRÍ\1c3c79b4a869e562a88e13de0840919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5355970"/>
            <a:ext cx="8991600" cy="27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9" y="2743200"/>
            <a:ext cx="14097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4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9" y="3730011"/>
            <a:ext cx="3610799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3733800"/>
            <a:ext cx="3869399" cy="379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37" y="3733800"/>
            <a:ext cx="3870011" cy="379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668" y="3728700"/>
            <a:ext cx="3756647" cy="38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919" y="1676400"/>
            <a:ext cx="13868400" cy="677108"/>
            <a:chOff x="1508918" y="1888664"/>
            <a:chExt cx="1235548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23554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06297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46919" y="2362200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746919" y="7696200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809420"/>
            <a:ext cx="6739731" cy="54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683324" y="4593652"/>
            <a:ext cx="62367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vi-VN" dirty="0" smtClean="0">
                <a:solidFill>
                  <a:srgbClr val="FF0000"/>
                </a:solidFill>
              </a:rPr>
              <a:t>Tranh </a:t>
            </a:r>
            <a:r>
              <a:rPr lang="vi-VN" dirty="0">
                <a:solidFill>
                  <a:srgbClr val="FF0000"/>
                </a:solidFill>
              </a:rPr>
              <a:t>1:</a:t>
            </a:r>
            <a:r>
              <a:rPr lang="vi-VN" dirty="0">
                <a:solidFill>
                  <a:srgbClr val="0000CC"/>
                </a:solidFill>
              </a:rPr>
              <a:t> </a:t>
            </a:r>
            <a:endParaRPr lang="en-US" dirty="0" smtClean="0">
              <a:solidFill>
                <a:srgbClr val="0000CC"/>
              </a:solidFill>
            </a:endParaRPr>
          </a:p>
          <a:p>
            <a:pPr algn="ctr"/>
            <a:r>
              <a:rPr lang="en-US" dirty="0" err="1" smtClean="0">
                <a:solidFill>
                  <a:srgbClr val="0000CC"/>
                </a:solidFill>
              </a:rPr>
              <a:t>Chọn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thực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phẩm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tươi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sạch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1508919" y="1676400"/>
            <a:ext cx="13868400" cy="677108"/>
            <a:chOff x="1508918" y="1888664"/>
            <a:chExt cx="12355483" cy="677108"/>
          </a:xfrm>
        </p:grpSpPr>
        <p:sp>
          <p:nvSpPr>
            <p:cNvPr id="28" name="Rectangle 27"/>
            <p:cNvSpPr/>
            <p:nvPr/>
          </p:nvSpPr>
          <p:spPr>
            <a:xfrm>
              <a:off x="1508918" y="1888664"/>
              <a:ext cx="123554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673234" y="2519755"/>
              <a:ext cx="106297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52311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721553"/>
            <a:ext cx="6739730" cy="550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900319" y="4724400"/>
            <a:ext cx="623679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vi-VN" dirty="0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2:</a:t>
            </a:r>
            <a:r>
              <a:rPr lang="en-US" dirty="0">
                <a:solidFill>
                  <a:srgbClr val="0000CC"/>
                </a:solidFill>
              </a:rPr>
              <a:t> </a:t>
            </a:r>
            <a:endParaRPr lang="en-US" dirty="0" smtClean="0">
              <a:solidFill>
                <a:srgbClr val="0000CC"/>
              </a:solidFill>
            </a:endParaRPr>
          </a:p>
          <a:p>
            <a:pPr algn="ctr"/>
            <a:r>
              <a:rPr lang="en-US" dirty="0" err="1" smtClean="0">
                <a:solidFill>
                  <a:srgbClr val="0000CC"/>
                </a:solidFill>
              </a:rPr>
              <a:t>Bảo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quản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thức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ăn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đã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nấu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chín</a:t>
            </a:r>
            <a:r>
              <a:rPr lang="en-US" dirty="0" smtClean="0">
                <a:solidFill>
                  <a:srgbClr val="0000CC"/>
                </a:solidFill>
              </a:rPr>
              <a:t>. 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1508919" y="1676400"/>
            <a:ext cx="13868400" cy="677108"/>
            <a:chOff x="1508918" y="1888664"/>
            <a:chExt cx="12355483" cy="677108"/>
          </a:xfrm>
        </p:grpSpPr>
        <p:sp>
          <p:nvSpPr>
            <p:cNvPr id="29" name="Rectangle 28"/>
            <p:cNvSpPr/>
            <p:nvPr/>
          </p:nvSpPr>
          <p:spPr>
            <a:xfrm>
              <a:off x="1508918" y="1888664"/>
              <a:ext cx="123554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673234" y="2519755"/>
              <a:ext cx="106297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0683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666999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020050" y="4847451"/>
            <a:ext cx="80430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vi-VN" dirty="0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3:</a:t>
            </a:r>
            <a:r>
              <a:rPr lang="vi-VN" dirty="0">
                <a:solidFill>
                  <a:srgbClr val="0000CC"/>
                </a:solidFill>
              </a:rPr>
              <a:t> </a:t>
            </a:r>
            <a:endParaRPr lang="en-US" dirty="0" smtClean="0">
              <a:solidFill>
                <a:srgbClr val="0000CC"/>
              </a:solidFill>
            </a:endParaRPr>
          </a:p>
          <a:p>
            <a:pPr algn="ctr"/>
            <a:r>
              <a:rPr lang="en-US" dirty="0" err="1" smtClean="0">
                <a:solidFill>
                  <a:srgbClr val="0000CC"/>
                </a:solidFill>
              </a:rPr>
              <a:t>Kiểm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tra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hạn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sử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dụng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của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sản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phẩm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1508919" y="1676400"/>
            <a:ext cx="13868400" cy="677108"/>
            <a:chOff x="1508918" y="1888664"/>
            <a:chExt cx="12355483" cy="677108"/>
          </a:xfrm>
        </p:grpSpPr>
        <p:sp>
          <p:nvSpPr>
            <p:cNvPr id="29" name="Rectangle 28"/>
            <p:cNvSpPr/>
            <p:nvPr/>
          </p:nvSpPr>
          <p:spPr>
            <a:xfrm>
              <a:off x="1508918" y="1888664"/>
              <a:ext cx="123554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673234" y="2519755"/>
              <a:ext cx="106297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2844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2666998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290720" y="4570452"/>
            <a:ext cx="7315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vi-VN" dirty="0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4</a:t>
            </a:r>
            <a:r>
              <a:rPr lang="vi-VN" dirty="0" smtClean="0">
                <a:solidFill>
                  <a:srgbClr val="FF0000"/>
                </a:solidFill>
              </a:rPr>
              <a:t>:</a:t>
            </a:r>
            <a:r>
              <a:rPr lang="vi-VN" dirty="0" smtClean="0">
                <a:solidFill>
                  <a:srgbClr val="0000CC"/>
                </a:solidFill>
              </a:rPr>
              <a:t> </a:t>
            </a:r>
            <a:endParaRPr lang="en-US" dirty="0" smtClean="0">
              <a:solidFill>
                <a:srgbClr val="0000CC"/>
              </a:solidFill>
            </a:endParaRPr>
          </a:p>
          <a:p>
            <a:pPr algn="ctr"/>
            <a:r>
              <a:rPr lang="en-US" dirty="0" err="1" smtClean="0">
                <a:solidFill>
                  <a:srgbClr val="0000CC"/>
                </a:solidFill>
              </a:rPr>
              <a:t>Giữ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vệ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nơi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ăn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uống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0000CC"/>
                </a:solidFill>
              </a:rPr>
              <a:t>và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chế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biến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thực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phẩm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1508919" y="1676400"/>
            <a:ext cx="13868400" cy="677108"/>
            <a:chOff x="1508918" y="1888664"/>
            <a:chExt cx="12355483" cy="677108"/>
          </a:xfrm>
        </p:grpSpPr>
        <p:sp>
          <p:nvSpPr>
            <p:cNvPr id="29" name="Rectangle 28"/>
            <p:cNvSpPr/>
            <p:nvPr/>
          </p:nvSpPr>
          <p:spPr>
            <a:xfrm>
              <a:off x="1508918" y="1888664"/>
              <a:ext cx="1235548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đảm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673234" y="2519755"/>
              <a:ext cx="106297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0595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6766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AutoShape 4" descr="Phong trào Chữ thập đỏ trong trường học: Xây dựng mô hình Hội Chữ thập đỏ  dựa vào cộng đồng gắn với người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/>
          <p:cNvSpPr txBox="1"/>
          <p:nvPr/>
        </p:nvSpPr>
        <p:spPr>
          <a:xfrm>
            <a:off x="899319" y="2554069"/>
            <a:ext cx="14084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2" y="3339978"/>
            <a:ext cx="4248944" cy="48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3" y="3339978"/>
            <a:ext cx="3699778" cy="505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719" y="3962400"/>
            <a:ext cx="6685033" cy="375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129" y="3264165"/>
            <a:ext cx="5893198" cy="563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92653" y="4376678"/>
            <a:ext cx="76823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16" name="Rectangle 15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605346" y="2565475"/>
              <a:ext cx="767666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34: AN TOÀN TRONG ĂN UỐNG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/>
          <p:cNvSpPr txBox="1"/>
          <p:nvPr/>
        </p:nvSpPr>
        <p:spPr>
          <a:xfrm>
            <a:off x="899319" y="2554069"/>
            <a:ext cx="140840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10746</TotalTime>
  <Words>704</Words>
  <Application>Microsoft Office PowerPoint</Application>
  <PresentationFormat>Custom</PresentationFormat>
  <Paragraphs>72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User</cp:lastModifiedBy>
  <cp:revision>1190</cp:revision>
  <dcterms:created xsi:type="dcterms:W3CDTF">2008-09-09T22:52:10Z</dcterms:created>
  <dcterms:modified xsi:type="dcterms:W3CDTF">2022-08-21T14:50:10Z</dcterms:modified>
</cp:coreProperties>
</file>