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7B1AB-F376-4A0E-9782-9EAB12EBFF38}" type="datetimeFigureOut">
              <a:rPr lang="vi-VN" smtClean="0"/>
              <a:t>19/09/2017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4181-3921-4572-87C9-54058F275A54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6050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S</a:t>
            </a:r>
            <a:endParaRPr lang="vi-VN" dirty="0"/>
          </a:p>
        </p:txBody>
      </p:sp>
      <p:sp>
        <p:nvSpPr>
          <p:cNvPr id="6" name="Rectangle 5"/>
          <p:cNvSpPr/>
          <p:nvPr/>
        </p:nvSpPr>
        <p:spPr>
          <a:xfrm>
            <a:off x="3357554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T</a:t>
            </a:r>
            <a:endParaRPr lang="vi-VN" dirty="0"/>
          </a:p>
        </p:txBody>
      </p:sp>
      <p:sp>
        <p:nvSpPr>
          <p:cNvPr id="7" name="Rectangle 6"/>
          <p:cNvSpPr/>
          <p:nvPr/>
        </p:nvSpPr>
        <p:spPr>
          <a:xfrm>
            <a:off x="5072066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E</a:t>
            </a:r>
            <a:endParaRPr lang="vi-VN" dirty="0"/>
          </a:p>
        </p:txBody>
      </p:sp>
      <p:sp>
        <p:nvSpPr>
          <p:cNvPr id="8" name="Rectangle 7"/>
          <p:cNvSpPr/>
          <p:nvPr/>
        </p:nvSpPr>
        <p:spPr>
          <a:xfrm>
            <a:off x="5643570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N</a:t>
            </a:r>
            <a:endParaRPr lang="vi-VN" dirty="0"/>
          </a:p>
        </p:txBody>
      </p:sp>
      <p:sp>
        <p:nvSpPr>
          <p:cNvPr id="9" name="Rectangle 8"/>
          <p:cNvSpPr/>
          <p:nvPr/>
        </p:nvSpPr>
        <p:spPr>
          <a:xfrm>
            <a:off x="6215074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T</a:t>
            </a:r>
            <a:endParaRPr lang="vi-VN" dirty="0"/>
          </a:p>
        </p:txBody>
      </p:sp>
      <p:sp>
        <p:nvSpPr>
          <p:cNvPr id="10" name="Rectangle 9"/>
          <p:cNvSpPr/>
          <p:nvPr/>
        </p:nvSpPr>
        <p:spPr>
          <a:xfrm>
            <a:off x="3929058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U</a:t>
            </a:r>
            <a:endParaRPr lang="vi-VN" dirty="0"/>
          </a:p>
        </p:txBody>
      </p:sp>
      <p:sp>
        <p:nvSpPr>
          <p:cNvPr id="11" name="Rectangle 10"/>
          <p:cNvSpPr/>
          <p:nvPr/>
        </p:nvSpPr>
        <p:spPr>
          <a:xfrm>
            <a:off x="4500562" y="85723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D</a:t>
            </a:r>
            <a:endParaRPr lang="vi-VN" dirty="0"/>
          </a:p>
        </p:txBody>
      </p:sp>
      <p:sp>
        <p:nvSpPr>
          <p:cNvPr id="12" name="Rectangle 11"/>
          <p:cNvSpPr/>
          <p:nvPr/>
        </p:nvSpPr>
        <p:spPr>
          <a:xfrm>
            <a:off x="2214546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O</a:t>
            </a:r>
            <a:endParaRPr lang="vi-VN" dirty="0"/>
          </a:p>
        </p:txBody>
      </p:sp>
      <p:sp>
        <p:nvSpPr>
          <p:cNvPr id="13" name="Rectangle 12"/>
          <p:cNvSpPr/>
          <p:nvPr/>
        </p:nvSpPr>
        <p:spPr>
          <a:xfrm>
            <a:off x="2786050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L</a:t>
            </a:r>
            <a:endParaRPr lang="vi-VN" dirty="0"/>
          </a:p>
        </p:txBody>
      </p:sp>
      <p:sp>
        <p:nvSpPr>
          <p:cNvPr id="14" name="Rectangle 13"/>
          <p:cNvSpPr/>
          <p:nvPr/>
        </p:nvSpPr>
        <p:spPr>
          <a:xfrm>
            <a:off x="4500562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T</a:t>
            </a:r>
            <a:endParaRPr lang="vi-VN" dirty="0"/>
          </a:p>
        </p:txBody>
      </p:sp>
      <p:sp>
        <p:nvSpPr>
          <p:cNvPr id="15" name="Rectangle 14"/>
          <p:cNvSpPr/>
          <p:nvPr/>
        </p:nvSpPr>
        <p:spPr>
          <a:xfrm>
            <a:off x="3929058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N</a:t>
            </a:r>
            <a:endParaRPr lang="vi-VN" dirty="0"/>
          </a:p>
        </p:txBody>
      </p:sp>
      <p:sp>
        <p:nvSpPr>
          <p:cNvPr id="16" name="Rectangle 15"/>
          <p:cNvSpPr/>
          <p:nvPr/>
        </p:nvSpPr>
        <p:spPr>
          <a:xfrm>
            <a:off x="3357554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U</a:t>
            </a:r>
            <a:endParaRPr lang="vi-VN" dirty="0"/>
          </a:p>
        </p:txBody>
      </p:sp>
      <p:sp>
        <p:nvSpPr>
          <p:cNvPr id="17" name="Rectangle 16"/>
          <p:cNvSpPr/>
          <p:nvPr/>
        </p:nvSpPr>
        <p:spPr>
          <a:xfrm>
            <a:off x="5643570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E</a:t>
            </a:r>
            <a:endParaRPr lang="vi-VN" dirty="0"/>
          </a:p>
        </p:txBody>
      </p:sp>
      <p:sp>
        <p:nvSpPr>
          <p:cNvPr id="18" name="Rectangle 17"/>
          <p:cNvSpPr/>
          <p:nvPr/>
        </p:nvSpPr>
        <p:spPr>
          <a:xfrm>
            <a:off x="6215074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R</a:t>
            </a:r>
            <a:endParaRPr lang="vi-VN" dirty="0"/>
          </a:p>
        </p:txBody>
      </p:sp>
      <p:sp>
        <p:nvSpPr>
          <p:cNvPr id="19" name="Rectangle 18"/>
          <p:cNvSpPr/>
          <p:nvPr/>
        </p:nvSpPr>
        <p:spPr>
          <a:xfrm>
            <a:off x="5072066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E</a:t>
            </a:r>
            <a:endParaRPr lang="vi-VN" dirty="0"/>
          </a:p>
        </p:txBody>
      </p:sp>
      <p:sp>
        <p:nvSpPr>
          <p:cNvPr id="21" name="Rectangle 20"/>
          <p:cNvSpPr/>
          <p:nvPr/>
        </p:nvSpPr>
        <p:spPr>
          <a:xfrm>
            <a:off x="1643042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S</a:t>
            </a:r>
            <a:endParaRPr lang="vi-VN" dirty="0"/>
          </a:p>
        </p:txBody>
      </p:sp>
      <p:sp>
        <p:nvSpPr>
          <p:cNvPr id="22" name="Rectangle 21"/>
          <p:cNvSpPr/>
          <p:nvPr/>
        </p:nvSpPr>
        <p:spPr>
          <a:xfrm>
            <a:off x="2214546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P</a:t>
            </a:r>
            <a:endParaRPr lang="vi-VN" dirty="0"/>
          </a:p>
        </p:txBody>
      </p:sp>
      <p:sp>
        <p:nvSpPr>
          <p:cNvPr id="23" name="Rectangle 22"/>
          <p:cNvSpPr/>
          <p:nvPr/>
        </p:nvSpPr>
        <p:spPr>
          <a:xfrm>
            <a:off x="2786050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E</a:t>
            </a:r>
            <a:endParaRPr lang="vi-VN" dirty="0"/>
          </a:p>
        </p:txBody>
      </p:sp>
      <p:sp>
        <p:nvSpPr>
          <p:cNvPr id="24" name="Rectangle 23"/>
          <p:cNvSpPr/>
          <p:nvPr/>
        </p:nvSpPr>
        <p:spPr>
          <a:xfrm>
            <a:off x="3357554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C</a:t>
            </a:r>
            <a:endParaRPr lang="vi-VN" dirty="0"/>
          </a:p>
        </p:txBody>
      </p:sp>
      <p:sp>
        <p:nvSpPr>
          <p:cNvPr id="25" name="Rectangle 24"/>
          <p:cNvSpPr/>
          <p:nvPr/>
        </p:nvSpPr>
        <p:spPr>
          <a:xfrm>
            <a:off x="3929058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I</a:t>
            </a:r>
            <a:endParaRPr lang="vi-VN" dirty="0"/>
          </a:p>
        </p:txBody>
      </p:sp>
      <p:sp>
        <p:nvSpPr>
          <p:cNvPr id="26" name="Rectangle 25"/>
          <p:cNvSpPr/>
          <p:nvPr/>
        </p:nvSpPr>
        <p:spPr>
          <a:xfrm>
            <a:off x="5643570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I</a:t>
            </a:r>
            <a:endParaRPr lang="vi-VN" dirty="0"/>
          </a:p>
        </p:txBody>
      </p:sp>
      <p:sp>
        <p:nvSpPr>
          <p:cNvPr id="27" name="Rectangle 26"/>
          <p:cNvSpPr/>
          <p:nvPr/>
        </p:nvSpPr>
        <p:spPr>
          <a:xfrm>
            <a:off x="5072066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L</a:t>
            </a:r>
            <a:endParaRPr lang="vi-VN" dirty="0"/>
          </a:p>
        </p:txBody>
      </p:sp>
      <p:sp>
        <p:nvSpPr>
          <p:cNvPr id="28" name="Rectangle 27"/>
          <p:cNvSpPr/>
          <p:nvPr/>
        </p:nvSpPr>
        <p:spPr>
          <a:xfrm>
            <a:off x="4500562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A</a:t>
            </a:r>
            <a:endParaRPr lang="vi-VN" dirty="0"/>
          </a:p>
        </p:txBody>
      </p:sp>
      <p:sp>
        <p:nvSpPr>
          <p:cNvPr id="29" name="Rectangle 28"/>
          <p:cNvSpPr/>
          <p:nvPr/>
        </p:nvSpPr>
        <p:spPr>
          <a:xfrm>
            <a:off x="6786578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Y</a:t>
            </a:r>
            <a:endParaRPr lang="vi-VN" dirty="0"/>
          </a:p>
        </p:txBody>
      </p:sp>
      <p:sp>
        <p:nvSpPr>
          <p:cNvPr id="30" name="Rectangle 29"/>
          <p:cNvSpPr/>
          <p:nvPr/>
        </p:nvSpPr>
        <p:spPr>
          <a:xfrm>
            <a:off x="6215074" y="18573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T</a:t>
            </a:r>
            <a:endParaRPr lang="vi-VN" dirty="0"/>
          </a:p>
        </p:txBody>
      </p:sp>
      <p:sp>
        <p:nvSpPr>
          <p:cNvPr id="31" name="Rectangle 30"/>
          <p:cNvSpPr/>
          <p:nvPr/>
        </p:nvSpPr>
        <p:spPr>
          <a:xfrm>
            <a:off x="2786050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F</a:t>
            </a:r>
            <a:endParaRPr lang="vi-VN" dirty="0"/>
          </a:p>
        </p:txBody>
      </p:sp>
      <p:sp>
        <p:nvSpPr>
          <p:cNvPr id="32" name="Rectangle 31"/>
          <p:cNvSpPr/>
          <p:nvPr/>
        </p:nvSpPr>
        <p:spPr>
          <a:xfrm>
            <a:off x="6786578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E</a:t>
            </a:r>
            <a:endParaRPr lang="vi-VN" dirty="0"/>
          </a:p>
        </p:txBody>
      </p:sp>
      <p:sp>
        <p:nvSpPr>
          <p:cNvPr id="33" name="Rectangle 32"/>
          <p:cNvSpPr/>
          <p:nvPr/>
        </p:nvSpPr>
        <p:spPr>
          <a:xfrm>
            <a:off x="6215074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43570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I</a:t>
            </a:r>
            <a:endParaRPr lang="vi-VN" dirty="0"/>
          </a:p>
        </p:txBody>
      </p:sp>
      <p:sp>
        <p:nvSpPr>
          <p:cNvPr id="35" name="Rectangle 34"/>
          <p:cNvSpPr/>
          <p:nvPr/>
        </p:nvSpPr>
        <p:spPr>
          <a:xfrm>
            <a:off x="5072066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500562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O</a:t>
            </a:r>
            <a:endParaRPr lang="vi-VN" dirty="0"/>
          </a:p>
        </p:txBody>
      </p:sp>
      <p:sp>
        <p:nvSpPr>
          <p:cNvPr id="37" name="Rectangle 36"/>
          <p:cNvSpPr/>
          <p:nvPr/>
        </p:nvSpPr>
        <p:spPr>
          <a:xfrm>
            <a:off x="3929058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V</a:t>
            </a:r>
            <a:endParaRPr lang="vi-VN" dirty="0"/>
          </a:p>
        </p:txBody>
      </p:sp>
      <p:sp>
        <p:nvSpPr>
          <p:cNvPr id="38" name="Rectangle 37"/>
          <p:cNvSpPr/>
          <p:nvPr/>
        </p:nvSpPr>
        <p:spPr>
          <a:xfrm>
            <a:off x="3357554" y="235743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A</a:t>
            </a:r>
            <a:endParaRPr lang="vi-VN" dirty="0"/>
          </a:p>
        </p:txBody>
      </p:sp>
      <p:sp>
        <p:nvSpPr>
          <p:cNvPr id="39" name="Rectangle 38"/>
          <p:cNvSpPr/>
          <p:nvPr/>
        </p:nvSpPr>
        <p:spPr>
          <a:xfrm>
            <a:off x="3357554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T</a:t>
            </a:r>
            <a:endParaRPr lang="vi-VN" dirty="0"/>
          </a:p>
        </p:txBody>
      </p:sp>
      <p:sp>
        <p:nvSpPr>
          <p:cNvPr id="40" name="Rectangle 39"/>
          <p:cNvSpPr/>
          <p:nvPr/>
        </p:nvSpPr>
        <p:spPr>
          <a:xfrm>
            <a:off x="3929058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E</a:t>
            </a:r>
            <a:endParaRPr lang="vi-VN" dirty="0"/>
          </a:p>
        </p:txBody>
      </p:sp>
      <p:sp>
        <p:nvSpPr>
          <p:cNvPr id="41" name="Rectangle 40"/>
          <p:cNvSpPr/>
          <p:nvPr/>
        </p:nvSpPr>
        <p:spPr>
          <a:xfrm>
            <a:off x="5643570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H</a:t>
            </a:r>
            <a:endParaRPr lang="vi-VN" dirty="0"/>
          </a:p>
        </p:txBody>
      </p:sp>
      <p:sp>
        <p:nvSpPr>
          <p:cNvPr id="42" name="Rectangle 41"/>
          <p:cNvSpPr/>
          <p:nvPr/>
        </p:nvSpPr>
        <p:spPr>
          <a:xfrm>
            <a:off x="5072066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C</a:t>
            </a:r>
            <a:endParaRPr lang="vi-VN" dirty="0"/>
          </a:p>
        </p:txBody>
      </p:sp>
      <p:sp>
        <p:nvSpPr>
          <p:cNvPr id="43" name="Rectangle 42"/>
          <p:cNvSpPr/>
          <p:nvPr/>
        </p:nvSpPr>
        <p:spPr>
          <a:xfrm>
            <a:off x="4500562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A</a:t>
            </a:r>
            <a:endParaRPr lang="vi-VN" dirty="0"/>
          </a:p>
        </p:txBody>
      </p:sp>
      <p:sp>
        <p:nvSpPr>
          <p:cNvPr id="44" name="Rectangle 43"/>
          <p:cNvSpPr/>
          <p:nvPr/>
        </p:nvSpPr>
        <p:spPr>
          <a:xfrm>
            <a:off x="6215074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E</a:t>
            </a:r>
            <a:endParaRPr lang="vi-VN" dirty="0"/>
          </a:p>
        </p:txBody>
      </p:sp>
      <p:sp>
        <p:nvSpPr>
          <p:cNvPr id="45" name="Rectangle 44"/>
          <p:cNvSpPr/>
          <p:nvPr/>
        </p:nvSpPr>
        <p:spPr>
          <a:xfrm>
            <a:off x="6786578" y="285749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R</a:t>
            </a:r>
            <a:endParaRPr lang="vi-VN" dirty="0"/>
          </a:p>
        </p:txBody>
      </p:sp>
      <p:sp>
        <p:nvSpPr>
          <p:cNvPr id="46" name="Rectangle 45"/>
          <p:cNvSpPr/>
          <p:nvPr/>
        </p:nvSpPr>
        <p:spPr>
          <a:xfrm>
            <a:off x="3357554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C</a:t>
            </a:r>
            <a:endParaRPr lang="vi-VN" dirty="0"/>
          </a:p>
        </p:txBody>
      </p:sp>
      <p:sp>
        <p:nvSpPr>
          <p:cNvPr id="47" name="Rectangle 46"/>
          <p:cNvSpPr/>
          <p:nvPr/>
        </p:nvSpPr>
        <p:spPr>
          <a:xfrm>
            <a:off x="5072066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D</a:t>
            </a:r>
            <a:endParaRPr lang="vi-VN" dirty="0"/>
          </a:p>
        </p:txBody>
      </p:sp>
      <p:sp>
        <p:nvSpPr>
          <p:cNvPr id="48" name="Rectangle 47"/>
          <p:cNvSpPr/>
          <p:nvPr/>
        </p:nvSpPr>
        <p:spPr>
          <a:xfrm>
            <a:off x="5643570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I</a:t>
            </a:r>
            <a:endParaRPr lang="vi-VN" dirty="0"/>
          </a:p>
        </p:txBody>
      </p:sp>
      <p:sp>
        <p:nvSpPr>
          <p:cNvPr id="49" name="Rectangle 48"/>
          <p:cNvSpPr/>
          <p:nvPr/>
        </p:nvSpPr>
        <p:spPr>
          <a:xfrm>
            <a:off x="4500562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929058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R</a:t>
            </a:r>
            <a:endParaRPr lang="vi-VN" dirty="0"/>
          </a:p>
        </p:txBody>
      </p:sp>
      <p:sp>
        <p:nvSpPr>
          <p:cNvPr id="51" name="Rectangle 50"/>
          <p:cNvSpPr/>
          <p:nvPr/>
        </p:nvSpPr>
        <p:spPr>
          <a:xfrm>
            <a:off x="4500562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S</a:t>
            </a:r>
            <a:endParaRPr lang="vi-VN" dirty="0"/>
          </a:p>
        </p:txBody>
      </p:sp>
      <p:sp>
        <p:nvSpPr>
          <p:cNvPr id="52" name="Rectangle 51"/>
          <p:cNvSpPr/>
          <p:nvPr/>
        </p:nvSpPr>
        <p:spPr>
          <a:xfrm>
            <a:off x="3929058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S</a:t>
            </a:r>
            <a:endParaRPr lang="vi-VN" dirty="0"/>
          </a:p>
        </p:txBody>
      </p:sp>
      <p:sp>
        <p:nvSpPr>
          <p:cNvPr id="53" name="Rectangle 52"/>
          <p:cNvSpPr/>
          <p:nvPr/>
        </p:nvSpPr>
        <p:spPr>
          <a:xfrm>
            <a:off x="3357554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A</a:t>
            </a:r>
            <a:endParaRPr lang="vi-VN" dirty="0"/>
          </a:p>
        </p:txBody>
      </p:sp>
      <p:sp>
        <p:nvSpPr>
          <p:cNvPr id="54" name="Rectangle 53"/>
          <p:cNvSpPr/>
          <p:nvPr/>
        </p:nvSpPr>
        <p:spPr>
          <a:xfrm>
            <a:off x="2786050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L</a:t>
            </a:r>
            <a:endParaRPr lang="vi-VN" dirty="0"/>
          </a:p>
        </p:txBody>
      </p:sp>
      <p:sp>
        <p:nvSpPr>
          <p:cNvPr id="55" name="Rectangle 54"/>
          <p:cNvSpPr/>
          <p:nvPr/>
        </p:nvSpPr>
        <p:spPr>
          <a:xfrm>
            <a:off x="2214546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C</a:t>
            </a:r>
            <a:endParaRPr lang="vi-VN" dirty="0"/>
          </a:p>
        </p:txBody>
      </p:sp>
      <p:sp>
        <p:nvSpPr>
          <p:cNvPr id="56" name="Rectangle 55"/>
          <p:cNvSpPr/>
          <p:nvPr/>
        </p:nvSpPr>
        <p:spPr>
          <a:xfrm>
            <a:off x="3929058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I</a:t>
            </a:r>
            <a:endParaRPr lang="vi-VN" dirty="0"/>
          </a:p>
        </p:txBody>
      </p:sp>
      <p:sp>
        <p:nvSpPr>
          <p:cNvPr id="57" name="Rectangle 56"/>
          <p:cNvSpPr/>
          <p:nvPr/>
        </p:nvSpPr>
        <p:spPr>
          <a:xfrm>
            <a:off x="4500562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N</a:t>
            </a:r>
            <a:endParaRPr lang="vi-VN" dirty="0"/>
          </a:p>
        </p:txBody>
      </p:sp>
      <p:sp>
        <p:nvSpPr>
          <p:cNvPr id="58" name="Rectangle 57"/>
          <p:cNvSpPr/>
          <p:nvPr/>
        </p:nvSpPr>
        <p:spPr>
          <a:xfrm>
            <a:off x="3357554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L</a:t>
            </a:r>
            <a:endParaRPr lang="vi-VN" dirty="0"/>
          </a:p>
        </p:txBody>
      </p:sp>
      <p:sp>
        <p:nvSpPr>
          <p:cNvPr id="59" name="Rectangle 58"/>
          <p:cNvSpPr/>
          <p:nvPr/>
        </p:nvSpPr>
        <p:spPr>
          <a:xfrm>
            <a:off x="1643042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R</a:t>
            </a:r>
            <a:endParaRPr lang="vi-VN" dirty="0"/>
          </a:p>
        </p:txBody>
      </p:sp>
      <p:sp>
        <p:nvSpPr>
          <p:cNvPr id="60" name="Rectangle 59"/>
          <p:cNvSpPr/>
          <p:nvPr/>
        </p:nvSpPr>
        <p:spPr>
          <a:xfrm>
            <a:off x="2786050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L</a:t>
            </a:r>
            <a:endParaRPr lang="vi-VN" dirty="0"/>
          </a:p>
        </p:txBody>
      </p:sp>
      <p:sp>
        <p:nvSpPr>
          <p:cNvPr id="61" name="Rectangle 60"/>
          <p:cNvSpPr/>
          <p:nvPr/>
        </p:nvSpPr>
        <p:spPr>
          <a:xfrm>
            <a:off x="2214546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O</a:t>
            </a:r>
            <a:endParaRPr lang="vi-VN" dirty="0"/>
          </a:p>
        </p:txBody>
      </p:sp>
      <p:sp>
        <p:nvSpPr>
          <p:cNvPr id="62" name="Rectangle 61"/>
          <p:cNvSpPr/>
          <p:nvPr/>
        </p:nvSpPr>
        <p:spPr>
          <a:xfrm>
            <a:off x="5072066" y="435769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G</a:t>
            </a:r>
            <a:endParaRPr lang="vi-VN" dirty="0"/>
          </a:p>
        </p:txBody>
      </p:sp>
      <p:sp>
        <p:nvSpPr>
          <p:cNvPr id="63" name="Rectangle 62"/>
          <p:cNvSpPr/>
          <p:nvPr/>
        </p:nvSpPr>
        <p:spPr>
          <a:xfrm>
            <a:off x="3929058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T</a:t>
            </a:r>
            <a:endParaRPr lang="vi-VN" dirty="0"/>
          </a:p>
        </p:txBody>
      </p:sp>
      <p:sp>
        <p:nvSpPr>
          <p:cNvPr id="64" name="Rectangle 63"/>
          <p:cNvSpPr/>
          <p:nvPr/>
        </p:nvSpPr>
        <p:spPr>
          <a:xfrm>
            <a:off x="2786050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N</a:t>
            </a:r>
            <a:endParaRPr lang="vi-VN" dirty="0"/>
          </a:p>
        </p:txBody>
      </p:sp>
      <p:sp>
        <p:nvSpPr>
          <p:cNvPr id="65" name="Rectangle 64"/>
          <p:cNvSpPr/>
          <p:nvPr/>
        </p:nvSpPr>
        <p:spPr>
          <a:xfrm>
            <a:off x="3357554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G</a:t>
            </a:r>
            <a:endParaRPr lang="vi-VN" dirty="0"/>
          </a:p>
        </p:txBody>
      </p:sp>
      <p:sp>
        <p:nvSpPr>
          <p:cNvPr id="66" name="Rectangle 65"/>
          <p:cNvSpPr/>
          <p:nvPr/>
        </p:nvSpPr>
        <p:spPr>
          <a:xfrm>
            <a:off x="1643042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O</a:t>
            </a:r>
            <a:endParaRPr lang="vi-VN" dirty="0"/>
          </a:p>
        </p:txBody>
      </p:sp>
      <p:sp>
        <p:nvSpPr>
          <p:cNvPr id="67" name="Rectangle 66"/>
          <p:cNvSpPr/>
          <p:nvPr/>
        </p:nvSpPr>
        <p:spPr>
          <a:xfrm>
            <a:off x="2214546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U</a:t>
            </a:r>
            <a:endParaRPr lang="vi-VN" dirty="0"/>
          </a:p>
        </p:txBody>
      </p:sp>
      <p:sp>
        <p:nvSpPr>
          <p:cNvPr id="68" name="Rectangle 67"/>
          <p:cNvSpPr/>
          <p:nvPr/>
        </p:nvSpPr>
        <p:spPr>
          <a:xfrm>
            <a:off x="1071538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Y</a:t>
            </a:r>
            <a:endParaRPr lang="vi-VN" dirty="0"/>
          </a:p>
        </p:txBody>
      </p:sp>
      <p:sp>
        <p:nvSpPr>
          <p:cNvPr id="69" name="Rectangle 68"/>
          <p:cNvSpPr/>
          <p:nvPr/>
        </p:nvSpPr>
        <p:spPr>
          <a:xfrm>
            <a:off x="4500562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E</a:t>
            </a:r>
            <a:endParaRPr lang="vi-VN" dirty="0"/>
          </a:p>
        </p:txBody>
      </p:sp>
      <p:sp>
        <p:nvSpPr>
          <p:cNvPr id="70" name="Rectangle 69"/>
          <p:cNvSpPr/>
          <p:nvPr/>
        </p:nvSpPr>
        <p:spPr>
          <a:xfrm>
            <a:off x="5072066" y="485776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R</a:t>
            </a:r>
            <a:endParaRPr lang="vi-VN" dirty="0"/>
          </a:p>
        </p:txBody>
      </p:sp>
      <p:sp>
        <p:nvSpPr>
          <p:cNvPr id="71" name="Rectangle 70"/>
          <p:cNvSpPr/>
          <p:nvPr/>
        </p:nvSpPr>
        <p:spPr>
          <a:xfrm>
            <a:off x="3929058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Y</a:t>
            </a:r>
            <a:endParaRPr lang="vi-VN" dirty="0"/>
          </a:p>
        </p:txBody>
      </p:sp>
      <p:sp>
        <p:nvSpPr>
          <p:cNvPr id="72" name="Rectangle 71"/>
          <p:cNvSpPr/>
          <p:nvPr/>
        </p:nvSpPr>
        <p:spPr>
          <a:xfrm>
            <a:off x="3357554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H</a:t>
            </a:r>
            <a:endParaRPr lang="vi-VN" dirty="0"/>
          </a:p>
        </p:txBody>
      </p:sp>
      <p:sp>
        <p:nvSpPr>
          <p:cNvPr id="73" name="Rectangle 72"/>
          <p:cNvSpPr/>
          <p:nvPr/>
        </p:nvSpPr>
        <p:spPr>
          <a:xfrm>
            <a:off x="4500562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S</a:t>
            </a:r>
            <a:endParaRPr lang="vi-VN" dirty="0"/>
          </a:p>
        </p:txBody>
      </p:sp>
      <p:sp>
        <p:nvSpPr>
          <p:cNvPr id="74" name="Rectangle 73"/>
          <p:cNvSpPr/>
          <p:nvPr/>
        </p:nvSpPr>
        <p:spPr>
          <a:xfrm>
            <a:off x="2786050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P</a:t>
            </a:r>
            <a:endParaRPr lang="vi-VN" dirty="0"/>
          </a:p>
        </p:txBody>
      </p:sp>
      <p:sp>
        <p:nvSpPr>
          <p:cNvPr id="75" name="Rectangle 74"/>
          <p:cNvSpPr/>
          <p:nvPr/>
        </p:nvSpPr>
        <p:spPr>
          <a:xfrm>
            <a:off x="5072066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I</a:t>
            </a:r>
            <a:endParaRPr lang="vi-VN" dirty="0"/>
          </a:p>
        </p:txBody>
      </p:sp>
      <p:sp>
        <p:nvSpPr>
          <p:cNvPr id="76" name="Rectangle 75"/>
          <p:cNvSpPr/>
          <p:nvPr/>
        </p:nvSpPr>
        <p:spPr>
          <a:xfrm>
            <a:off x="5643570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C</a:t>
            </a:r>
            <a:endParaRPr lang="vi-VN" dirty="0"/>
          </a:p>
        </p:txBody>
      </p:sp>
      <p:sp>
        <p:nvSpPr>
          <p:cNvPr id="77" name="Rectangle 76"/>
          <p:cNvSpPr/>
          <p:nvPr/>
        </p:nvSpPr>
        <p:spPr>
          <a:xfrm>
            <a:off x="6215074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A</a:t>
            </a:r>
            <a:endParaRPr lang="vi-VN" dirty="0"/>
          </a:p>
        </p:txBody>
      </p:sp>
      <p:sp>
        <p:nvSpPr>
          <p:cNvPr id="78" name="Rectangle 77"/>
          <p:cNvSpPr/>
          <p:nvPr/>
        </p:nvSpPr>
        <p:spPr>
          <a:xfrm>
            <a:off x="1643042" y="135729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V</a:t>
            </a:r>
            <a:endParaRPr lang="vi-VN" dirty="0"/>
          </a:p>
        </p:txBody>
      </p:sp>
      <p:sp>
        <p:nvSpPr>
          <p:cNvPr id="79" name="Rectangle 78"/>
          <p:cNvSpPr/>
          <p:nvPr/>
        </p:nvSpPr>
        <p:spPr>
          <a:xfrm>
            <a:off x="6215074" y="3357562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T</a:t>
            </a:r>
            <a:endParaRPr lang="vi-VN" dirty="0"/>
          </a:p>
        </p:txBody>
      </p:sp>
      <p:sp>
        <p:nvSpPr>
          <p:cNvPr id="80" name="Rectangle 79"/>
          <p:cNvSpPr/>
          <p:nvPr/>
        </p:nvSpPr>
        <p:spPr>
          <a:xfrm>
            <a:off x="6786578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L</a:t>
            </a:r>
            <a:endParaRPr lang="vi-VN" dirty="0"/>
          </a:p>
        </p:txBody>
      </p:sp>
      <p:grpSp>
        <p:nvGrpSpPr>
          <p:cNvPr id="104" name="Group 103"/>
          <p:cNvGrpSpPr/>
          <p:nvPr/>
        </p:nvGrpSpPr>
        <p:grpSpPr>
          <a:xfrm>
            <a:off x="2786050" y="857232"/>
            <a:ext cx="4000528" cy="500066"/>
            <a:chOff x="2786050" y="857232"/>
            <a:chExt cx="4000528" cy="500066"/>
          </a:xfrm>
        </p:grpSpPr>
        <p:sp>
          <p:nvSpPr>
            <p:cNvPr id="97" name="Rectangle 96"/>
            <p:cNvSpPr/>
            <p:nvPr/>
          </p:nvSpPr>
          <p:spPr>
            <a:xfrm>
              <a:off x="2786050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357554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072066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643570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929058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500562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215074" y="85723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643042" y="1357298"/>
            <a:ext cx="5143536" cy="500066"/>
            <a:chOff x="1643042" y="1357298"/>
            <a:chExt cx="5143536" cy="500066"/>
          </a:xfrm>
        </p:grpSpPr>
        <p:sp>
          <p:nvSpPr>
            <p:cNvPr id="107" name="Rectangle 106"/>
            <p:cNvSpPr/>
            <p:nvPr/>
          </p:nvSpPr>
          <p:spPr>
            <a:xfrm>
              <a:off x="1643042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14546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929058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500562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786050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357554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072066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643570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6215074" y="135729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643042" y="1857364"/>
            <a:ext cx="5715040" cy="500066"/>
            <a:chOff x="1643042" y="1857364"/>
            <a:chExt cx="5715040" cy="500066"/>
          </a:xfrm>
        </p:grpSpPr>
        <p:sp>
          <p:nvSpPr>
            <p:cNvPr id="84" name="Rectangle 83"/>
            <p:cNvSpPr/>
            <p:nvPr/>
          </p:nvSpPr>
          <p:spPr>
            <a:xfrm>
              <a:off x="2214546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786050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500562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072066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357554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929058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643570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215074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786578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643042" y="185736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2786050" y="2357430"/>
            <a:ext cx="4572032" cy="500066"/>
            <a:chOff x="2786050" y="2357430"/>
            <a:chExt cx="4572032" cy="500066"/>
          </a:xfrm>
        </p:grpSpPr>
        <p:sp>
          <p:nvSpPr>
            <p:cNvPr id="119" name="Rectangle 118"/>
            <p:cNvSpPr/>
            <p:nvPr/>
          </p:nvSpPr>
          <p:spPr>
            <a:xfrm>
              <a:off x="3357554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929058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500562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786050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786578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5643570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072066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6215074" y="235743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357554" y="2857496"/>
            <a:ext cx="4000528" cy="500066"/>
            <a:chOff x="3357554" y="2857496"/>
            <a:chExt cx="4000528" cy="500066"/>
          </a:xfrm>
        </p:grpSpPr>
        <p:sp>
          <p:nvSpPr>
            <p:cNvPr id="134" name="Rectangle 133"/>
            <p:cNvSpPr/>
            <p:nvPr/>
          </p:nvSpPr>
          <p:spPr>
            <a:xfrm>
              <a:off x="3929058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500562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786578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072066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643570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215074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357554" y="285749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147" name="Rectangle 146"/>
          <p:cNvSpPr/>
          <p:nvPr/>
        </p:nvSpPr>
        <p:spPr>
          <a:xfrm>
            <a:off x="3357554" y="3857628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grpSp>
        <p:nvGrpSpPr>
          <p:cNvPr id="156" name="Group 155"/>
          <p:cNvGrpSpPr/>
          <p:nvPr/>
        </p:nvGrpSpPr>
        <p:grpSpPr>
          <a:xfrm>
            <a:off x="2214546" y="3857628"/>
            <a:ext cx="2857520" cy="500066"/>
            <a:chOff x="2214546" y="3857628"/>
            <a:chExt cx="2857520" cy="500066"/>
          </a:xfrm>
        </p:grpSpPr>
        <p:sp>
          <p:nvSpPr>
            <p:cNvPr id="143" name="Rectangle 142"/>
            <p:cNvSpPr/>
            <p:nvPr/>
          </p:nvSpPr>
          <p:spPr>
            <a:xfrm>
              <a:off x="2214546" y="385762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500562" y="385762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929058" y="385762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786050" y="3857628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357554" y="3357562"/>
            <a:ext cx="3429024" cy="500066"/>
            <a:chOff x="3357554" y="3357562"/>
            <a:chExt cx="3429024" cy="500066"/>
          </a:xfrm>
        </p:grpSpPr>
        <p:sp>
          <p:nvSpPr>
            <p:cNvPr id="149" name="Rectangle 148"/>
            <p:cNvSpPr/>
            <p:nvPr/>
          </p:nvSpPr>
          <p:spPr>
            <a:xfrm>
              <a:off x="3357554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6215074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643570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072066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4500562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929058" y="335756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643042" y="4357694"/>
            <a:ext cx="4000528" cy="500066"/>
            <a:chOff x="1643042" y="4357694"/>
            <a:chExt cx="4000528" cy="500066"/>
          </a:xfrm>
        </p:grpSpPr>
        <p:sp>
          <p:nvSpPr>
            <p:cNvPr id="144" name="Rectangle 143"/>
            <p:cNvSpPr/>
            <p:nvPr/>
          </p:nvSpPr>
          <p:spPr>
            <a:xfrm>
              <a:off x="5072066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643042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214546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2786050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3357554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929058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500562" y="4357694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1071538" y="4857760"/>
            <a:ext cx="4572032" cy="500066"/>
            <a:chOff x="1071538" y="4857760"/>
            <a:chExt cx="4572032" cy="500066"/>
          </a:xfrm>
        </p:grpSpPr>
        <p:sp>
          <p:nvSpPr>
            <p:cNvPr id="164" name="Rectangle 163"/>
            <p:cNvSpPr/>
            <p:nvPr/>
          </p:nvSpPr>
          <p:spPr>
            <a:xfrm>
              <a:off x="4500562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3929058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357554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786050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214546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643042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071538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5072066" y="4857760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786050" y="5357826"/>
            <a:ext cx="4572032" cy="500066"/>
            <a:chOff x="2786050" y="5357826"/>
            <a:chExt cx="4572032" cy="500066"/>
          </a:xfrm>
        </p:grpSpPr>
        <p:sp>
          <p:nvSpPr>
            <p:cNvPr id="172" name="Rectangle 171"/>
            <p:cNvSpPr/>
            <p:nvPr/>
          </p:nvSpPr>
          <p:spPr>
            <a:xfrm>
              <a:off x="6786578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6215074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5643570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5072066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4500562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929058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3357554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2786050" y="5357826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182" name="Oval 181"/>
          <p:cNvSpPr/>
          <p:nvPr/>
        </p:nvSpPr>
        <p:spPr>
          <a:xfrm>
            <a:off x="428596" y="9286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1</a:t>
            </a:r>
          </a:p>
        </p:txBody>
      </p:sp>
      <p:sp>
        <p:nvSpPr>
          <p:cNvPr id="183" name="Oval 182"/>
          <p:cNvSpPr/>
          <p:nvPr/>
        </p:nvSpPr>
        <p:spPr>
          <a:xfrm>
            <a:off x="428596" y="142873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/>
              <a:t>2</a:t>
            </a:r>
            <a:endParaRPr lang="vi-VN" b="1" dirty="0"/>
          </a:p>
        </p:txBody>
      </p:sp>
      <p:sp>
        <p:nvSpPr>
          <p:cNvPr id="184" name="Oval 183"/>
          <p:cNvSpPr/>
          <p:nvPr/>
        </p:nvSpPr>
        <p:spPr>
          <a:xfrm>
            <a:off x="428596" y="192880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/>
              <a:t>3</a:t>
            </a:r>
            <a:endParaRPr lang="vi-VN" b="1" dirty="0"/>
          </a:p>
        </p:txBody>
      </p:sp>
      <p:sp>
        <p:nvSpPr>
          <p:cNvPr id="185" name="Oval 184"/>
          <p:cNvSpPr/>
          <p:nvPr/>
        </p:nvSpPr>
        <p:spPr>
          <a:xfrm>
            <a:off x="428596" y="242886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/>
              <a:t>4</a:t>
            </a:r>
            <a:endParaRPr lang="vi-VN" b="1" dirty="0"/>
          </a:p>
        </p:txBody>
      </p:sp>
      <p:sp>
        <p:nvSpPr>
          <p:cNvPr id="186" name="Oval 185"/>
          <p:cNvSpPr/>
          <p:nvPr/>
        </p:nvSpPr>
        <p:spPr>
          <a:xfrm>
            <a:off x="428596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/>
              <a:t>5</a:t>
            </a:r>
            <a:endParaRPr lang="vi-VN" b="1" dirty="0"/>
          </a:p>
        </p:txBody>
      </p:sp>
      <p:sp>
        <p:nvSpPr>
          <p:cNvPr id="187" name="Oval 186"/>
          <p:cNvSpPr/>
          <p:nvPr/>
        </p:nvSpPr>
        <p:spPr>
          <a:xfrm>
            <a:off x="428596" y="342900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/>
              <a:t>6</a:t>
            </a:r>
            <a:endParaRPr lang="vi-VN" b="1" dirty="0"/>
          </a:p>
        </p:txBody>
      </p:sp>
      <p:sp>
        <p:nvSpPr>
          <p:cNvPr id="188" name="Oval 187"/>
          <p:cNvSpPr/>
          <p:nvPr/>
        </p:nvSpPr>
        <p:spPr>
          <a:xfrm>
            <a:off x="428596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/>
              <a:t>7</a:t>
            </a:r>
            <a:endParaRPr lang="vi-VN" b="1" dirty="0"/>
          </a:p>
        </p:txBody>
      </p:sp>
      <p:sp>
        <p:nvSpPr>
          <p:cNvPr id="189" name="Oval 188"/>
          <p:cNvSpPr/>
          <p:nvPr/>
        </p:nvSpPr>
        <p:spPr>
          <a:xfrm>
            <a:off x="428596" y="442913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/>
              <a:t>8</a:t>
            </a:r>
            <a:endParaRPr lang="vi-VN" b="1" dirty="0"/>
          </a:p>
        </p:txBody>
      </p:sp>
      <p:sp>
        <p:nvSpPr>
          <p:cNvPr id="190" name="Oval 189"/>
          <p:cNvSpPr/>
          <p:nvPr/>
        </p:nvSpPr>
        <p:spPr>
          <a:xfrm>
            <a:off x="428596" y="492919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/>
              <a:t>9</a:t>
            </a:r>
            <a:endParaRPr lang="vi-VN" b="1" dirty="0"/>
          </a:p>
        </p:txBody>
      </p:sp>
      <p:sp>
        <p:nvSpPr>
          <p:cNvPr id="191" name="Oval 190"/>
          <p:cNvSpPr/>
          <p:nvPr/>
        </p:nvSpPr>
        <p:spPr>
          <a:xfrm>
            <a:off x="428596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600" dirty="0" smtClean="0"/>
              <a:t>10</a:t>
            </a:r>
            <a:endParaRPr lang="vi-VN" sz="1600" dirty="0"/>
          </a:p>
        </p:txBody>
      </p:sp>
      <p:sp>
        <p:nvSpPr>
          <p:cNvPr id="193" name="Oval 192">
            <a:hlinkClick r:id="rId2" action="ppaction://hlinksldjump"/>
          </p:cNvPr>
          <p:cNvSpPr/>
          <p:nvPr/>
        </p:nvSpPr>
        <p:spPr>
          <a:xfrm>
            <a:off x="8143900" y="92867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Oval 193">
            <a:hlinkClick r:id="rId3" action="ppaction://hlinksldjump"/>
          </p:cNvPr>
          <p:cNvSpPr/>
          <p:nvPr/>
        </p:nvSpPr>
        <p:spPr>
          <a:xfrm>
            <a:off x="8143900" y="142873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Oval 194">
            <a:hlinkClick r:id="rId4" action="ppaction://hlinksldjump"/>
          </p:cNvPr>
          <p:cNvSpPr/>
          <p:nvPr/>
        </p:nvSpPr>
        <p:spPr>
          <a:xfrm>
            <a:off x="8143900" y="192880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Oval 195">
            <a:hlinkClick r:id="rId5" action="ppaction://hlinksldjump"/>
          </p:cNvPr>
          <p:cNvSpPr/>
          <p:nvPr/>
        </p:nvSpPr>
        <p:spPr>
          <a:xfrm>
            <a:off x="8143900" y="242886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Oval 196">
            <a:hlinkClick r:id="rId6" action="ppaction://hlinksldjump"/>
          </p:cNvPr>
          <p:cNvSpPr/>
          <p:nvPr/>
        </p:nvSpPr>
        <p:spPr>
          <a:xfrm>
            <a:off x="8143900" y="292893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Oval 197">
            <a:hlinkClick r:id="rId7" action="ppaction://hlinksldjump"/>
          </p:cNvPr>
          <p:cNvSpPr/>
          <p:nvPr/>
        </p:nvSpPr>
        <p:spPr>
          <a:xfrm>
            <a:off x="8143900" y="342900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Oval 198">
            <a:hlinkClick r:id="rId8" action="ppaction://hlinksldjump"/>
          </p:cNvPr>
          <p:cNvSpPr/>
          <p:nvPr/>
        </p:nvSpPr>
        <p:spPr>
          <a:xfrm>
            <a:off x="8143900" y="3929066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Oval 199">
            <a:hlinkClick r:id="rId9" action="ppaction://hlinksldjump"/>
          </p:cNvPr>
          <p:cNvSpPr/>
          <p:nvPr/>
        </p:nvSpPr>
        <p:spPr>
          <a:xfrm rot="405504">
            <a:off x="8143900" y="442913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1" name="Oval 200">
            <a:hlinkClick r:id="rId10" action="ppaction://hlinksldjump"/>
          </p:cNvPr>
          <p:cNvSpPr/>
          <p:nvPr/>
        </p:nvSpPr>
        <p:spPr>
          <a:xfrm>
            <a:off x="8143900" y="492919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2" name="Oval 201">
            <a:hlinkClick r:id="rId11" action="ppaction://hlinksldjump"/>
          </p:cNvPr>
          <p:cNvSpPr/>
          <p:nvPr/>
        </p:nvSpPr>
        <p:spPr>
          <a:xfrm>
            <a:off x="8143900" y="542926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ges 17 onwards have been called ...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subject is best for human health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dirty="0" smtClean="0"/>
              <a:t>Who do you teach?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dirty="0" smtClean="0"/>
              <a:t>A person or group of people use the time to help the community</a:t>
            </a:r>
            <a:endParaRPr lang="vi-VN" dirty="0"/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the subject you love when you enter college</a:t>
            </a:r>
            <a:endParaRPr lang="vi-VN" dirty="0"/>
          </a:p>
        </p:txBody>
      </p:sp>
      <p:sp>
        <p:nvSpPr>
          <p:cNvPr id="5" name="Right Arrow 4"/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>
                <a:hlinkClick r:id="rId2" action="ppaction://hlinksldjump"/>
              </a:rPr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O</a:t>
            </a:r>
            <a:r>
              <a:rPr lang="vi-VN" dirty="0" smtClean="0"/>
              <a:t>pposite to hate</a:t>
            </a:r>
            <a:endParaRPr lang="vi-VN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communicator of knowledge for students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College subjects are registered under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A</a:t>
            </a:r>
            <a:r>
              <a:rPr lang="vi-VN" dirty="0" smtClean="0"/>
              <a:t> collective at school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parent has a responsible parent to contact the teacher</a:t>
            </a:r>
            <a:endParaRPr lang="vi-VN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715140" y="4857760"/>
            <a:ext cx="1571636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Back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164</Words>
  <PresentationFormat>On-screen Show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2017-09-19T08:19:00Z</dcterms:created>
  <dcterms:modified xsi:type="dcterms:W3CDTF">2017-09-19T10:04:53Z</dcterms:modified>
</cp:coreProperties>
</file>