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7" r:id="rId4"/>
    <p:sldId id="269" r:id="rId5"/>
    <p:sldId id="302" r:id="rId6"/>
    <p:sldId id="274" r:id="rId7"/>
    <p:sldId id="277" r:id="rId8"/>
    <p:sldId id="315" r:id="rId9"/>
    <p:sldId id="316" r:id="rId10"/>
    <p:sldId id="308" r:id="rId11"/>
    <p:sldId id="276" r:id="rId12"/>
    <p:sldId id="309" r:id="rId13"/>
    <p:sldId id="317" r:id="rId14"/>
    <p:sldId id="310" r:id="rId15"/>
    <p:sldId id="295" r:id="rId16"/>
    <p:sldId id="311" r:id="rId17"/>
    <p:sldId id="312" r:id="rId18"/>
    <p:sldId id="313" r:id="rId19"/>
    <p:sldId id="294" r:id="rId20"/>
    <p:sldId id="314" r:id="rId21"/>
    <p:sldId id="296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5AA7F-ECE3-4A7B-9847-CB59098D394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B7807A-7B54-4136-8B60-A5C4CECBFD5F}">
      <dgm:prSet phldrT="[Text]" custT="1"/>
      <dgm:spPr/>
      <dgm:t>
        <a:bodyPr/>
        <a:lstStyle/>
        <a:p>
          <a:r>
            <a:rPr lang="en-US" sz="2500" b="1" dirty="0" smtClean="0"/>
            <a:t>A guide</a:t>
          </a:r>
          <a:endParaRPr lang="en-US" sz="2500" b="1" dirty="0"/>
        </a:p>
      </dgm:t>
    </dgm:pt>
    <dgm:pt modelId="{7ACF5B96-BF06-4CD8-860F-195302E1A9C2}" type="parTrans" cxnId="{0EF61BFF-C64C-4524-ADA3-A7C8DC5A4BDD}">
      <dgm:prSet/>
      <dgm:spPr/>
      <dgm:t>
        <a:bodyPr/>
        <a:lstStyle/>
        <a:p>
          <a:endParaRPr lang="en-US" sz="2000"/>
        </a:p>
      </dgm:t>
    </dgm:pt>
    <dgm:pt modelId="{0B032A33-FAF9-45D6-956F-4C46662CD0AC}" type="sibTrans" cxnId="{0EF61BFF-C64C-4524-ADA3-A7C8DC5A4BDD}">
      <dgm:prSet/>
      <dgm:spPr/>
      <dgm:t>
        <a:bodyPr/>
        <a:lstStyle/>
        <a:p>
          <a:endParaRPr lang="en-US" sz="2000"/>
        </a:p>
      </dgm:t>
    </dgm:pt>
    <dgm:pt modelId="{E95D7E68-D1E1-4C83-A9B4-F2D24A6B7E36}">
      <dgm:prSet phldrT="[Text]" custT="1"/>
      <dgm:spPr/>
      <dgm:t>
        <a:bodyPr/>
        <a:lstStyle/>
        <a:p>
          <a:r>
            <a:rPr lang="en-US" sz="2400" dirty="0" smtClean="0"/>
            <a:t>Title</a:t>
          </a:r>
          <a:endParaRPr lang="en-US" sz="2400" dirty="0"/>
        </a:p>
      </dgm:t>
    </dgm:pt>
    <dgm:pt modelId="{3B860541-B70C-4354-B74D-07C55615C97E}" type="parTrans" cxnId="{D2476126-A9DB-413B-ABDE-A42AC641DB03}">
      <dgm:prSet custT="1"/>
      <dgm:spPr/>
      <dgm:t>
        <a:bodyPr/>
        <a:lstStyle/>
        <a:p>
          <a:endParaRPr lang="en-US" sz="2000"/>
        </a:p>
      </dgm:t>
    </dgm:pt>
    <dgm:pt modelId="{AB3D7D93-8BCB-4E84-946C-1996D4C906CC}" type="sibTrans" cxnId="{D2476126-A9DB-413B-ABDE-A42AC641DB03}">
      <dgm:prSet/>
      <dgm:spPr/>
      <dgm:t>
        <a:bodyPr/>
        <a:lstStyle/>
        <a:p>
          <a:endParaRPr lang="en-US" sz="2000"/>
        </a:p>
      </dgm:t>
    </dgm:pt>
    <dgm:pt modelId="{B7B85256-5868-4675-9123-3F29AF42379F}">
      <dgm:prSet phldrT="[Text]" custT="1"/>
      <dgm:spPr/>
      <dgm:t>
        <a:bodyPr/>
        <a:lstStyle/>
        <a:p>
          <a:r>
            <a:rPr lang="en-US" sz="2000" dirty="0" smtClean="0"/>
            <a:t>What is a guide for.</a:t>
          </a:r>
          <a:endParaRPr lang="en-US" sz="2000" dirty="0"/>
        </a:p>
      </dgm:t>
    </dgm:pt>
    <dgm:pt modelId="{D999AE19-2623-450B-82FA-BE05BFB3C6DF}" type="parTrans" cxnId="{7D3E25C5-B303-4487-8E29-C8C0FF052282}">
      <dgm:prSet custT="1"/>
      <dgm:spPr/>
      <dgm:t>
        <a:bodyPr/>
        <a:lstStyle/>
        <a:p>
          <a:endParaRPr lang="en-US" sz="2000"/>
        </a:p>
      </dgm:t>
    </dgm:pt>
    <dgm:pt modelId="{31BF6B82-F1ED-49C0-9090-26FC505DC9D4}" type="sibTrans" cxnId="{7D3E25C5-B303-4487-8E29-C8C0FF052282}">
      <dgm:prSet/>
      <dgm:spPr/>
      <dgm:t>
        <a:bodyPr/>
        <a:lstStyle/>
        <a:p>
          <a:endParaRPr lang="en-US" sz="2000"/>
        </a:p>
      </dgm:t>
    </dgm:pt>
    <dgm:pt modelId="{9CB1D208-0A42-4331-BDCD-1E8E9DF97D50}">
      <dgm:prSet phldrT="[Text]" custT="1"/>
      <dgm:spPr/>
      <dgm:t>
        <a:bodyPr/>
        <a:lstStyle/>
        <a:p>
          <a:r>
            <a:rPr lang="en-US" sz="2400" dirty="0" smtClean="0"/>
            <a:t>Introduction</a:t>
          </a:r>
          <a:endParaRPr lang="en-US" sz="2400" dirty="0"/>
        </a:p>
      </dgm:t>
    </dgm:pt>
    <dgm:pt modelId="{3AAD88C0-3F52-45D5-9E57-E08540CEBEAE}" type="parTrans" cxnId="{5E8B65AE-6D43-4788-B95B-883F602C8B27}">
      <dgm:prSet custT="1"/>
      <dgm:spPr/>
      <dgm:t>
        <a:bodyPr/>
        <a:lstStyle/>
        <a:p>
          <a:endParaRPr lang="en-US" sz="2000"/>
        </a:p>
      </dgm:t>
    </dgm:pt>
    <dgm:pt modelId="{69FE7DE2-086A-42E7-970B-12B8A2983EB3}" type="sibTrans" cxnId="{5E8B65AE-6D43-4788-B95B-883F602C8B27}">
      <dgm:prSet/>
      <dgm:spPr/>
      <dgm:t>
        <a:bodyPr/>
        <a:lstStyle/>
        <a:p>
          <a:endParaRPr lang="en-US" sz="2000"/>
        </a:p>
      </dgm:t>
    </dgm:pt>
    <dgm:pt modelId="{8716B22B-B752-41D3-9B6A-9D6A4C1A7148}">
      <dgm:prSet phldrT="[Text]" custT="1"/>
      <dgm:spPr/>
      <dgm:t>
        <a:bodyPr/>
        <a:lstStyle/>
        <a:p>
          <a:r>
            <a:rPr lang="en-US" sz="2000" dirty="0" smtClean="0"/>
            <a:t>Should be clear and easy to understand.</a:t>
          </a:r>
          <a:endParaRPr lang="en-US" sz="2000" dirty="0"/>
        </a:p>
      </dgm:t>
    </dgm:pt>
    <dgm:pt modelId="{B4DABB26-9751-45D8-BB7E-9B82DE62CEE0}" type="parTrans" cxnId="{7F3B8E89-B941-450E-9B84-1A70E15C7E7A}">
      <dgm:prSet custT="1"/>
      <dgm:spPr/>
      <dgm:t>
        <a:bodyPr/>
        <a:lstStyle/>
        <a:p>
          <a:endParaRPr lang="en-US" sz="2000"/>
        </a:p>
      </dgm:t>
    </dgm:pt>
    <dgm:pt modelId="{0F5CDE47-EF1D-4056-9F65-E5ECCD44614D}" type="sibTrans" cxnId="{7F3B8E89-B941-450E-9B84-1A70E15C7E7A}">
      <dgm:prSet/>
      <dgm:spPr/>
      <dgm:t>
        <a:bodyPr/>
        <a:lstStyle/>
        <a:p>
          <a:endParaRPr lang="en-US" sz="2000"/>
        </a:p>
      </dgm:t>
    </dgm:pt>
    <dgm:pt modelId="{F07D8FA9-0B2E-433C-AC1F-73EC31594FA6}">
      <dgm:prSet phldrT="[Text]" custT="1"/>
      <dgm:spPr/>
      <dgm:t>
        <a:bodyPr/>
        <a:lstStyle/>
        <a:p>
          <a:r>
            <a:rPr lang="en-US" sz="2400" dirty="0" smtClean="0"/>
            <a:t>Headings</a:t>
          </a:r>
          <a:endParaRPr lang="en-US" sz="2400" dirty="0"/>
        </a:p>
      </dgm:t>
    </dgm:pt>
    <dgm:pt modelId="{1729CE76-9EFE-4D44-B9FB-155477420941}" type="parTrans" cxnId="{800580C5-E90F-47CC-9D56-0DBED438AF76}">
      <dgm:prSet custT="1"/>
      <dgm:spPr/>
      <dgm:t>
        <a:bodyPr/>
        <a:lstStyle/>
        <a:p>
          <a:endParaRPr lang="en-US" sz="2000"/>
        </a:p>
      </dgm:t>
    </dgm:pt>
    <dgm:pt modelId="{8CEAB54B-C831-4588-9BCF-700F3ABB537A}" type="sibTrans" cxnId="{800580C5-E90F-47CC-9D56-0DBED438AF76}">
      <dgm:prSet/>
      <dgm:spPr/>
      <dgm:t>
        <a:bodyPr/>
        <a:lstStyle/>
        <a:p>
          <a:endParaRPr lang="en-US" sz="2000"/>
        </a:p>
      </dgm:t>
    </dgm:pt>
    <dgm:pt modelId="{4C3DD82B-95D0-4C7D-BF8D-FEEA99358464}">
      <dgm:prSet phldrT="[Text]" custT="1"/>
      <dgm:spPr/>
      <dgm:t>
        <a:bodyPr/>
        <a:lstStyle/>
        <a:p>
          <a:r>
            <a:rPr lang="en-US" sz="2400" dirty="0" smtClean="0"/>
            <a:t>Explain</a:t>
          </a:r>
          <a:endParaRPr lang="en-US" sz="2400" dirty="0"/>
        </a:p>
      </dgm:t>
    </dgm:pt>
    <dgm:pt modelId="{ACC62E74-423E-4994-9E02-1C8F1E9287B7}" type="parTrans" cxnId="{06EF27CD-38C6-4272-834D-103DEAA2DDB9}">
      <dgm:prSet custT="1"/>
      <dgm:spPr/>
      <dgm:t>
        <a:bodyPr/>
        <a:lstStyle/>
        <a:p>
          <a:endParaRPr lang="en-US" sz="2000"/>
        </a:p>
      </dgm:t>
    </dgm:pt>
    <dgm:pt modelId="{95D05043-14A1-4714-B9B7-C829F76A5326}" type="sibTrans" cxnId="{06EF27CD-38C6-4272-834D-103DEAA2DDB9}">
      <dgm:prSet/>
      <dgm:spPr/>
      <dgm:t>
        <a:bodyPr/>
        <a:lstStyle/>
        <a:p>
          <a:endParaRPr lang="en-US" sz="2000"/>
        </a:p>
      </dgm:t>
    </dgm:pt>
    <dgm:pt modelId="{2B77756C-44BA-4F7F-A2CE-B8CEF9B5F13C}">
      <dgm:prSet phldrT="[Text]" custT="1"/>
      <dgm:spPr/>
      <dgm:t>
        <a:bodyPr/>
        <a:lstStyle/>
        <a:p>
          <a:r>
            <a:rPr lang="en-US" sz="2000" dirty="0" smtClean="0"/>
            <a:t>What the topic is.</a:t>
          </a:r>
          <a:endParaRPr lang="en-US" sz="2000" dirty="0"/>
        </a:p>
      </dgm:t>
    </dgm:pt>
    <dgm:pt modelId="{BF53592D-1CE6-4D23-9F22-C20417A9E885}" type="parTrans" cxnId="{ADAB1159-624F-40FB-9DDB-6828CAD9B186}">
      <dgm:prSet custT="1"/>
      <dgm:spPr/>
      <dgm:t>
        <a:bodyPr/>
        <a:lstStyle/>
        <a:p>
          <a:endParaRPr lang="en-US" sz="2000"/>
        </a:p>
      </dgm:t>
    </dgm:pt>
    <dgm:pt modelId="{00DE0C1B-AA22-42F8-8150-FEE6153362AC}" type="sibTrans" cxnId="{ADAB1159-624F-40FB-9DDB-6828CAD9B186}">
      <dgm:prSet/>
      <dgm:spPr/>
      <dgm:t>
        <a:bodyPr/>
        <a:lstStyle/>
        <a:p>
          <a:endParaRPr lang="en-US" sz="2000"/>
        </a:p>
      </dgm:t>
    </dgm:pt>
    <dgm:pt modelId="{D2AADE52-8B64-4ECB-9EAC-2BCE615F7D47}">
      <dgm:prSet phldrT="[Text]" custT="1"/>
      <dgm:spPr/>
      <dgm:t>
        <a:bodyPr/>
        <a:lstStyle/>
        <a:p>
          <a:r>
            <a:rPr lang="en-US" sz="2000" dirty="0" smtClean="0"/>
            <a:t>What to tell about.</a:t>
          </a:r>
          <a:endParaRPr lang="en-US" sz="2000" dirty="0"/>
        </a:p>
      </dgm:t>
    </dgm:pt>
    <dgm:pt modelId="{CFA2A609-0874-4ED8-A8EB-D1F7DE028AE6}" type="parTrans" cxnId="{343B13E1-D28B-4FB4-B294-E3B435DC825E}">
      <dgm:prSet custT="1"/>
      <dgm:spPr/>
      <dgm:t>
        <a:bodyPr/>
        <a:lstStyle/>
        <a:p>
          <a:endParaRPr lang="en-US" sz="2000"/>
        </a:p>
      </dgm:t>
    </dgm:pt>
    <dgm:pt modelId="{FBBE2730-109F-498F-ADC0-ACCCF9B1A4A0}" type="sibTrans" cxnId="{343B13E1-D28B-4FB4-B294-E3B435DC825E}">
      <dgm:prSet/>
      <dgm:spPr/>
      <dgm:t>
        <a:bodyPr/>
        <a:lstStyle/>
        <a:p>
          <a:endParaRPr lang="en-US" sz="2000"/>
        </a:p>
      </dgm:t>
    </dgm:pt>
    <dgm:pt modelId="{654D1779-1204-4CC4-AD8B-8FD4B0BAA171}">
      <dgm:prSet phldrT="[Text]" custT="1"/>
      <dgm:spPr/>
      <dgm:t>
        <a:bodyPr/>
        <a:lstStyle/>
        <a:p>
          <a:r>
            <a:rPr lang="en-US" sz="2000" dirty="0" smtClean="0"/>
            <a:t>Should be clear, short.</a:t>
          </a:r>
          <a:endParaRPr lang="en-US" sz="2000" dirty="0"/>
        </a:p>
      </dgm:t>
    </dgm:pt>
    <dgm:pt modelId="{F775D08B-5881-453F-A835-B2DF62B38A6C}" type="parTrans" cxnId="{BBE9E196-A743-4AD3-B84E-4791BA8657C8}">
      <dgm:prSet custT="1"/>
      <dgm:spPr/>
      <dgm:t>
        <a:bodyPr/>
        <a:lstStyle/>
        <a:p>
          <a:endParaRPr lang="en-US" sz="2000"/>
        </a:p>
      </dgm:t>
    </dgm:pt>
    <dgm:pt modelId="{453A09ED-F783-4703-9092-5CA9BC551798}" type="sibTrans" cxnId="{BBE9E196-A743-4AD3-B84E-4791BA8657C8}">
      <dgm:prSet/>
      <dgm:spPr/>
      <dgm:t>
        <a:bodyPr/>
        <a:lstStyle/>
        <a:p>
          <a:endParaRPr lang="en-US" sz="2000"/>
        </a:p>
      </dgm:t>
    </dgm:pt>
    <dgm:pt modelId="{ADC4FADE-5490-4C67-95C4-5F30F29EAED9}">
      <dgm:prSet phldrT="[Text]" custT="1"/>
      <dgm:spPr/>
      <dgm:t>
        <a:bodyPr/>
        <a:lstStyle/>
        <a:p>
          <a:r>
            <a:rPr lang="en-US" sz="2000" dirty="0" smtClean="0"/>
            <a:t>Use the imperatives.</a:t>
          </a:r>
          <a:endParaRPr lang="en-US" sz="2000" dirty="0"/>
        </a:p>
      </dgm:t>
    </dgm:pt>
    <dgm:pt modelId="{280A64E0-2D83-4167-A348-19170A6935F3}" type="parTrans" cxnId="{7E6B8A06-47ED-45E1-A6E3-50D03785882A}">
      <dgm:prSet custT="1"/>
      <dgm:spPr/>
      <dgm:t>
        <a:bodyPr/>
        <a:lstStyle/>
        <a:p>
          <a:endParaRPr lang="en-US" sz="2000"/>
        </a:p>
      </dgm:t>
    </dgm:pt>
    <dgm:pt modelId="{3BFA5642-21BB-4C12-B9E0-37FFC2B916CF}" type="sibTrans" cxnId="{7E6B8A06-47ED-45E1-A6E3-50D03785882A}">
      <dgm:prSet/>
      <dgm:spPr/>
      <dgm:t>
        <a:bodyPr/>
        <a:lstStyle/>
        <a:p>
          <a:endParaRPr lang="en-US" sz="2000"/>
        </a:p>
      </dgm:t>
    </dgm:pt>
    <dgm:pt modelId="{0A383B01-45C6-4EC7-A188-5B0CEA450D43}" type="pres">
      <dgm:prSet presAssocID="{BD05AA7F-ECE3-4A7B-9847-CB59098D39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55730-50D7-40E2-AF67-C431FEA276AC}" type="pres">
      <dgm:prSet presAssocID="{6BB7807A-7B54-4136-8B60-A5C4CECBFD5F}" presName="root1" presStyleCnt="0"/>
      <dgm:spPr/>
    </dgm:pt>
    <dgm:pt modelId="{55349CF6-0D8E-4A71-AD7E-34739AF639A4}" type="pres">
      <dgm:prSet presAssocID="{6BB7807A-7B54-4136-8B60-A5C4CECBFD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76697-77D8-4860-B5FC-A99D8F83EEAF}" type="pres">
      <dgm:prSet presAssocID="{6BB7807A-7B54-4136-8B60-A5C4CECBFD5F}" presName="level2hierChild" presStyleCnt="0"/>
      <dgm:spPr/>
    </dgm:pt>
    <dgm:pt modelId="{CEE4AAE0-37E1-4E2D-8E66-75BF300F0B01}" type="pres">
      <dgm:prSet presAssocID="{3B860541-B70C-4354-B74D-07C55615C97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DF34C2A-E744-4D7A-BEAF-FC0E3B1C5524}" type="pres">
      <dgm:prSet presAssocID="{3B860541-B70C-4354-B74D-07C55615C97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EBCEBBF-8E7B-450A-A7DA-D88DC154DD81}" type="pres">
      <dgm:prSet presAssocID="{E95D7E68-D1E1-4C83-A9B4-F2D24A6B7E36}" presName="root2" presStyleCnt="0"/>
      <dgm:spPr/>
    </dgm:pt>
    <dgm:pt modelId="{FBB264C8-2F7C-4677-B29D-130DA6996C08}" type="pres">
      <dgm:prSet presAssocID="{E95D7E68-D1E1-4C83-A9B4-F2D24A6B7E36}" presName="LevelTwoTextNode" presStyleLbl="node2" presStyleIdx="0" presStyleCnt="4" custScaleX="10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44CAE-92F5-4D73-B15C-75DC41DE1B60}" type="pres">
      <dgm:prSet presAssocID="{E95D7E68-D1E1-4C83-A9B4-F2D24A6B7E36}" presName="level3hierChild" presStyleCnt="0"/>
      <dgm:spPr/>
    </dgm:pt>
    <dgm:pt modelId="{FBC8AB8E-716A-4D80-B395-14EFBB916371}" type="pres">
      <dgm:prSet presAssocID="{D999AE19-2623-450B-82FA-BE05BFB3C6DF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1B427794-344C-4682-870C-73581E8CCC70}" type="pres">
      <dgm:prSet presAssocID="{D999AE19-2623-450B-82FA-BE05BFB3C6DF}" presName="connTx" presStyleLbl="parChTrans1D3" presStyleIdx="0" presStyleCnt="6"/>
      <dgm:spPr/>
      <dgm:t>
        <a:bodyPr/>
        <a:lstStyle/>
        <a:p>
          <a:endParaRPr lang="en-US"/>
        </a:p>
      </dgm:t>
    </dgm:pt>
    <dgm:pt modelId="{6B7C24C1-B990-4C76-ADF4-CAD8A744BE3F}" type="pres">
      <dgm:prSet presAssocID="{B7B85256-5868-4675-9123-3F29AF42379F}" presName="root2" presStyleCnt="0"/>
      <dgm:spPr/>
    </dgm:pt>
    <dgm:pt modelId="{270AF570-7829-42C9-B15A-2D19D21703A4}" type="pres">
      <dgm:prSet presAssocID="{B7B85256-5868-4675-9123-3F29AF42379F}" presName="LevelTwoTextNode" presStyleLbl="node3" presStyleIdx="0" presStyleCnt="6" custScaleX="156716" custLinFactNeighborX="4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A2C45-C755-4658-BD8C-9A3A7CC2C60A}" type="pres">
      <dgm:prSet presAssocID="{B7B85256-5868-4675-9123-3F29AF42379F}" presName="level3hierChild" presStyleCnt="0"/>
      <dgm:spPr/>
    </dgm:pt>
    <dgm:pt modelId="{6587AA29-E019-4467-BD8A-18785AF371A3}" type="pres">
      <dgm:prSet presAssocID="{3AAD88C0-3F52-45D5-9E57-E08540CEBEA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DC8C477-7A25-4D12-9D4B-A6ACA8BFD6F9}" type="pres">
      <dgm:prSet presAssocID="{3AAD88C0-3F52-45D5-9E57-E08540CEBEA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CF64C2E-1684-46E3-8E0B-DA998A124288}" type="pres">
      <dgm:prSet presAssocID="{9CB1D208-0A42-4331-BDCD-1E8E9DF97D50}" presName="root2" presStyleCnt="0"/>
      <dgm:spPr/>
    </dgm:pt>
    <dgm:pt modelId="{7E75D2BD-A3F4-45DF-BA39-C1BF14A640A7}" type="pres">
      <dgm:prSet presAssocID="{9CB1D208-0A42-4331-BDCD-1E8E9DF97D50}" presName="LevelTwoTextNode" presStyleLbl="node2" presStyleIdx="1" presStyleCnt="4" custScaleX="10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307B2-62C4-441D-9B78-85A097D91773}" type="pres">
      <dgm:prSet presAssocID="{9CB1D208-0A42-4331-BDCD-1E8E9DF97D50}" presName="level3hierChild" presStyleCnt="0"/>
      <dgm:spPr/>
    </dgm:pt>
    <dgm:pt modelId="{6AB38E46-E235-4085-BC5C-4975BBB9519F}" type="pres">
      <dgm:prSet presAssocID="{BF53592D-1CE6-4D23-9F22-C20417A9E885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3F5687E8-E1DB-4AB7-96FD-5B57C666D17B}" type="pres">
      <dgm:prSet presAssocID="{BF53592D-1CE6-4D23-9F22-C20417A9E885}" presName="connTx" presStyleLbl="parChTrans1D3" presStyleIdx="1" presStyleCnt="6"/>
      <dgm:spPr/>
      <dgm:t>
        <a:bodyPr/>
        <a:lstStyle/>
        <a:p>
          <a:endParaRPr lang="en-US"/>
        </a:p>
      </dgm:t>
    </dgm:pt>
    <dgm:pt modelId="{1CABFAB4-60F4-4B23-A128-85F627750A8F}" type="pres">
      <dgm:prSet presAssocID="{2B77756C-44BA-4F7F-A2CE-B8CEF9B5F13C}" presName="root2" presStyleCnt="0"/>
      <dgm:spPr/>
    </dgm:pt>
    <dgm:pt modelId="{1C38D3AD-C211-48AF-AABD-5353068B190F}" type="pres">
      <dgm:prSet presAssocID="{2B77756C-44BA-4F7F-A2CE-B8CEF9B5F13C}" presName="LevelTwoTextNode" presStyleLbl="node3" presStyleIdx="1" presStyleCnt="6" custScaleX="156716" custLinFactNeighborX="4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6F730B-7EC8-4038-B9F1-96F83CD3D230}" type="pres">
      <dgm:prSet presAssocID="{2B77756C-44BA-4F7F-A2CE-B8CEF9B5F13C}" presName="level3hierChild" presStyleCnt="0"/>
      <dgm:spPr/>
    </dgm:pt>
    <dgm:pt modelId="{BC067579-41AB-4C02-A63C-AD4B4C6F57E9}" type="pres">
      <dgm:prSet presAssocID="{CFA2A609-0874-4ED8-A8EB-D1F7DE028AE6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94587DAC-C3F7-4313-877D-AA71D0660533}" type="pres">
      <dgm:prSet presAssocID="{CFA2A609-0874-4ED8-A8EB-D1F7DE028AE6}" presName="connTx" presStyleLbl="parChTrans1D3" presStyleIdx="2" presStyleCnt="6"/>
      <dgm:spPr/>
      <dgm:t>
        <a:bodyPr/>
        <a:lstStyle/>
        <a:p>
          <a:endParaRPr lang="en-US"/>
        </a:p>
      </dgm:t>
    </dgm:pt>
    <dgm:pt modelId="{E5D56BD9-9D5A-4CAB-9629-A3D21336EA18}" type="pres">
      <dgm:prSet presAssocID="{D2AADE52-8B64-4ECB-9EAC-2BCE615F7D47}" presName="root2" presStyleCnt="0"/>
      <dgm:spPr/>
    </dgm:pt>
    <dgm:pt modelId="{5CF5C9D7-D5F4-46FD-B842-53B6C9333439}" type="pres">
      <dgm:prSet presAssocID="{D2AADE52-8B64-4ECB-9EAC-2BCE615F7D47}" presName="LevelTwoTextNode" presStyleLbl="node3" presStyleIdx="2" presStyleCnt="6" custScaleX="156716" custLinFactNeighborX="4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7B730-E2B7-485D-93CB-C2D7DBB9A597}" type="pres">
      <dgm:prSet presAssocID="{D2AADE52-8B64-4ECB-9EAC-2BCE615F7D47}" presName="level3hierChild" presStyleCnt="0"/>
      <dgm:spPr/>
    </dgm:pt>
    <dgm:pt modelId="{92E3D9D9-8B61-4FC5-9FD1-638185BA6F4F}" type="pres">
      <dgm:prSet presAssocID="{1729CE76-9EFE-4D44-B9FB-15547742094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4991098-4D89-404A-B9A5-4DFFF7289CFA}" type="pres">
      <dgm:prSet presAssocID="{1729CE76-9EFE-4D44-B9FB-15547742094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F9A2801-D21C-4C21-BE2A-0507B6701803}" type="pres">
      <dgm:prSet presAssocID="{F07D8FA9-0B2E-433C-AC1F-73EC31594FA6}" presName="root2" presStyleCnt="0"/>
      <dgm:spPr/>
    </dgm:pt>
    <dgm:pt modelId="{3AF7E23D-46AF-45B5-B726-75ADC0EA9A2B}" type="pres">
      <dgm:prSet presAssocID="{F07D8FA9-0B2E-433C-AC1F-73EC31594FA6}" presName="LevelTwoTextNode" presStyleLbl="node2" presStyleIdx="2" presStyleCnt="4" custScaleX="10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FAD3C3-D953-42A0-98C5-228CA0B13FEC}" type="pres">
      <dgm:prSet presAssocID="{F07D8FA9-0B2E-433C-AC1F-73EC31594FA6}" presName="level3hierChild" presStyleCnt="0"/>
      <dgm:spPr/>
    </dgm:pt>
    <dgm:pt modelId="{62E1B77F-0D33-4A96-ACC0-69C0E44B85EF}" type="pres">
      <dgm:prSet presAssocID="{F775D08B-5881-453F-A835-B2DF62B38A6C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B8F46203-B277-4606-82B5-5EC2721495C7}" type="pres">
      <dgm:prSet presAssocID="{F775D08B-5881-453F-A835-B2DF62B38A6C}" presName="connTx" presStyleLbl="parChTrans1D3" presStyleIdx="3" presStyleCnt="6"/>
      <dgm:spPr/>
      <dgm:t>
        <a:bodyPr/>
        <a:lstStyle/>
        <a:p>
          <a:endParaRPr lang="en-US"/>
        </a:p>
      </dgm:t>
    </dgm:pt>
    <dgm:pt modelId="{68FE90E9-1126-41CC-86D2-F06B29440EC9}" type="pres">
      <dgm:prSet presAssocID="{654D1779-1204-4CC4-AD8B-8FD4B0BAA171}" presName="root2" presStyleCnt="0"/>
      <dgm:spPr/>
    </dgm:pt>
    <dgm:pt modelId="{DB30C897-2E4C-4899-B9E5-63C1A16148CE}" type="pres">
      <dgm:prSet presAssocID="{654D1779-1204-4CC4-AD8B-8FD4B0BAA171}" presName="LevelTwoTextNode" presStyleLbl="node3" presStyleIdx="3" presStyleCnt="6" custScaleX="156716" custLinFactNeighborX="4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BEEF6-B098-4E96-9EB8-1496A8E75513}" type="pres">
      <dgm:prSet presAssocID="{654D1779-1204-4CC4-AD8B-8FD4B0BAA171}" presName="level3hierChild" presStyleCnt="0"/>
      <dgm:spPr/>
    </dgm:pt>
    <dgm:pt modelId="{F150D743-EEF5-4E7A-AA5D-8846B8056366}" type="pres">
      <dgm:prSet presAssocID="{280A64E0-2D83-4167-A348-19170A6935F3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4B6A26DF-0368-4A66-97BE-C0D144A2DC1D}" type="pres">
      <dgm:prSet presAssocID="{280A64E0-2D83-4167-A348-19170A6935F3}" presName="connTx" presStyleLbl="parChTrans1D3" presStyleIdx="4" presStyleCnt="6"/>
      <dgm:spPr/>
      <dgm:t>
        <a:bodyPr/>
        <a:lstStyle/>
        <a:p>
          <a:endParaRPr lang="en-US"/>
        </a:p>
      </dgm:t>
    </dgm:pt>
    <dgm:pt modelId="{48F1B1FB-39CB-413D-B89C-DA81A3251C18}" type="pres">
      <dgm:prSet presAssocID="{ADC4FADE-5490-4C67-95C4-5F30F29EAED9}" presName="root2" presStyleCnt="0"/>
      <dgm:spPr/>
    </dgm:pt>
    <dgm:pt modelId="{9EA9C990-673A-49C5-BA9D-2B25E233BA1C}" type="pres">
      <dgm:prSet presAssocID="{ADC4FADE-5490-4C67-95C4-5F30F29EAED9}" presName="LevelTwoTextNode" presStyleLbl="node3" presStyleIdx="4" presStyleCnt="6" custScaleX="156716" custLinFactNeighborX="4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2C1EC-9180-49AB-B8C7-90F0FAA837AF}" type="pres">
      <dgm:prSet presAssocID="{ADC4FADE-5490-4C67-95C4-5F30F29EAED9}" presName="level3hierChild" presStyleCnt="0"/>
      <dgm:spPr/>
    </dgm:pt>
    <dgm:pt modelId="{9213FA08-899A-415E-8357-F7B1189E5DDF}" type="pres">
      <dgm:prSet presAssocID="{ACC62E74-423E-4994-9E02-1C8F1E9287B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32D5CAD-2358-4548-92B1-FDF92FFF542C}" type="pres">
      <dgm:prSet presAssocID="{ACC62E74-423E-4994-9E02-1C8F1E9287B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4AF82A9-AB4D-40AE-AC12-36F5E5820EA1}" type="pres">
      <dgm:prSet presAssocID="{4C3DD82B-95D0-4C7D-BF8D-FEEA99358464}" presName="root2" presStyleCnt="0"/>
      <dgm:spPr/>
    </dgm:pt>
    <dgm:pt modelId="{0F56D2CF-BAA3-40E3-AC91-E8072088DEFB}" type="pres">
      <dgm:prSet presAssocID="{4C3DD82B-95D0-4C7D-BF8D-FEEA99358464}" presName="LevelTwoTextNode" presStyleLbl="node2" presStyleIdx="3" presStyleCnt="4" custScaleX="10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99E463-6D89-4ADE-9D79-72E3E6B656AD}" type="pres">
      <dgm:prSet presAssocID="{4C3DD82B-95D0-4C7D-BF8D-FEEA99358464}" presName="level3hierChild" presStyleCnt="0"/>
      <dgm:spPr/>
    </dgm:pt>
    <dgm:pt modelId="{DAEB0606-CB38-4460-93F2-69EB67BBB399}" type="pres">
      <dgm:prSet presAssocID="{B4DABB26-9751-45D8-BB7E-9B82DE62CEE0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2D6EDB43-F724-412C-8186-760807893C7F}" type="pres">
      <dgm:prSet presAssocID="{B4DABB26-9751-45D8-BB7E-9B82DE62CEE0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BA92EE4-8FE5-4E8C-A1E6-2F1AF56FF2A3}" type="pres">
      <dgm:prSet presAssocID="{8716B22B-B752-41D3-9B6A-9D6A4C1A7148}" presName="root2" presStyleCnt="0"/>
      <dgm:spPr/>
    </dgm:pt>
    <dgm:pt modelId="{BEBD0746-1151-44D5-826A-0BAF6293A413}" type="pres">
      <dgm:prSet presAssocID="{8716B22B-B752-41D3-9B6A-9D6A4C1A7148}" presName="LevelTwoTextNode" presStyleLbl="node3" presStyleIdx="5" presStyleCnt="6" custScaleX="156716" custLinFactNeighborX="4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C82E0E-920F-4C55-A738-5EF591D32F8D}" type="pres">
      <dgm:prSet presAssocID="{8716B22B-B752-41D3-9B6A-9D6A4C1A7148}" presName="level3hierChild" presStyleCnt="0"/>
      <dgm:spPr/>
    </dgm:pt>
  </dgm:ptLst>
  <dgm:cxnLst>
    <dgm:cxn modelId="{8BC8D0D7-87D9-45C3-9B22-838F7A192333}" type="presOf" srcId="{ACC62E74-423E-4994-9E02-1C8F1E9287B7}" destId="{532D5CAD-2358-4548-92B1-FDF92FFF542C}" srcOrd="1" destOrd="0" presId="urn:microsoft.com/office/officeart/2005/8/layout/hierarchy2"/>
    <dgm:cxn modelId="{C25C8523-ACEE-44D8-B196-B60075FCE904}" type="presOf" srcId="{D2AADE52-8B64-4ECB-9EAC-2BCE615F7D47}" destId="{5CF5C9D7-D5F4-46FD-B842-53B6C9333439}" srcOrd="0" destOrd="0" presId="urn:microsoft.com/office/officeart/2005/8/layout/hierarchy2"/>
    <dgm:cxn modelId="{7E6B8A06-47ED-45E1-A6E3-50D03785882A}" srcId="{F07D8FA9-0B2E-433C-AC1F-73EC31594FA6}" destId="{ADC4FADE-5490-4C67-95C4-5F30F29EAED9}" srcOrd="1" destOrd="0" parTransId="{280A64E0-2D83-4167-A348-19170A6935F3}" sibTransId="{3BFA5642-21BB-4C12-B9E0-37FFC2B916CF}"/>
    <dgm:cxn modelId="{59311CB7-B8B2-492F-B13F-9C96D1B15760}" type="presOf" srcId="{3AAD88C0-3F52-45D5-9E57-E08540CEBEAE}" destId="{BDC8C477-7A25-4D12-9D4B-A6ACA8BFD6F9}" srcOrd="1" destOrd="0" presId="urn:microsoft.com/office/officeart/2005/8/layout/hierarchy2"/>
    <dgm:cxn modelId="{A49493DB-45EB-4FF3-A2D0-F3FEF4C35D51}" type="presOf" srcId="{654D1779-1204-4CC4-AD8B-8FD4B0BAA171}" destId="{DB30C897-2E4C-4899-B9E5-63C1A16148CE}" srcOrd="0" destOrd="0" presId="urn:microsoft.com/office/officeart/2005/8/layout/hierarchy2"/>
    <dgm:cxn modelId="{D9FCDA5D-D952-4EA1-91B5-30FB878FFABC}" type="presOf" srcId="{BF53592D-1CE6-4D23-9F22-C20417A9E885}" destId="{3F5687E8-E1DB-4AB7-96FD-5B57C666D17B}" srcOrd="1" destOrd="0" presId="urn:microsoft.com/office/officeart/2005/8/layout/hierarchy2"/>
    <dgm:cxn modelId="{800580C5-E90F-47CC-9D56-0DBED438AF76}" srcId="{6BB7807A-7B54-4136-8B60-A5C4CECBFD5F}" destId="{F07D8FA9-0B2E-433C-AC1F-73EC31594FA6}" srcOrd="2" destOrd="0" parTransId="{1729CE76-9EFE-4D44-B9FB-155477420941}" sibTransId="{8CEAB54B-C831-4588-9BCF-700F3ABB537A}"/>
    <dgm:cxn modelId="{5D4731E8-41A0-4BB3-B441-99F307C04120}" type="presOf" srcId="{1729CE76-9EFE-4D44-B9FB-155477420941}" destId="{92E3D9D9-8B61-4FC5-9FD1-638185BA6F4F}" srcOrd="0" destOrd="0" presId="urn:microsoft.com/office/officeart/2005/8/layout/hierarchy2"/>
    <dgm:cxn modelId="{8E1A4BB6-0C46-4FEF-819A-70B1467F1938}" type="presOf" srcId="{3B860541-B70C-4354-B74D-07C55615C97E}" destId="{9DF34C2A-E744-4D7A-BEAF-FC0E3B1C5524}" srcOrd="1" destOrd="0" presId="urn:microsoft.com/office/officeart/2005/8/layout/hierarchy2"/>
    <dgm:cxn modelId="{7171CDFB-1B49-4689-9F4E-0E51946784F1}" type="presOf" srcId="{280A64E0-2D83-4167-A348-19170A6935F3}" destId="{F150D743-EEF5-4E7A-AA5D-8846B8056366}" srcOrd="0" destOrd="0" presId="urn:microsoft.com/office/officeart/2005/8/layout/hierarchy2"/>
    <dgm:cxn modelId="{718042AE-223C-4588-9465-5349397CF408}" type="presOf" srcId="{B4DABB26-9751-45D8-BB7E-9B82DE62CEE0}" destId="{2D6EDB43-F724-412C-8186-760807893C7F}" srcOrd="1" destOrd="0" presId="urn:microsoft.com/office/officeart/2005/8/layout/hierarchy2"/>
    <dgm:cxn modelId="{8C735BD9-2B21-42DC-B069-920C5C5FC47C}" type="presOf" srcId="{F07D8FA9-0B2E-433C-AC1F-73EC31594FA6}" destId="{3AF7E23D-46AF-45B5-B726-75ADC0EA9A2B}" srcOrd="0" destOrd="0" presId="urn:microsoft.com/office/officeart/2005/8/layout/hierarchy2"/>
    <dgm:cxn modelId="{D8B79997-B99B-4D3C-847D-828941D0E432}" type="presOf" srcId="{D999AE19-2623-450B-82FA-BE05BFB3C6DF}" destId="{1B427794-344C-4682-870C-73581E8CCC70}" srcOrd="1" destOrd="0" presId="urn:microsoft.com/office/officeart/2005/8/layout/hierarchy2"/>
    <dgm:cxn modelId="{DD82D53D-C162-4021-A6E0-2463D6D38C66}" type="presOf" srcId="{ADC4FADE-5490-4C67-95C4-5F30F29EAED9}" destId="{9EA9C990-673A-49C5-BA9D-2B25E233BA1C}" srcOrd="0" destOrd="0" presId="urn:microsoft.com/office/officeart/2005/8/layout/hierarchy2"/>
    <dgm:cxn modelId="{0EF61BFF-C64C-4524-ADA3-A7C8DC5A4BDD}" srcId="{BD05AA7F-ECE3-4A7B-9847-CB59098D3941}" destId="{6BB7807A-7B54-4136-8B60-A5C4CECBFD5F}" srcOrd="0" destOrd="0" parTransId="{7ACF5B96-BF06-4CD8-860F-195302E1A9C2}" sibTransId="{0B032A33-FAF9-45D6-956F-4C46662CD0AC}"/>
    <dgm:cxn modelId="{D2476126-A9DB-413B-ABDE-A42AC641DB03}" srcId="{6BB7807A-7B54-4136-8B60-A5C4CECBFD5F}" destId="{E95D7E68-D1E1-4C83-A9B4-F2D24A6B7E36}" srcOrd="0" destOrd="0" parTransId="{3B860541-B70C-4354-B74D-07C55615C97E}" sibTransId="{AB3D7D93-8BCB-4E84-946C-1996D4C906CC}"/>
    <dgm:cxn modelId="{F52A97CB-19BB-4DCF-95BF-A8E405C21A69}" type="presOf" srcId="{280A64E0-2D83-4167-A348-19170A6935F3}" destId="{4B6A26DF-0368-4A66-97BE-C0D144A2DC1D}" srcOrd="1" destOrd="0" presId="urn:microsoft.com/office/officeart/2005/8/layout/hierarchy2"/>
    <dgm:cxn modelId="{0410E06C-6FC8-4E8B-B9C8-98990305879D}" type="presOf" srcId="{F775D08B-5881-453F-A835-B2DF62B38A6C}" destId="{62E1B77F-0D33-4A96-ACC0-69C0E44B85EF}" srcOrd="0" destOrd="0" presId="urn:microsoft.com/office/officeart/2005/8/layout/hierarchy2"/>
    <dgm:cxn modelId="{2D124931-AE53-47FE-9D08-BA2CF44FE1E7}" type="presOf" srcId="{CFA2A609-0874-4ED8-A8EB-D1F7DE028AE6}" destId="{94587DAC-C3F7-4313-877D-AA71D0660533}" srcOrd="1" destOrd="0" presId="urn:microsoft.com/office/officeart/2005/8/layout/hierarchy2"/>
    <dgm:cxn modelId="{4D763F43-7F91-4B7D-B792-D8FF0785F13C}" type="presOf" srcId="{D999AE19-2623-450B-82FA-BE05BFB3C6DF}" destId="{FBC8AB8E-716A-4D80-B395-14EFBB916371}" srcOrd="0" destOrd="0" presId="urn:microsoft.com/office/officeart/2005/8/layout/hierarchy2"/>
    <dgm:cxn modelId="{DE766FF1-497E-4F3D-9770-6585C01E172E}" type="presOf" srcId="{BD05AA7F-ECE3-4A7B-9847-CB59098D3941}" destId="{0A383B01-45C6-4EC7-A188-5B0CEA450D43}" srcOrd="0" destOrd="0" presId="urn:microsoft.com/office/officeart/2005/8/layout/hierarchy2"/>
    <dgm:cxn modelId="{5E8B65AE-6D43-4788-B95B-883F602C8B27}" srcId="{6BB7807A-7B54-4136-8B60-A5C4CECBFD5F}" destId="{9CB1D208-0A42-4331-BDCD-1E8E9DF97D50}" srcOrd="1" destOrd="0" parTransId="{3AAD88C0-3F52-45D5-9E57-E08540CEBEAE}" sibTransId="{69FE7DE2-086A-42E7-970B-12B8A2983EB3}"/>
    <dgm:cxn modelId="{343B13E1-D28B-4FB4-B294-E3B435DC825E}" srcId="{9CB1D208-0A42-4331-BDCD-1E8E9DF97D50}" destId="{D2AADE52-8B64-4ECB-9EAC-2BCE615F7D47}" srcOrd="1" destOrd="0" parTransId="{CFA2A609-0874-4ED8-A8EB-D1F7DE028AE6}" sibTransId="{FBBE2730-109F-498F-ADC0-ACCCF9B1A4A0}"/>
    <dgm:cxn modelId="{B06A6D67-6A3E-4FE4-B5A0-852FA6ABC8D3}" type="presOf" srcId="{BF53592D-1CE6-4D23-9F22-C20417A9E885}" destId="{6AB38E46-E235-4085-BC5C-4975BBB9519F}" srcOrd="0" destOrd="0" presId="urn:microsoft.com/office/officeart/2005/8/layout/hierarchy2"/>
    <dgm:cxn modelId="{7C3A2ADA-3C0B-4F6C-B647-2AAC5CF099A3}" type="presOf" srcId="{CFA2A609-0874-4ED8-A8EB-D1F7DE028AE6}" destId="{BC067579-41AB-4C02-A63C-AD4B4C6F57E9}" srcOrd="0" destOrd="0" presId="urn:microsoft.com/office/officeart/2005/8/layout/hierarchy2"/>
    <dgm:cxn modelId="{24A0A37D-1BD9-4208-8733-50E4048D0B33}" type="presOf" srcId="{F775D08B-5881-453F-A835-B2DF62B38A6C}" destId="{B8F46203-B277-4606-82B5-5EC2721495C7}" srcOrd="1" destOrd="0" presId="urn:microsoft.com/office/officeart/2005/8/layout/hierarchy2"/>
    <dgm:cxn modelId="{ADAB1159-624F-40FB-9DDB-6828CAD9B186}" srcId="{9CB1D208-0A42-4331-BDCD-1E8E9DF97D50}" destId="{2B77756C-44BA-4F7F-A2CE-B8CEF9B5F13C}" srcOrd="0" destOrd="0" parTransId="{BF53592D-1CE6-4D23-9F22-C20417A9E885}" sibTransId="{00DE0C1B-AA22-42F8-8150-FEE6153362AC}"/>
    <dgm:cxn modelId="{80D4996F-9F45-4056-B5DB-9D006C67F04E}" type="presOf" srcId="{E95D7E68-D1E1-4C83-A9B4-F2D24A6B7E36}" destId="{FBB264C8-2F7C-4677-B29D-130DA6996C08}" srcOrd="0" destOrd="0" presId="urn:microsoft.com/office/officeart/2005/8/layout/hierarchy2"/>
    <dgm:cxn modelId="{8C32AA12-2A1D-45E0-A983-DEA2D8122FDF}" type="presOf" srcId="{9CB1D208-0A42-4331-BDCD-1E8E9DF97D50}" destId="{7E75D2BD-A3F4-45DF-BA39-C1BF14A640A7}" srcOrd="0" destOrd="0" presId="urn:microsoft.com/office/officeart/2005/8/layout/hierarchy2"/>
    <dgm:cxn modelId="{A66471A7-4759-4A7D-968B-C48A52B01441}" type="presOf" srcId="{3B860541-B70C-4354-B74D-07C55615C97E}" destId="{CEE4AAE0-37E1-4E2D-8E66-75BF300F0B01}" srcOrd="0" destOrd="0" presId="urn:microsoft.com/office/officeart/2005/8/layout/hierarchy2"/>
    <dgm:cxn modelId="{8280CD48-83C4-48E3-8FB3-6DA2A74A253E}" type="presOf" srcId="{4C3DD82B-95D0-4C7D-BF8D-FEEA99358464}" destId="{0F56D2CF-BAA3-40E3-AC91-E8072088DEFB}" srcOrd="0" destOrd="0" presId="urn:microsoft.com/office/officeart/2005/8/layout/hierarchy2"/>
    <dgm:cxn modelId="{204C7413-850E-476B-BB66-E0275B9A08D1}" type="presOf" srcId="{8716B22B-B752-41D3-9B6A-9D6A4C1A7148}" destId="{BEBD0746-1151-44D5-826A-0BAF6293A413}" srcOrd="0" destOrd="0" presId="urn:microsoft.com/office/officeart/2005/8/layout/hierarchy2"/>
    <dgm:cxn modelId="{A27560B1-140F-42B6-84D0-8F270A4A9048}" type="presOf" srcId="{B7B85256-5868-4675-9123-3F29AF42379F}" destId="{270AF570-7829-42C9-B15A-2D19D21703A4}" srcOrd="0" destOrd="0" presId="urn:microsoft.com/office/officeart/2005/8/layout/hierarchy2"/>
    <dgm:cxn modelId="{04046B84-54A5-40F9-9A04-7E8D88D25C0D}" type="presOf" srcId="{2B77756C-44BA-4F7F-A2CE-B8CEF9B5F13C}" destId="{1C38D3AD-C211-48AF-AABD-5353068B190F}" srcOrd="0" destOrd="0" presId="urn:microsoft.com/office/officeart/2005/8/layout/hierarchy2"/>
    <dgm:cxn modelId="{2EEB70BA-C1C8-4129-A53F-4090F0A98197}" type="presOf" srcId="{3AAD88C0-3F52-45D5-9E57-E08540CEBEAE}" destId="{6587AA29-E019-4467-BD8A-18785AF371A3}" srcOrd="0" destOrd="0" presId="urn:microsoft.com/office/officeart/2005/8/layout/hierarchy2"/>
    <dgm:cxn modelId="{06EF27CD-38C6-4272-834D-103DEAA2DDB9}" srcId="{6BB7807A-7B54-4136-8B60-A5C4CECBFD5F}" destId="{4C3DD82B-95D0-4C7D-BF8D-FEEA99358464}" srcOrd="3" destOrd="0" parTransId="{ACC62E74-423E-4994-9E02-1C8F1E9287B7}" sibTransId="{95D05043-14A1-4714-B9B7-C829F76A5326}"/>
    <dgm:cxn modelId="{BBE9E196-A743-4AD3-B84E-4791BA8657C8}" srcId="{F07D8FA9-0B2E-433C-AC1F-73EC31594FA6}" destId="{654D1779-1204-4CC4-AD8B-8FD4B0BAA171}" srcOrd="0" destOrd="0" parTransId="{F775D08B-5881-453F-A835-B2DF62B38A6C}" sibTransId="{453A09ED-F783-4703-9092-5CA9BC551798}"/>
    <dgm:cxn modelId="{F19B2C7C-27EC-4365-AE04-34F0C521F006}" type="presOf" srcId="{6BB7807A-7B54-4136-8B60-A5C4CECBFD5F}" destId="{55349CF6-0D8E-4A71-AD7E-34739AF639A4}" srcOrd="0" destOrd="0" presId="urn:microsoft.com/office/officeart/2005/8/layout/hierarchy2"/>
    <dgm:cxn modelId="{33BE3700-EB71-4919-A8D6-5201856F8027}" type="presOf" srcId="{B4DABB26-9751-45D8-BB7E-9B82DE62CEE0}" destId="{DAEB0606-CB38-4460-93F2-69EB67BBB399}" srcOrd="0" destOrd="0" presId="urn:microsoft.com/office/officeart/2005/8/layout/hierarchy2"/>
    <dgm:cxn modelId="{61A6DD3F-F9B0-4E2E-B5A4-B1C2B3A3B3F0}" type="presOf" srcId="{1729CE76-9EFE-4D44-B9FB-155477420941}" destId="{64991098-4D89-404A-B9A5-4DFFF7289CFA}" srcOrd="1" destOrd="0" presId="urn:microsoft.com/office/officeart/2005/8/layout/hierarchy2"/>
    <dgm:cxn modelId="{7D3E25C5-B303-4487-8E29-C8C0FF052282}" srcId="{E95D7E68-D1E1-4C83-A9B4-F2D24A6B7E36}" destId="{B7B85256-5868-4675-9123-3F29AF42379F}" srcOrd="0" destOrd="0" parTransId="{D999AE19-2623-450B-82FA-BE05BFB3C6DF}" sibTransId="{31BF6B82-F1ED-49C0-9090-26FC505DC9D4}"/>
    <dgm:cxn modelId="{7F3B8E89-B941-450E-9B84-1A70E15C7E7A}" srcId="{4C3DD82B-95D0-4C7D-BF8D-FEEA99358464}" destId="{8716B22B-B752-41D3-9B6A-9D6A4C1A7148}" srcOrd="0" destOrd="0" parTransId="{B4DABB26-9751-45D8-BB7E-9B82DE62CEE0}" sibTransId="{0F5CDE47-EF1D-4056-9F65-E5ECCD44614D}"/>
    <dgm:cxn modelId="{5A9390D2-C8A0-4134-9B35-B1EC5A36647B}" type="presOf" srcId="{ACC62E74-423E-4994-9E02-1C8F1E9287B7}" destId="{9213FA08-899A-415E-8357-F7B1189E5DDF}" srcOrd="0" destOrd="0" presId="urn:microsoft.com/office/officeart/2005/8/layout/hierarchy2"/>
    <dgm:cxn modelId="{2DC4D0A1-4FC7-4952-BCE1-2FE0E1E52475}" type="presParOf" srcId="{0A383B01-45C6-4EC7-A188-5B0CEA450D43}" destId="{10A55730-50D7-40E2-AF67-C431FEA276AC}" srcOrd="0" destOrd="0" presId="urn:microsoft.com/office/officeart/2005/8/layout/hierarchy2"/>
    <dgm:cxn modelId="{D12960A5-038E-491B-9F31-05BAF98BB4C4}" type="presParOf" srcId="{10A55730-50D7-40E2-AF67-C431FEA276AC}" destId="{55349CF6-0D8E-4A71-AD7E-34739AF639A4}" srcOrd="0" destOrd="0" presId="urn:microsoft.com/office/officeart/2005/8/layout/hierarchy2"/>
    <dgm:cxn modelId="{6784765E-8693-4D9D-82A4-539DFA57443A}" type="presParOf" srcId="{10A55730-50D7-40E2-AF67-C431FEA276AC}" destId="{FC676697-77D8-4860-B5FC-A99D8F83EEAF}" srcOrd="1" destOrd="0" presId="urn:microsoft.com/office/officeart/2005/8/layout/hierarchy2"/>
    <dgm:cxn modelId="{0139896F-8C45-4A60-96BF-BD281A955346}" type="presParOf" srcId="{FC676697-77D8-4860-B5FC-A99D8F83EEAF}" destId="{CEE4AAE0-37E1-4E2D-8E66-75BF300F0B01}" srcOrd="0" destOrd="0" presId="urn:microsoft.com/office/officeart/2005/8/layout/hierarchy2"/>
    <dgm:cxn modelId="{1441233A-6FA1-42B5-B83F-98A1EBC70BB8}" type="presParOf" srcId="{CEE4AAE0-37E1-4E2D-8E66-75BF300F0B01}" destId="{9DF34C2A-E744-4D7A-BEAF-FC0E3B1C5524}" srcOrd="0" destOrd="0" presId="urn:microsoft.com/office/officeart/2005/8/layout/hierarchy2"/>
    <dgm:cxn modelId="{06375236-EBE3-4494-8749-EAF4AEB06CAE}" type="presParOf" srcId="{FC676697-77D8-4860-B5FC-A99D8F83EEAF}" destId="{CEBCEBBF-8E7B-450A-A7DA-D88DC154DD81}" srcOrd="1" destOrd="0" presId="urn:microsoft.com/office/officeart/2005/8/layout/hierarchy2"/>
    <dgm:cxn modelId="{C162419B-3056-4D11-9EBE-9E4B9203BE78}" type="presParOf" srcId="{CEBCEBBF-8E7B-450A-A7DA-D88DC154DD81}" destId="{FBB264C8-2F7C-4677-B29D-130DA6996C08}" srcOrd="0" destOrd="0" presId="urn:microsoft.com/office/officeart/2005/8/layout/hierarchy2"/>
    <dgm:cxn modelId="{3A489CD3-C33D-4B35-89C3-1C461F3AA6ED}" type="presParOf" srcId="{CEBCEBBF-8E7B-450A-A7DA-D88DC154DD81}" destId="{66344CAE-92F5-4D73-B15C-75DC41DE1B60}" srcOrd="1" destOrd="0" presId="urn:microsoft.com/office/officeart/2005/8/layout/hierarchy2"/>
    <dgm:cxn modelId="{7EBE71BE-1502-422B-BE66-AD1370183961}" type="presParOf" srcId="{66344CAE-92F5-4D73-B15C-75DC41DE1B60}" destId="{FBC8AB8E-716A-4D80-B395-14EFBB916371}" srcOrd="0" destOrd="0" presId="urn:microsoft.com/office/officeart/2005/8/layout/hierarchy2"/>
    <dgm:cxn modelId="{40E550D8-BA81-4550-BF9A-2039E2DE1558}" type="presParOf" srcId="{FBC8AB8E-716A-4D80-B395-14EFBB916371}" destId="{1B427794-344C-4682-870C-73581E8CCC70}" srcOrd="0" destOrd="0" presId="urn:microsoft.com/office/officeart/2005/8/layout/hierarchy2"/>
    <dgm:cxn modelId="{D09017B7-E1F8-46CA-AC8E-1BB22693242A}" type="presParOf" srcId="{66344CAE-92F5-4D73-B15C-75DC41DE1B60}" destId="{6B7C24C1-B990-4C76-ADF4-CAD8A744BE3F}" srcOrd="1" destOrd="0" presId="urn:microsoft.com/office/officeart/2005/8/layout/hierarchy2"/>
    <dgm:cxn modelId="{F19811A3-BBD2-41AA-8935-CCF5EAD8D7B4}" type="presParOf" srcId="{6B7C24C1-B990-4C76-ADF4-CAD8A744BE3F}" destId="{270AF570-7829-42C9-B15A-2D19D21703A4}" srcOrd="0" destOrd="0" presId="urn:microsoft.com/office/officeart/2005/8/layout/hierarchy2"/>
    <dgm:cxn modelId="{7759117F-D9EA-4594-A292-8CC302E433B5}" type="presParOf" srcId="{6B7C24C1-B990-4C76-ADF4-CAD8A744BE3F}" destId="{339A2C45-C755-4658-BD8C-9A3A7CC2C60A}" srcOrd="1" destOrd="0" presId="urn:microsoft.com/office/officeart/2005/8/layout/hierarchy2"/>
    <dgm:cxn modelId="{8F7355A1-36D9-4DF9-81D1-99FA0706A85C}" type="presParOf" srcId="{FC676697-77D8-4860-B5FC-A99D8F83EEAF}" destId="{6587AA29-E019-4467-BD8A-18785AF371A3}" srcOrd="2" destOrd="0" presId="urn:microsoft.com/office/officeart/2005/8/layout/hierarchy2"/>
    <dgm:cxn modelId="{6FFB395B-D006-408F-BF8C-9E6B4C5C24E4}" type="presParOf" srcId="{6587AA29-E019-4467-BD8A-18785AF371A3}" destId="{BDC8C477-7A25-4D12-9D4B-A6ACA8BFD6F9}" srcOrd="0" destOrd="0" presId="urn:microsoft.com/office/officeart/2005/8/layout/hierarchy2"/>
    <dgm:cxn modelId="{66D03D5F-47E0-4EAA-A620-153FCD57DBC8}" type="presParOf" srcId="{FC676697-77D8-4860-B5FC-A99D8F83EEAF}" destId="{7CF64C2E-1684-46E3-8E0B-DA998A124288}" srcOrd="3" destOrd="0" presId="urn:microsoft.com/office/officeart/2005/8/layout/hierarchy2"/>
    <dgm:cxn modelId="{0FAF3770-4553-4F85-964A-592CEA8AC5A4}" type="presParOf" srcId="{7CF64C2E-1684-46E3-8E0B-DA998A124288}" destId="{7E75D2BD-A3F4-45DF-BA39-C1BF14A640A7}" srcOrd="0" destOrd="0" presId="urn:microsoft.com/office/officeart/2005/8/layout/hierarchy2"/>
    <dgm:cxn modelId="{21E210AE-AB24-4A78-BCED-FDE4847DB300}" type="presParOf" srcId="{7CF64C2E-1684-46E3-8E0B-DA998A124288}" destId="{E47307B2-62C4-441D-9B78-85A097D91773}" srcOrd="1" destOrd="0" presId="urn:microsoft.com/office/officeart/2005/8/layout/hierarchy2"/>
    <dgm:cxn modelId="{8154F8BD-BDEF-494C-983F-9C9178F40761}" type="presParOf" srcId="{E47307B2-62C4-441D-9B78-85A097D91773}" destId="{6AB38E46-E235-4085-BC5C-4975BBB9519F}" srcOrd="0" destOrd="0" presId="urn:microsoft.com/office/officeart/2005/8/layout/hierarchy2"/>
    <dgm:cxn modelId="{1EDA39D2-05E9-43A6-94C6-4FFE8AB20D49}" type="presParOf" srcId="{6AB38E46-E235-4085-BC5C-4975BBB9519F}" destId="{3F5687E8-E1DB-4AB7-96FD-5B57C666D17B}" srcOrd="0" destOrd="0" presId="urn:microsoft.com/office/officeart/2005/8/layout/hierarchy2"/>
    <dgm:cxn modelId="{A34A7152-7B06-45E9-83A7-DBEF630B1A88}" type="presParOf" srcId="{E47307B2-62C4-441D-9B78-85A097D91773}" destId="{1CABFAB4-60F4-4B23-A128-85F627750A8F}" srcOrd="1" destOrd="0" presId="urn:microsoft.com/office/officeart/2005/8/layout/hierarchy2"/>
    <dgm:cxn modelId="{F0C39077-190A-4394-AA37-DA010A052DEA}" type="presParOf" srcId="{1CABFAB4-60F4-4B23-A128-85F627750A8F}" destId="{1C38D3AD-C211-48AF-AABD-5353068B190F}" srcOrd="0" destOrd="0" presId="urn:microsoft.com/office/officeart/2005/8/layout/hierarchy2"/>
    <dgm:cxn modelId="{53C2B8EE-88AB-48B4-AFAE-2D7FFEF1E05B}" type="presParOf" srcId="{1CABFAB4-60F4-4B23-A128-85F627750A8F}" destId="{596F730B-7EC8-4038-B9F1-96F83CD3D230}" srcOrd="1" destOrd="0" presId="urn:microsoft.com/office/officeart/2005/8/layout/hierarchy2"/>
    <dgm:cxn modelId="{A871FCC8-AAC4-4EF3-82CC-1493521FD3A6}" type="presParOf" srcId="{E47307B2-62C4-441D-9B78-85A097D91773}" destId="{BC067579-41AB-4C02-A63C-AD4B4C6F57E9}" srcOrd="2" destOrd="0" presId="urn:microsoft.com/office/officeart/2005/8/layout/hierarchy2"/>
    <dgm:cxn modelId="{01E3D065-1BB9-45A4-959A-9D38885E4947}" type="presParOf" srcId="{BC067579-41AB-4C02-A63C-AD4B4C6F57E9}" destId="{94587DAC-C3F7-4313-877D-AA71D0660533}" srcOrd="0" destOrd="0" presId="urn:microsoft.com/office/officeart/2005/8/layout/hierarchy2"/>
    <dgm:cxn modelId="{C92DCE04-C214-49F3-B17D-3E1F8BC38E42}" type="presParOf" srcId="{E47307B2-62C4-441D-9B78-85A097D91773}" destId="{E5D56BD9-9D5A-4CAB-9629-A3D21336EA18}" srcOrd="3" destOrd="0" presId="urn:microsoft.com/office/officeart/2005/8/layout/hierarchy2"/>
    <dgm:cxn modelId="{82716B0C-87D2-4D0E-AA08-D364130F8DA5}" type="presParOf" srcId="{E5D56BD9-9D5A-4CAB-9629-A3D21336EA18}" destId="{5CF5C9D7-D5F4-46FD-B842-53B6C9333439}" srcOrd="0" destOrd="0" presId="urn:microsoft.com/office/officeart/2005/8/layout/hierarchy2"/>
    <dgm:cxn modelId="{FC11179E-730F-479F-B768-842AF7D48BA6}" type="presParOf" srcId="{E5D56BD9-9D5A-4CAB-9629-A3D21336EA18}" destId="{D267B730-E2B7-485D-93CB-C2D7DBB9A597}" srcOrd="1" destOrd="0" presId="urn:microsoft.com/office/officeart/2005/8/layout/hierarchy2"/>
    <dgm:cxn modelId="{0EB1AEAB-4BA5-457A-A183-73E684B1C4CA}" type="presParOf" srcId="{FC676697-77D8-4860-B5FC-A99D8F83EEAF}" destId="{92E3D9D9-8B61-4FC5-9FD1-638185BA6F4F}" srcOrd="4" destOrd="0" presId="urn:microsoft.com/office/officeart/2005/8/layout/hierarchy2"/>
    <dgm:cxn modelId="{C8ECBB5B-95CF-4A0D-9F86-14AF41FB3BE6}" type="presParOf" srcId="{92E3D9D9-8B61-4FC5-9FD1-638185BA6F4F}" destId="{64991098-4D89-404A-B9A5-4DFFF7289CFA}" srcOrd="0" destOrd="0" presId="urn:microsoft.com/office/officeart/2005/8/layout/hierarchy2"/>
    <dgm:cxn modelId="{19D868B8-DBCD-452A-8840-FE8872339658}" type="presParOf" srcId="{FC676697-77D8-4860-B5FC-A99D8F83EEAF}" destId="{3F9A2801-D21C-4C21-BE2A-0507B6701803}" srcOrd="5" destOrd="0" presId="urn:microsoft.com/office/officeart/2005/8/layout/hierarchy2"/>
    <dgm:cxn modelId="{95D210F1-31F0-4ECF-BEA7-D5B9E5A01893}" type="presParOf" srcId="{3F9A2801-D21C-4C21-BE2A-0507B6701803}" destId="{3AF7E23D-46AF-45B5-B726-75ADC0EA9A2B}" srcOrd="0" destOrd="0" presId="urn:microsoft.com/office/officeart/2005/8/layout/hierarchy2"/>
    <dgm:cxn modelId="{0544D889-9439-4EDB-83C2-8CE69D4D1AF3}" type="presParOf" srcId="{3F9A2801-D21C-4C21-BE2A-0507B6701803}" destId="{21FAD3C3-D953-42A0-98C5-228CA0B13FEC}" srcOrd="1" destOrd="0" presId="urn:microsoft.com/office/officeart/2005/8/layout/hierarchy2"/>
    <dgm:cxn modelId="{90D32D7F-9CAC-4F31-A2CE-D0DA853EFD2C}" type="presParOf" srcId="{21FAD3C3-D953-42A0-98C5-228CA0B13FEC}" destId="{62E1B77F-0D33-4A96-ACC0-69C0E44B85EF}" srcOrd="0" destOrd="0" presId="urn:microsoft.com/office/officeart/2005/8/layout/hierarchy2"/>
    <dgm:cxn modelId="{D8282196-52B4-4177-8E33-F66A809F377A}" type="presParOf" srcId="{62E1B77F-0D33-4A96-ACC0-69C0E44B85EF}" destId="{B8F46203-B277-4606-82B5-5EC2721495C7}" srcOrd="0" destOrd="0" presId="urn:microsoft.com/office/officeart/2005/8/layout/hierarchy2"/>
    <dgm:cxn modelId="{E4F4B67B-35C3-4B6C-A47C-2D7BC1429C35}" type="presParOf" srcId="{21FAD3C3-D953-42A0-98C5-228CA0B13FEC}" destId="{68FE90E9-1126-41CC-86D2-F06B29440EC9}" srcOrd="1" destOrd="0" presId="urn:microsoft.com/office/officeart/2005/8/layout/hierarchy2"/>
    <dgm:cxn modelId="{64E5AE05-2437-48D3-84BE-D7F1C41E5668}" type="presParOf" srcId="{68FE90E9-1126-41CC-86D2-F06B29440EC9}" destId="{DB30C897-2E4C-4899-B9E5-63C1A16148CE}" srcOrd="0" destOrd="0" presId="urn:microsoft.com/office/officeart/2005/8/layout/hierarchy2"/>
    <dgm:cxn modelId="{BFA5F5B6-E949-4755-80FE-B85AD4648175}" type="presParOf" srcId="{68FE90E9-1126-41CC-86D2-F06B29440EC9}" destId="{A6CBEEF6-B098-4E96-9EB8-1496A8E75513}" srcOrd="1" destOrd="0" presId="urn:microsoft.com/office/officeart/2005/8/layout/hierarchy2"/>
    <dgm:cxn modelId="{97F12550-ADB9-4BBF-936C-7A35C909ECBA}" type="presParOf" srcId="{21FAD3C3-D953-42A0-98C5-228CA0B13FEC}" destId="{F150D743-EEF5-4E7A-AA5D-8846B8056366}" srcOrd="2" destOrd="0" presId="urn:microsoft.com/office/officeart/2005/8/layout/hierarchy2"/>
    <dgm:cxn modelId="{2E17F0E4-9F0D-48DF-9484-C7C1A2AB983B}" type="presParOf" srcId="{F150D743-EEF5-4E7A-AA5D-8846B8056366}" destId="{4B6A26DF-0368-4A66-97BE-C0D144A2DC1D}" srcOrd="0" destOrd="0" presId="urn:microsoft.com/office/officeart/2005/8/layout/hierarchy2"/>
    <dgm:cxn modelId="{930A049C-8B45-419F-9D5F-DC3CB3001713}" type="presParOf" srcId="{21FAD3C3-D953-42A0-98C5-228CA0B13FEC}" destId="{48F1B1FB-39CB-413D-B89C-DA81A3251C18}" srcOrd="3" destOrd="0" presId="urn:microsoft.com/office/officeart/2005/8/layout/hierarchy2"/>
    <dgm:cxn modelId="{368E99BC-67FB-49CF-B0F2-73C9E2F0E949}" type="presParOf" srcId="{48F1B1FB-39CB-413D-B89C-DA81A3251C18}" destId="{9EA9C990-673A-49C5-BA9D-2B25E233BA1C}" srcOrd="0" destOrd="0" presId="urn:microsoft.com/office/officeart/2005/8/layout/hierarchy2"/>
    <dgm:cxn modelId="{82B7D766-D88C-435A-8F5F-B21F38269375}" type="presParOf" srcId="{48F1B1FB-39CB-413D-B89C-DA81A3251C18}" destId="{0982C1EC-9180-49AB-B8C7-90F0FAA837AF}" srcOrd="1" destOrd="0" presId="urn:microsoft.com/office/officeart/2005/8/layout/hierarchy2"/>
    <dgm:cxn modelId="{405B3B25-F5A6-4DE8-ABD1-E06B31D5068D}" type="presParOf" srcId="{FC676697-77D8-4860-B5FC-A99D8F83EEAF}" destId="{9213FA08-899A-415E-8357-F7B1189E5DDF}" srcOrd="6" destOrd="0" presId="urn:microsoft.com/office/officeart/2005/8/layout/hierarchy2"/>
    <dgm:cxn modelId="{5594DC69-5AD8-4D00-91F4-A79EB8F56F27}" type="presParOf" srcId="{9213FA08-899A-415E-8357-F7B1189E5DDF}" destId="{532D5CAD-2358-4548-92B1-FDF92FFF542C}" srcOrd="0" destOrd="0" presId="urn:microsoft.com/office/officeart/2005/8/layout/hierarchy2"/>
    <dgm:cxn modelId="{F1F47BA7-6BA2-4F2D-816F-B3956909E9E1}" type="presParOf" srcId="{FC676697-77D8-4860-B5FC-A99D8F83EEAF}" destId="{44AF82A9-AB4D-40AE-AC12-36F5E5820EA1}" srcOrd="7" destOrd="0" presId="urn:microsoft.com/office/officeart/2005/8/layout/hierarchy2"/>
    <dgm:cxn modelId="{EEA0544A-924C-491A-AACA-33A1B68E885D}" type="presParOf" srcId="{44AF82A9-AB4D-40AE-AC12-36F5E5820EA1}" destId="{0F56D2CF-BAA3-40E3-AC91-E8072088DEFB}" srcOrd="0" destOrd="0" presId="urn:microsoft.com/office/officeart/2005/8/layout/hierarchy2"/>
    <dgm:cxn modelId="{CCD83272-4864-4A7D-9C11-98E1D6B857B2}" type="presParOf" srcId="{44AF82A9-AB4D-40AE-AC12-36F5E5820EA1}" destId="{5699E463-6D89-4ADE-9D79-72E3E6B656AD}" srcOrd="1" destOrd="0" presId="urn:microsoft.com/office/officeart/2005/8/layout/hierarchy2"/>
    <dgm:cxn modelId="{C5586651-1914-4C93-9823-A45F35E8A5C4}" type="presParOf" srcId="{5699E463-6D89-4ADE-9D79-72E3E6B656AD}" destId="{DAEB0606-CB38-4460-93F2-69EB67BBB399}" srcOrd="0" destOrd="0" presId="urn:microsoft.com/office/officeart/2005/8/layout/hierarchy2"/>
    <dgm:cxn modelId="{9F4419B7-19C1-4796-BE9E-D695132C2402}" type="presParOf" srcId="{DAEB0606-CB38-4460-93F2-69EB67BBB399}" destId="{2D6EDB43-F724-412C-8186-760807893C7F}" srcOrd="0" destOrd="0" presId="urn:microsoft.com/office/officeart/2005/8/layout/hierarchy2"/>
    <dgm:cxn modelId="{4797F2F7-6253-4740-A0F2-83AA6A57C66B}" type="presParOf" srcId="{5699E463-6D89-4ADE-9D79-72E3E6B656AD}" destId="{0BA92EE4-8FE5-4E8C-A1E6-2F1AF56FF2A3}" srcOrd="1" destOrd="0" presId="urn:microsoft.com/office/officeart/2005/8/layout/hierarchy2"/>
    <dgm:cxn modelId="{088E615F-9533-4971-84F3-1E58420822A6}" type="presParOf" srcId="{0BA92EE4-8FE5-4E8C-A1E6-2F1AF56FF2A3}" destId="{BEBD0746-1151-44D5-826A-0BAF6293A413}" srcOrd="0" destOrd="0" presId="urn:microsoft.com/office/officeart/2005/8/layout/hierarchy2"/>
    <dgm:cxn modelId="{5C07B295-100F-4ACB-A555-927A563662F3}" type="presParOf" srcId="{0BA92EE4-8FE5-4E8C-A1E6-2F1AF56FF2A3}" destId="{2DC82E0E-920F-4C55-A738-5EF591D32F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49CF6-0D8E-4A71-AD7E-34739AF639A4}">
      <dsp:nvSpPr>
        <dsp:cNvPr id="0" name=""/>
        <dsp:cNvSpPr/>
      </dsp:nvSpPr>
      <dsp:spPr>
        <a:xfrm>
          <a:off x="543791" y="2308881"/>
          <a:ext cx="1601809" cy="800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 guide</a:t>
          </a:r>
          <a:endParaRPr lang="en-US" sz="2500" b="1" kern="1200" dirty="0"/>
        </a:p>
      </dsp:txBody>
      <dsp:txXfrm>
        <a:off x="567249" y="2332339"/>
        <a:ext cx="1554893" cy="753988"/>
      </dsp:txXfrm>
    </dsp:sp>
    <dsp:sp modelId="{CEE4AAE0-37E1-4E2D-8E66-75BF300F0B01}">
      <dsp:nvSpPr>
        <dsp:cNvPr id="0" name=""/>
        <dsp:cNvSpPr/>
      </dsp:nvSpPr>
      <dsp:spPr>
        <a:xfrm rot="17132988">
          <a:off x="1270921" y="1544730"/>
          <a:ext cx="23900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9008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06210" y="1498280"/>
        <a:ext cx="119504" cy="119504"/>
      </dsp:txXfrm>
    </dsp:sp>
    <dsp:sp modelId="{FBB264C8-2F7C-4677-B29D-130DA6996C08}">
      <dsp:nvSpPr>
        <dsp:cNvPr id="0" name=""/>
        <dsp:cNvSpPr/>
      </dsp:nvSpPr>
      <dsp:spPr>
        <a:xfrm>
          <a:off x="2786324" y="6280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Title</a:t>
          </a:r>
          <a:endParaRPr lang="en-US" sz="2400" kern="1200" dirty="0"/>
        </a:p>
      </dsp:txBody>
      <dsp:txXfrm>
        <a:off x="2809782" y="29738"/>
        <a:ext cx="1599952" cy="753988"/>
      </dsp:txXfrm>
    </dsp:sp>
    <dsp:sp modelId="{FBC8AB8E-716A-4D80-B395-14EFBB916371}">
      <dsp:nvSpPr>
        <dsp:cNvPr id="0" name=""/>
        <dsp:cNvSpPr/>
      </dsp:nvSpPr>
      <dsp:spPr>
        <a:xfrm>
          <a:off x="4433193" y="393430"/>
          <a:ext cx="118451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84515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5837" y="377119"/>
        <a:ext cx="59225" cy="59225"/>
      </dsp:txXfrm>
    </dsp:sp>
    <dsp:sp modelId="{270AF570-7829-42C9-B15A-2D19D21703A4}">
      <dsp:nvSpPr>
        <dsp:cNvPr id="0" name=""/>
        <dsp:cNvSpPr/>
      </dsp:nvSpPr>
      <dsp:spPr>
        <a:xfrm>
          <a:off x="5617708" y="6280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a guide for.</a:t>
          </a:r>
          <a:endParaRPr lang="en-US" sz="2000" kern="1200" dirty="0"/>
        </a:p>
      </dsp:txBody>
      <dsp:txXfrm>
        <a:off x="5641166" y="29738"/>
        <a:ext cx="2463375" cy="753988"/>
      </dsp:txXfrm>
    </dsp:sp>
    <dsp:sp modelId="{6587AA29-E019-4467-BD8A-18785AF371A3}">
      <dsp:nvSpPr>
        <dsp:cNvPr id="0" name=""/>
        <dsp:cNvSpPr/>
      </dsp:nvSpPr>
      <dsp:spPr>
        <a:xfrm rot="18289469">
          <a:off x="1904972" y="2235510"/>
          <a:ext cx="112198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21981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37913" y="2220763"/>
        <a:ext cx="56099" cy="56099"/>
      </dsp:txXfrm>
    </dsp:sp>
    <dsp:sp modelId="{7E75D2BD-A3F4-45DF-BA39-C1BF14A640A7}">
      <dsp:nvSpPr>
        <dsp:cNvPr id="0" name=""/>
        <dsp:cNvSpPr/>
      </dsp:nvSpPr>
      <dsp:spPr>
        <a:xfrm>
          <a:off x="2786324" y="1387840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Introduction</a:t>
          </a:r>
          <a:endParaRPr lang="en-US" sz="2400" kern="1200" dirty="0"/>
        </a:p>
      </dsp:txBody>
      <dsp:txXfrm>
        <a:off x="2809782" y="1411298"/>
        <a:ext cx="1599952" cy="753988"/>
      </dsp:txXfrm>
    </dsp:sp>
    <dsp:sp modelId="{6AB38E46-E235-4085-BC5C-4975BBB9519F}">
      <dsp:nvSpPr>
        <dsp:cNvPr id="0" name=""/>
        <dsp:cNvSpPr/>
      </dsp:nvSpPr>
      <dsp:spPr>
        <a:xfrm rot="20325284">
          <a:off x="4390006" y="1544730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3678" y="1526260"/>
        <a:ext cx="63544" cy="63544"/>
      </dsp:txXfrm>
    </dsp:sp>
    <dsp:sp modelId="{1C38D3AD-C211-48AF-AABD-5353068B190F}">
      <dsp:nvSpPr>
        <dsp:cNvPr id="0" name=""/>
        <dsp:cNvSpPr/>
      </dsp:nvSpPr>
      <dsp:spPr>
        <a:xfrm>
          <a:off x="5617708" y="927320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the topic is.</a:t>
          </a:r>
          <a:endParaRPr lang="en-US" sz="2000" kern="1200" dirty="0"/>
        </a:p>
      </dsp:txBody>
      <dsp:txXfrm>
        <a:off x="5641166" y="950778"/>
        <a:ext cx="2463375" cy="753988"/>
      </dsp:txXfrm>
    </dsp:sp>
    <dsp:sp modelId="{BC067579-41AB-4C02-A63C-AD4B4C6F57E9}">
      <dsp:nvSpPr>
        <dsp:cNvPr id="0" name=""/>
        <dsp:cNvSpPr/>
      </dsp:nvSpPr>
      <dsp:spPr>
        <a:xfrm rot="1274716">
          <a:off x="4390006" y="2005250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3678" y="1986781"/>
        <a:ext cx="63544" cy="63544"/>
      </dsp:txXfrm>
    </dsp:sp>
    <dsp:sp modelId="{5CF5C9D7-D5F4-46FD-B842-53B6C9333439}">
      <dsp:nvSpPr>
        <dsp:cNvPr id="0" name=""/>
        <dsp:cNvSpPr/>
      </dsp:nvSpPr>
      <dsp:spPr>
        <a:xfrm>
          <a:off x="5617708" y="1848360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to tell about.</a:t>
          </a:r>
          <a:endParaRPr lang="en-US" sz="2000" kern="1200" dirty="0"/>
        </a:p>
      </dsp:txBody>
      <dsp:txXfrm>
        <a:off x="5641166" y="1871818"/>
        <a:ext cx="2463375" cy="753988"/>
      </dsp:txXfrm>
    </dsp:sp>
    <dsp:sp modelId="{92E3D9D9-8B61-4FC5-9FD1-638185BA6F4F}">
      <dsp:nvSpPr>
        <dsp:cNvPr id="0" name=""/>
        <dsp:cNvSpPr/>
      </dsp:nvSpPr>
      <dsp:spPr>
        <a:xfrm rot="3310531">
          <a:off x="1904972" y="3156551"/>
          <a:ext cx="112198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21981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37913" y="3141804"/>
        <a:ext cx="56099" cy="56099"/>
      </dsp:txXfrm>
    </dsp:sp>
    <dsp:sp modelId="{3AF7E23D-46AF-45B5-B726-75ADC0EA9A2B}">
      <dsp:nvSpPr>
        <dsp:cNvPr id="0" name=""/>
        <dsp:cNvSpPr/>
      </dsp:nvSpPr>
      <dsp:spPr>
        <a:xfrm>
          <a:off x="2786324" y="3229921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Headings</a:t>
          </a:r>
          <a:endParaRPr lang="en-US" sz="2400" kern="1200" dirty="0"/>
        </a:p>
      </dsp:txBody>
      <dsp:txXfrm>
        <a:off x="2809782" y="3253379"/>
        <a:ext cx="1599952" cy="753988"/>
      </dsp:txXfrm>
    </dsp:sp>
    <dsp:sp modelId="{62E1B77F-0D33-4A96-ACC0-69C0E44B85EF}">
      <dsp:nvSpPr>
        <dsp:cNvPr id="0" name=""/>
        <dsp:cNvSpPr/>
      </dsp:nvSpPr>
      <dsp:spPr>
        <a:xfrm rot="20325284">
          <a:off x="4390006" y="3386811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3678" y="3368341"/>
        <a:ext cx="63544" cy="63544"/>
      </dsp:txXfrm>
    </dsp:sp>
    <dsp:sp modelId="{DB30C897-2E4C-4899-B9E5-63C1A16148CE}">
      <dsp:nvSpPr>
        <dsp:cNvPr id="0" name=""/>
        <dsp:cNvSpPr/>
      </dsp:nvSpPr>
      <dsp:spPr>
        <a:xfrm>
          <a:off x="5617708" y="2769401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Should be clear, short.</a:t>
          </a:r>
          <a:endParaRPr lang="en-US" sz="2000" kern="1200" dirty="0"/>
        </a:p>
      </dsp:txBody>
      <dsp:txXfrm>
        <a:off x="5641166" y="2792859"/>
        <a:ext cx="2463375" cy="753988"/>
      </dsp:txXfrm>
    </dsp:sp>
    <dsp:sp modelId="{F150D743-EEF5-4E7A-AA5D-8846B8056366}">
      <dsp:nvSpPr>
        <dsp:cNvPr id="0" name=""/>
        <dsp:cNvSpPr/>
      </dsp:nvSpPr>
      <dsp:spPr>
        <a:xfrm rot="1274716">
          <a:off x="4390006" y="3847331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3678" y="3828861"/>
        <a:ext cx="63544" cy="63544"/>
      </dsp:txXfrm>
    </dsp:sp>
    <dsp:sp modelId="{9EA9C990-673A-49C5-BA9D-2B25E233BA1C}">
      <dsp:nvSpPr>
        <dsp:cNvPr id="0" name=""/>
        <dsp:cNvSpPr/>
      </dsp:nvSpPr>
      <dsp:spPr>
        <a:xfrm>
          <a:off x="5617708" y="3690441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the imperatives.</a:t>
          </a:r>
          <a:endParaRPr lang="en-US" sz="2000" kern="1200" dirty="0"/>
        </a:p>
      </dsp:txBody>
      <dsp:txXfrm>
        <a:off x="5641166" y="3713899"/>
        <a:ext cx="2463375" cy="753988"/>
      </dsp:txXfrm>
    </dsp:sp>
    <dsp:sp modelId="{9213FA08-899A-415E-8357-F7B1189E5DDF}">
      <dsp:nvSpPr>
        <dsp:cNvPr id="0" name=""/>
        <dsp:cNvSpPr/>
      </dsp:nvSpPr>
      <dsp:spPr>
        <a:xfrm rot="4467012">
          <a:off x="1270921" y="3847331"/>
          <a:ext cx="23900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9008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06210" y="3800881"/>
        <a:ext cx="119504" cy="119504"/>
      </dsp:txXfrm>
    </dsp:sp>
    <dsp:sp modelId="{0F56D2CF-BAA3-40E3-AC91-E8072088DEFB}">
      <dsp:nvSpPr>
        <dsp:cNvPr id="0" name=""/>
        <dsp:cNvSpPr/>
      </dsp:nvSpPr>
      <dsp:spPr>
        <a:xfrm>
          <a:off x="2786324" y="4611482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Explain</a:t>
          </a:r>
          <a:endParaRPr lang="en-US" sz="2400" kern="1200" dirty="0"/>
        </a:p>
      </dsp:txBody>
      <dsp:txXfrm>
        <a:off x="2809782" y="4634940"/>
        <a:ext cx="1599952" cy="753988"/>
      </dsp:txXfrm>
    </dsp:sp>
    <dsp:sp modelId="{DAEB0606-CB38-4460-93F2-69EB67BBB399}">
      <dsp:nvSpPr>
        <dsp:cNvPr id="0" name=""/>
        <dsp:cNvSpPr/>
      </dsp:nvSpPr>
      <dsp:spPr>
        <a:xfrm>
          <a:off x="4433193" y="4998631"/>
          <a:ext cx="118451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84515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95837" y="4982321"/>
        <a:ext cx="59225" cy="59225"/>
      </dsp:txXfrm>
    </dsp:sp>
    <dsp:sp modelId="{BEBD0746-1151-44D5-826A-0BAF6293A413}">
      <dsp:nvSpPr>
        <dsp:cNvPr id="0" name=""/>
        <dsp:cNvSpPr/>
      </dsp:nvSpPr>
      <dsp:spPr>
        <a:xfrm>
          <a:off x="5617708" y="4611482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Should be clear and easy to understand.</a:t>
          </a:r>
          <a:endParaRPr lang="en-US" sz="2000" kern="1200" dirty="0"/>
        </a:p>
      </dsp:txBody>
      <dsp:txXfrm>
        <a:off x="5641166" y="4634940"/>
        <a:ext cx="2463375" cy="75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0" y="44183"/>
            <a:ext cx="30574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</a:t>
            </a:r>
            <a:r>
              <a:rPr lang="en-US" sz="1800" b="0" dirty="0" smtClean="0">
                <a:solidFill>
                  <a:schemeClr val="tx1"/>
                </a:solidFill>
              </a:rPr>
              <a:t>3.2: Speaking &amp; Writing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51273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3: Protecting the Environment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8" r:id="rId13"/>
    <p:sldLayoutId id="2147483671" r:id="rId14"/>
    <p:sldLayoutId id="2147483673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9FC13-864D-CFB8-0B9F-D27C40F13D5E}"/>
              </a:ext>
            </a:extLst>
          </p:cNvPr>
          <p:cNvSpPr txBox="1"/>
          <p:nvPr/>
        </p:nvSpPr>
        <p:spPr>
          <a:xfrm>
            <a:off x="5792189" y="3039527"/>
            <a:ext cx="6145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3.2 – Speaking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8820-99DA-D0A1-B479-9AF0B1E89DFB}"/>
              </a:ext>
            </a:extLst>
          </p:cNvPr>
          <p:cNvSpPr/>
          <p:nvPr/>
        </p:nvSpPr>
        <p:spPr>
          <a:xfrm>
            <a:off x="463594" y="312817"/>
            <a:ext cx="1145799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Now, </a:t>
            </a:r>
            <a:r>
              <a:rPr lang="en-US" sz="3200" b="1" i="1" dirty="0" smtClean="0">
                <a:solidFill>
                  <a:srgbClr val="C00000"/>
                </a:solidFill>
              </a:rPr>
              <a:t>choose the best three to four solution.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E793-0914-5FC5-0E85-B1CC6F4BB287}"/>
              </a:ext>
            </a:extLst>
          </p:cNvPr>
          <p:cNvSpPr txBox="1"/>
          <p:nvPr/>
        </p:nvSpPr>
        <p:spPr>
          <a:xfrm>
            <a:off x="369870" y="996831"/>
            <a:ext cx="10728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pairs: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the points on the table below and write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 own idea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E6AC3CA-A808-AD1F-2DA6-612CB02B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88" y="296682"/>
            <a:ext cx="1337197" cy="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352" y="1557736"/>
            <a:ext cx="8306237" cy="40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1046283" y="756829"/>
            <a:ext cx="7537939" cy="5429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450" y="4148785"/>
            <a:ext cx="372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While-Writing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577417" y="2002635"/>
            <a:ext cx="1051129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Now, write </a:t>
            </a:r>
            <a:r>
              <a:rPr lang="en-US" sz="2600" b="1" i="1" dirty="0" smtClean="0">
                <a:solidFill>
                  <a:srgbClr val="0070C0"/>
                </a:solidFill>
                <a:latin typeface="Calibri" panose="020F0502020204030204"/>
              </a:rPr>
              <a:t>a guide 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to make your school greener using the idea you discussed in Speaking.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Use the </a:t>
            </a:r>
            <a:r>
              <a:rPr lang="en-US" sz="2600" b="1" i="1" dirty="0">
                <a:solidFill>
                  <a:srgbClr val="C00000"/>
                </a:solidFill>
                <a:latin typeface="Calibri" panose="020F0502020204030204"/>
              </a:rPr>
              <a:t>Writing Skill box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and your speaking notes to help you. Write </a:t>
            </a: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80 to 100 words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0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206062" y="1334284"/>
            <a:ext cx="117260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Calibri" panose="020F0502020204030204"/>
              </a:rPr>
              <a:t>Writing guides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: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/>
              </a:rPr>
              <a:t>To write a good, simple guide, you should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 smtClean="0">
                <a:solidFill>
                  <a:srgbClr val="0070C0"/>
                </a:solidFill>
                <a:latin typeface="Calibri" panose="020F0502020204030204"/>
              </a:rPr>
              <a:t>Create a title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/>
              </a:rPr>
              <a:t>Tell everyone what this guide is for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 smtClean="0">
                <a:solidFill>
                  <a:srgbClr val="0070C0"/>
                </a:solidFill>
                <a:latin typeface="Calibri" panose="020F0502020204030204"/>
              </a:rPr>
              <a:t>Write an introduction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/>
              </a:rPr>
              <a:t>Tell everyone what topic is and that you are going to tell them how to do it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 smtClean="0">
                <a:solidFill>
                  <a:srgbClr val="0070C0"/>
                </a:solidFill>
                <a:latin typeface="Calibri" panose="020F0502020204030204"/>
              </a:rPr>
              <a:t>Create clear, short headings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/>
              </a:rPr>
              <a:t>Begin each point with a clear heading. Remember to use </a:t>
            </a:r>
            <a:r>
              <a:rPr lang="en-US" sz="2600" b="1" dirty="0" smtClean="0">
                <a:solidFill>
                  <a:srgbClr val="0070C0"/>
                </a:solidFill>
                <a:latin typeface="Calibri" panose="020F0502020204030204"/>
              </a:rPr>
              <a:t>imperatives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 smtClean="0">
                <a:solidFill>
                  <a:srgbClr val="0070C0"/>
                </a:solidFill>
                <a:latin typeface="Calibri" panose="020F0502020204030204"/>
              </a:rPr>
              <a:t>Explain each step</a:t>
            </a:r>
            <a:r>
              <a:rPr lang="en-US" sz="2600" i="1" dirty="0" smtClean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/>
              </a:rPr>
              <a:t>Under your headings, give more information about how to do it or why it’s important. Your sentences should be clear and easy to understand.</a:t>
            </a:r>
            <a:endParaRPr lang="en-US" sz="26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062175" y="4275786"/>
            <a:ext cx="179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1521" y="4855335"/>
            <a:ext cx="216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8073" y="5473521"/>
            <a:ext cx="27560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6698" y="6040192"/>
            <a:ext cx="6529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4581" y="2472744"/>
            <a:ext cx="2112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5492" y="3078051"/>
            <a:ext cx="179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4AD08-DCC0-8D6B-C6DD-FB86E472FFBF}"/>
              </a:ext>
            </a:extLst>
          </p:cNvPr>
          <p:cNvSpPr txBox="1"/>
          <p:nvPr/>
        </p:nvSpPr>
        <p:spPr>
          <a:xfrm>
            <a:off x="540110" y="1902554"/>
            <a:ext cx="1110532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is a structure of a </a:t>
            </a:r>
            <a:r>
              <a:rPr lang="en-US" sz="3900" i="1" dirty="0" smtClean="0">
                <a:solidFill>
                  <a:srgbClr val="0070C0"/>
                </a:solidFill>
                <a:latin typeface="Calibri" panose="020F0502020204030204"/>
              </a:rPr>
              <a:t>guide?</a:t>
            </a:r>
            <a:endParaRPr lang="en-US" sz="3900" i="1" dirty="0">
              <a:solidFill>
                <a:srgbClr val="0070C0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How many sections are there in a </a:t>
            </a:r>
            <a:r>
              <a:rPr lang="en-US" sz="3900" i="1" dirty="0" smtClean="0">
                <a:solidFill>
                  <a:srgbClr val="0070C0"/>
                </a:solidFill>
                <a:latin typeface="Calibri" panose="020F0502020204030204"/>
              </a:rPr>
              <a:t>guide?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 smtClean="0">
                <a:solidFill>
                  <a:srgbClr val="0070C0"/>
                </a:solidFill>
                <a:latin typeface="Calibri" panose="020F0502020204030204"/>
              </a:rPr>
              <a:t>Which part do we have to use imperatives?</a:t>
            </a:r>
            <a:endParaRPr lang="en-US" sz="3900" i="1" dirty="0">
              <a:solidFill>
                <a:srgbClr val="0070C0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do you write in </a:t>
            </a:r>
            <a:r>
              <a:rPr lang="en-US" sz="3900" i="1" dirty="0" smtClean="0">
                <a:solidFill>
                  <a:srgbClr val="0070C0"/>
                </a:solidFill>
                <a:latin typeface="Calibri" panose="020F0502020204030204"/>
              </a:rPr>
              <a:t>a title and introduction?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9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F7CC8-47EC-FD90-5E2E-745114ABCE0F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147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</a:t>
            </a:r>
            <a:r>
              <a:rPr lang="en-US" sz="3600" i="1" dirty="0" smtClean="0">
                <a:solidFill>
                  <a:srgbClr val="0070C0"/>
                </a:solidFill>
              </a:rPr>
              <a:t>guide.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5" y="2240924"/>
            <a:ext cx="9704812" cy="31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931983" y="855327"/>
            <a:ext cx="7450017" cy="536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0258" y="4201539"/>
            <a:ext cx="372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Post-writing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514CA-19A4-7D09-C508-8045E06B3D9A}"/>
              </a:ext>
            </a:extLst>
          </p:cNvPr>
          <p:cNvSpPr/>
          <p:nvPr/>
        </p:nvSpPr>
        <p:spPr>
          <a:xfrm>
            <a:off x="695458" y="754035"/>
            <a:ext cx="1135503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You will have your passages assessed thanks to these criteria: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</a:t>
            </a:r>
            <a:r>
              <a:rPr lang="en-US" sz="3600" i="1" dirty="0" smtClean="0">
                <a:solidFill>
                  <a:srgbClr val="0070C0"/>
                </a:solidFill>
              </a:rPr>
              <a:t>a guide </a:t>
            </a:r>
            <a:r>
              <a:rPr lang="en-US" sz="3600" i="1" dirty="0">
                <a:solidFill>
                  <a:srgbClr val="0070C0"/>
                </a:solidFill>
              </a:rPr>
              <a:t>structure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</a:t>
            </a:r>
            <a:r>
              <a:rPr lang="en-US" sz="3600" i="1" dirty="0" smtClean="0">
                <a:solidFill>
                  <a:srgbClr val="0070C0"/>
                </a:solidFill>
              </a:rPr>
              <a:t>interesting ideas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•	sentence fluency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word </a:t>
            </a:r>
            <a:r>
              <a:rPr lang="en-US" sz="3600" i="1" dirty="0" smtClean="0">
                <a:solidFill>
                  <a:srgbClr val="0070C0"/>
                </a:solidFill>
              </a:rPr>
              <a:t>choice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•</a:t>
            </a:r>
            <a:r>
              <a:rPr lang="en-US" sz="3600" i="1" dirty="0">
                <a:solidFill>
                  <a:srgbClr val="0070C0"/>
                </a:solidFill>
              </a:rPr>
              <a:t>	spelling and </a:t>
            </a:r>
            <a:r>
              <a:rPr lang="en-US" sz="3600" i="1" dirty="0" smtClean="0">
                <a:solidFill>
                  <a:srgbClr val="0070C0"/>
                </a:solidFill>
              </a:rPr>
              <a:t>punctuation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</a:t>
            </a:r>
            <a:r>
              <a:rPr lang="en-US" sz="3600" i="1" dirty="0" smtClean="0">
                <a:solidFill>
                  <a:srgbClr val="0070C0"/>
                </a:solidFill>
              </a:rPr>
              <a:t>easy to understand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446EC-7D2D-AE60-1C5F-B709D6D34D62}"/>
              </a:ext>
            </a:extLst>
          </p:cNvPr>
          <p:cNvSpPr/>
          <p:nvPr/>
        </p:nvSpPr>
        <p:spPr>
          <a:xfrm>
            <a:off x="156518" y="766914"/>
            <a:ext cx="369426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Suggested 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77085-DEEF-0FB7-25F6-485B4DEEEC77}"/>
              </a:ext>
            </a:extLst>
          </p:cNvPr>
          <p:cNvSpPr/>
          <p:nvPr/>
        </p:nvSpPr>
        <p:spPr>
          <a:xfrm>
            <a:off x="4082603" y="541051"/>
            <a:ext cx="7843235" cy="5693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to Make Our School Greener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Our school has many environmental problems. Here</a:t>
            </a:r>
            <a:br>
              <a:rPr lang="en-US" sz="2600" dirty="0"/>
            </a:br>
            <a:r>
              <a:rPr lang="en-US" sz="2600" dirty="0"/>
              <a:t>are some simple things we can do to help our school's</a:t>
            </a:r>
            <a:br>
              <a:rPr lang="en-US" sz="2600" dirty="0"/>
            </a:br>
            <a:r>
              <a:rPr lang="en-US" sz="2600" dirty="0"/>
              <a:t>environment.</a:t>
            </a:r>
            <a:br>
              <a:rPr lang="en-US" sz="2600" dirty="0"/>
            </a:br>
            <a:r>
              <a:rPr lang="en-US" sz="2600" b="1" dirty="0">
                <a:solidFill>
                  <a:srgbClr val="7030A0"/>
                </a:solidFill>
              </a:rPr>
              <a:t>Recycle everything.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We should get more recycling bins and start a recycling</a:t>
            </a:r>
            <a:br>
              <a:rPr lang="en-US" sz="2600" dirty="0"/>
            </a:br>
            <a:r>
              <a:rPr lang="en-US" sz="2600" dirty="0"/>
              <a:t>program. This will help improve land pollution.</a:t>
            </a:r>
            <a:br>
              <a:rPr lang="en-US" sz="2600" dirty="0"/>
            </a:br>
            <a:r>
              <a:rPr lang="en-US" sz="2600" b="1" dirty="0">
                <a:solidFill>
                  <a:srgbClr val="7030A0"/>
                </a:solidFill>
              </a:rPr>
              <a:t>Plant more trees.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We should plant more trees around the </a:t>
            </a:r>
            <a:r>
              <a:rPr lang="en-US" sz="2600" dirty="0" smtClean="0"/>
              <a:t>playground. This will </a:t>
            </a:r>
            <a:r>
              <a:rPr lang="en-US" sz="2600" dirty="0"/>
              <a:t>help reduce air pollution.</a:t>
            </a:r>
            <a:br>
              <a:rPr lang="en-US" sz="2600" dirty="0"/>
            </a:br>
            <a:r>
              <a:rPr lang="en-US" sz="2600" b="1" dirty="0">
                <a:solidFill>
                  <a:srgbClr val="7030A0"/>
                </a:solidFill>
              </a:rPr>
              <a:t>Use less plastic.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We should sell less plastic in our school cafeteria to</a:t>
            </a:r>
            <a:br>
              <a:rPr lang="en-US" sz="2600" dirty="0"/>
            </a:br>
            <a:r>
              <a:rPr lang="en-US" sz="2600" dirty="0"/>
              <a:t>reduce trash. This will help reduce plastic pollution on</a:t>
            </a:r>
            <a:br>
              <a:rPr lang="en-US" sz="2600" dirty="0"/>
            </a:br>
            <a:r>
              <a:rPr lang="en-US" sz="2600" dirty="0"/>
              <a:t>land and in the sea. </a:t>
            </a:r>
            <a:endParaRPr lang="en-US" sz="2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66620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69728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2837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85280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63504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2837" y="54739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C9BB5-2122-7309-5396-D9FF007C7C0B}"/>
              </a:ext>
            </a:extLst>
          </p:cNvPr>
          <p:cNvSpPr/>
          <p:nvPr/>
        </p:nvSpPr>
        <p:spPr>
          <a:xfrm>
            <a:off x="107798" y="622916"/>
            <a:ext cx="19213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How to write a guide?</a:t>
            </a:r>
            <a:endParaRPr lang="en-US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41499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349CF6-0D8E-4A71-AD7E-34739AF6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5349CF6-0D8E-4A71-AD7E-34739AF63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4AAE0-37E1-4E2D-8E66-75BF300F0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EE4AAE0-37E1-4E2D-8E66-75BF300F0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264C8-2F7C-4677-B29D-130DA6996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BB264C8-2F7C-4677-B29D-130DA6996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8AB8E-716A-4D80-B395-14EFBB91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BC8AB8E-716A-4D80-B395-14EFBB916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0AF570-7829-42C9-B15A-2D19D217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70AF570-7829-42C9-B15A-2D19D2170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87AA29-E019-4467-BD8A-18785AF37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587AA29-E019-4467-BD8A-18785AF37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75D2BD-A3F4-45DF-BA39-C1BF14A6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E75D2BD-A3F4-45DF-BA39-C1BF14A64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38E46-E235-4085-BC5C-4975BBB9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AB38E46-E235-4085-BC5C-4975BBB95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8D3AD-C211-48AF-AABD-5353068B1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C38D3AD-C211-48AF-AABD-5353068B1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067579-41AB-4C02-A63C-AD4B4C6F5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C067579-41AB-4C02-A63C-AD4B4C6F5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5C9D7-D5F4-46FD-B842-53B6C9333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CF5C9D7-D5F4-46FD-B842-53B6C9333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3D9D9-8B61-4FC5-9FD1-638185BA6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2E3D9D9-8B61-4FC5-9FD1-638185BA6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F7E23D-46AF-45B5-B726-75ADC0EA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AF7E23D-46AF-45B5-B726-75ADC0EA9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E1B77F-0D33-4A96-ACC0-69C0E44B8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2E1B77F-0D33-4A96-ACC0-69C0E44B8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30C897-2E4C-4899-B9E5-63C1A161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B30C897-2E4C-4899-B9E5-63C1A1614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50D743-EEF5-4E7A-AA5D-8846B8056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150D743-EEF5-4E7A-AA5D-8846B8056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A9C990-673A-49C5-BA9D-2B25E233B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EA9C990-673A-49C5-BA9D-2B25E233B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3FA08-899A-415E-8357-F7B1189E5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213FA08-899A-415E-8357-F7B1189E5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56D2CF-BAA3-40E3-AC91-E8072088D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0F56D2CF-BAA3-40E3-AC91-E8072088D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B0606-CB38-4460-93F2-69EB67BBB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AEB0606-CB38-4460-93F2-69EB67BBB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BD0746-1151-44D5-826A-0BAF6293A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EBD0746-1151-44D5-826A-0BAF6293A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3" y="2243918"/>
            <a:ext cx="1170654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Speaking: </a:t>
            </a:r>
            <a:r>
              <a:rPr lang="en-US" sz="3600" i="1" dirty="0" smtClean="0">
                <a:solidFill>
                  <a:srgbClr val="0070C0"/>
                </a:solidFill>
              </a:rPr>
              <a:t>discuss some ways for your school to be greener.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Writing: How to write a </a:t>
            </a:r>
            <a:r>
              <a:rPr lang="en-US" sz="3600" i="1" dirty="0" smtClean="0">
                <a:solidFill>
                  <a:srgbClr val="0070C0"/>
                </a:solidFill>
              </a:rPr>
              <a:t>guide.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0766" y="1616401"/>
            <a:ext cx="8796271" cy="4175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 smtClean="0">
                <a:solidFill>
                  <a:srgbClr val="0070C0"/>
                </a:solidFill>
              </a:rPr>
              <a:t>- Review </a:t>
            </a:r>
            <a:r>
              <a:rPr lang="en-US" sz="3000" i="1" dirty="0">
                <a:solidFill>
                  <a:srgbClr val="0070C0"/>
                </a:solidFill>
              </a:rPr>
              <a:t>how to write a </a:t>
            </a:r>
            <a:r>
              <a:rPr lang="en-US" sz="3000" i="1" dirty="0" smtClean="0">
                <a:solidFill>
                  <a:srgbClr val="0070C0"/>
                </a:solidFill>
              </a:rPr>
              <a:t>guide.</a:t>
            </a:r>
          </a:p>
          <a:p>
            <a:pPr>
              <a:lnSpc>
                <a:spcPct val="150000"/>
              </a:lnSpc>
            </a:pPr>
            <a:r>
              <a:rPr lang="en-US" sz="3000" i="1" dirty="0" smtClean="0">
                <a:solidFill>
                  <a:srgbClr val="0070C0"/>
                </a:solidFill>
              </a:rPr>
              <a:t>- Finish the writing part. </a:t>
            </a:r>
          </a:p>
          <a:p>
            <a:pPr>
              <a:lnSpc>
                <a:spcPct val="150000"/>
              </a:lnSpc>
            </a:pPr>
            <a:r>
              <a:rPr lang="en-US" sz="3000" i="1" dirty="0" smtClean="0">
                <a:solidFill>
                  <a:srgbClr val="0070C0"/>
                </a:solidFill>
              </a:rPr>
              <a:t>- </a:t>
            </a:r>
            <a:r>
              <a:rPr lang="en-US" sz="3000" i="1" dirty="0">
                <a:solidFill>
                  <a:srgbClr val="0070C0"/>
                </a:solidFill>
              </a:rPr>
              <a:t>Do the exercises in WB: Writing (page </a:t>
            </a:r>
            <a:r>
              <a:rPr lang="en-US" sz="3000" i="1" dirty="0" smtClean="0">
                <a:solidFill>
                  <a:srgbClr val="0070C0"/>
                </a:solidFill>
              </a:rPr>
              <a:t>19).</a:t>
            </a:r>
            <a:endParaRPr lang="en-US" sz="3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i="1" dirty="0" smtClean="0">
                <a:solidFill>
                  <a:srgbClr val="0070C0"/>
                </a:solidFill>
              </a:rPr>
              <a:t>- </a:t>
            </a:r>
            <a:r>
              <a:rPr lang="en-US" sz="3000" i="1" dirty="0">
                <a:solidFill>
                  <a:srgbClr val="0070C0"/>
                </a:solidFill>
              </a:rPr>
              <a:t>Play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- Prepare: Unit </a:t>
            </a:r>
            <a:r>
              <a:rPr lang="en-US" sz="3000" i="1" dirty="0" smtClean="0">
                <a:solidFill>
                  <a:srgbClr val="0070C0"/>
                </a:solidFill>
              </a:rPr>
              <a:t>3 </a:t>
            </a:r>
            <a:r>
              <a:rPr lang="en-US" sz="3000" i="1" dirty="0">
                <a:solidFill>
                  <a:srgbClr val="0070C0"/>
                </a:solidFill>
              </a:rPr>
              <a:t>– Review – page </a:t>
            </a:r>
            <a:r>
              <a:rPr lang="en-US" sz="3000" i="1" dirty="0" smtClean="0">
                <a:solidFill>
                  <a:srgbClr val="0070C0"/>
                </a:solidFill>
              </a:rPr>
              <a:t>90. </a:t>
            </a:r>
            <a:endParaRPr lang="en-US" sz="3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</a:t>
            </a:r>
            <a:r>
              <a:rPr lang="en-US" sz="3600" dirty="0" smtClean="0">
                <a:solidFill>
                  <a:srgbClr val="0070C0"/>
                </a:solidFill>
              </a:rPr>
              <a:t>alk about ways to protect the environment.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write a </a:t>
            </a:r>
            <a:r>
              <a:rPr lang="en-US" sz="3600" dirty="0" smtClean="0">
                <a:solidFill>
                  <a:srgbClr val="0070C0"/>
                </a:solidFill>
              </a:rPr>
              <a:t>guide to make their school greener.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" y="552140"/>
            <a:ext cx="8591340" cy="5726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F223F-8037-9465-4CDE-FC96740C546A}"/>
              </a:ext>
            </a:extLst>
          </p:cNvPr>
          <p:cNvSpPr/>
          <p:nvPr/>
        </p:nvSpPr>
        <p:spPr>
          <a:xfrm>
            <a:off x="333052" y="816896"/>
            <a:ext cx="2176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Match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434082" y="1793320"/>
            <a:ext cx="5709141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If they keep polluting the river</a:t>
            </a:r>
            <a:r>
              <a:rPr lang="en-US" sz="2800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If they keep burning trash</a:t>
            </a:r>
            <a:r>
              <a:rPr lang="en-US" sz="2800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If they continue cutting down trees</a:t>
            </a:r>
            <a:r>
              <a:rPr lang="en-US" sz="2800" dirty="0" smtClean="0"/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6684137" y="1741804"/>
            <a:ext cx="57954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here will have no trees.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</a:t>
            </a:r>
            <a:r>
              <a:rPr lang="en-US" sz="2800" dirty="0" smtClean="0"/>
              <a:t>ll the fish will die.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air will be </a:t>
            </a:r>
            <a:r>
              <a:rPr lang="en-US" sz="2800" dirty="0" smtClean="0"/>
              <a:t>polluted.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97004" y="2434108"/>
            <a:ext cx="1790162" cy="798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56090" y="3232597"/>
            <a:ext cx="2331076" cy="849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769735" y="2434108"/>
            <a:ext cx="914402" cy="1647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756055" y="4625889"/>
            <a:ext cx="10551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/>
              <a:t>Make more sentences using First Conditional.</a:t>
            </a:r>
          </a:p>
        </p:txBody>
      </p:sp>
    </p:spTree>
    <p:extLst>
      <p:ext uri="{BB962C8B-B14F-4D97-AF65-F5344CB8AC3E}">
        <p14:creationId xmlns:p14="http://schemas.microsoft.com/office/powerpoint/2010/main" val="2664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591056"/>
            <a:ext cx="8041823" cy="570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328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7" y="3198307"/>
            <a:ext cx="11691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Discuss some ways for your school to be greener.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8" y="1382004"/>
            <a:ext cx="2127777" cy="13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" y="552955"/>
            <a:ext cx="6572628" cy="6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328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7" y="2151444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So, what do you think our school should do?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8" y="1098668"/>
            <a:ext cx="1395983" cy="8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" y="552955"/>
            <a:ext cx="6572628" cy="6572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27" y="3092670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We should start a recycling program.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383" y="3984121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How can we do it?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327" y="4941035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We should put recycling bins in our school yard.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6622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Share in front of classroom.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7" y="2151444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So, what do you think our school should do?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8" y="1098668"/>
            <a:ext cx="1395983" cy="8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" y="552955"/>
            <a:ext cx="6572628" cy="6572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27" y="3092670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We should start a recycling program.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383" y="3984121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How can we do it?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327" y="4941035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We should put recycling bins in our school yard.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566</Words>
  <Application>Microsoft Office PowerPoint</Application>
  <PresentationFormat>Widescreen</PresentationFormat>
  <Paragraphs>89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29</cp:revision>
  <dcterms:created xsi:type="dcterms:W3CDTF">2023-02-01T04:45:54Z</dcterms:created>
  <dcterms:modified xsi:type="dcterms:W3CDTF">2023-03-28T03:03:34Z</dcterms:modified>
</cp:coreProperties>
</file>