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304" r:id="rId4"/>
    <p:sldId id="257" r:id="rId5"/>
    <p:sldId id="399" r:id="rId6"/>
    <p:sldId id="400" r:id="rId7"/>
    <p:sldId id="397" r:id="rId8"/>
    <p:sldId id="271" r:id="rId9"/>
    <p:sldId id="285" r:id="rId10"/>
    <p:sldId id="286" r:id="rId11"/>
    <p:sldId id="287" r:id="rId12"/>
    <p:sldId id="268" r:id="rId13"/>
    <p:sldId id="269" r:id="rId14"/>
    <p:sldId id="281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CC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2.png"/><Relationship Id="rId17" Type="http://schemas.openxmlformats.org/officeDocument/2006/relationships/image" Target="../media/image18.gif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4.png"/><Relationship Id="rId17" Type="http://schemas.openxmlformats.org/officeDocument/2006/relationships/image" Target="../media/image18.gif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1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49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7513BD-AAB9-4772-BB0B-0061C1EAEA99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6A2C43-A313-4375-A0C5-A19824BE1AE8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BA744A-2442-414F-997E-AD538F5D34AA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2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chemeClr val="bg2"/>
                    </a:solidFill>
                  </a:rPr>
                  <a:t>   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7EA75AF-AADF-4FCE-95BC-915838C55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FD6405-3757-459B-9588-68E4FDEAE256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2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68DDCF-1D25-4EC0-A2B4-0FF7937353C3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? </a:t>
                </a:r>
                <a:r>
                  <a:rPr lang="en-US" sz="2800" b="1" dirty="0">
                    <a:solidFill>
                      <a:schemeClr val="bg2"/>
                    </a:solidFill>
                  </a:rPr>
                  <a:t>2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635D28E-7A00-437A-BD4C-9F7D630FEB72}"/>
                </a:ext>
              </a:extLst>
            </p:cNvPr>
            <p:cNvSpPr/>
            <p:nvPr/>
          </p:nvSpPr>
          <p:spPr>
            <a:xfrm>
              <a:off x="5906210" y="1400175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DE3D63-1084-4B6D-BCA6-3B2FB6CA3D27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211B33DA-DA88-48F7-A035-0E0F07D7C47D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133BF5-6EC5-4753-B7BC-4E84E04FDBAF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54DB10-4F0B-4CB2-BCF3-FD60B7D45B4B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2"/>
                    </a:solidFill>
                  </a:rPr>
                  <a:t>5 6</a:t>
                </a:r>
              </a:p>
              <a:p>
                <a:r>
                  <a:rPr lang="en-US" sz="2800" b="1" dirty="0">
                    <a:solidFill>
                      <a:schemeClr val="bg2"/>
                    </a:solidFill>
                  </a:rPr>
                  <a:t>   7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783EDD-06FD-423C-8C68-2EDACFC82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BE8BDB-4297-4C85-A474-D929F36D2C13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2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7478DF-990A-43E3-B7A2-98C0A8BB6BE4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</a:rPr>
                  <a:t>6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bg2"/>
                    </a:solidFill>
                  </a:rPr>
                  <a:t>6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791968-EAE4-4621-B197-2260AE5A2829}"/>
                </a:ext>
              </a:extLst>
            </p:cNvPr>
            <p:cNvSpPr/>
            <p:nvPr/>
          </p:nvSpPr>
          <p:spPr>
            <a:xfrm>
              <a:off x="6260275" y="356264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+ 58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owchart: Document 8">
            <a:extLst>
              <a:ext uri="{FF2B5EF4-FFF2-40B4-BE49-F238E27FC236}">
                <a16:creationId xmlns:a16="http://schemas.microsoft.com/office/drawing/2014/main" id="{D9D4A411-19F3-4057-9E8B-ED91F513744C}"/>
              </a:ext>
            </a:extLst>
          </p:cNvPr>
          <p:cNvSpPr/>
          <p:nvPr/>
        </p:nvSpPr>
        <p:spPr>
          <a:xfrm flipV="1">
            <a:off x="-39753" y="4706539"/>
            <a:ext cx="12231753" cy="217716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547420-A8C5-40DB-B6DA-57D1E8779389}"/>
              </a:ext>
            </a:extLst>
          </p:cNvPr>
          <p:cNvGrpSpPr/>
          <p:nvPr/>
        </p:nvGrpSpPr>
        <p:grpSpPr>
          <a:xfrm>
            <a:off x="5618743" y="2319172"/>
            <a:ext cx="1545307" cy="2538656"/>
            <a:chOff x="3256962" y="2053487"/>
            <a:chExt cx="1545307" cy="25386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921107-C47F-4C60-81EB-533101DCFA76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CAAA65D-906A-4D26-ABAB-36C8E6E8388D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21165CF-0B13-4DBA-A1EF-A6841781A3EF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C43D7E-E110-474E-965F-EF84F89FF2A8}"/>
              </a:ext>
            </a:extLst>
          </p:cNvPr>
          <p:cNvGrpSpPr/>
          <p:nvPr/>
        </p:nvGrpSpPr>
        <p:grpSpPr>
          <a:xfrm>
            <a:off x="9055161" y="2538312"/>
            <a:ext cx="1545307" cy="2538656"/>
            <a:chOff x="3256962" y="2053487"/>
            <a:chExt cx="1545307" cy="253865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C2722CB-5338-4FA8-92D5-BA3F3E6473C2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AE0FEA-9F98-4706-B04A-4618B76949B5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6984535-ED31-4E64-BE71-467C9C2664F9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B91056-C00B-4081-9DD5-A87951AE2B23}"/>
              </a:ext>
            </a:extLst>
          </p:cNvPr>
          <p:cNvGrpSpPr/>
          <p:nvPr/>
        </p:nvGrpSpPr>
        <p:grpSpPr>
          <a:xfrm>
            <a:off x="2077313" y="2601587"/>
            <a:ext cx="1545307" cy="2538656"/>
            <a:chOff x="3256962" y="2053487"/>
            <a:chExt cx="1545307" cy="25386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9884AA-BA4E-41AC-AE69-D11CECA9B345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D0E61B-A589-42FF-94EA-46BDF955078C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2AEF2C7-90FC-4159-ADAE-4641CA3C1244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072703" y="577513"/>
            <a:ext cx="7742333" cy="947382"/>
            <a:chOff x="-3359380" y="241997"/>
            <a:chExt cx="7605285" cy="11556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7"/>
              <a:ext cx="7605285" cy="1155620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554" y="490467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C115F8-0DD3-4514-BFC5-13BAE10FEC2C}"/>
              </a:ext>
            </a:extLst>
          </p:cNvPr>
          <p:cNvGrpSpPr/>
          <p:nvPr/>
        </p:nvGrpSpPr>
        <p:grpSpPr>
          <a:xfrm>
            <a:off x="2310985" y="2793697"/>
            <a:ext cx="1031587" cy="1651717"/>
            <a:chOff x="2316386" y="2073279"/>
            <a:chExt cx="1031587" cy="165171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92D406-BD2F-43A8-98A7-FACB7F60EC1B}"/>
                </a:ext>
              </a:extLst>
            </p:cNvPr>
            <p:cNvSpPr txBox="1"/>
            <p:nvPr/>
          </p:nvSpPr>
          <p:spPr>
            <a:xfrm>
              <a:off x="2593371" y="2073279"/>
              <a:ext cx="7546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3 6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7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00D690-3A4A-47F3-BC42-9A2A67538A06}"/>
                </a:ext>
              </a:extLst>
            </p:cNvPr>
            <p:cNvCxnSpPr/>
            <p:nvPr/>
          </p:nvCxnSpPr>
          <p:spPr>
            <a:xfrm>
              <a:off x="2432035" y="3130525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E5B254-FCF3-4176-AC13-03720E4F2A1C}"/>
                </a:ext>
              </a:extLst>
            </p:cNvPr>
            <p:cNvSpPr txBox="1"/>
            <p:nvPr/>
          </p:nvSpPr>
          <p:spPr>
            <a:xfrm>
              <a:off x="2316386" y="2389738"/>
              <a:ext cx="346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647EC5-BBFB-470E-B82C-0ECA4F71DA51}"/>
                </a:ext>
              </a:extLst>
            </p:cNvPr>
            <p:cNvSpPr txBox="1"/>
            <p:nvPr/>
          </p:nvSpPr>
          <p:spPr>
            <a:xfrm>
              <a:off x="2551700" y="3140221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4 3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C6BA3-C27E-4669-A624-96FCE1F8EB86}"/>
              </a:ext>
            </a:extLst>
          </p:cNvPr>
          <p:cNvGrpSpPr/>
          <p:nvPr/>
        </p:nvGrpSpPr>
        <p:grpSpPr>
          <a:xfrm>
            <a:off x="5794563" y="2723976"/>
            <a:ext cx="987121" cy="1681813"/>
            <a:chOff x="5788580" y="2048434"/>
            <a:chExt cx="987121" cy="168181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73C6BC-0327-4307-A544-D20362FC0FED}"/>
                </a:ext>
              </a:extLst>
            </p:cNvPr>
            <p:cNvSpPr txBox="1"/>
            <p:nvPr/>
          </p:nvSpPr>
          <p:spPr>
            <a:xfrm>
              <a:off x="6021099" y="2048434"/>
              <a:ext cx="7546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7 6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2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560CAD-C84A-41A1-8476-CCB26581A251}"/>
                </a:ext>
              </a:extLst>
            </p:cNvPr>
            <p:cNvCxnSpPr>
              <a:cxnSpLocks/>
            </p:cNvCxnSpPr>
            <p:nvPr/>
          </p:nvCxnSpPr>
          <p:spPr>
            <a:xfrm>
              <a:off x="5928118" y="3125652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951F27-C990-478A-B6DE-9D22CD9DD7EB}"/>
                </a:ext>
              </a:extLst>
            </p:cNvPr>
            <p:cNvSpPr txBox="1"/>
            <p:nvPr/>
          </p:nvSpPr>
          <p:spPr>
            <a:xfrm>
              <a:off x="5788580" y="2456473"/>
              <a:ext cx="346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748888-5F66-4E2D-B4CA-D9FF6113EE86}"/>
                </a:ext>
              </a:extLst>
            </p:cNvPr>
            <p:cNvSpPr txBox="1"/>
            <p:nvPr/>
          </p:nvSpPr>
          <p:spPr>
            <a:xfrm>
              <a:off x="6017060" y="3145472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7 8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140B65-F826-475A-8844-30146D85568C}"/>
              </a:ext>
            </a:extLst>
          </p:cNvPr>
          <p:cNvGrpSpPr/>
          <p:nvPr/>
        </p:nvGrpSpPr>
        <p:grpSpPr>
          <a:xfrm>
            <a:off x="9177061" y="2867886"/>
            <a:ext cx="995307" cy="1661993"/>
            <a:chOff x="9198873" y="2048434"/>
            <a:chExt cx="995307" cy="16619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72EEDE-426E-4A4D-A18D-5B4D7A46BD9E}"/>
                </a:ext>
              </a:extLst>
            </p:cNvPr>
            <p:cNvSpPr txBox="1"/>
            <p:nvPr/>
          </p:nvSpPr>
          <p:spPr>
            <a:xfrm>
              <a:off x="9432851" y="2048434"/>
              <a:ext cx="7546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1 6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D46E90-7EFF-4433-8FB0-B562E031F647}"/>
                </a:ext>
              </a:extLst>
            </p:cNvPr>
            <p:cNvCxnSpPr>
              <a:cxnSpLocks/>
            </p:cNvCxnSpPr>
            <p:nvPr/>
          </p:nvCxnSpPr>
          <p:spPr>
            <a:xfrm>
              <a:off x="9294123" y="3075412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95E055-5881-4A8D-9459-55691D35BA09}"/>
                </a:ext>
              </a:extLst>
            </p:cNvPr>
            <p:cNvSpPr txBox="1"/>
            <p:nvPr/>
          </p:nvSpPr>
          <p:spPr>
            <a:xfrm>
              <a:off x="9198873" y="2411239"/>
              <a:ext cx="3466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1D7846-6CBD-42C8-A589-35CC18E57143}"/>
                </a:ext>
              </a:extLst>
            </p:cNvPr>
            <p:cNvSpPr txBox="1"/>
            <p:nvPr/>
          </p:nvSpPr>
          <p:spPr>
            <a:xfrm>
              <a:off x="9435891" y="3125652"/>
              <a:ext cx="7582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2 1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60FE4487-C43D-491C-B263-0E80E8A84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3224469" flipV="1">
            <a:off x="2159024" y="3678838"/>
            <a:ext cx="791742" cy="9483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23E948-7BCB-4CEC-B7FF-EB624EB3F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0343509" flipH="1" flipV="1">
            <a:off x="6257109" y="2420660"/>
            <a:ext cx="783678" cy="8752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302B46-2DA9-44C7-8579-44AEDDBDC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1885093" flipV="1">
            <a:off x="9199593" y="2424809"/>
            <a:ext cx="791742" cy="948376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FC53F5-55E6-4AAD-86DF-BF561D5961CB}"/>
              </a:ext>
            </a:extLst>
          </p:cNvPr>
          <p:cNvGrpSpPr/>
          <p:nvPr/>
        </p:nvGrpSpPr>
        <p:grpSpPr>
          <a:xfrm>
            <a:off x="-553925" y="4541189"/>
            <a:ext cx="12745925" cy="2436006"/>
            <a:chOff x="-553925" y="4541189"/>
            <a:chExt cx="12745925" cy="2436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87DBE-1B52-4673-95D7-F8CD1A395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53925" y="4604209"/>
              <a:ext cx="5210710" cy="237298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75E3ACD-2F0B-488C-BDDC-78460908B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8461" y="4604209"/>
              <a:ext cx="5210710" cy="237298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A25FF7F-E792-4332-A3B5-14D0CC98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156" t="-4332" r="20772" b="4332"/>
            <a:stretch/>
          </p:blipFill>
          <p:spPr>
            <a:xfrm>
              <a:off x="7690778" y="4541189"/>
              <a:ext cx="4501222" cy="2372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651 0.2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3625 0.41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7682 0.397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61" b="5761"/>
          <a:stretch/>
        </p:blipFill>
        <p:spPr>
          <a:xfrm>
            <a:off x="744034" y="1755451"/>
            <a:ext cx="11044776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86367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62823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+ 5 = 92 (cm)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746587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92 cm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6"/>
            <a:ext cx="9845951" cy="1081754"/>
            <a:chOff x="462535" y="508824"/>
            <a:chExt cx="9094586" cy="10817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1081754"/>
              <a:chOff x="-2962710" y="246791"/>
              <a:chExt cx="8933134" cy="131952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31952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38941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87 cm.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cm.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47234" y="4790365"/>
            <a:ext cx="7082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2073595"/>
            <a:ext cx="4761416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27 cm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5cm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cm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023460" y="323091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+ 17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271</Words>
  <Application>Microsoft Office PowerPoint</Application>
  <PresentationFormat>Widescreen</PresentationFormat>
  <Paragraphs>69</Paragraphs>
  <Slides>14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HP001 4 hàng</vt:lpstr>
      <vt:lpstr>Tahoma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548</cp:revision>
  <dcterms:created xsi:type="dcterms:W3CDTF">2021-02-20T02:56:00Z</dcterms:created>
  <dcterms:modified xsi:type="dcterms:W3CDTF">2021-10-25T03:39:25Z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