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00"/>
    <a:srgbClr val="FFFF00"/>
    <a:srgbClr val="FF9966"/>
    <a:srgbClr val="93ADFF"/>
    <a:srgbClr val="C7B2EC"/>
    <a:srgbClr val="E9F0A2"/>
    <a:srgbClr val="FF330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9" autoAdjust="0"/>
  </p:normalViewPr>
  <p:slideViewPr>
    <p:cSldViewPr>
      <p:cViewPr varScale="1">
        <p:scale>
          <a:sx n="65" d="100"/>
          <a:sy n="65" d="100"/>
        </p:scale>
        <p:origin x="9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4AF2-CA55-40B6-9B7E-3A76339AF56A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80874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173D7-E7DE-4E83-AC22-A43081F8641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60484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1AF6B-47AE-47C6-8919-AED6759E7731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8455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D3CD-9A99-48DA-8F94-EAE410694B4F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47742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832DD-4517-4D31-B69A-00C9C4469D73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8763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B3054-3930-4732-8716-F5984B744408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16148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E4B99-C1B9-44BC-8E21-A2F328EFA51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51418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EA39-2D3C-4EE5-904D-9D7ECF91CEC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22852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6C6E7-DFE4-41EC-910F-1DA263B2D20D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57623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DEF50-614B-4C17-A7C5-AC7A418A0291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1960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1DE77-B04E-4CC7-ABE1-0945BFC0DE6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5617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 smtClean="0"/>
              <a:t>Clique para editar os estilos de texto do modelo global</a:t>
            </a:r>
          </a:p>
          <a:p>
            <a:pPr lvl="1"/>
            <a:r>
              <a:rPr lang="pt-PT" altLang="en-US" smtClean="0"/>
              <a:t>Segundo nível</a:t>
            </a:r>
          </a:p>
          <a:p>
            <a:pPr lvl="2"/>
            <a:r>
              <a:rPr lang="pt-PT" altLang="en-US" smtClean="0"/>
              <a:t>Terceiro nível</a:t>
            </a:r>
          </a:p>
          <a:p>
            <a:pPr lvl="3"/>
            <a:r>
              <a:rPr lang="pt-PT" altLang="en-US" smtClean="0"/>
              <a:t>Quarto nível</a:t>
            </a:r>
          </a:p>
          <a:p>
            <a:pPr lvl="4"/>
            <a:r>
              <a:rPr lang="pt-PT" alt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DCF51E6-0049-4BA5-9611-4CEB40F6E2A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31800" y="333375"/>
            <a:ext cx="8280400" cy="6191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240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8" name="AutoShape 17"/>
          <p:cNvSpPr>
            <a:spLocks noChangeArrowheads="1"/>
          </p:cNvSpPr>
          <p:nvPr/>
        </p:nvSpPr>
        <p:spPr bwMode="auto">
          <a:xfrm>
            <a:off x="569913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089" name="AutoShape 18"/>
          <p:cNvSpPr>
            <a:spLocks noChangeArrowheads="1"/>
          </p:cNvSpPr>
          <p:nvPr/>
        </p:nvSpPr>
        <p:spPr bwMode="auto">
          <a:xfrm>
            <a:off x="1074738" y="46545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090" name="AutoShape 19"/>
          <p:cNvSpPr>
            <a:spLocks noChangeArrowheads="1"/>
          </p:cNvSpPr>
          <p:nvPr/>
        </p:nvSpPr>
        <p:spPr bwMode="auto">
          <a:xfrm>
            <a:off x="569913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091" name="AutoShape 20"/>
          <p:cNvSpPr>
            <a:spLocks noChangeArrowheads="1"/>
          </p:cNvSpPr>
          <p:nvPr/>
        </p:nvSpPr>
        <p:spPr bwMode="auto">
          <a:xfrm>
            <a:off x="1074738" y="35036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092" name="AutoShape 21"/>
          <p:cNvSpPr>
            <a:spLocks noChangeArrowheads="1"/>
          </p:cNvSpPr>
          <p:nvPr/>
        </p:nvSpPr>
        <p:spPr bwMode="auto">
          <a:xfrm>
            <a:off x="1577975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093" name="AutoShape 23"/>
          <p:cNvSpPr>
            <a:spLocks noChangeArrowheads="1"/>
          </p:cNvSpPr>
          <p:nvPr/>
        </p:nvSpPr>
        <p:spPr bwMode="auto">
          <a:xfrm>
            <a:off x="1577975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094" name="AutoShape 24"/>
          <p:cNvSpPr>
            <a:spLocks noChangeArrowheads="1"/>
          </p:cNvSpPr>
          <p:nvPr/>
        </p:nvSpPr>
        <p:spPr bwMode="auto">
          <a:xfrm>
            <a:off x="2081213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095" name="AutoShape 25"/>
          <p:cNvSpPr>
            <a:spLocks noChangeArrowheads="1"/>
          </p:cNvSpPr>
          <p:nvPr/>
        </p:nvSpPr>
        <p:spPr bwMode="auto">
          <a:xfrm>
            <a:off x="2586038" y="55895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096" name="AutoShape 26"/>
          <p:cNvSpPr>
            <a:spLocks noChangeArrowheads="1"/>
          </p:cNvSpPr>
          <p:nvPr/>
        </p:nvSpPr>
        <p:spPr bwMode="auto">
          <a:xfrm>
            <a:off x="2081213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097" name="AutoShape 27"/>
          <p:cNvSpPr>
            <a:spLocks noChangeArrowheads="1"/>
          </p:cNvSpPr>
          <p:nvPr/>
        </p:nvSpPr>
        <p:spPr bwMode="auto">
          <a:xfrm>
            <a:off x="2586038" y="44386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098" name="AutoShape 28"/>
          <p:cNvSpPr>
            <a:spLocks noChangeArrowheads="1"/>
          </p:cNvSpPr>
          <p:nvPr/>
        </p:nvSpPr>
        <p:spPr bwMode="auto">
          <a:xfrm>
            <a:off x="3089275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099" name="AutoShape 29"/>
          <p:cNvSpPr>
            <a:spLocks noChangeArrowheads="1"/>
          </p:cNvSpPr>
          <p:nvPr/>
        </p:nvSpPr>
        <p:spPr bwMode="auto">
          <a:xfrm>
            <a:off x="3089275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01" name="WordArt 32"/>
          <p:cNvSpPr>
            <a:spLocks noChangeArrowheads="1" noChangeShapeType="1" noTextEdit="1"/>
          </p:cNvSpPr>
          <p:nvPr/>
        </p:nvSpPr>
        <p:spPr bwMode="auto">
          <a:xfrm>
            <a:off x="1655503" y="2069200"/>
            <a:ext cx="5832995" cy="87451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ONG ĐI TÌM VIỆC</a:t>
            </a:r>
            <a:endParaRPr lang="en-US" sz="3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  <p:sp>
        <p:nvSpPr>
          <p:cNvPr id="3104" name="AutoShape 47"/>
          <p:cNvSpPr>
            <a:spLocks noChangeArrowheads="1"/>
          </p:cNvSpPr>
          <p:nvPr/>
        </p:nvSpPr>
        <p:spPr bwMode="auto">
          <a:xfrm>
            <a:off x="898525" y="3933825"/>
            <a:ext cx="865188" cy="792163"/>
          </a:xfrm>
          <a:prstGeom prst="hexagon">
            <a:avLst>
              <a:gd name="adj" fmla="val 27305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05" name="AutoShape 48"/>
          <p:cNvSpPr>
            <a:spLocks noChangeArrowheads="1"/>
          </p:cNvSpPr>
          <p:nvPr/>
        </p:nvSpPr>
        <p:spPr bwMode="auto">
          <a:xfrm>
            <a:off x="2411413" y="4868863"/>
            <a:ext cx="865187" cy="792162"/>
          </a:xfrm>
          <a:prstGeom prst="hexagon">
            <a:avLst>
              <a:gd name="adj" fmla="val 27305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06" name="AutoShape 49"/>
          <p:cNvSpPr>
            <a:spLocks noChangeArrowheads="1"/>
          </p:cNvSpPr>
          <p:nvPr/>
        </p:nvSpPr>
        <p:spPr bwMode="auto">
          <a:xfrm>
            <a:off x="3736975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07" name="AutoShape 50"/>
          <p:cNvSpPr>
            <a:spLocks noChangeArrowheads="1"/>
          </p:cNvSpPr>
          <p:nvPr/>
        </p:nvSpPr>
        <p:spPr bwMode="auto">
          <a:xfrm>
            <a:off x="4241800" y="55895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08" name="AutoShape 51"/>
          <p:cNvSpPr>
            <a:spLocks noChangeArrowheads="1"/>
          </p:cNvSpPr>
          <p:nvPr/>
        </p:nvSpPr>
        <p:spPr bwMode="auto">
          <a:xfrm>
            <a:off x="3736975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09" name="AutoShape 52"/>
          <p:cNvSpPr>
            <a:spLocks noChangeArrowheads="1"/>
          </p:cNvSpPr>
          <p:nvPr/>
        </p:nvSpPr>
        <p:spPr bwMode="auto">
          <a:xfrm>
            <a:off x="4241800" y="44386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10" name="AutoShape 53"/>
          <p:cNvSpPr>
            <a:spLocks noChangeArrowheads="1"/>
          </p:cNvSpPr>
          <p:nvPr/>
        </p:nvSpPr>
        <p:spPr bwMode="auto">
          <a:xfrm>
            <a:off x="4745038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11" name="AutoShape 54"/>
          <p:cNvSpPr>
            <a:spLocks noChangeArrowheads="1"/>
          </p:cNvSpPr>
          <p:nvPr/>
        </p:nvSpPr>
        <p:spPr bwMode="auto">
          <a:xfrm>
            <a:off x="4745038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12" name="AutoShape 55"/>
          <p:cNvSpPr>
            <a:spLocks noChangeArrowheads="1"/>
          </p:cNvSpPr>
          <p:nvPr/>
        </p:nvSpPr>
        <p:spPr bwMode="auto">
          <a:xfrm>
            <a:off x="4067175" y="4868863"/>
            <a:ext cx="865188" cy="792162"/>
          </a:xfrm>
          <a:prstGeom prst="hexagon">
            <a:avLst>
              <a:gd name="adj" fmla="val 27305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13" name="AutoShape 56"/>
          <p:cNvSpPr>
            <a:spLocks noChangeArrowheads="1"/>
          </p:cNvSpPr>
          <p:nvPr/>
        </p:nvSpPr>
        <p:spPr bwMode="auto">
          <a:xfrm>
            <a:off x="5392738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14" name="AutoShape 57"/>
          <p:cNvSpPr>
            <a:spLocks noChangeArrowheads="1"/>
          </p:cNvSpPr>
          <p:nvPr/>
        </p:nvSpPr>
        <p:spPr bwMode="auto">
          <a:xfrm>
            <a:off x="5897563" y="55895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15" name="AutoShape 58"/>
          <p:cNvSpPr>
            <a:spLocks noChangeArrowheads="1"/>
          </p:cNvSpPr>
          <p:nvPr/>
        </p:nvSpPr>
        <p:spPr bwMode="auto">
          <a:xfrm>
            <a:off x="5392738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16" name="AutoShape 59"/>
          <p:cNvSpPr>
            <a:spLocks noChangeArrowheads="1"/>
          </p:cNvSpPr>
          <p:nvPr/>
        </p:nvSpPr>
        <p:spPr bwMode="auto">
          <a:xfrm>
            <a:off x="5897563" y="44386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17" name="AutoShape 60"/>
          <p:cNvSpPr>
            <a:spLocks noChangeArrowheads="1"/>
          </p:cNvSpPr>
          <p:nvPr/>
        </p:nvSpPr>
        <p:spPr bwMode="auto">
          <a:xfrm>
            <a:off x="6400800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18" name="AutoShape 61"/>
          <p:cNvSpPr>
            <a:spLocks noChangeArrowheads="1"/>
          </p:cNvSpPr>
          <p:nvPr/>
        </p:nvSpPr>
        <p:spPr bwMode="auto">
          <a:xfrm>
            <a:off x="6400800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19" name="AutoShape 62"/>
          <p:cNvSpPr>
            <a:spLocks noChangeArrowheads="1"/>
          </p:cNvSpPr>
          <p:nvPr/>
        </p:nvSpPr>
        <p:spPr bwMode="auto">
          <a:xfrm>
            <a:off x="5722938" y="4868863"/>
            <a:ext cx="865187" cy="792162"/>
          </a:xfrm>
          <a:prstGeom prst="hexagon">
            <a:avLst>
              <a:gd name="adj" fmla="val 27305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34" name="AutoShape 77"/>
          <p:cNvSpPr>
            <a:spLocks noChangeArrowheads="1"/>
          </p:cNvSpPr>
          <p:nvPr/>
        </p:nvSpPr>
        <p:spPr bwMode="auto">
          <a:xfrm>
            <a:off x="6875463" y="43656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35" name="AutoShape 78"/>
          <p:cNvSpPr>
            <a:spLocks noChangeArrowheads="1"/>
          </p:cNvSpPr>
          <p:nvPr/>
        </p:nvSpPr>
        <p:spPr bwMode="auto">
          <a:xfrm>
            <a:off x="7380288" y="46529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36" name="AutoShape 79"/>
          <p:cNvSpPr>
            <a:spLocks noChangeArrowheads="1"/>
          </p:cNvSpPr>
          <p:nvPr/>
        </p:nvSpPr>
        <p:spPr bwMode="auto">
          <a:xfrm>
            <a:off x="6875463" y="3789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37" name="AutoShape 80"/>
          <p:cNvSpPr>
            <a:spLocks noChangeArrowheads="1"/>
          </p:cNvSpPr>
          <p:nvPr/>
        </p:nvSpPr>
        <p:spPr bwMode="auto">
          <a:xfrm>
            <a:off x="7380288" y="35020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38" name="AutoShape 81"/>
          <p:cNvSpPr>
            <a:spLocks noChangeArrowheads="1"/>
          </p:cNvSpPr>
          <p:nvPr/>
        </p:nvSpPr>
        <p:spPr bwMode="auto">
          <a:xfrm>
            <a:off x="7883525" y="3789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39" name="AutoShape 82"/>
          <p:cNvSpPr>
            <a:spLocks noChangeArrowheads="1"/>
          </p:cNvSpPr>
          <p:nvPr/>
        </p:nvSpPr>
        <p:spPr bwMode="auto">
          <a:xfrm>
            <a:off x="7883525" y="43656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3140" name="AutoShape 83"/>
          <p:cNvSpPr>
            <a:spLocks noChangeArrowheads="1"/>
          </p:cNvSpPr>
          <p:nvPr/>
        </p:nvSpPr>
        <p:spPr bwMode="auto">
          <a:xfrm>
            <a:off x="7205663" y="3932238"/>
            <a:ext cx="865187" cy="792162"/>
          </a:xfrm>
          <a:prstGeom prst="hexagon">
            <a:avLst>
              <a:gd name="adj" fmla="val 27305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pic>
        <p:nvPicPr>
          <p:cNvPr id="3151" name="Picture 94" descr="occupations_housewife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05263"/>
            <a:ext cx="7207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2" name="Picture 95" descr="crime_police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68863"/>
            <a:ext cx="5937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" name="Picture 96" descr="school_class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941888"/>
            <a:ext cx="7207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" name="Picture 97" descr="occupations_waitress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6" y="4899127"/>
            <a:ext cx="7000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5" name="Picture 98" descr="government_judge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33825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7733">
            <a:off x="378359" y="649034"/>
            <a:ext cx="1532457" cy="153245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736975" y="3048688"/>
            <a:ext cx="1655763" cy="403124"/>
            <a:chOff x="3744119" y="3708066"/>
            <a:chExt cx="1655763" cy="403124"/>
          </a:xfrm>
        </p:grpSpPr>
        <p:sp>
          <p:nvSpPr>
            <p:cNvPr id="3" name="Oval 2"/>
            <p:cNvSpPr/>
            <p:nvPr/>
          </p:nvSpPr>
          <p:spPr>
            <a:xfrm>
              <a:off x="3744119" y="3708066"/>
              <a:ext cx="1655763" cy="4031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hlinkClick r:id="rId13" action="ppaction://hlinksldjump"/>
            </p:cNvPr>
            <p:cNvSpPr txBox="1"/>
            <p:nvPr/>
          </p:nvSpPr>
          <p:spPr>
            <a:xfrm>
              <a:off x="4032250" y="3724962"/>
              <a:ext cx="1043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START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8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95288" y="333375"/>
            <a:ext cx="8280400" cy="6191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240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995738" y="4868863"/>
            <a:ext cx="4392612" cy="863600"/>
          </a:xfrm>
          <a:prstGeom prst="flowChartTerminator">
            <a:avLst/>
          </a:prstGeom>
          <a:solidFill>
            <a:srgbClr val="93ADFF"/>
          </a:solidFill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7263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B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732088" y="19177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C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2227263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A</a:t>
            </a:r>
          </a:p>
        </p:txBody>
      </p:sp>
      <p:sp>
        <p:nvSpPr>
          <p:cNvPr id="12295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2088" y="7667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F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3235325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E</a:t>
            </a:r>
          </a:p>
        </p:txBody>
      </p:sp>
      <p:sp>
        <p:nvSpPr>
          <p:cNvPr id="12297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5325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D</a:t>
            </a:r>
          </a:p>
        </p:txBody>
      </p:sp>
      <p:sp>
        <p:nvSpPr>
          <p:cNvPr id="12298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H</a:t>
            </a:r>
          </a:p>
        </p:txBody>
      </p:sp>
      <p:sp>
        <p:nvSpPr>
          <p:cNvPr id="12299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22780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M</a:t>
            </a:r>
          </a:p>
        </p:txBody>
      </p:sp>
      <p:sp>
        <p:nvSpPr>
          <p:cNvPr id="12300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28543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I</a:t>
            </a:r>
          </a:p>
        </p:txBody>
      </p:sp>
      <p:sp>
        <p:nvSpPr>
          <p:cNvPr id="1230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G</a:t>
            </a:r>
          </a:p>
        </p:txBody>
      </p:sp>
      <p:sp>
        <p:nvSpPr>
          <p:cNvPr id="12302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17033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L</a:t>
            </a:r>
          </a:p>
        </p:txBody>
      </p:sp>
      <p:sp>
        <p:nvSpPr>
          <p:cNvPr id="12303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K</a:t>
            </a:r>
          </a:p>
        </p:txBody>
      </p:sp>
      <p:sp>
        <p:nvSpPr>
          <p:cNvPr id="12304" name="AutoShap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J</a:t>
            </a:r>
          </a:p>
        </p:txBody>
      </p:sp>
      <p:sp>
        <p:nvSpPr>
          <p:cNvPr id="12305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O</a:t>
            </a: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1219200" y="46545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P</a:t>
            </a: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714375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N</a:t>
            </a:r>
          </a:p>
        </p:txBody>
      </p:sp>
      <p:sp>
        <p:nvSpPr>
          <p:cNvPr id="12308" name="AutoShape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35036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S</a:t>
            </a: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1722438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R</a:t>
            </a: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1217613" y="40782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T</a:t>
            </a:r>
          </a:p>
        </p:txBody>
      </p:sp>
      <p:sp>
        <p:nvSpPr>
          <p:cNvPr id="12311" name="AutoShap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Q</a:t>
            </a:r>
          </a:p>
        </p:txBody>
      </p:sp>
      <p:sp>
        <p:nvSpPr>
          <p:cNvPr id="12312" name="AutoShape 2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5675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V</a:t>
            </a:r>
          </a:p>
        </p:txBody>
      </p:sp>
      <p:sp>
        <p:nvSpPr>
          <p:cNvPr id="12313" name="AutoShap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0500" y="55895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W</a:t>
            </a:r>
          </a:p>
        </p:txBody>
      </p:sp>
      <p:sp>
        <p:nvSpPr>
          <p:cNvPr id="12314" name="AutoShape 2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5675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U</a:t>
            </a:r>
          </a:p>
        </p:txBody>
      </p:sp>
      <p:sp>
        <p:nvSpPr>
          <p:cNvPr id="12315" name="AutoShap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0500" y="44386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Z</a:t>
            </a:r>
          </a:p>
        </p:txBody>
      </p:sp>
      <p:sp>
        <p:nvSpPr>
          <p:cNvPr id="12316" name="AutoShape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3738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Y</a:t>
            </a:r>
          </a:p>
        </p:txBody>
      </p:sp>
      <p:sp>
        <p:nvSpPr>
          <p:cNvPr id="12317" name="AutoShape 2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3738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X</a:t>
            </a:r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601345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4284663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4716463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WordArt 35"/>
          <p:cNvSpPr>
            <a:spLocks noChangeArrowheads="1" noChangeShapeType="1" noTextEdit="1"/>
          </p:cNvSpPr>
          <p:nvPr/>
        </p:nvSpPr>
        <p:spPr bwMode="auto">
          <a:xfrm>
            <a:off x="4356100" y="50847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13348" name="WordArt 36"/>
          <p:cNvSpPr>
            <a:spLocks noChangeArrowheads="1" noChangeShapeType="1" noTextEdit="1"/>
          </p:cNvSpPr>
          <p:nvPr/>
        </p:nvSpPr>
        <p:spPr bwMode="auto">
          <a:xfrm>
            <a:off x="4787900" y="5084763"/>
            <a:ext cx="2889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3349" name="WordArt 37"/>
          <p:cNvSpPr>
            <a:spLocks noChangeArrowheads="1" noChangeShapeType="1" noTextEdit="1"/>
          </p:cNvSpPr>
          <p:nvPr/>
        </p:nvSpPr>
        <p:spPr bwMode="auto">
          <a:xfrm>
            <a:off x="6084888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>
            <a:off x="514985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WordArt 41"/>
          <p:cNvSpPr>
            <a:spLocks noChangeArrowheads="1" noChangeShapeType="1" noTextEdit="1"/>
          </p:cNvSpPr>
          <p:nvPr/>
        </p:nvSpPr>
        <p:spPr bwMode="auto">
          <a:xfrm>
            <a:off x="5219700" y="5084763"/>
            <a:ext cx="2889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R</a:t>
            </a:r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>
            <a:off x="558165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WordArt 43"/>
          <p:cNvSpPr>
            <a:spLocks noChangeArrowheads="1" noChangeShapeType="1" noTextEdit="1"/>
          </p:cNvSpPr>
          <p:nvPr/>
        </p:nvSpPr>
        <p:spPr bwMode="auto">
          <a:xfrm>
            <a:off x="5651500" y="5084763"/>
            <a:ext cx="2190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P</a:t>
            </a:r>
          </a:p>
        </p:txBody>
      </p:sp>
      <p:sp>
        <p:nvSpPr>
          <p:cNvPr id="12332" name="Line 46"/>
          <p:cNvSpPr>
            <a:spLocks noChangeShapeType="1"/>
          </p:cNvSpPr>
          <p:nvPr/>
        </p:nvSpPr>
        <p:spPr bwMode="auto">
          <a:xfrm>
            <a:off x="774223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3" name="Line 47"/>
          <p:cNvSpPr>
            <a:spLocks noChangeShapeType="1"/>
          </p:cNvSpPr>
          <p:nvPr/>
        </p:nvSpPr>
        <p:spPr bwMode="auto">
          <a:xfrm>
            <a:off x="644525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0" name="WordArt 48"/>
          <p:cNvSpPr>
            <a:spLocks noChangeArrowheads="1" noChangeShapeType="1" noTextEdit="1"/>
          </p:cNvSpPr>
          <p:nvPr/>
        </p:nvSpPr>
        <p:spPr bwMode="auto">
          <a:xfrm>
            <a:off x="6516688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3361" name="WordArt 49"/>
          <p:cNvSpPr>
            <a:spLocks noChangeArrowheads="1" noChangeShapeType="1" noTextEdit="1"/>
          </p:cNvSpPr>
          <p:nvPr/>
        </p:nvSpPr>
        <p:spPr bwMode="auto">
          <a:xfrm>
            <a:off x="7380288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12336" name="Line 50"/>
          <p:cNvSpPr>
            <a:spLocks noChangeShapeType="1"/>
          </p:cNvSpPr>
          <p:nvPr/>
        </p:nvSpPr>
        <p:spPr bwMode="auto">
          <a:xfrm>
            <a:off x="687863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3" name="WordArt 51"/>
          <p:cNvSpPr>
            <a:spLocks noChangeArrowheads="1" noChangeShapeType="1" noTextEdit="1"/>
          </p:cNvSpPr>
          <p:nvPr/>
        </p:nvSpPr>
        <p:spPr bwMode="auto">
          <a:xfrm>
            <a:off x="6948488" y="5084763"/>
            <a:ext cx="21748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12338" name="Line 52"/>
          <p:cNvSpPr>
            <a:spLocks noChangeShapeType="1"/>
          </p:cNvSpPr>
          <p:nvPr/>
        </p:nvSpPr>
        <p:spPr bwMode="auto">
          <a:xfrm>
            <a:off x="731043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6" name="WordArt 54"/>
          <p:cNvSpPr>
            <a:spLocks noChangeArrowheads="1" noChangeShapeType="1" noTextEdit="1"/>
          </p:cNvSpPr>
          <p:nvPr/>
        </p:nvSpPr>
        <p:spPr bwMode="auto">
          <a:xfrm>
            <a:off x="7812088" y="5084763"/>
            <a:ext cx="2889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R</a:t>
            </a:r>
          </a:p>
        </p:txBody>
      </p:sp>
      <p:pic>
        <p:nvPicPr>
          <p:cNvPr id="12340" name="Picture 55" descr="Carpenter vector happy, Picture #1321248 carpenter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2132013"/>
            <a:ext cx="24606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4171379" y="791583"/>
            <a:ext cx="3801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6600">
                  <a:noFill/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ĐÂY LÀ NGHỀ GÌ?</a:t>
            </a:r>
            <a:endParaRPr lang="en-US" sz="3200" b="1" cap="none" spc="0">
              <a:ln w="6600">
                <a:noFill/>
                <a:prstDash val="solid"/>
              </a:ln>
              <a:solidFill>
                <a:srgbClr val="CC00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WordArt 45"/>
          <p:cNvSpPr>
            <a:spLocks noChangeArrowheads="1" noChangeShapeType="1" noTextEdit="1"/>
          </p:cNvSpPr>
          <p:nvPr/>
        </p:nvSpPr>
        <p:spPr bwMode="auto">
          <a:xfrm rot="21020421">
            <a:off x="2442901" y="3001084"/>
            <a:ext cx="1952017" cy="637375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r>
              <a:rPr lang="en-US" sz="2800" b="1" kern="1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RẤT TỐT!</a:t>
            </a:r>
            <a:endParaRPr lang="en-US" sz="2800" b="1" kern="1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5" name="Picture 46" descr="setas_vermelha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5953407"/>
            <a:ext cx="828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113" flipH="1">
            <a:off x="7558449" y="3987214"/>
            <a:ext cx="902869" cy="902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66"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395288" y="333375"/>
            <a:ext cx="8280400" cy="6191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240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995738" y="4868863"/>
            <a:ext cx="4392612" cy="863600"/>
          </a:xfrm>
          <a:prstGeom prst="flowChartTerminator">
            <a:avLst/>
          </a:prstGeom>
          <a:solidFill>
            <a:srgbClr val="93ADFF"/>
          </a:solidFill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410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7263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B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732088" y="19177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C</a:t>
            </a:r>
          </a:p>
        </p:txBody>
      </p:sp>
      <p:sp>
        <p:nvSpPr>
          <p:cNvPr id="410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7263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A</a:t>
            </a:r>
          </a:p>
        </p:txBody>
      </p:sp>
      <p:sp>
        <p:nvSpPr>
          <p:cNvPr id="410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2088" y="7667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F</a:t>
            </a:r>
          </a:p>
        </p:txBody>
      </p:sp>
      <p:sp>
        <p:nvSpPr>
          <p:cNvPr id="410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5325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E</a:t>
            </a: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3235325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D</a:t>
            </a:r>
          </a:p>
        </p:txBody>
      </p:sp>
      <p:sp>
        <p:nvSpPr>
          <p:cNvPr id="4106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H</a:t>
            </a:r>
          </a:p>
        </p:txBody>
      </p:sp>
      <p:sp>
        <p:nvSpPr>
          <p:cNvPr id="4107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22780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M</a:t>
            </a:r>
          </a:p>
        </p:txBody>
      </p:sp>
      <p:sp>
        <p:nvSpPr>
          <p:cNvPr id="4108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28543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I</a:t>
            </a:r>
          </a:p>
        </p:txBody>
      </p:sp>
      <p:sp>
        <p:nvSpPr>
          <p:cNvPr id="410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G</a:t>
            </a:r>
          </a:p>
        </p:txBody>
      </p:sp>
      <p:sp>
        <p:nvSpPr>
          <p:cNvPr id="4110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17033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L</a:t>
            </a:r>
          </a:p>
        </p:txBody>
      </p:sp>
      <p:sp>
        <p:nvSpPr>
          <p:cNvPr id="4111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K</a:t>
            </a:r>
          </a:p>
        </p:txBody>
      </p:sp>
      <p:sp>
        <p:nvSpPr>
          <p:cNvPr id="4112" name="AutoShap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J</a:t>
            </a: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714375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O</a:t>
            </a:r>
          </a:p>
        </p:txBody>
      </p:sp>
      <p:sp>
        <p:nvSpPr>
          <p:cNvPr id="4114" name="AutoShap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46545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P</a:t>
            </a:r>
          </a:p>
        </p:txBody>
      </p:sp>
      <p:sp>
        <p:nvSpPr>
          <p:cNvPr id="4115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N</a:t>
            </a:r>
          </a:p>
        </p:txBody>
      </p:sp>
      <p:sp>
        <p:nvSpPr>
          <p:cNvPr id="4116" name="AutoShape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35036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S</a:t>
            </a: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1722438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R</a:t>
            </a:r>
          </a:p>
        </p:txBody>
      </p:sp>
      <p:sp>
        <p:nvSpPr>
          <p:cNvPr id="4118" name="AutoShape 22"/>
          <p:cNvSpPr>
            <a:spLocks noChangeArrowheads="1"/>
          </p:cNvSpPr>
          <p:nvPr/>
        </p:nvSpPr>
        <p:spPr bwMode="auto">
          <a:xfrm>
            <a:off x="1217613" y="40782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T</a:t>
            </a:r>
          </a:p>
        </p:txBody>
      </p:sp>
      <p:sp>
        <p:nvSpPr>
          <p:cNvPr id="4119" name="AutoShap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Q</a:t>
            </a:r>
          </a:p>
        </p:txBody>
      </p:sp>
      <p:sp>
        <p:nvSpPr>
          <p:cNvPr id="4120" name="AutoShape 2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5675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V</a:t>
            </a:r>
          </a:p>
        </p:txBody>
      </p:sp>
      <p:sp>
        <p:nvSpPr>
          <p:cNvPr id="4121" name="AutoShap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0500" y="55895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W</a:t>
            </a:r>
          </a:p>
        </p:txBody>
      </p:sp>
      <p:sp>
        <p:nvSpPr>
          <p:cNvPr id="4122" name="AutoShape 2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5675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U</a:t>
            </a:r>
          </a:p>
        </p:txBody>
      </p:sp>
      <p:sp>
        <p:nvSpPr>
          <p:cNvPr id="4123" name="AutoShap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0500" y="44386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Z</a:t>
            </a:r>
          </a:p>
        </p:txBody>
      </p:sp>
      <p:sp>
        <p:nvSpPr>
          <p:cNvPr id="4124" name="AutoShape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3738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Y</a:t>
            </a:r>
          </a:p>
        </p:txBody>
      </p:sp>
      <p:sp>
        <p:nvSpPr>
          <p:cNvPr id="4125" name="AutoShape 2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3738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X</a:t>
            </a:r>
          </a:p>
        </p:txBody>
      </p:sp>
      <p:sp>
        <p:nvSpPr>
          <p:cNvPr id="4128" name="Line 33"/>
          <p:cNvSpPr>
            <a:spLocks noChangeShapeType="1"/>
          </p:cNvSpPr>
          <p:nvPr/>
        </p:nvSpPr>
        <p:spPr bwMode="auto">
          <a:xfrm>
            <a:off x="6227763" y="5445125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9" name="Line 34"/>
          <p:cNvSpPr>
            <a:spLocks noChangeShapeType="1"/>
          </p:cNvSpPr>
          <p:nvPr/>
        </p:nvSpPr>
        <p:spPr bwMode="auto">
          <a:xfrm>
            <a:off x="6659563" y="5445125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0" name="Line 35"/>
          <p:cNvSpPr>
            <a:spLocks noChangeShapeType="1"/>
          </p:cNvSpPr>
          <p:nvPr/>
        </p:nvSpPr>
        <p:spPr bwMode="auto">
          <a:xfrm>
            <a:off x="7091363" y="5445125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1" name="Line 36"/>
          <p:cNvSpPr>
            <a:spLocks noChangeShapeType="1"/>
          </p:cNvSpPr>
          <p:nvPr/>
        </p:nvSpPr>
        <p:spPr bwMode="auto">
          <a:xfrm>
            <a:off x="4930775" y="5445125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2" name="Line 37"/>
          <p:cNvSpPr>
            <a:spLocks noChangeShapeType="1"/>
          </p:cNvSpPr>
          <p:nvPr/>
        </p:nvSpPr>
        <p:spPr bwMode="auto">
          <a:xfrm>
            <a:off x="5362575" y="5445125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3" name="Line 38"/>
          <p:cNvSpPr>
            <a:spLocks noChangeShapeType="1"/>
          </p:cNvSpPr>
          <p:nvPr/>
        </p:nvSpPr>
        <p:spPr bwMode="auto">
          <a:xfrm>
            <a:off x="5794375" y="5445125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5" name="WordArt 39"/>
          <p:cNvSpPr>
            <a:spLocks noChangeArrowheads="1" noChangeShapeType="1" noTextEdit="1"/>
          </p:cNvSpPr>
          <p:nvPr/>
        </p:nvSpPr>
        <p:spPr bwMode="auto">
          <a:xfrm>
            <a:off x="5003800" y="5013325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D</a:t>
            </a:r>
          </a:p>
        </p:txBody>
      </p:sp>
      <p:sp>
        <p:nvSpPr>
          <p:cNvPr id="4136" name="WordArt 40"/>
          <p:cNvSpPr>
            <a:spLocks noChangeArrowheads="1" noChangeShapeType="1" noTextEdit="1"/>
          </p:cNvSpPr>
          <p:nvPr/>
        </p:nvSpPr>
        <p:spPr bwMode="auto">
          <a:xfrm>
            <a:off x="5435600" y="5013325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4137" name="WordArt 41"/>
          <p:cNvSpPr>
            <a:spLocks noChangeArrowheads="1" noChangeShapeType="1" noTextEdit="1"/>
          </p:cNvSpPr>
          <p:nvPr/>
        </p:nvSpPr>
        <p:spPr bwMode="auto">
          <a:xfrm>
            <a:off x="5867400" y="5013325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4138" name="WordArt 42"/>
          <p:cNvSpPr>
            <a:spLocks noChangeArrowheads="1" noChangeShapeType="1" noTextEdit="1"/>
          </p:cNvSpPr>
          <p:nvPr/>
        </p:nvSpPr>
        <p:spPr bwMode="auto">
          <a:xfrm>
            <a:off x="6300788" y="5013325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4139" name="WordArt 43"/>
          <p:cNvSpPr>
            <a:spLocks noChangeArrowheads="1" noChangeShapeType="1" noTextEdit="1"/>
          </p:cNvSpPr>
          <p:nvPr/>
        </p:nvSpPr>
        <p:spPr bwMode="auto">
          <a:xfrm>
            <a:off x="6732588" y="5013325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4140" name="WordArt 44"/>
          <p:cNvSpPr>
            <a:spLocks noChangeArrowheads="1" noChangeShapeType="1" noTextEdit="1"/>
          </p:cNvSpPr>
          <p:nvPr/>
        </p:nvSpPr>
        <p:spPr bwMode="auto">
          <a:xfrm>
            <a:off x="7164388" y="5013325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R</a:t>
            </a:r>
          </a:p>
        </p:txBody>
      </p:sp>
      <p:sp>
        <p:nvSpPr>
          <p:cNvPr id="4141" name="WordArt 45"/>
          <p:cNvSpPr>
            <a:spLocks noChangeArrowheads="1" noChangeShapeType="1" noTextEdit="1"/>
          </p:cNvSpPr>
          <p:nvPr/>
        </p:nvSpPr>
        <p:spPr bwMode="auto">
          <a:xfrm rot="21020421">
            <a:off x="2442901" y="3001084"/>
            <a:ext cx="1952017" cy="637375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r>
              <a:rPr lang="en-US" sz="2800" b="1" kern="1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TUYỆT VỜI!</a:t>
            </a:r>
            <a:endParaRPr lang="en-US" sz="2800" b="1" kern="1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" name="Picture 46" descr="setas_vermelha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5953407"/>
            <a:ext cx="828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1758950"/>
            <a:ext cx="22479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71379" y="791583"/>
            <a:ext cx="3801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6600">
                  <a:noFill/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ĐÂY LÀ NGHỀ GÌ?</a:t>
            </a:r>
            <a:endParaRPr lang="en-US" sz="3200" b="1" cap="none" spc="0">
              <a:ln w="6600">
                <a:noFill/>
                <a:prstDash val="solid"/>
              </a:ln>
              <a:solidFill>
                <a:srgbClr val="CC00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113" flipH="1">
            <a:off x="7558449" y="3987214"/>
            <a:ext cx="902869" cy="902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5288" y="333375"/>
            <a:ext cx="8280400" cy="6191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240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995738" y="4868863"/>
            <a:ext cx="4392612" cy="863600"/>
          </a:xfrm>
          <a:prstGeom prst="flowChartTerminator">
            <a:avLst/>
          </a:prstGeom>
          <a:solidFill>
            <a:srgbClr val="93ADFF"/>
          </a:solidFill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7263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B</a:t>
            </a:r>
          </a:p>
        </p:txBody>
      </p:sp>
      <p:sp>
        <p:nvSpPr>
          <p:cNvPr id="512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2088" y="19177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C</a:t>
            </a:r>
          </a:p>
        </p:txBody>
      </p:sp>
      <p:sp>
        <p:nvSpPr>
          <p:cNvPr id="5126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7263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A</a:t>
            </a:r>
          </a:p>
        </p:txBody>
      </p:sp>
      <p:sp>
        <p:nvSpPr>
          <p:cNvPr id="5127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2088" y="7667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F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235325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E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3235325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D</a:t>
            </a:r>
          </a:p>
        </p:txBody>
      </p:sp>
      <p:sp>
        <p:nvSpPr>
          <p:cNvPr id="5130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H</a:t>
            </a:r>
          </a:p>
        </p:txBody>
      </p:sp>
      <p:sp>
        <p:nvSpPr>
          <p:cNvPr id="5131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22780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M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1219200" y="28543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I</a:t>
            </a:r>
          </a:p>
        </p:txBody>
      </p:sp>
      <p:sp>
        <p:nvSpPr>
          <p:cNvPr id="513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G</a:t>
            </a:r>
          </a:p>
        </p:txBody>
      </p:sp>
      <p:sp>
        <p:nvSpPr>
          <p:cNvPr id="5134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17033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L</a:t>
            </a:r>
          </a:p>
        </p:txBody>
      </p:sp>
      <p:sp>
        <p:nvSpPr>
          <p:cNvPr id="5135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K</a:t>
            </a:r>
          </a:p>
        </p:txBody>
      </p:sp>
      <p:sp>
        <p:nvSpPr>
          <p:cNvPr id="5136" name="AutoShap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J</a:t>
            </a:r>
          </a:p>
        </p:txBody>
      </p:sp>
      <p:sp>
        <p:nvSpPr>
          <p:cNvPr id="5137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O</a:t>
            </a:r>
          </a:p>
        </p:txBody>
      </p:sp>
      <p:sp>
        <p:nvSpPr>
          <p:cNvPr id="5138" name="AutoShap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46545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P</a:t>
            </a:r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714375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N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1219200" y="35036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S</a:t>
            </a:r>
          </a:p>
        </p:txBody>
      </p:sp>
      <p:sp>
        <p:nvSpPr>
          <p:cNvPr id="5141" name="AutoShap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R</a:t>
            </a: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1217613" y="40782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T</a:t>
            </a:r>
          </a:p>
        </p:txBody>
      </p:sp>
      <p:sp>
        <p:nvSpPr>
          <p:cNvPr id="5143" name="AutoShap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Q</a:t>
            </a:r>
          </a:p>
        </p:txBody>
      </p:sp>
      <p:sp>
        <p:nvSpPr>
          <p:cNvPr id="5144" name="AutoShape 2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5675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V</a:t>
            </a:r>
          </a:p>
        </p:txBody>
      </p:sp>
      <p:sp>
        <p:nvSpPr>
          <p:cNvPr id="5145" name="AutoShap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0500" y="55895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W</a:t>
            </a:r>
          </a:p>
        </p:txBody>
      </p:sp>
      <p:sp>
        <p:nvSpPr>
          <p:cNvPr id="5146" name="AutoShape 2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5675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U</a:t>
            </a:r>
          </a:p>
        </p:txBody>
      </p:sp>
      <p:sp>
        <p:nvSpPr>
          <p:cNvPr id="5147" name="AutoShap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0500" y="44386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Z</a:t>
            </a:r>
          </a:p>
        </p:txBody>
      </p:sp>
      <p:sp>
        <p:nvSpPr>
          <p:cNvPr id="5148" name="AutoShape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3738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Y</a:t>
            </a:r>
          </a:p>
        </p:txBody>
      </p:sp>
      <p:sp>
        <p:nvSpPr>
          <p:cNvPr id="5149" name="AutoShape 2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3738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X</a:t>
            </a:r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63007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35"/>
          <p:cNvSpPr>
            <a:spLocks noChangeShapeType="1"/>
          </p:cNvSpPr>
          <p:nvPr/>
        </p:nvSpPr>
        <p:spPr bwMode="auto">
          <a:xfrm>
            <a:off x="457200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36"/>
          <p:cNvSpPr>
            <a:spLocks noChangeShapeType="1"/>
          </p:cNvSpPr>
          <p:nvPr/>
        </p:nvSpPr>
        <p:spPr bwMode="auto">
          <a:xfrm>
            <a:off x="500380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37"/>
          <p:cNvSpPr>
            <a:spLocks noChangeShapeType="1"/>
          </p:cNvSpPr>
          <p:nvPr/>
        </p:nvSpPr>
        <p:spPr bwMode="auto">
          <a:xfrm>
            <a:off x="67325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4643438" y="50847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D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076825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804025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443663" y="5084763"/>
            <a:ext cx="730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I</a:t>
            </a:r>
          </a:p>
        </p:txBody>
      </p:sp>
      <p:sp>
        <p:nvSpPr>
          <p:cNvPr id="5162" name="Line 48"/>
          <p:cNvSpPr>
            <a:spLocks noChangeShapeType="1"/>
          </p:cNvSpPr>
          <p:nvPr/>
        </p:nvSpPr>
        <p:spPr bwMode="auto">
          <a:xfrm>
            <a:off x="54371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5508625" y="5084763"/>
            <a:ext cx="2174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5164" name="Line 52"/>
          <p:cNvSpPr>
            <a:spLocks noChangeShapeType="1"/>
          </p:cNvSpPr>
          <p:nvPr/>
        </p:nvSpPr>
        <p:spPr bwMode="auto">
          <a:xfrm>
            <a:off x="58689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7" name="WordArt 53"/>
          <p:cNvSpPr>
            <a:spLocks noChangeArrowheads="1" noChangeShapeType="1" noTextEdit="1"/>
          </p:cNvSpPr>
          <p:nvPr/>
        </p:nvSpPr>
        <p:spPr bwMode="auto">
          <a:xfrm>
            <a:off x="5940425" y="5084763"/>
            <a:ext cx="2174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5166" name="Line 54"/>
          <p:cNvSpPr>
            <a:spLocks noChangeShapeType="1"/>
          </p:cNvSpPr>
          <p:nvPr/>
        </p:nvSpPr>
        <p:spPr bwMode="auto">
          <a:xfrm>
            <a:off x="71643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9" name="WordArt 55"/>
          <p:cNvSpPr>
            <a:spLocks noChangeArrowheads="1" noChangeShapeType="1" noTextEdit="1"/>
          </p:cNvSpPr>
          <p:nvPr/>
        </p:nvSpPr>
        <p:spPr bwMode="auto">
          <a:xfrm>
            <a:off x="7235825" y="5084763"/>
            <a:ext cx="2174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T</a:t>
            </a:r>
          </a:p>
        </p:txBody>
      </p:sp>
      <p:pic>
        <p:nvPicPr>
          <p:cNvPr id="516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2085975"/>
            <a:ext cx="2528888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4171379" y="791583"/>
            <a:ext cx="3801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6600">
                  <a:noFill/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ĐÂY LÀ NGHỀ GÌ?</a:t>
            </a:r>
            <a:endParaRPr lang="en-US" sz="3200" b="1" cap="none" spc="0">
              <a:ln w="6600">
                <a:noFill/>
                <a:prstDash val="solid"/>
              </a:ln>
              <a:solidFill>
                <a:srgbClr val="CC00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0" name="WordArt 45"/>
          <p:cNvSpPr>
            <a:spLocks noChangeArrowheads="1" noChangeShapeType="1" noTextEdit="1"/>
          </p:cNvSpPr>
          <p:nvPr/>
        </p:nvSpPr>
        <p:spPr bwMode="auto">
          <a:xfrm rot="21020421">
            <a:off x="2442901" y="3001084"/>
            <a:ext cx="1952017" cy="637375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r>
              <a:rPr lang="en-US" sz="2800" b="1" kern="1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RẤT TỐT!</a:t>
            </a:r>
            <a:endParaRPr lang="en-US" sz="2800" b="1" kern="1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1" name="Picture 46" descr="setas_vermelha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5953407"/>
            <a:ext cx="828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113" flipH="1">
            <a:off x="7558449" y="3987214"/>
            <a:ext cx="902869" cy="902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95288" y="333375"/>
            <a:ext cx="8280400" cy="6191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240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995738" y="4868863"/>
            <a:ext cx="4392612" cy="863600"/>
          </a:xfrm>
          <a:prstGeom prst="flowChartTerminator">
            <a:avLst/>
          </a:prstGeom>
          <a:solidFill>
            <a:srgbClr val="93ADFF"/>
          </a:solidFill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27263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B</a:t>
            </a:r>
          </a:p>
        </p:txBody>
      </p:sp>
      <p:sp>
        <p:nvSpPr>
          <p:cNvPr id="614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732088" y="19177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C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227263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A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732088" y="7667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F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235325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E</a:t>
            </a:r>
          </a:p>
        </p:txBody>
      </p:sp>
      <p:sp>
        <p:nvSpPr>
          <p:cNvPr id="6153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5325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D</a:t>
            </a:r>
          </a:p>
        </p:txBody>
      </p:sp>
      <p:sp>
        <p:nvSpPr>
          <p:cNvPr id="6154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4375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H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1219200" y="22780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M</a:t>
            </a:r>
          </a:p>
        </p:txBody>
      </p:sp>
      <p:sp>
        <p:nvSpPr>
          <p:cNvPr id="6156" name="AutoShap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19200" y="28543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I</a:t>
            </a:r>
          </a:p>
        </p:txBody>
      </p:sp>
      <p:sp>
        <p:nvSpPr>
          <p:cNvPr id="6157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4375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G</a:t>
            </a:r>
          </a:p>
        </p:txBody>
      </p:sp>
      <p:sp>
        <p:nvSpPr>
          <p:cNvPr id="6158" name="AutoShape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19200" y="17033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L</a:t>
            </a:r>
          </a:p>
        </p:txBody>
      </p:sp>
      <p:sp>
        <p:nvSpPr>
          <p:cNvPr id="6159" name="AutoShap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22438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K</a:t>
            </a:r>
          </a:p>
        </p:txBody>
      </p:sp>
      <p:sp>
        <p:nvSpPr>
          <p:cNvPr id="6160" name="AutoShape 1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22438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J</a:t>
            </a:r>
          </a:p>
        </p:txBody>
      </p:sp>
      <p:sp>
        <p:nvSpPr>
          <p:cNvPr id="6161" name="AutoShape 1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4375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O</a:t>
            </a:r>
          </a:p>
        </p:txBody>
      </p:sp>
      <p:sp>
        <p:nvSpPr>
          <p:cNvPr id="6162" name="AutoShape 1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19200" y="46545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P</a:t>
            </a:r>
          </a:p>
        </p:txBody>
      </p:sp>
      <p:sp>
        <p:nvSpPr>
          <p:cNvPr id="6163" name="AutoShape 1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4375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N</a:t>
            </a:r>
          </a:p>
        </p:txBody>
      </p:sp>
      <p:sp>
        <p:nvSpPr>
          <p:cNvPr id="6164" name="AutoShape 2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19200" y="35036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S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1722438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R</a:t>
            </a:r>
          </a:p>
        </p:txBody>
      </p:sp>
      <p:sp>
        <p:nvSpPr>
          <p:cNvPr id="6166" name="AutoShape 2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17613" y="40782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T</a:t>
            </a:r>
          </a:p>
        </p:txBody>
      </p:sp>
      <p:sp>
        <p:nvSpPr>
          <p:cNvPr id="6167" name="AutoShape 2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22438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Q</a:t>
            </a:r>
          </a:p>
        </p:txBody>
      </p:sp>
      <p:sp>
        <p:nvSpPr>
          <p:cNvPr id="6168" name="AutoShape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25675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V</a:t>
            </a:r>
          </a:p>
        </p:txBody>
      </p:sp>
      <p:sp>
        <p:nvSpPr>
          <p:cNvPr id="6169" name="AutoShape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730500" y="55895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W</a:t>
            </a:r>
          </a:p>
        </p:txBody>
      </p:sp>
      <p:sp>
        <p:nvSpPr>
          <p:cNvPr id="6170" name="AutoShape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25675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U</a:t>
            </a:r>
          </a:p>
        </p:txBody>
      </p:sp>
      <p:sp>
        <p:nvSpPr>
          <p:cNvPr id="6171" name="AutoShape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730500" y="44386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Z</a:t>
            </a:r>
          </a:p>
        </p:txBody>
      </p:sp>
      <p:sp>
        <p:nvSpPr>
          <p:cNvPr id="6172" name="AutoShape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3738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Y</a:t>
            </a:r>
          </a:p>
        </p:txBody>
      </p:sp>
      <p:sp>
        <p:nvSpPr>
          <p:cNvPr id="6173" name="AutoShape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3738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X</a:t>
            </a:r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6659563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4930775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5362575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7091363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5003800" y="50847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5435600" y="50847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164388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R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6732588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5795963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5867400" y="5084763"/>
            <a:ext cx="2174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R</a:t>
            </a:r>
          </a:p>
        </p:txBody>
      </p:sp>
      <p:sp>
        <p:nvSpPr>
          <p:cNvPr id="6188" name="Line 45"/>
          <p:cNvSpPr>
            <a:spLocks noChangeShapeType="1"/>
          </p:cNvSpPr>
          <p:nvPr/>
        </p:nvSpPr>
        <p:spPr bwMode="auto">
          <a:xfrm>
            <a:off x="6227763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6227763" y="5084763"/>
            <a:ext cx="290512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M</a:t>
            </a:r>
          </a:p>
        </p:txBody>
      </p:sp>
      <p:pic>
        <p:nvPicPr>
          <p:cNvPr id="619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1946275"/>
            <a:ext cx="17907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4171379" y="791583"/>
            <a:ext cx="3801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6600">
                  <a:noFill/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ĐÂY LÀ NGHỀ GÌ?</a:t>
            </a:r>
            <a:endParaRPr lang="en-US" sz="3200" b="1" cap="none" spc="0">
              <a:ln w="6600">
                <a:noFill/>
                <a:prstDash val="solid"/>
              </a:ln>
              <a:solidFill>
                <a:srgbClr val="CC00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8" name="WordArt 45"/>
          <p:cNvSpPr>
            <a:spLocks noChangeArrowheads="1" noChangeShapeType="1" noTextEdit="1"/>
          </p:cNvSpPr>
          <p:nvPr/>
        </p:nvSpPr>
        <p:spPr bwMode="auto">
          <a:xfrm rot="21020421">
            <a:off x="2442901" y="3001084"/>
            <a:ext cx="1952017" cy="637375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r>
              <a:rPr lang="en-US" sz="2800" b="1" kern="1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GIỎI QUÁ!</a:t>
            </a:r>
            <a:endParaRPr lang="en-US" sz="2800" b="1" kern="1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9" name="Picture 46" descr="setas_vermelha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5953407"/>
            <a:ext cx="828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113" flipH="1">
            <a:off x="7558449" y="3987214"/>
            <a:ext cx="902869" cy="902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6"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395288" y="333375"/>
            <a:ext cx="8280400" cy="6191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240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995738" y="4868863"/>
            <a:ext cx="4392612" cy="863600"/>
          </a:xfrm>
          <a:prstGeom prst="flowChartTerminator">
            <a:avLst/>
          </a:prstGeom>
          <a:solidFill>
            <a:srgbClr val="93ADFF"/>
          </a:solidFill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7263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B</a:t>
            </a:r>
          </a:p>
        </p:txBody>
      </p:sp>
      <p:sp>
        <p:nvSpPr>
          <p:cNvPr id="717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2088" y="19177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C</a:t>
            </a:r>
          </a:p>
        </p:txBody>
      </p:sp>
      <p:sp>
        <p:nvSpPr>
          <p:cNvPr id="717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7263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A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732088" y="7667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F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3235325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E</a:t>
            </a:r>
          </a:p>
        </p:txBody>
      </p:sp>
      <p:sp>
        <p:nvSpPr>
          <p:cNvPr id="7177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5325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D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714375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H</a:t>
            </a:r>
          </a:p>
        </p:txBody>
      </p:sp>
      <p:sp>
        <p:nvSpPr>
          <p:cNvPr id="7179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22780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M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1219200" y="28543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I</a:t>
            </a:r>
          </a:p>
        </p:txBody>
      </p:sp>
      <p:sp>
        <p:nvSpPr>
          <p:cNvPr id="718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G</a:t>
            </a:r>
          </a:p>
        </p:txBody>
      </p:sp>
      <p:sp>
        <p:nvSpPr>
          <p:cNvPr id="7182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17033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L</a:t>
            </a:r>
          </a:p>
        </p:txBody>
      </p:sp>
      <p:sp>
        <p:nvSpPr>
          <p:cNvPr id="7183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K</a:t>
            </a:r>
          </a:p>
        </p:txBody>
      </p:sp>
      <p:sp>
        <p:nvSpPr>
          <p:cNvPr id="7184" name="AutoShap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J</a:t>
            </a: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714375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O</a:t>
            </a:r>
          </a:p>
        </p:txBody>
      </p:sp>
      <p:sp>
        <p:nvSpPr>
          <p:cNvPr id="7186" name="AutoShap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46545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P</a:t>
            </a:r>
          </a:p>
        </p:txBody>
      </p:sp>
      <p:sp>
        <p:nvSpPr>
          <p:cNvPr id="7187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N</a:t>
            </a: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1219200" y="35036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S</a:t>
            </a:r>
          </a:p>
        </p:txBody>
      </p:sp>
      <p:sp>
        <p:nvSpPr>
          <p:cNvPr id="7189" name="AutoShap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R</a:t>
            </a:r>
          </a:p>
        </p:txBody>
      </p:sp>
      <p:sp>
        <p:nvSpPr>
          <p:cNvPr id="7190" name="AutoShap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7613" y="40782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T</a:t>
            </a:r>
          </a:p>
        </p:txBody>
      </p:sp>
      <p:sp>
        <p:nvSpPr>
          <p:cNvPr id="7191" name="AutoShap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Q</a:t>
            </a:r>
          </a:p>
        </p:txBody>
      </p:sp>
      <p:sp>
        <p:nvSpPr>
          <p:cNvPr id="7192" name="AutoShape 2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5675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V</a:t>
            </a:r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2730500" y="55895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W</a:t>
            </a: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2225675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U</a:t>
            </a:r>
          </a:p>
        </p:txBody>
      </p:sp>
      <p:sp>
        <p:nvSpPr>
          <p:cNvPr id="7195" name="AutoShap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0500" y="44386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Z</a:t>
            </a:r>
          </a:p>
        </p:txBody>
      </p:sp>
      <p:sp>
        <p:nvSpPr>
          <p:cNvPr id="7196" name="AutoShape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3738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Y</a:t>
            </a:r>
          </a:p>
        </p:txBody>
      </p:sp>
      <p:sp>
        <p:nvSpPr>
          <p:cNvPr id="7197" name="AutoShape 2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3738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X</a:t>
            </a: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60848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435610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478790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65166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4356100" y="50847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4787900" y="5084763"/>
            <a:ext cx="2889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6588125" y="5084763"/>
            <a:ext cx="3619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W</a:t>
            </a:r>
          </a:p>
        </p:txBody>
      </p:sp>
      <p:sp>
        <p:nvSpPr>
          <p:cNvPr id="8231" name="WordArt 39"/>
          <p:cNvSpPr>
            <a:spLocks noChangeArrowheads="1" noChangeShapeType="1" noTextEdit="1"/>
          </p:cNvSpPr>
          <p:nvPr/>
        </p:nvSpPr>
        <p:spPr bwMode="auto">
          <a:xfrm>
            <a:off x="6156325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52212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5" name="WordArt 43"/>
          <p:cNvSpPr>
            <a:spLocks noChangeArrowheads="1" noChangeShapeType="1" noTextEdit="1"/>
          </p:cNvSpPr>
          <p:nvPr/>
        </p:nvSpPr>
        <p:spPr bwMode="auto">
          <a:xfrm>
            <a:off x="5219700" y="50847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U</a:t>
            </a: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56530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7" name="WordArt 45"/>
          <p:cNvSpPr>
            <a:spLocks noChangeArrowheads="1" noChangeShapeType="1" noTextEdit="1"/>
          </p:cNvSpPr>
          <p:nvPr/>
        </p:nvSpPr>
        <p:spPr bwMode="auto">
          <a:xfrm>
            <a:off x="5651500" y="5084763"/>
            <a:ext cx="29051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7214" name="Line 48"/>
          <p:cNvSpPr>
            <a:spLocks noChangeShapeType="1"/>
          </p:cNvSpPr>
          <p:nvPr/>
        </p:nvSpPr>
        <p:spPr bwMode="auto">
          <a:xfrm>
            <a:off x="7813675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1" name="WordArt 49"/>
          <p:cNvSpPr>
            <a:spLocks noChangeArrowheads="1" noChangeShapeType="1" noTextEdit="1"/>
          </p:cNvSpPr>
          <p:nvPr/>
        </p:nvSpPr>
        <p:spPr bwMode="auto">
          <a:xfrm>
            <a:off x="7885113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7216" name="Line 50"/>
          <p:cNvSpPr>
            <a:spLocks noChangeShapeType="1"/>
          </p:cNvSpPr>
          <p:nvPr/>
        </p:nvSpPr>
        <p:spPr bwMode="auto">
          <a:xfrm>
            <a:off x="6950075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" name="WordArt 51"/>
          <p:cNvSpPr>
            <a:spLocks noChangeArrowheads="1" noChangeShapeType="1" noTextEdit="1"/>
          </p:cNvSpPr>
          <p:nvPr/>
        </p:nvSpPr>
        <p:spPr bwMode="auto">
          <a:xfrm>
            <a:off x="7092950" y="5084763"/>
            <a:ext cx="730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I</a:t>
            </a:r>
          </a:p>
        </p:txBody>
      </p:sp>
      <p:sp>
        <p:nvSpPr>
          <p:cNvPr id="7218" name="Line 52"/>
          <p:cNvSpPr>
            <a:spLocks noChangeShapeType="1"/>
          </p:cNvSpPr>
          <p:nvPr/>
        </p:nvSpPr>
        <p:spPr bwMode="auto">
          <a:xfrm>
            <a:off x="7381875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5" name="WordArt 53"/>
          <p:cNvSpPr>
            <a:spLocks noChangeArrowheads="1" noChangeShapeType="1" noTextEdit="1"/>
          </p:cNvSpPr>
          <p:nvPr/>
        </p:nvSpPr>
        <p:spPr bwMode="auto">
          <a:xfrm>
            <a:off x="7451725" y="5084763"/>
            <a:ext cx="2190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F</a:t>
            </a:r>
          </a:p>
        </p:txBody>
      </p:sp>
      <p:pic>
        <p:nvPicPr>
          <p:cNvPr id="7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1631950"/>
            <a:ext cx="21082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4171379" y="791583"/>
            <a:ext cx="3801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6600">
                  <a:noFill/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ĐÂY LÀ NGHỀ GÌ?</a:t>
            </a:r>
            <a:endParaRPr lang="en-US" sz="3200" b="1" cap="none" spc="0">
              <a:ln w="6600">
                <a:noFill/>
                <a:prstDash val="solid"/>
              </a:ln>
              <a:solidFill>
                <a:srgbClr val="CC00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WordArt 45"/>
          <p:cNvSpPr>
            <a:spLocks noChangeArrowheads="1" noChangeShapeType="1" noTextEdit="1"/>
          </p:cNvSpPr>
          <p:nvPr/>
        </p:nvSpPr>
        <p:spPr bwMode="auto">
          <a:xfrm rot="21020421">
            <a:off x="2442901" y="3001084"/>
            <a:ext cx="1952017" cy="637375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r>
              <a:rPr lang="en-US" sz="2800" b="1" kern="1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RẤT GIỎI!</a:t>
            </a:r>
            <a:endParaRPr lang="en-US" sz="2800" b="1" kern="1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5" name="Picture 46" descr="setas_vermelha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5953407"/>
            <a:ext cx="828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113" flipH="1">
            <a:off x="7558449" y="3987214"/>
            <a:ext cx="902869" cy="902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1"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95288" y="333375"/>
            <a:ext cx="8280400" cy="6191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240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995738" y="4868863"/>
            <a:ext cx="4392612" cy="863600"/>
          </a:xfrm>
          <a:prstGeom prst="flowChartTerminator">
            <a:avLst/>
          </a:prstGeom>
          <a:solidFill>
            <a:srgbClr val="93ADFF"/>
          </a:solidFill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7263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B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732088" y="19177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C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227263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A</a:t>
            </a:r>
          </a:p>
        </p:txBody>
      </p:sp>
      <p:sp>
        <p:nvSpPr>
          <p:cNvPr id="8199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2088" y="7667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F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3235325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E</a:t>
            </a:r>
          </a:p>
        </p:txBody>
      </p:sp>
      <p:sp>
        <p:nvSpPr>
          <p:cNvPr id="8201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5325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D</a:t>
            </a:r>
          </a:p>
        </p:txBody>
      </p:sp>
      <p:sp>
        <p:nvSpPr>
          <p:cNvPr id="8202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H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1219200" y="22780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M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1219200" y="28543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I</a:t>
            </a:r>
          </a:p>
        </p:txBody>
      </p:sp>
      <p:sp>
        <p:nvSpPr>
          <p:cNvPr id="820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G</a:t>
            </a: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1219200" y="17033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L</a:t>
            </a:r>
          </a:p>
        </p:txBody>
      </p:sp>
      <p:sp>
        <p:nvSpPr>
          <p:cNvPr id="8207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K</a:t>
            </a:r>
          </a:p>
        </p:txBody>
      </p:sp>
      <p:sp>
        <p:nvSpPr>
          <p:cNvPr id="8208" name="AutoShap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J</a:t>
            </a: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714375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O</a:t>
            </a: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1219200" y="46545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P</a:t>
            </a: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714375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N</a:t>
            </a:r>
          </a:p>
        </p:txBody>
      </p:sp>
      <p:sp>
        <p:nvSpPr>
          <p:cNvPr id="8212" name="AutoShape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35036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S</a:t>
            </a:r>
          </a:p>
        </p:txBody>
      </p:sp>
      <p:sp>
        <p:nvSpPr>
          <p:cNvPr id="8213" name="AutoShap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R</a:t>
            </a:r>
          </a:p>
        </p:txBody>
      </p:sp>
      <p:sp>
        <p:nvSpPr>
          <p:cNvPr id="8214" name="AutoShap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7613" y="40782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T</a:t>
            </a:r>
          </a:p>
        </p:txBody>
      </p:sp>
      <p:sp>
        <p:nvSpPr>
          <p:cNvPr id="8215" name="AutoShap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Q</a:t>
            </a:r>
          </a:p>
        </p:txBody>
      </p:sp>
      <p:sp>
        <p:nvSpPr>
          <p:cNvPr id="8216" name="AutoShape 2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5675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V</a:t>
            </a:r>
          </a:p>
        </p:txBody>
      </p:sp>
      <p:sp>
        <p:nvSpPr>
          <p:cNvPr id="8217" name="AutoShap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0500" y="55895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W</a:t>
            </a: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2225675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U</a:t>
            </a:r>
          </a:p>
        </p:txBody>
      </p:sp>
      <p:sp>
        <p:nvSpPr>
          <p:cNvPr id="8219" name="AutoShap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0500" y="44386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Z</a:t>
            </a:r>
          </a:p>
        </p:txBody>
      </p:sp>
      <p:sp>
        <p:nvSpPr>
          <p:cNvPr id="8220" name="AutoShape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3738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Y</a:t>
            </a:r>
          </a:p>
        </p:txBody>
      </p:sp>
      <p:sp>
        <p:nvSpPr>
          <p:cNvPr id="8221" name="AutoShape 2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3738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X</a:t>
            </a: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60848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435610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478790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65166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WordArt 36"/>
          <p:cNvSpPr>
            <a:spLocks noChangeArrowheads="1" noChangeShapeType="1" noTextEdit="1"/>
          </p:cNvSpPr>
          <p:nvPr/>
        </p:nvSpPr>
        <p:spPr bwMode="auto">
          <a:xfrm>
            <a:off x="4434554" y="5084763"/>
            <a:ext cx="208883" cy="357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P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FF3300"/>
              </a:solidFill>
            </a:endParaRPr>
          </a:p>
        </p:txBody>
      </p:sp>
      <p:sp>
        <p:nvSpPr>
          <p:cNvPr id="9253" name="WordArt 37"/>
          <p:cNvSpPr>
            <a:spLocks noChangeArrowheads="1" noChangeShapeType="1" noTextEdit="1"/>
          </p:cNvSpPr>
          <p:nvPr/>
        </p:nvSpPr>
        <p:spPr bwMode="auto">
          <a:xfrm>
            <a:off x="4866968" y="5084763"/>
            <a:ext cx="208270" cy="357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9254" name="WordArt 38"/>
          <p:cNvSpPr>
            <a:spLocks noChangeArrowheads="1" noChangeShapeType="1" noTextEdit="1"/>
          </p:cNvSpPr>
          <p:nvPr/>
        </p:nvSpPr>
        <p:spPr bwMode="auto">
          <a:xfrm>
            <a:off x="7019925" y="5084763"/>
            <a:ext cx="2889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M</a:t>
            </a:r>
          </a:p>
        </p:txBody>
      </p:sp>
      <p:sp>
        <p:nvSpPr>
          <p:cNvPr id="9255" name="WordArt 39"/>
          <p:cNvSpPr>
            <a:spLocks noChangeArrowheads="1" noChangeShapeType="1" noTextEdit="1"/>
          </p:cNvSpPr>
          <p:nvPr/>
        </p:nvSpPr>
        <p:spPr bwMode="auto">
          <a:xfrm>
            <a:off x="6588125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52212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9" name="WordArt 43"/>
          <p:cNvSpPr>
            <a:spLocks noChangeArrowheads="1" noChangeShapeType="1" noTextEdit="1"/>
          </p:cNvSpPr>
          <p:nvPr/>
        </p:nvSpPr>
        <p:spPr bwMode="auto">
          <a:xfrm>
            <a:off x="5292725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L</a:t>
            </a:r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56530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1" name="WordArt 45"/>
          <p:cNvSpPr>
            <a:spLocks noChangeArrowheads="1" noChangeShapeType="1" noTextEdit="1"/>
          </p:cNvSpPr>
          <p:nvPr/>
        </p:nvSpPr>
        <p:spPr bwMode="auto">
          <a:xfrm>
            <a:off x="6156325" y="5084763"/>
            <a:ext cx="2190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7813675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3" name="WordArt 47"/>
          <p:cNvSpPr>
            <a:spLocks noChangeArrowheads="1" noChangeShapeType="1" noTextEdit="1"/>
          </p:cNvSpPr>
          <p:nvPr/>
        </p:nvSpPr>
        <p:spPr bwMode="auto">
          <a:xfrm>
            <a:off x="7885113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>
            <a:off x="6950075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5" name="WordArt 49"/>
          <p:cNvSpPr>
            <a:spLocks noChangeArrowheads="1" noChangeShapeType="1" noTextEdit="1"/>
          </p:cNvSpPr>
          <p:nvPr/>
        </p:nvSpPr>
        <p:spPr bwMode="auto">
          <a:xfrm>
            <a:off x="5795963" y="5084763"/>
            <a:ext cx="730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I</a:t>
            </a:r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>
            <a:off x="7381875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" name="WordArt 51"/>
          <p:cNvSpPr>
            <a:spLocks noChangeArrowheads="1" noChangeShapeType="1" noTextEdit="1"/>
          </p:cNvSpPr>
          <p:nvPr/>
        </p:nvSpPr>
        <p:spPr bwMode="auto">
          <a:xfrm>
            <a:off x="7451725" y="5084763"/>
            <a:ext cx="2190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A</a:t>
            </a:r>
          </a:p>
        </p:txBody>
      </p:sp>
      <p:pic>
        <p:nvPicPr>
          <p:cNvPr id="824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1638300"/>
            <a:ext cx="21431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4171379" y="791583"/>
            <a:ext cx="3801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6600">
                  <a:noFill/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ĐÂY LÀ NGHỀ GÌ?</a:t>
            </a:r>
            <a:endParaRPr lang="en-US" sz="3200" b="1" cap="none" spc="0">
              <a:ln w="6600">
                <a:noFill/>
                <a:prstDash val="solid"/>
              </a:ln>
              <a:solidFill>
                <a:srgbClr val="CC00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WordArt 45"/>
          <p:cNvSpPr>
            <a:spLocks noChangeArrowheads="1" noChangeShapeType="1" noTextEdit="1"/>
          </p:cNvSpPr>
          <p:nvPr/>
        </p:nvSpPr>
        <p:spPr bwMode="auto">
          <a:xfrm rot="21020421">
            <a:off x="2442901" y="3001084"/>
            <a:ext cx="1952017" cy="637375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r>
              <a:rPr lang="en-US" sz="2800" b="1" kern="1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TUYỆT VỜI!</a:t>
            </a:r>
            <a:endParaRPr lang="en-US" sz="2800" b="1" kern="1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5" name="Picture 46" descr="setas_vermelha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5953407"/>
            <a:ext cx="828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113" flipH="1">
            <a:off x="7558449" y="3987214"/>
            <a:ext cx="902869" cy="902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3"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395288" y="333375"/>
            <a:ext cx="8280400" cy="6191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240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995738" y="4868863"/>
            <a:ext cx="4392612" cy="863600"/>
          </a:xfrm>
          <a:prstGeom prst="flowChartTerminator">
            <a:avLst/>
          </a:prstGeom>
          <a:solidFill>
            <a:srgbClr val="93ADFF"/>
          </a:solidFill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7263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B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732088" y="19177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C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227263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A</a:t>
            </a:r>
          </a:p>
        </p:txBody>
      </p:sp>
      <p:sp>
        <p:nvSpPr>
          <p:cNvPr id="922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2088" y="7667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F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235325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E</a:t>
            </a:r>
          </a:p>
        </p:txBody>
      </p:sp>
      <p:sp>
        <p:nvSpPr>
          <p:cNvPr id="9225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5325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D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714375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H</a:t>
            </a:r>
          </a:p>
        </p:txBody>
      </p:sp>
      <p:sp>
        <p:nvSpPr>
          <p:cNvPr id="9227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22780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M</a:t>
            </a:r>
          </a:p>
        </p:txBody>
      </p:sp>
      <p:sp>
        <p:nvSpPr>
          <p:cNvPr id="9228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28543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I</a:t>
            </a:r>
          </a:p>
        </p:txBody>
      </p:sp>
      <p:sp>
        <p:nvSpPr>
          <p:cNvPr id="922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G</a:t>
            </a:r>
          </a:p>
        </p:txBody>
      </p:sp>
      <p:sp>
        <p:nvSpPr>
          <p:cNvPr id="9230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17033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L</a:t>
            </a:r>
          </a:p>
        </p:txBody>
      </p:sp>
      <p:sp>
        <p:nvSpPr>
          <p:cNvPr id="9231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K</a:t>
            </a:r>
          </a:p>
        </p:txBody>
      </p:sp>
      <p:sp>
        <p:nvSpPr>
          <p:cNvPr id="9232" name="AutoShap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J</a:t>
            </a:r>
          </a:p>
        </p:txBody>
      </p:sp>
      <p:sp>
        <p:nvSpPr>
          <p:cNvPr id="9233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O</a:t>
            </a:r>
          </a:p>
        </p:txBody>
      </p:sp>
      <p:sp>
        <p:nvSpPr>
          <p:cNvPr id="9234" name="AutoShap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46545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P</a:t>
            </a:r>
          </a:p>
        </p:txBody>
      </p:sp>
      <p:sp>
        <p:nvSpPr>
          <p:cNvPr id="9235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N</a:t>
            </a:r>
          </a:p>
        </p:txBody>
      </p:sp>
      <p:sp>
        <p:nvSpPr>
          <p:cNvPr id="9236" name="AutoShape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35036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S</a:t>
            </a: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1722438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R</a:t>
            </a:r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1217613" y="40782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T</a:t>
            </a:r>
          </a:p>
        </p:txBody>
      </p:sp>
      <p:sp>
        <p:nvSpPr>
          <p:cNvPr id="9239" name="AutoShap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Q</a:t>
            </a:r>
          </a:p>
        </p:txBody>
      </p:sp>
      <p:sp>
        <p:nvSpPr>
          <p:cNvPr id="9240" name="AutoShape 2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5675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V</a:t>
            </a:r>
          </a:p>
        </p:txBody>
      </p:sp>
      <p:sp>
        <p:nvSpPr>
          <p:cNvPr id="9241" name="AutoShap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0500" y="55895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W</a:t>
            </a:r>
          </a:p>
        </p:txBody>
      </p:sp>
      <p:sp>
        <p:nvSpPr>
          <p:cNvPr id="9242" name="AutoShape 26"/>
          <p:cNvSpPr>
            <a:spLocks noChangeArrowheads="1"/>
          </p:cNvSpPr>
          <p:nvPr/>
        </p:nvSpPr>
        <p:spPr bwMode="auto">
          <a:xfrm>
            <a:off x="2225675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U</a:t>
            </a:r>
          </a:p>
        </p:txBody>
      </p:sp>
      <p:sp>
        <p:nvSpPr>
          <p:cNvPr id="9243" name="AutoShap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0500" y="44386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Z</a:t>
            </a:r>
          </a:p>
        </p:txBody>
      </p:sp>
      <p:sp>
        <p:nvSpPr>
          <p:cNvPr id="9244" name="AutoShape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3738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Y</a:t>
            </a:r>
          </a:p>
        </p:txBody>
      </p:sp>
      <p:sp>
        <p:nvSpPr>
          <p:cNvPr id="9245" name="AutoShape 2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3738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X</a:t>
            </a: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565150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5"/>
          <p:cNvSpPr>
            <a:spLocks noChangeShapeType="1"/>
          </p:cNvSpPr>
          <p:nvPr/>
        </p:nvSpPr>
        <p:spPr bwMode="auto">
          <a:xfrm>
            <a:off x="608330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WordArt 38"/>
          <p:cNvSpPr>
            <a:spLocks noChangeArrowheads="1" noChangeShapeType="1" noTextEdit="1"/>
          </p:cNvSpPr>
          <p:nvPr/>
        </p:nvSpPr>
        <p:spPr bwMode="auto">
          <a:xfrm>
            <a:off x="6588125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10279" name="WordArt 39"/>
          <p:cNvSpPr>
            <a:spLocks noChangeArrowheads="1" noChangeShapeType="1" noTextEdit="1"/>
          </p:cNvSpPr>
          <p:nvPr/>
        </p:nvSpPr>
        <p:spPr bwMode="auto">
          <a:xfrm>
            <a:off x="5292725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9254" name="Line 42"/>
          <p:cNvSpPr>
            <a:spLocks noChangeShapeType="1"/>
          </p:cNvSpPr>
          <p:nvPr/>
        </p:nvSpPr>
        <p:spPr bwMode="auto">
          <a:xfrm>
            <a:off x="478790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3" name="WordArt 43"/>
          <p:cNvSpPr>
            <a:spLocks noChangeArrowheads="1" noChangeShapeType="1" noTextEdit="1"/>
          </p:cNvSpPr>
          <p:nvPr/>
        </p:nvSpPr>
        <p:spPr bwMode="auto">
          <a:xfrm>
            <a:off x="4787900" y="5084763"/>
            <a:ext cx="2889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9256" name="Line 44"/>
          <p:cNvSpPr>
            <a:spLocks noChangeShapeType="1"/>
          </p:cNvSpPr>
          <p:nvPr/>
        </p:nvSpPr>
        <p:spPr bwMode="auto">
          <a:xfrm>
            <a:off x="521970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5" name="WordArt 45"/>
          <p:cNvSpPr>
            <a:spLocks noChangeArrowheads="1" noChangeShapeType="1" noTextEdit="1"/>
          </p:cNvSpPr>
          <p:nvPr/>
        </p:nvSpPr>
        <p:spPr bwMode="auto">
          <a:xfrm>
            <a:off x="6156325" y="5084763"/>
            <a:ext cx="2190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9258" name="Line 46"/>
          <p:cNvSpPr>
            <a:spLocks noChangeShapeType="1"/>
          </p:cNvSpPr>
          <p:nvPr/>
        </p:nvSpPr>
        <p:spPr bwMode="auto">
          <a:xfrm>
            <a:off x="73802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7" name="WordArt 47"/>
          <p:cNvSpPr>
            <a:spLocks noChangeArrowheads="1" noChangeShapeType="1" noTextEdit="1"/>
          </p:cNvSpPr>
          <p:nvPr/>
        </p:nvSpPr>
        <p:spPr bwMode="auto">
          <a:xfrm>
            <a:off x="7019925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9260" name="Line 48"/>
          <p:cNvSpPr>
            <a:spLocks noChangeShapeType="1"/>
          </p:cNvSpPr>
          <p:nvPr/>
        </p:nvSpPr>
        <p:spPr bwMode="auto">
          <a:xfrm>
            <a:off x="65166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9" name="WordArt 49"/>
          <p:cNvSpPr>
            <a:spLocks noChangeArrowheads="1" noChangeShapeType="1" noTextEdit="1"/>
          </p:cNvSpPr>
          <p:nvPr/>
        </p:nvSpPr>
        <p:spPr bwMode="auto">
          <a:xfrm>
            <a:off x="7451725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R</a:t>
            </a:r>
          </a:p>
        </p:txBody>
      </p:sp>
      <p:sp>
        <p:nvSpPr>
          <p:cNvPr id="9262" name="Line 50"/>
          <p:cNvSpPr>
            <a:spLocks noChangeShapeType="1"/>
          </p:cNvSpPr>
          <p:nvPr/>
        </p:nvSpPr>
        <p:spPr bwMode="auto">
          <a:xfrm>
            <a:off x="69484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" name="WordArt 51"/>
          <p:cNvSpPr>
            <a:spLocks noChangeArrowheads="1" noChangeShapeType="1" noTextEdit="1"/>
          </p:cNvSpPr>
          <p:nvPr/>
        </p:nvSpPr>
        <p:spPr bwMode="auto">
          <a:xfrm>
            <a:off x="5724525" y="50847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A</a:t>
            </a:r>
          </a:p>
        </p:txBody>
      </p:sp>
      <p:pic>
        <p:nvPicPr>
          <p:cNvPr id="92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1804988"/>
            <a:ext cx="255746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4171379" y="791583"/>
            <a:ext cx="3801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6600">
                  <a:noFill/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ĐÂY LÀ NGHỀ GÌ?</a:t>
            </a:r>
            <a:endParaRPr lang="en-US" sz="3200" b="1" cap="none" spc="0">
              <a:ln w="6600">
                <a:noFill/>
                <a:prstDash val="solid"/>
              </a:ln>
              <a:solidFill>
                <a:srgbClr val="CC00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0" name="WordArt 45"/>
          <p:cNvSpPr>
            <a:spLocks noChangeArrowheads="1" noChangeShapeType="1" noTextEdit="1"/>
          </p:cNvSpPr>
          <p:nvPr/>
        </p:nvSpPr>
        <p:spPr bwMode="auto">
          <a:xfrm rot="21020421">
            <a:off x="2442901" y="3001084"/>
            <a:ext cx="1952017" cy="637375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r>
              <a:rPr lang="en-US" sz="2800" b="1" kern="1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GIỎI QUÁ!</a:t>
            </a:r>
            <a:endParaRPr lang="en-US" sz="2800" b="1" kern="1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1" name="Picture 46" descr="setas_vermelha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5953407"/>
            <a:ext cx="828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113" flipH="1">
            <a:off x="7558449" y="3987214"/>
            <a:ext cx="902869" cy="902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9"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395288" y="333375"/>
            <a:ext cx="8280400" cy="6191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240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995738" y="4868863"/>
            <a:ext cx="4392612" cy="863600"/>
          </a:xfrm>
          <a:prstGeom prst="flowChartTerminator">
            <a:avLst/>
          </a:prstGeom>
          <a:solidFill>
            <a:srgbClr val="93ADFF"/>
          </a:solidFill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7263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B</a:t>
            </a:r>
          </a:p>
        </p:txBody>
      </p:sp>
      <p:sp>
        <p:nvSpPr>
          <p:cNvPr id="1024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2088" y="19177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C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2227263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A</a:t>
            </a:r>
          </a:p>
        </p:txBody>
      </p:sp>
      <p:sp>
        <p:nvSpPr>
          <p:cNvPr id="10247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2088" y="7667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F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3235325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E</a:t>
            </a:r>
          </a:p>
        </p:txBody>
      </p:sp>
      <p:sp>
        <p:nvSpPr>
          <p:cNvPr id="1024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5325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D</a:t>
            </a:r>
          </a:p>
        </p:txBody>
      </p:sp>
      <p:sp>
        <p:nvSpPr>
          <p:cNvPr id="10250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H</a:t>
            </a:r>
          </a:p>
        </p:txBody>
      </p:sp>
      <p:sp>
        <p:nvSpPr>
          <p:cNvPr id="10251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22780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M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219200" y="28543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I</a:t>
            </a:r>
          </a:p>
        </p:txBody>
      </p:sp>
      <p:sp>
        <p:nvSpPr>
          <p:cNvPr id="1025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G</a:t>
            </a:r>
          </a:p>
        </p:txBody>
      </p:sp>
      <p:sp>
        <p:nvSpPr>
          <p:cNvPr id="10254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17033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L</a:t>
            </a:r>
          </a:p>
        </p:txBody>
      </p:sp>
      <p:sp>
        <p:nvSpPr>
          <p:cNvPr id="10255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K</a:t>
            </a:r>
          </a:p>
        </p:txBody>
      </p:sp>
      <p:sp>
        <p:nvSpPr>
          <p:cNvPr id="10256" name="AutoShap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J</a:t>
            </a:r>
          </a:p>
        </p:txBody>
      </p:sp>
      <p:sp>
        <p:nvSpPr>
          <p:cNvPr id="10257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O</a:t>
            </a:r>
          </a:p>
        </p:txBody>
      </p:sp>
      <p:sp>
        <p:nvSpPr>
          <p:cNvPr id="10258" name="AutoShap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46545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P</a:t>
            </a:r>
          </a:p>
        </p:txBody>
      </p:sp>
      <p:sp>
        <p:nvSpPr>
          <p:cNvPr id="10259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N</a:t>
            </a: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1219200" y="35036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S</a:t>
            </a: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1722438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R</a:t>
            </a:r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1217613" y="40782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T</a:t>
            </a:r>
          </a:p>
        </p:txBody>
      </p:sp>
      <p:sp>
        <p:nvSpPr>
          <p:cNvPr id="10263" name="AutoShap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Q</a:t>
            </a:r>
          </a:p>
        </p:txBody>
      </p:sp>
      <p:sp>
        <p:nvSpPr>
          <p:cNvPr id="10264" name="AutoShape 2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5675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V</a:t>
            </a:r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2730500" y="55895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W</a:t>
            </a:r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>
            <a:off x="2225675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U</a:t>
            </a:r>
          </a:p>
        </p:txBody>
      </p:sp>
      <p:sp>
        <p:nvSpPr>
          <p:cNvPr id="10267" name="AutoShap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0500" y="44386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Z</a:t>
            </a:r>
          </a:p>
        </p:txBody>
      </p:sp>
      <p:sp>
        <p:nvSpPr>
          <p:cNvPr id="10268" name="AutoShape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3738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Y</a:t>
            </a:r>
          </a:p>
        </p:txBody>
      </p:sp>
      <p:sp>
        <p:nvSpPr>
          <p:cNvPr id="10269" name="AutoShape 2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3738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X</a:t>
            </a: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565150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608330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WordArt 35"/>
          <p:cNvSpPr>
            <a:spLocks noChangeArrowheads="1" noChangeShapeType="1" noTextEdit="1"/>
          </p:cNvSpPr>
          <p:nvPr/>
        </p:nvSpPr>
        <p:spPr bwMode="auto">
          <a:xfrm>
            <a:off x="4716016" y="5084763"/>
            <a:ext cx="444501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W</a:t>
            </a:r>
          </a:p>
        </p:txBody>
      </p:sp>
      <p:sp>
        <p:nvSpPr>
          <p:cNvPr id="10277" name="Line 38"/>
          <p:cNvSpPr>
            <a:spLocks noChangeShapeType="1"/>
          </p:cNvSpPr>
          <p:nvPr/>
        </p:nvSpPr>
        <p:spPr bwMode="auto">
          <a:xfrm>
            <a:off x="4743452" y="5514975"/>
            <a:ext cx="40481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WordArt 39"/>
          <p:cNvSpPr>
            <a:spLocks noChangeArrowheads="1" noChangeShapeType="1" noTextEdit="1"/>
          </p:cNvSpPr>
          <p:nvPr/>
        </p:nvSpPr>
        <p:spPr bwMode="auto">
          <a:xfrm>
            <a:off x="6156325" y="5084763"/>
            <a:ext cx="2174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10279" name="Line 40"/>
          <p:cNvSpPr>
            <a:spLocks noChangeShapeType="1"/>
          </p:cNvSpPr>
          <p:nvPr/>
        </p:nvSpPr>
        <p:spPr bwMode="auto">
          <a:xfrm>
            <a:off x="521970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" name="WordArt 41"/>
          <p:cNvSpPr>
            <a:spLocks noChangeArrowheads="1" noChangeShapeType="1" noTextEdit="1"/>
          </p:cNvSpPr>
          <p:nvPr/>
        </p:nvSpPr>
        <p:spPr bwMode="auto">
          <a:xfrm>
            <a:off x="7451725" y="5084763"/>
            <a:ext cx="2190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10281" name="Line 42"/>
          <p:cNvSpPr>
            <a:spLocks noChangeShapeType="1"/>
          </p:cNvSpPr>
          <p:nvPr/>
        </p:nvSpPr>
        <p:spPr bwMode="auto">
          <a:xfrm>
            <a:off x="73802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7" name="WordArt 43"/>
          <p:cNvSpPr>
            <a:spLocks noChangeArrowheads="1" noChangeShapeType="1" noTextEdit="1"/>
          </p:cNvSpPr>
          <p:nvPr/>
        </p:nvSpPr>
        <p:spPr bwMode="auto">
          <a:xfrm>
            <a:off x="7019925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10283" name="Line 44"/>
          <p:cNvSpPr>
            <a:spLocks noChangeShapeType="1"/>
          </p:cNvSpPr>
          <p:nvPr/>
        </p:nvSpPr>
        <p:spPr bwMode="auto">
          <a:xfrm>
            <a:off x="65166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9" name="WordArt 45"/>
          <p:cNvSpPr>
            <a:spLocks noChangeArrowheads="1" noChangeShapeType="1" noTextEdit="1"/>
          </p:cNvSpPr>
          <p:nvPr/>
        </p:nvSpPr>
        <p:spPr bwMode="auto">
          <a:xfrm>
            <a:off x="5795963" y="5084763"/>
            <a:ext cx="714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I</a:t>
            </a:r>
          </a:p>
        </p:txBody>
      </p:sp>
      <p:sp>
        <p:nvSpPr>
          <p:cNvPr id="10285" name="Line 46"/>
          <p:cNvSpPr>
            <a:spLocks noChangeShapeType="1"/>
          </p:cNvSpPr>
          <p:nvPr/>
        </p:nvSpPr>
        <p:spPr bwMode="auto">
          <a:xfrm>
            <a:off x="69484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1" name="WordArt 47"/>
          <p:cNvSpPr>
            <a:spLocks noChangeArrowheads="1" noChangeShapeType="1" noTextEdit="1"/>
          </p:cNvSpPr>
          <p:nvPr/>
        </p:nvSpPr>
        <p:spPr bwMode="auto">
          <a:xfrm>
            <a:off x="5292725" y="50847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0287" name="Line 51"/>
          <p:cNvSpPr>
            <a:spLocks noChangeShapeType="1"/>
          </p:cNvSpPr>
          <p:nvPr/>
        </p:nvSpPr>
        <p:spPr bwMode="auto">
          <a:xfrm>
            <a:off x="7812088" y="5514975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6" name="WordArt 52"/>
          <p:cNvSpPr>
            <a:spLocks noChangeArrowheads="1" noChangeShapeType="1" noTextEdit="1"/>
          </p:cNvSpPr>
          <p:nvPr/>
        </p:nvSpPr>
        <p:spPr bwMode="auto">
          <a:xfrm>
            <a:off x="6588125" y="5084763"/>
            <a:ext cx="21431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R</a:t>
            </a:r>
          </a:p>
        </p:txBody>
      </p:sp>
      <p:sp>
        <p:nvSpPr>
          <p:cNvPr id="11317" name="WordArt 53"/>
          <p:cNvSpPr>
            <a:spLocks noChangeArrowheads="1" noChangeShapeType="1" noTextEdit="1"/>
          </p:cNvSpPr>
          <p:nvPr/>
        </p:nvSpPr>
        <p:spPr bwMode="auto">
          <a:xfrm>
            <a:off x="7885113" y="5084763"/>
            <a:ext cx="2190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S</a:t>
            </a:r>
          </a:p>
        </p:txBody>
      </p:sp>
      <p:pic>
        <p:nvPicPr>
          <p:cNvPr id="1029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51038"/>
            <a:ext cx="259238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4171379" y="791583"/>
            <a:ext cx="3801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6600">
                  <a:noFill/>
                  <a:prstDash val="solid"/>
                </a:ln>
                <a:solidFill>
                  <a:srgbClr val="FF99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ĐÂY LÀ NGHỀ GÌ?</a:t>
            </a:r>
            <a:endParaRPr lang="en-US" sz="3200" b="1" cap="none" spc="0">
              <a:ln w="6600">
                <a:noFill/>
                <a:prstDash val="solid"/>
              </a:ln>
              <a:solidFill>
                <a:srgbClr val="FF9966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2" name="WordArt 45"/>
          <p:cNvSpPr>
            <a:spLocks noChangeArrowheads="1" noChangeShapeType="1" noTextEdit="1"/>
          </p:cNvSpPr>
          <p:nvPr/>
        </p:nvSpPr>
        <p:spPr bwMode="auto">
          <a:xfrm rot="21020421">
            <a:off x="2442901" y="3001084"/>
            <a:ext cx="1952017" cy="637375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r>
              <a:rPr lang="en-US" sz="2800" b="1" kern="1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RẤT TỐT!</a:t>
            </a:r>
            <a:endParaRPr lang="en-US" sz="2800" b="1" kern="1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3" name="Picture 46" descr="setas_vermelha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5953407"/>
            <a:ext cx="828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113" flipH="1">
            <a:off x="7558449" y="3987214"/>
            <a:ext cx="902869" cy="902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17"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395288" y="333375"/>
            <a:ext cx="8280400" cy="6191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240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995738" y="4868863"/>
            <a:ext cx="4392612" cy="863600"/>
          </a:xfrm>
          <a:prstGeom prst="flowChartTerminator">
            <a:avLst/>
          </a:prstGeom>
          <a:solidFill>
            <a:srgbClr val="93ADFF"/>
          </a:solidFill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7263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B</a:t>
            </a:r>
          </a:p>
        </p:txBody>
      </p:sp>
      <p:sp>
        <p:nvSpPr>
          <p:cNvPr id="1126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2088" y="19177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C</a:t>
            </a:r>
          </a:p>
        </p:txBody>
      </p:sp>
      <p:sp>
        <p:nvSpPr>
          <p:cNvPr id="1127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7263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A</a:t>
            </a:r>
          </a:p>
        </p:txBody>
      </p:sp>
      <p:sp>
        <p:nvSpPr>
          <p:cNvPr id="1127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2088" y="7667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F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3235325" y="105410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E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235325" y="16303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D</a:t>
            </a:r>
          </a:p>
        </p:txBody>
      </p:sp>
      <p:sp>
        <p:nvSpPr>
          <p:cNvPr id="11274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H</a:t>
            </a:r>
          </a:p>
        </p:txBody>
      </p:sp>
      <p:sp>
        <p:nvSpPr>
          <p:cNvPr id="11275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227806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M</a:t>
            </a:r>
          </a:p>
        </p:txBody>
      </p:sp>
      <p:sp>
        <p:nvSpPr>
          <p:cNvPr id="11276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28543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I</a:t>
            </a: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14375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G</a:t>
            </a:r>
          </a:p>
        </p:txBody>
      </p:sp>
      <p:sp>
        <p:nvSpPr>
          <p:cNvPr id="11278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17033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L</a:t>
            </a:r>
          </a:p>
        </p:txBody>
      </p:sp>
      <p:sp>
        <p:nvSpPr>
          <p:cNvPr id="11279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1990725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K</a:t>
            </a: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1722438" y="2566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J</a:t>
            </a:r>
          </a:p>
        </p:txBody>
      </p:sp>
      <p:sp>
        <p:nvSpPr>
          <p:cNvPr id="11281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O</a:t>
            </a:r>
          </a:p>
        </p:txBody>
      </p:sp>
      <p:sp>
        <p:nvSpPr>
          <p:cNvPr id="11282" name="AutoShap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46545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P</a:t>
            </a:r>
          </a:p>
        </p:txBody>
      </p:sp>
      <p:sp>
        <p:nvSpPr>
          <p:cNvPr id="11283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4375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N</a:t>
            </a:r>
          </a:p>
        </p:txBody>
      </p:sp>
      <p:sp>
        <p:nvSpPr>
          <p:cNvPr id="11284" name="AutoShape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35036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S</a:t>
            </a:r>
          </a:p>
        </p:txBody>
      </p:sp>
      <p:sp>
        <p:nvSpPr>
          <p:cNvPr id="11285" name="AutoShap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37909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R</a:t>
            </a:r>
          </a:p>
        </p:txBody>
      </p:sp>
      <p:sp>
        <p:nvSpPr>
          <p:cNvPr id="11286" name="AutoShap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7613" y="40782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T</a:t>
            </a:r>
          </a:p>
        </p:txBody>
      </p:sp>
      <p:sp>
        <p:nvSpPr>
          <p:cNvPr id="11287" name="AutoShap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2438" y="4367213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Q</a:t>
            </a:r>
          </a:p>
        </p:txBody>
      </p:sp>
      <p:sp>
        <p:nvSpPr>
          <p:cNvPr id="11288" name="AutoShape 2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5675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V</a:t>
            </a:r>
          </a:p>
        </p:txBody>
      </p:sp>
      <p:sp>
        <p:nvSpPr>
          <p:cNvPr id="11289" name="AutoShap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0500" y="55895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W</a:t>
            </a: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2225675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U</a:t>
            </a:r>
          </a:p>
        </p:txBody>
      </p:sp>
      <p:sp>
        <p:nvSpPr>
          <p:cNvPr id="11291" name="AutoShap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30500" y="44386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Z</a:t>
            </a:r>
          </a:p>
        </p:txBody>
      </p:sp>
      <p:sp>
        <p:nvSpPr>
          <p:cNvPr id="11292" name="AutoShape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3738" y="4725988"/>
            <a:ext cx="574675" cy="503237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Y</a:t>
            </a:r>
          </a:p>
        </p:txBody>
      </p:sp>
      <p:sp>
        <p:nvSpPr>
          <p:cNvPr id="11293" name="AutoShape 2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3738" y="5302250"/>
            <a:ext cx="574675" cy="50323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1"/>
              <a:t>X</a:t>
            </a: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69484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521970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51500" y="55165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WordArt 36"/>
          <p:cNvSpPr>
            <a:spLocks noChangeArrowheads="1" noChangeShapeType="1" noTextEdit="1"/>
          </p:cNvSpPr>
          <p:nvPr/>
        </p:nvSpPr>
        <p:spPr bwMode="auto">
          <a:xfrm>
            <a:off x="5292725" y="5084763"/>
            <a:ext cx="21431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J</a:t>
            </a:r>
          </a:p>
        </p:txBody>
      </p:sp>
      <p:sp>
        <p:nvSpPr>
          <p:cNvPr id="12325" name="WordArt 37"/>
          <p:cNvSpPr>
            <a:spLocks noChangeArrowheads="1" noChangeShapeType="1" noTextEdit="1"/>
          </p:cNvSpPr>
          <p:nvPr/>
        </p:nvSpPr>
        <p:spPr bwMode="auto">
          <a:xfrm>
            <a:off x="5724525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U</a:t>
            </a:r>
          </a:p>
        </p:txBody>
      </p:sp>
      <p:sp>
        <p:nvSpPr>
          <p:cNvPr id="12327" name="WordArt 39"/>
          <p:cNvSpPr>
            <a:spLocks noChangeArrowheads="1" noChangeShapeType="1" noTextEdit="1"/>
          </p:cNvSpPr>
          <p:nvPr/>
        </p:nvSpPr>
        <p:spPr bwMode="auto">
          <a:xfrm>
            <a:off x="7019925" y="5084763"/>
            <a:ext cx="215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11304" name="Line 42"/>
          <p:cNvSpPr>
            <a:spLocks noChangeShapeType="1"/>
          </p:cNvSpPr>
          <p:nvPr/>
        </p:nvSpPr>
        <p:spPr bwMode="auto">
          <a:xfrm>
            <a:off x="60848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WordArt 43"/>
          <p:cNvSpPr>
            <a:spLocks noChangeArrowheads="1" noChangeShapeType="1" noTextEdit="1"/>
          </p:cNvSpPr>
          <p:nvPr/>
        </p:nvSpPr>
        <p:spPr bwMode="auto">
          <a:xfrm>
            <a:off x="6156325" y="5084763"/>
            <a:ext cx="2174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D</a:t>
            </a:r>
          </a:p>
        </p:txBody>
      </p:sp>
      <p:sp>
        <p:nvSpPr>
          <p:cNvPr id="11306" name="Line 44"/>
          <p:cNvSpPr>
            <a:spLocks noChangeShapeType="1"/>
          </p:cNvSpPr>
          <p:nvPr/>
        </p:nvSpPr>
        <p:spPr bwMode="auto">
          <a:xfrm>
            <a:off x="6516688" y="55165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3" name="WordArt 45"/>
          <p:cNvSpPr>
            <a:spLocks noChangeArrowheads="1" noChangeShapeType="1" noTextEdit="1"/>
          </p:cNvSpPr>
          <p:nvPr/>
        </p:nvSpPr>
        <p:spPr bwMode="auto">
          <a:xfrm>
            <a:off x="6588125" y="5084763"/>
            <a:ext cx="2190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</a:rPr>
              <a:t>G</a:t>
            </a:r>
          </a:p>
        </p:txBody>
      </p:sp>
      <p:pic>
        <p:nvPicPr>
          <p:cNvPr id="11308" name="Picture 49" descr="Judge clipart tribunal, Judge tribunal Transparent FREE for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990725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4171379" y="791583"/>
            <a:ext cx="3801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6600">
                  <a:noFill/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ĐÂY LÀ NGHỀ GÌ?</a:t>
            </a:r>
            <a:endParaRPr lang="en-US" sz="3200" b="1" cap="none" spc="0">
              <a:ln w="6600">
                <a:noFill/>
                <a:prstDash val="solid"/>
              </a:ln>
              <a:solidFill>
                <a:srgbClr val="CC00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6" name="WordArt 45"/>
          <p:cNvSpPr>
            <a:spLocks noChangeArrowheads="1" noChangeShapeType="1" noTextEdit="1"/>
          </p:cNvSpPr>
          <p:nvPr/>
        </p:nvSpPr>
        <p:spPr bwMode="auto">
          <a:xfrm rot="21020421">
            <a:off x="2442901" y="3001084"/>
            <a:ext cx="1952017" cy="637375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r>
              <a:rPr lang="en-US" sz="2800" b="1" kern="1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TUYỆT VỜI!</a:t>
            </a:r>
            <a:endParaRPr lang="en-US" sz="2800" b="1" kern="1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7" name="Picture 46" descr="setas_vermelha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5953407"/>
            <a:ext cx="828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113" flipH="1">
            <a:off x="7558449" y="3987214"/>
            <a:ext cx="902869" cy="902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7"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377</Words>
  <PresentationFormat>On-screen Show (4:3)</PresentationFormat>
  <Paragraphs>320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Modelo de apresentação predefinido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2009-03-19T21:44:02Z</dcterms:created>
  <dcterms:modified xsi:type="dcterms:W3CDTF">2021-06-23T17:40:17Z</dcterms:modified>
</cp:coreProperties>
</file>