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62" r:id="rId2"/>
    <p:sldId id="262" r:id="rId3"/>
    <p:sldId id="256" r:id="rId4"/>
    <p:sldId id="257" r:id="rId5"/>
    <p:sldId id="258" r:id="rId6"/>
    <p:sldId id="261" r:id="rId7"/>
    <p:sldId id="260" r:id="rId8"/>
    <p:sldId id="259" r:id="rId9"/>
    <p:sldId id="263" r:id="rId10"/>
    <p:sldId id="284" r:id="rId11"/>
    <p:sldId id="367" r:id="rId12"/>
    <p:sldId id="368" r:id="rId13"/>
    <p:sldId id="369" r:id="rId14"/>
    <p:sldId id="370" r:id="rId15"/>
    <p:sldId id="281" r:id="rId16"/>
    <p:sldId id="282" r:id="rId17"/>
    <p:sldId id="7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720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1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3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5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2.xml"/><Relationship Id="rId27" Type="http://schemas.openxmlformats.org/officeDocument/2006/relationships/image" Target="../media/image37.png"/><Relationship Id="rId30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71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6D9AEC7-5DB4-8FD0-5E9B-617A73901183}"/>
              </a:ext>
            </a:extLst>
          </p:cNvPr>
          <p:cNvSpPr/>
          <p:nvPr/>
        </p:nvSpPr>
        <p:spPr>
          <a:xfrm>
            <a:off x="92364" y="101600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ãnh địa phong kiến | SGK Lịch sử lớp 7">
            <a:extLst>
              <a:ext uri="{FF2B5EF4-FFF2-40B4-BE49-F238E27FC236}">
                <a16:creationId xmlns:a16="http://schemas.microsoft.com/office/drawing/2014/main" xmlns="" id="{846A2150-E138-69B7-0255-E0D6BCBE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80" y="1322918"/>
            <a:ext cx="6325840" cy="422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542684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82A807-FC25-0EF4-27A3-9187F9910B7F}"/>
              </a:ext>
            </a:extLst>
          </p:cNvPr>
          <p:cNvSpPr txBox="1"/>
          <p:nvPr/>
        </p:nvSpPr>
        <p:spPr>
          <a:xfrm>
            <a:off x="1730806" y="516497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56C45F-CBB6-3C6C-6FD3-7A3933559094}"/>
              </a:ext>
            </a:extLst>
          </p:cNvPr>
          <p:cNvSpPr txBox="1"/>
          <p:nvPr/>
        </p:nvSpPr>
        <p:spPr>
          <a:xfrm>
            <a:off x="2810566" y="5904905"/>
            <a:ext cx="73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17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xmlns="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xmlns="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xmlns="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xmlns="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xmlns="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xmlns="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xmlns="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xmlns="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xmlns="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xmlns="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xmlns="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xmlns="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xmlns="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xmlns="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xmlns="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xmlns="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xmlns="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xmlns="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xmlns="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xmlns="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xmlns="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xmlns="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xmlns="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xmlns="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xmlns="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xmlns="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xmlns="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FA0FBA6-9890-1EE5-BDA5-5A3A4FD74475}"/>
              </a:ext>
            </a:extLst>
          </p:cNvPr>
          <p:cNvSpPr txBox="1"/>
          <p:nvPr/>
        </p:nvSpPr>
        <p:spPr>
          <a:xfrm>
            <a:off x="152401" y="2288515"/>
            <a:ext cx="5979455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Thế kỉ thứ III, đế quốc La Mã lâm vào tình trạng khủng hoảng. Các cuộc đấu tranh c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 lệ dẫn đến tình trạng sản xuất sút kém, xã hội ngày càng rối ren.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Nửa cuối thế kỉ V, các bộ tộc người Giéc – man từ phương Bắc tràn xuống xâm chiếm lãnh thổ, đưa đến sự diệt vong của đế quốc La Mã (476).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Chế độ phong kiến từng bước được hình thành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5" y="2288515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85BA1F-1958-3F3B-F416-5D20FC473F6A}"/>
              </a:ext>
            </a:extLst>
          </p:cNvPr>
          <p:cNvSpPr txBox="1"/>
          <p:nvPr/>
        </p:nvSpPr>
        <p:spPr>
          <a:xfrm>
            <a:off x="174565" y="2777739"/>
            <a:ext cx="6204204" cy="398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IX.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D0004E-419B-4900-29CF-47E769A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16" y="2507850"/>
            <a:ext cx="5630695" cy="323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7BE2B9-BCC2-70E3-8363-B47DB86F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69" y="5830773"/>
            <a:ext cx="5540188" cy="2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5779655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Quan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1FF228-A326-E1F2-962A-615014CC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93" y="1880563"/>
            <a:ext cx="4295394" cy="468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370488" y="1766725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6BA5195-53F8-FBC3-3250-8E4FDFC22074}"/>
              </a:ext>
            </a:extLst>
          </p:cNvPr>
          <p:cNvSpPr txBox="1"/>
          <p:nvPr/>
        </p:nvSpPr>
        <p:spPr>
          <a:xfrm>
            <a:off x="198966" y="2252657"/>
            <a:ext cx="61584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Giu-đê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Palestin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 gốc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mới ra đời, Thiên Chúa giáo bị đế quốc La Mã ngăn cản.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Thời trung đại, Thiên Chúa giáo trở thành tư tưởng thống trị của giai cấp phong kiến.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27" y="2252657"/>
            <a:ext cx="5247288" cy="359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5F109B-FCC1-794F-091C-2D91FD09A46C}"/>
              </a:ext>
            </a:extLst>
          </p:cNvPr>
          <p:cNvSpPr txBox="1"/>
          <p:nvPr/>
        </p:nvSpPr>
        <p:spPr>
          <a:xfrm>
            <a:off x="198966" y="1706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828CBB1-0837-03F3-8F27-BADE63D6759C}"/>
              </a:ext>
            </a:extLst>
          </p:cNvPr>
          <p:cNvSpPr txBox="1"/>
          <p:nvPr/>
        </p:nvSpPr>
        <p:spPr>
          <a:xfrm>
            <a:off x="212821" y="2036988"/>
            <a:ext cx="6119772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646B30-4A80-E8EC-1202-E725770256A9}"/>
              </a:ext>
            </a:extLst>
          </p:cNvPr>
          <p:cNvSpPr txBox="1"/>
          <p:nvPr/>
        </p:nvSpPr>
        <p:spPr>
          <a:xfrm>
            <a:off x="198966" y="4505394"/>
            <a:ext cx="62114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2036988"/>
            <a:ext cx="5707875" cy="41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682B16-CC44-16E6-C138-CF5EFCF16E3C}"/>
              </a:ext>
            </a:extLst>
          </p:cNvPr>
          <p:cNvSpPr txBox="1"/>
          <p:nvPr/>
        </p:nvSpPr>
        <p:spPr>
          <a:xfrm>
            <a:off x="259080" y="1904512"/>
            <a:ext cx="56609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P.K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endParaRPr lang="en-US" sz="2400" dirty="0"/>
          </a:p>
        </p:txBody>
      </p:sp>
      <p:pic>
        <p:nvPicPr>
          <p:cNvPr id="1026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xmlns="" id="{1536C32D-1C3D-B1C3-6096-6689FEF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8" y="1904512"/>
            <a:ext cx="5102345" cy="430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5A8687D-F276-C0E5-AA4D-D47510F99F45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(I-ta-li-a)</a:t>
            </a:r>
          </a:p>
        </p:txBody>
      </p:sp>
      <p:pic>
        <p:nvPicPr>
          <p:cNvPr id="1028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xmlns="" id="{118B2A05-716E-1B23-AD25-F486B858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0" y="2107909"/>
            <a:ext cx="5810771" cy="389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6870F8-6BB3-AC26-EFA6-9D55794F63E3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(Anh)</a:t>
            </a:r>
          </a:p>
        </p:txBody>
      </p:sp>
      <p:pic>
        <p:nvPicPr>
          <p:cNvPr id="1032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xmlns="" id="{7744D2E2-0E3F-9BF7-F1AD-97B47B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50" y="2212847"/>
            <a:ext cx="5600770" cy="372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3D4BCF8-5876-8C06-C4EE-B91ADF23F9B6}"/>
              </a:ext>
            </a:extLst>
          </p:cNvPr>
          <p:cNvSpPr txBox="1"/>
          <p:nvPr/>
        </p:nvSpPr>
        <p:spPr>
          <a:xfrm>
            <a:off x="7854696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-bon (Anh)</a:t>
            </a:r>
          </a:p>
        </p:txBody>
      </p:sp>
    </p:spTree>
    <p:extLst>
      <p:ext uri="{BB962C8B-B14F-4D97-AF65-F5344CB8AC3E}">
        <p14:creationId xmlns:p14="http://schemas.microsoft.com/office/powerpoint/2010/main" val="50488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4" grpId="0"/>
      <p:bldP spid="24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1151</Words>
  <PresentationFormat>Custom</PresentationFormat>
  <Paragraphs>91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2022-06-19T11:40:22Z</dcterms:created>
  <dcterms:modified xsi:type="dcterms:W3CDTF">2022-10-08T07:48:16Z</dcterms:modified>
</cp:coreProperties>
</file>