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6" d="100"/>
          <a:sy n="46" d="100"/>
        </p:scale>
        <p:origin x="-36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8.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2.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2.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163.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186.pn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18" Type="http://schemas.openxmlformats.org/officeDocument/2006/relationships/image" Target="../media/image195.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19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4.xml.rels><?xml version="1.0" encoding="UTF-8" standalone="yes"?>
<Relationships xmlns="http://schemas.openxmlformats.org/package/2006/relationships"><Relationship Id="rId8" Type="http://schemas.openxmlformats.org/officeDocument/2006/relationships/image" Target="../media/image198.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197.png"/><Relationship Id="rId5" Type="http://schemas.openxmlformats.org/officeDocument/2006/relationships/image" Target="../media/image164.svg"/><Relationship Id="rId23" Type="http://schemas.openxmlformats.org/officeDocument/2006/relationships/image" Target="../media/image201.png"/><Relationship Id="rId10" Type="http://schemas.openxmlformats.org/officeDocument/2006/relationships/image" Target="../media/image199.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2.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NULL"/><Relationship Id="rId18" Type="http://schemas.openxmlformats.org/officeDocument/2006/relationships/image" Target="../media/image212.png"/><Relationship Id="rId7" Type="http://schemas.openxmlformats.org/officeDocument/2006/relationships/image" Target="NULL"/><Relationship Id="rId12" Type="http://schemas.openxmlformats.org/officeDocument/2006/relationships/image" Target="../media/image207.png"/><Relationship Id="rId17" Type="http://schemas.openxmlformats.org/officeDocument/2006/relationships/image" Target="../media/image211.png"/><Relationship Id="rId2" Type="http://schemas.openxmlformats.org/officeDocument/2006/relationships/image" Target="../media/image203.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9.png"/><Relationship Id="rId10" Type="http://schemas.openxmlformats.org/officeDocument/2006/relationships/image" Target="../media/image206.png"/><Relationship Id="rId9" Type="http://schemas.openxmlformats.org/officeDocument/2006/relationships/image" Target="NULL"/><Relationship Id="rId14" Type="http://schemas.openxmlformats.org/officeDocument/2006/relationships/image" Target="../media/image208.png"/></Relationships>
</file>

<file path=ppt/slides/_rels/slide2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06.png"/><Relationship Id="rId18" Type="http://schemas.openxmlformats.org/officeDocument/2006/relationships/image" Target="../media/image223.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0.png"/><Relationship Id="rId17" Type="http://schemas.openxmlformats.org/officeDocument/2006/relationships/image" Target="../media/image222.png"/><Relationship Id="rId2" Type="http://schemas.openxmlformats.org/officeDocument/2006/relationships/image" Target="../media/image213.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image" Target="../media/image219.png"/><Relationship Id="rId5" Type="http://schemas.openxmlformats.org/officeDocument/2006/relationships/image" Target="NULL"/><Relationship Id="rId15" Type="http://schemas.openxmlformats.org/officeDocument/2006/relationships/image" Target="../media/image221.png"/><Relationship Id="rId10" Type="http://schemas.openxmlformats.org/officeDocument/2006/relationships/image" Target="../media/image218.png"/><Relationship Id="rId4" Type="http://schemas.openxmlformats.org/officeDocument/2006/relationships/image" Target="../media/image214.png"/><Relationship Id="rId9" Type="http://schemas.openxmlformats.org/officeDocument/2006/relationships/image" Target="../media/image217.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28.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8.png"/><Relationship Id="rId4" Type="http://schemas.openxmlformats.org/officeDocument/2006/relationships/image" Target="../media/image227.png"/><Relationship Id="rId9" Type="http://schemas.openxmlformats.org/officeDocument/2006/relationships/image" Target="../media/image230.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6.svg"/><Relationship Id="rId18" Type="http://schemas.openxmlformats.org/officeDocument/2006/relationships/image" Target="../media/image55.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2.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3.png"/><Relationship Id="rId22"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6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1.png"/><Relationship Id="rId10" Type="http://schemas.openxmlformats.org/officeDocument/2006/relationships/image" Target="../media/image68.png"/><Relationship Id="rId19" Type="http://schemas.openxmlformats.org/officeDocument/2006/relationships/image" Target="../media/image75.png"/><Relationship Id="rId4" Type="http://schemas.openxmlformats.org/officeDocument/2006/relationships/image" Target="../media/image66.png"/><Relationship Id="rId9" Type="http://schemas.openxmlformats.org/officeDocument/2006/relationships/image" Target="NULL"/><Relationship Id="rId14"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mc:Choice xmlns:a14="http://schemas.microsoft.com/office/drawing/2010/main"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86736" y="395598"/>
            <a:ext cx="605579" cy="871908"/>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5"/>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mc:Choice xmlns:a14="http://schemas.microsoft.com/office/drawing/2010/main" Requires="a14">
          <p:sp>
            <p:nvSpPr>
              <p:cNvPr id="8" name="Rectangle 7"/>
              <p:cNvSpPr/>
              <p:nvPr/>
            </p:nvSpPr>
            <p:spPr>
              <a:xfrm>
                <a:off x="5976586" y="3106942"/>
                <a:ext cx="5457135" cy="225401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4400">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a:latin typeface="Cambria Math" panose="02040503050406030204" pitchFamily="18" charset="0"/>
                            </a:rPr>
                          </m:ctrlPr>
                        </m:dPr>
                        <m:e>
                          <m:eqArr>
                            <m:eqArrPr>
                              <m:ctrlPr>
                                <a:rPr lang="en-US" sz="4400">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4"/>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a:t>
            </a:r>
            <a:r>
              <a:rPr lang="en-US" sz="4400" b="1" dirty="0" smtClean="0">
                <a:solidFill>
                  <a:srgbClr val="8064A2">
                    <a:lumMod val="50000"/>
                  </a:srgbClr>
                </a:solidFill>
                <a:latin typeface="Arial" panose="020B0604020202020204" pitchFamily="34" charset="0"/>
                <a:cs typeface="Arial" panose="020B0604020202020204" pitchFamily="34" charset="0"/>
              </a:rPr>
              <a:t>2.18 </a:t>
            </a:r>
            <a:r>
              <a:rPr lang="en-US" sz="4400" b="1" dirty="0" smtClean="0">
                <a:solidFill>
                  <a:srgbClr val="8064A2">
                    <a:lumMod val="50000"/>
                  </a:srgbClr>
                </a:solidFill>
                <a:latin typeface="Arial" panose="020B0604020202020204" pitchFamily="34" charset="0"/>
                <a:cs typeface="Arial" panose="020B0604020202020204" pitchFamily="34" charset="0"/>
              </a:rPr>
              <a:t>(SGK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19295" y="4221422"/>
            <a:ext cx="605899" cy="872367"/>
          </a:xfrm>
          <a:prstGeom prst="rect">
            <a:avLst/>
          </a:prstGeom>
        </p:spPr>
      </p:pic>
      <mc:AlternateContent xmlns:mc="http://schemas.openxmlformats.org/markup-compatibility/2006">
        <mc:Choice xmlns:a14="http://schemas.microsoft.com/office/drawing/2010/main"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11212171" y="7318493"/>
                <a:ext cx="1262819" cy="8628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mc:Choice xmlns:a14="http://schemas.microsoft.com/office/drawing/2010/main"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1310</Words>
  <PresentationFormat>Custom</PresentationFormat>
  <Paragraphs>132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Times New Roman</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2022-06-23T11:16:42Z</dcterms:modified>
  <dc:identifier>DAFCm-7J2_Y</dc:identifier>
</cp:coreProperties>
</file>