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71" r:id="rId2"/>
    <p:sldId id="256" r:id="rId3"/>
    <p:sldId id="275" r:id="rId4"/>
    <p:sldId id="302" r:id="rId5"/>
    <p:sldId id="342" r:id="rId6"/>
    <p:sldId id="279" r:id="rId7"/>
    <p:sldId id="338" r:id="rId8"/>
    <p:sldId id="339" r:id="rId9"/>
    <p:sldId id="309" r:id="rId10"/>
    <p:sldId id="281" r:id="rId11"/>
    <p:sldId id="315" r:id="rId12"/>
    <p:sldId id="316" r:id="rId13"/>
    <p:sldId id="340" r:id="rId14"/>
    <p:sldId id="341" r:id="rId15"/>
    <p:sldId id="283" r:id="rId16"/>
    <p:sldId id="276" r:id="rId17"/>
    <p:sldId id="337" r:id="rId18"/>
    <p:sldId id="343" r:id="rId19"/>
    <p:sldId id="298" r:id="rId20"/>
    <p:sldId id="318" r:id="rId21"/>
    <p:sldId id="331" r:id="rId22"/>
    <p:sldId id="313" r:id="rId23"/>
    <p:sldId id="346" r:id="rId24"/>
    <p:sldId id="314" r:id="rId25"/>
    <p:sldId id="330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770F"/>
    <a:srgbClr val="359513"/>
    <a:srgbClr val="F7941E"/>
    <a:srgbClr val="00A9A5"/>
    <a:srgbClr val="FFDAAB"/>
    <a:srgbClr val="CBEAF0"/>
    <a:srgbClr val="48C0B6"/>
    <a:srgbClr val="FBB040"/>
    <a:srgbClr val="00B2A5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9E909-388D-42DF-BA9E-881B9DCED4F6}" v="271" dt="2022-01-20T02:11:28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9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7009E909-388D-42DF-BA9E-881B9DCED4F6}"/>
    <pc:docChg chg="custSel addSld delSld modSld">
      <pc:chgData name="Thuy Linh Do" userId="f60f9f76584ec879" providerId="LiveId" clId="{7009E909-388D-42DF-BA9E-881B9DCED4F6}" dt="2022-01-20T02:11:32.996" v="2419" actId="1076"/>
      <pc:docMkLst>
        <pc:docMk/>
      </pc:docMkLst>
      <pc:sldChg chg="addSp delSp modSp mod">
        <pc:chgData name="Thuy Linh Do" userId="f60f9f76584ec879" providerId="LiveId" clId="{7009E909-388D-42DF-BA9E-881B9DCED4F6}" dt="2022-01-14T01:08:24.804" v="31" actId="1076"/>
        <pc:sldMkLst>
          <pc:docMk/>
          <pc:sldMk cId="252621157" sldId="256"/>
        </pc:sldMkLst>
        <pc:spChg chg="mod">
          <ac:chgData name="Thuy Linh Do" userId="f60f9f76584ec879" providerId="LiveId" clId="{7009E909-388D-42DF-BA9E-881B9DCED4F6}" dt="2022-01-14T01:07:03.640" v="28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46.955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36.547" v="1" actId="20577"/>
          <ac:spMkLst>
            <pc:docMk/>
            <pc:sldMk cId="252621157" sldId="256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08:18.531" v="29" actId="478"/>
          <ac:picMkLst>
            <pc:docMk/>
            <pc:sldMk cId="252621157" sldId="256"/>
            <ac:picMk id="2" creationId="{EB95E02B-453B-47F3-836B-50E674D6B0E6}"/>
          </ac:picMkLst>
        </pc:picChg>
        <pc:picChg chg="add mod">
          <ac:chgData name="Thuy Linh Do" userId="f60f9f76584ec879" providerId="LiveId" clId="{7009E909-388D-42DF-BA9E-881B9DCED4F6}" dt="2022-01-14T01:08:24.804" v="31" actId="1076"/>
          <ac:picMkLst>
            <pc:docMk/>
            <pc:sldMk cId="252621157" sldId="256"/>
            <ac:picMk id="1026" creationId="{548F6424-389E-485F-81C5-193B882F59FF}"/>
          </ac:picMkLst>
        </pc:picChg>
      </pc:sldChg>
      <pc:sldChg chg="modSp mod">
        <pc:chgData name="Thuy Linh Do" userId="f60f9f76584ec879" providerId="LiveId" clId="{7009E909-388D-42DF-BA9E-881B9DCED4F6}" dt="2022-01-14T01:08:56.456" v="34" actId="20577"/>
        <pc:sldMkLst>
          <pc:docMk/>
          <pc:sldMk cId="2021924275" sldId="275"/>
        </pc:sldMkLst>
        <pc:spChg chg="mod">
          <ac:chgData name="Thuy Linh Do" userId="f60f9f76584ec879" providerId="LiveId" clId="{7009E909-388D-42DF-BA9E-881B9DCED4F6}" dt="2022-01-14T01:08:56.456" v="34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13:47.312" v="552" actId="1076"/>
        <pc:sldMkLst>
          <pc:docMk/>
          <pc:sldMk cId="1529224504" sldId="276"/>
        </pc:sldMkLst>
        <pc:picChg chg="del">
          <ac:chgData name="Thuy Linh Do" userId="f60f9f76584ec879" providerId="LiveId" clId="{7009E909-388D-42DF-BA9E-881B9DCED4F6}" dt="2022-01-20T01:13:38.605" v="549" actId="478"/>
          <ac:picMkLst>
            <pc:docMk/>
            <pc:sldMk cId="1529224504" sldId="276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3:47.312" v="552" actId="1076"/>
          <ac:picMkLst>
            <pc:docMk/>
            <pc:sldMk cId="1529224504" sldId="276"/>
            <ac:picMk id="1026" creationId="{325206B0-DDD6-4098-AFFC-A6E987D5618C}"/>
          </ac:picMkLst>
        </pc:picChg>
      </pc:sldChg>
      <pc:sldChg chg="addSp delSp modSp mod">
        <pc:chgData name="Thuy Linh Do" userId="f60f9f76584ec879" providerId="LiveId" clId="{7009E909-388D-42DF-BA9E-881B9DCED4F6}" dt="2022-01-14T01:14:40.195" v="71" actId="1076"/>
        <pc:sldMkLst>
          <pc:docMk/>
          <pc:sldMk cId="3404845292" sldId="279"/>
        </pc:sldMkLst>
        <pc:spChg chg="del">
          <ac:chgData name="Thuy Linh Do" userId="f60f9f76584ec879" providerId="LiveId" clId="{7009E909-388D-42DF-BA9E-881B9DCED4F6}" dt="2022-01-14T01:13:33.156" v="69" actId="478"/>
          <ac:spMkLst>
            <pc:docMk/>
            <pc:sldMk cId="3404845292" sldId="279"/>
            <ac:spMk id="2" creationId="{A1402D27-7BE4-4EEE-A543-D57A59BA7D62}"/>
          </ac:spMkLst>
        </pc:spChg>
        <pc:spChg chg="mod">
          <ac:chgData name="Thuy Linh Do" userId="f60f9f76584ec879" providerId="LiveId" clId="{7009E909-388D-42DF-BA9E-881B9DCED4F6}" dt="2022-01-14T01:13:30.302" v="68" actId="20577"/>
          <ac:spMkLst>
            <pc:docMk/>
            <pc:sldMk cId="3404845292" sldId="279"/>
            <ac:spMk id="13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14T01:14:40.195" v="71" actId="1076"/>
          <ac:picMkLst>
            <pc:docMk/>
            <pc:sldMk cId="3404845292" sldId="279"/>
            <ac:picMk id="3074" creationId="{8AB20D29-76CC-4588-9FEE-F1DF61554D01}"/>
          </ac:picMkLst>
        </pc:picChg>
      </pc:sldChg>
      <pc:sldChg chg="addSp delSp modSp mod">
        <pc:chgData name="Thuy Linh Do" userId="f60f9f76584ec879" providerId="LiveId" clId="{7009E909-388D-42DF-BA9E-881B9DCED4F6}" dt="2022-01-14T01:25:22.192" v="121" actId="1076"/>
        <pc:sldMkLst>
          <pc:docMk/>
          <pc:sldMk cId="3563799751" sldId="281"/>
        </pc:sldMkLst>
        <pc:spChg chg="mod">
          <ac:chgData name="Thuy Linh Do" userId="f60f9f76584ec879" providerId="LiveId" clId="{7009E909-388D-42DF-BA9E-881B9DCED4F6}" dt="2022-01-14T01:23:51.624" v="103"/>
          <ac:spMkLst>
            <pc:docMk/>
            <pc:sldMk cId="3563799751" sldId="281"/>
            <ac:spMk id="2" creationId="{00000000-0000-0000-0000-000000000000}"/>
          </ac:spMkLst>
        </pc:spChg>
        <pc:spChg chg="add mod">
          <ac:chgData name="Thuy Linh Do" userId="f60f9f76584ec879" providerId="LiveId" clId="{7009E909-388D-42DF-BA9E-881B9DCED4F6}" dt="2022-01-14T01:25:22.192" v="121" actId="1076"/>
          <ac:spMkLst>
            <pc:docMk/>
            <pc:sldMk cId="3563799751" sldId="281"/>
            <ac:spMk id="4" creationId="{F3AE1C73-00CF-4A99-B33C-E7CFA2765C3D}"/>
          </ac:spMkLst>
        </pc:spChg>
        <pc:spChg chg="mod">
          <ac:chgData name="Thuy Linh Do" userId="f60f9f76584ec879" providerId="LiveId" clId="{7009E909-388D-42DF-BA9E-881B9DCED4F6}" dt="2022-01-14T01:23:02.446" v="102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4:09.699" v="104"/>
          <ac:spMkLst>
            <pc:docMk/>
            <pc:sldMk cId="3563799751" sldId="281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4:22.119" v="105" actId="478"/>
          <ac:picMkLst>
            <pc:docMk/>
            <pc:sldMk cId="3563799751" sldId="281"/>
            <ac:picMk id="3" creationId="{043FDCC6-1B2B-48DF-8283-20E112EEC193}"/>
          </ac:picMkLst>
        </pc:picChg>
        <pc:picChg chg="add mod">
          <ac:chgData name="Thuy Linh Do" userId="f60f9f76584ec879" providerId="LiveId" clId="{7009E909-388D-42DF-BA9E-881B9DCED4F6}" dt="2022-01-14T01:24:32.864" v="110" actId="14100"/>
          <ac:picMkLst>
            <pc:docMk/>
            <pc:sldMk cId="3563799751" sldId="281"/>
            <ac:picMk id="8" creationId="{55B93CBE-D1A0-4C10-90D2-82667C8CF229}"/>
          </ac:picMkLst>
        </pc:picChg>
      </pc:sldChg>
      <pc:sldChg chg="modSp mod">
        <pc:chgData name="Thuy Linh Do" userId="f60f9f76584ec879" providerId="LiveId" clId="{7009E909-388D-42DF-BA9E-881B9DCED4F6}" dt="2022-01-20T01:05:27.546" v="546" actId="20577"/>
        <pc:sldMkLst>
          <pc:docMk/>
          <pc:sldMk cId="1769986107" sldId="283"/>
        </pc:sldMkLst>
        <pc:graphicFrameChg chg="mod modGraphic">
          <ac:chgData name="Thuy Linh Do" userId="f60f9f76584ec879" providerId="LiveId" clId="{7009E909-388D-42DF-BA9E-881B9DCED4F6}" dt="2022-01-20T01:05:27.546" v="546" actId="20577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20T01:33:58.605" v="1492" actId="1076"/>
        <pc:sldMkLst>
          <pc:docMk/>
          <pc:sldMk cId="3633158301" sldId="298"/>
        </pc:sldMkLst>
        <pc:spChg chg="mod">
          <ac:chgData name="Thuy Linh Do" userId="f60f9f76584ec879" providerId="LiveId" clId="{7009E909-388D-42DF-BA9E-881B9DCED4F6}" dt="2022-01-20T01:31:42.397" v="1483" actId="20577"/>
          <ac:spMkLst>
            <pc:docMk/>
            <pc:sldMk cId="3633158301" sldId="298"/>
            <ac:spMk id="3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2:37.620" v="1486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1:55.480" v="1484" actId="1076"/>
          <ac:spMkLst>
            <pc:docMk/>
            <pc:sldMk cId="3633158301" sldId="298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33:46.291" v="1489" actId="478"/>
          <ac:picMkLst>
            <pc:docMk/>
            <pc:sldMk cId="3633158301" sldId="298"/>
            <ac:picMk id="4" creationId="{12C2ACB0-E920-40C6-BA83-BD9DFF3B87F8}"/>
          </ac:picMkLst>
        </pc:picChg>
        <pc:picChg chg="add mod">
          <ac:chgData name="Thuy Linh Do" userId="f60f9f76584ec879" providerId="LiveId" clId="{7009E909-388D-42DF-BA9E-881B9DCED4F6}" dt="2022-01-20T01:33:58.605" v="1492" actId="1076"/>
          <ac:picMkLst>
            <pc:docMk/>
            <pc:sldMk cId="3633158301" sldId="298"/>
            <ac:picMk id="3074" creationId="{FF78E8C5-7C8F-4F75-9D7B-B2CE47C51187}"/>
          </ac:picMkLst>
        </pc:picChg>
        <pc:cxnChg chg="mod">
          <ac:chgData name="Thuy Linh Do" userId="f60f9f76584ec879" providerId="LiveId" clId="{7009E909-388D-42DF-BA9E-881B9DCED4F6}" dt="2022-01-20T01:32:45.845" v="1487" actId="1076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7009E909-388D-42DF-BA9E-881B9DCED4F6}" dt="2022-01-14T01:10:18.885" v="45"/>
        <pc:sldMkLst>
          <pc:docMk/>
          <pc:sldMk cId="658201877" sldId="302"/>
        </pc:sldMkLst>
        <pc:spChg chg="mod">
          <ac:chgData name="Thuy Linh Do" userId="f60f9f76584ec879" providerId="LiveId" clId="{7009E909-388D-42DF-BA9E-881B9DCED4F6}" dt="2022-01-14T01:09:11.515" v="42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00.686" v="44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18.885" v="45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14T01:13:08.421" v="60" actId="14100"/>
        <pc:sldMkLst>
          <pc:docMk/>
          <pc:sldMk cId="1899537031" sldId="308"/>
        </pc:sldMkLst>
        <pc:spChg chg="add">
          <ac:chgData name="Thuy Linh Do" userId="f60f9f76584ec879" providerId="LiveId" clId="{7009E909-388D-42DF-BA9E-881B9DCED4F6}" dt="2022-01-14T01:12:09.325" v="55"/>
          <ac:spMkLst>
            <pc:docMk/>
            <pc:sldMk cId="1899537031" sldId="308"/>
            <ac:spMk id="2" creationId="{587D19F5-152B-4FDA-92B4-9E7D3DB5E8BE}"/>
          </ac:spMkLst>
        </pc:spChg>
        <pc:spChg chg="add del mod">
          <ac:chgData name="Thuy Linh Do" userId="f60f9f76584ec879" providerId="LiveId" clId="{7009E909-388D-42DF-BA9E-881B9DCED4F6}" dt="2022-01-14T01:12:35.790" v="57" actId="478"/>
          <ac:spMkLst>
            <pc:docMk/>
            <pc:sldMk cId="1899537031" sldId="308"/>
            <ac:spMk id="5" creationId="{A9E5FDE4-A093-4281-95DB-72ADCB3D4E58}"/>
          </ac:spMkLst>
        </pc:spChg>
        <pc:spChg chg="mod">
          <ac:chgData name="Thuy Linh Do" userId="f60f9f76584ec879" providerId="LiveId" clId="{7009E909-388D-42DF-BA9E-881B9DCED4F6}" dt="2022-01-14T01:10:50.124" v="53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12:06.372" v="54" actId="478"/>
          <ac:picMkLst>
            <pc:docMk/>
            <pc:sldMk cId="1899537031" sldId="308"/>
            <ac:picMk id="4" creationId="{53F451B1-E309-41B3-AA9A-DAEC53373B90}"/>
          </ac:picMkLst>
        </pc:picChg>
        <pc:picChg chg="add mod">
          <ac:chgData name="Thuy Linh Do" userId="f60f9f76584ec879" providerId="LiveId" clId="{7009E909-388D-42DF-BA9E-881B9DCED4F6}" dt="2022-01-14T01:13:08.421" v="60" actId="14100"/>
          <ac:picMkLst>
            <pc:docMk/>
            <pc:sldMk cId="1899537031" sldId="308"/>
            <ac:picMk id="2054" creationId="{F834E8F8-CB60-4177-A1C7-D55AB8E61117}"/>
          </ac:picMkLst>
        </pc:picChg>
      </pc:sldChg>
      <pc:sldChg chg="modSp mod">
        <pc:chgData name="Thuy Linh Do" userId="f60f9f76584ec879" providerId="LiveId" clId="{7009E909-388D-42DF-BA9E-881B9DCED4F6}" dt="2022-01-14T01:21:20.186" v="101" actId="20577"/>
        <pc:sldMkLst>
          <pc:docMk/>
          <pc:sldMk cId="3326368629" sldId="309"/>
        </pc:sldMkLst>
        <pc:spChg chg="mod">
          <ac:chgData name="Thuy Linh Do" userId="f60f9f76584ec879" providerId="LiveId" clId="{7009E909-388D-42DF-BA9E-881B9DCED4F6}" dt="2022-01-14T01:21:20.186" v="101" actId="20577"/>
          <ac:spMkLst>
            <pc:docMk/>
            <pc:sldMk cId="3326368629" sldId="309"/>
            <ac:spMk id="20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06:17.050" v="548"/>
        <pc:sldMkLst>
          <pc:docMk/>
          <pc:sldMk cId="2954983036" sldId="310"/>
        </pc:sldMkLst>
        <pc:spChg chg="del">
          <ac:chgData name="Thuy Linh Do" userId="f60f9f76584ec879" providerId="LiveId" clId="{7009E909-388D-42DF-BA9E-881B9DCED4F6}" dt="2022-01-20T01:06:14.870" v="547" actId="478"/>
          <ac:spMkLst>
            <pc:docMk/>
            <pc:sldMk cId="2954983036" sldId="310"/>
            <ac:spMk id="20" creationId="{62F3C4DD-1C41-4341-89D9-84F1C10FCAA9}"/>
          </ac:spMkLst>
        </pc:spChg>
        <pc:spChg chg="add mod">
          <ac:chgData name="Thuy Linh Do" userId="f60f9f76584ec879" providerId="LiveId" clId="{7009E909-388D-42DF-BA9E-881B9DCED4F6}" dt="2022-01-20T01:06:17.050" v="548"/>
          <ac:spMkLst>
            <pc:docMk/>
            <pc:sldMk cId="2954983036" sldId="310"/>
            <ac:spMk id="21" creationId="{22E04400-8250-4CDD-87E2-224BB6DB3FC1}"/>
          </ac:spMkLst>
        </pc:spChg>
      </pc:sldChg>
      <pc:sldChg chg="addSp delSp modSp mod">
        <pc:chgData name="Thuy Linh Do" userId="f60f9f76584ec879" providerId="LiveId" clId="{7009E909-388D-42DF-BA9E-881B9DCED4F6}" dt="2022-01-20T02:06:32.639" v="2389"/>
        <pc:sldMkLst>
          <pc:docMk/>
          <pc:sldMk cId="3194032739" sldId="311"/>
        </pc:sldMkLst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18" creationId="{3B834E5D-9976-4F02-B145-973D06C035C1}"/>
          </ac:spMkLst>
        </pc:spChg>
        <pc:spChg chg="del mod">
          <ac:chgData name="Thuy Linh Do" userId="f60f9f76584ec879" providerId="LiveId" clId="{7009E909-388D-42DF-BA9E-881B9DCED4F6}" dt="2022-01-20T02:06:26.794" v="2385" actId="478"/>
          <ac:spMkLst>
            <pc:docMk/>
            <pc:sldMk cId="3194032739" sldId="311"/>
            <ac:spMk id="19" creationId="{97EA85F7-A424-482A-AB14-B372C2DEDB8C}"/>
          </ac:spMkLst>
        </pc:spChg>
        <pc:spChg chg="del mod">
          <ac:chgData name="Thuy Linh Do" userId="f60f9f76584ec879" providerId="LiveId" clId="{7009E909-388D-42DF-BA9E-881B9DCED4F6}" dt="2022-01-20T02:06:30.701" v="2388" actId="478"/>
          <ac:spMkLst>
            <pc:docMk/>
            <pc:sldMk cId="3194032739" sldId="311"/>
            <ac:spMk id="20" creationId="{A7B3848D-87D1-442B-8FAB-3BB07B5033E5}"/>
          </ac:spMkLst>
        </pc:spChg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21" creationId="{ACCB9FBB-E5CF-45CB-92CE-CBCB2AD18E26}"/>
          </ac:spMkLst>
        </pc:spChg>
      </pc:sldChg>
      <pc:sldChg chg="addSp delSp modSp mod">
        <pc:chgData name="Thuy Linh Do" userId="f60f9f76584ec879" providerId="LiveId" clId="{7009E909-388D-42DF-BA9E-881B9DCED4F6}" dt="2022-01-20T02:07:57.095" v="2394" actId="1076"/>
        <pc:sldMkLst>
          <pc:docMk/>
          <pc:sldMk cId="626516812" sldId="313"/>
        </pc:sldMkLst>
        <pc:spChg chg="del">
          <ac:chgData name="Thuy Linh Do" userId="f60f9f76584ec879" providerId="LiveId" clId="{7009E909-388D-42DF-BA9E-881B9DCED4F6}" dt="2022-01-20T02:07:19.138" v="2391" actId="478"/>
          <ac:spMkLst>
            <pc:docMk/>
            <pc:sldMk cId="626516812" sldId="313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2:07:00.650" v="2390"/>
          <ac:spMkLst>
            <pc:docMk/>
            <pc:sldMk cId="626516812" sldId="313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2:07:57.095" v="2394" actId="1076"/>
          <ac:picMkLst>
            <pc:docMk/>
            <pc:sldMk cId="626516812" sldId="313"/>
            <ac:picMk id="7170" creationId="{A0D6EBAB-2202-4662-8D71-93B47B06B29F}"/>
          </ac:picMkLst>
        </pc:picChg>
      </pc:sldChg>
      <pc:sldChg chg="modSp">
        <pc:chgData name="Thuy Linh Do" userId="f60f9f76584ec879" providerId="LiveId" clId="{7009E909-388D-42DF-BA9E-881B9DCED4F6}" dt="2022-01-20T02:10:24.997" v="2417" actId="20577"/>
        <pc:sldMkLst>
          <pc:docMk/>
          <pc:sldMk cId="2275727840" sldId="314"/>
        </pc:sldMkLst>
        <pc:graphicFrameChg chg="mod">
          <ac:chgData name="Thuy Linh Do" userId="f60f9f76584ec879" providerId="LiveId" clId="{7009E909-388D-42DF-BA9E-881B9DCED4F6}" dt="2022-01-20T02:10:24.997" v="2417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14T01:26:55.461" v="132"/>
        <pc:sldMkLst>
          <pc:docMk/>
          <pc:sldMk cId="3342496260" sldId="315"/>
        </pc:sldMkLst>
        <pc:spChg chg="mod">
          <ac:chgData name="Thuy Linh Do" userId="f60f9f76584ec879" providerId="LiveId" clId="{7009E909-388D-42DF-BA9E-881B9DCED4F6}" dt="2022-01-14T01:26:39.289" v="131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09.543" v="130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55.461" v="132"/>
          <ac:spMkLst>
            <pc:docMk/>
            <pc:sldMk cId="3342496260" sldId="315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5:40.695" v="122" actId="478"/>
          <ac:picMkLst>
            <pc:docMk/>
            <pc:sldMk cId="3342496260" sldId="315"/>
            <ac:picMk id="3" creationId="{F7956E88-CC4D-4814-B89E-12D318B3F9A0}"/>
          </ac:picMkLst>
        </pc:picChg>
        <pc:picChg chg="add mod">
          <ac:chgData name="Thuy Linh Do" userId="f60f9f76584ec879" providerId="LiveId" clId="{7009E909-388D-42DF-BA9E-881B9DCED4F6}" dt="2022-01-14T01:25:51.054" v="127" actId="14100"/>
          <ac:picMkLst>
            <pc:docMk/>
            <pc:sldMk cId="3342496260" sldId="315"/>
            <ac:picMk id="8" creationId="{CF72C368-2612-4606-A8C2-A31DBD444000}"/>
          </ac:picMkLst>
        </pc:picChg>
      </pc:sldChg>
      <pc:sldChg chg="addSp delSp modSp mod">
        <pc:chgData name="Thuy Linh Do" userId="f60f9f76584ec879" providerId="LiveId" clId="{7009E909-388D-42DF-BA9E-881B9DCED4F6}" dt="2022-01-20T00:57:40.196" v="155" actId="1076"/>
        <pc:sldMkLst>
          <pc:docMk/>
          <pc:sldMk cId="2817977460" sldId="316"/>
        </pc:sldMkLst>
        <pc:spChg chg="mod">
          <ac:chgData name="Thuy Linh Do" userId="f60f9f76584ec879" providerId="LiveId" clId="{7009E909-388D-42DF-BA9E-881B9DCED4F6}" dt="2022-01-20T00:57:00.503" v="13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30:26.664" v="136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7:11.965" v="150" actId="20577"/>
          <ac:spMkLst>
            <pc:docMk/>
            <pc:sldMk cId="2817977460" sldId="316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7:25.072" v="151" actId="478"/>
          <ac:picMkLst>
            <pc:docMk/>
            <pc:sldMk cId="2817977460" sldId="316"/>
            <ac:picMk id="3" creationId="{EB44FFF4-4B72-484C-866E-52C421924F70}"/>
          </ac:picMkLst>
        </pc:picChg>
        <pc:picChg chg="add mod">
          <ac:chgData name="Thuy Linh Do" userId="f60f9f76584ec879" providerId="LiveId" clId="{7009E909-388D-42DF-BA9E-881B9DCED4F6}" dt="2022-01-20T00:57:40.196" v="155" actId="1076"/>
          <ac:picMkLst>
            <pc:docMk/>
            <pc:sldMk cId="2817977460" sldId="316"/>
            <ac:picMk id="8" creationId="{30F1A15E-87C4-4A65-98EA-6F7B2DD95923}"/>
          </ac:picMkLst>
        </pc:picChg>
      </pc:sldChg>
      <pc:sldChg chg="addSp delSp modSp mod delAnim modAnim">
        <pc:chgData name="Thuy Linh Do" userId="f60f9f76584ec879" providerId="LiveId" clId="{7009E909-388D-42DF-BA9E-881B9DCED4F6}" dt="2022-01-20T01:43:51.863" v="1993"/>
        <pc:sldMkLst>
          <pc:docMk/>
          <pc:sldMk cId="1165419856" sldId="318"/>
        </pc:sldMkLst>
        <pc:spChg chg="add mod">
          <ac:chgData name="Thuy Linh Do" userId="f60f9f76584ec879" providerId="LiveId" clId="{7009E909-388D-42DF-BA9E-881B9DCED4F6}" dt="2022-01-20T01:39:34.394" v="1883" actId="255"/>
          <ac:spMkLst>
            <pc:docMk/>
            <pc:sldMk cId="1165419856" sldId="318"/>
            <ac:spMk id="2" creationId="{687D5984-A99D-4C38-A53B-2D4A558351BD}"/>
          </ac:spMkLst>
        </pc:spChg>
        <pc:spChg chg="add mod">
          <ac:chgData name="Thuy Linh Do" userId="f60f9f76584ec879" providerId="LiveId" clId="{7009E909-388D-42DF-BA9E-881B9DCED4F6}" dt="2022-01-20T01:40:49.091" v="1907" actId="1076"/>
          <ac:spMkLst>
            <pc:docMk/>
            <pc:sldMk cId="1165419856" sldId="318"/>
            <ac:spMk id="4" creationId="{BD7D74CE-13F0-47E2-94ED-22C10670DF52}"/>
          </ac:spMkLst>
        </pc:spChg>
        <pc:spChg chg="mod">
          <ac:chgData name="Thuy Linh Do" userId="f60f9f76584ec879" providerId="LiveId" clId="{7009E909-388D-42DF-BA9E-881B9DCED4F6}" dt="2022-01-20T01:33:16.617" v="1488"/>
          <ac:spMkLst>
            <pc:docMk/>
            <pc:sldMk cId="1165419856" sldId="318"/>
            <ac:spMk id="12" creationId="{00000000-0000-0000-0000-000000000000}"/>
          </ac:spMkLst>
        </pc:spChg>
        <pc:spChg chg="del mod">
          <ac:chgData name="Thuy Linh Do" userId="f60f9f76584ec879" providerId="LiveId" clId="{7009E909-388D-42DF-BA9E-881B9DCED4F6}" dt="2022-01-20T01:35:00.533" v="1498" actId="478"/>
          <ac:spMkLst>
            <pc:docMk/>
            <pc:sldMk cId="1165419856" sldId="318"/>
            <ac:spMk id="13" creationId="{303DA216-9E57-49BF-B700-500D9FA6A97F}"/>
          </ac:spMkLst>
        </pc:spChg>
        <pc:spChg chg="add mod">
          <ac:chgData name="Thuy Linh Do" userId="f60f9f76584ec879" providerId="LiveId" clId="{7009E909-388D-42DF-BA9E-881B9DCED4F6}" dt="2022-01-20T01:43:08.659" v="1987" actId="1076"/>
          <ac:spMkLst>
            <pc:docMk/>
            <pc:sldMk cId="1165419856" sldId="318"/>
            <ac:spMk id="18" creationId="{934E9F33-16C2-4B1A-AD2A-28F25A0FC8F0}"/>
          </ac:spMkLst>
        </pc:spChg>
        <pc:spChg chg="del">
          <ac:chgData name="Thuy Linh Do" userId="f60f9f76584ec879" providerId="LiveId" clId="{7009E909-388D-42DF-BA9E-881B9DCED4F6}" dt="2022-01-20T01:35:02.913" v="1499" actId="478"/>
          <ac:spMkLst>
            <pc:docMk/>
            <pc:sldMk cId="1165419856" sldId="318"/>
            <ac:spMk id="19" creationId="{596B3408-8A1F-4E01-A833-152673DA6EDF}"/>
          </ac:spMkLst>
        </pc:spChg>
        <pc:spChg chg="del">
          <ac:chgData name="Thuy Linh Do" userId="f60f9f76584ec879" providerId="LiveId" clId="{7009E909-388D-42DF-BA9E-881B9DCED4F6}" dt="2022-01-20T01:35:04.536" v="1500" actId="478"/>
          <ac:spMkLst>
            <pc:docMk/>
            <pc:sldMk cId="1165419856" sldId="318"/>
            <ac:spMk id="20" creationId="{07BC6398-54FD-40F6-9554-4CFB8449DD8A}"/>
          </ac:spMkLst>
        </pc:spChg>
        <pc:spChg chg="del">
          <ac:chgData name="Thuy Linh Do" userId="f60f9f76584ec879" providerId="LiveId" clId="{7009E909-388D-42DF-BA9E-881B9DCED4F6}" dt="2022-01-20T01:35:06.916" v="1501" actId="478"/>
          <ac:spMkLst>
            <pc:docMk/>
            <pc:sldMk cId="1165419856" sldId="318"/>
            <ac:spMk id="21" creationId="{F4603F95-E544-4B6D-940E-FCA445F2FB92}"/>
          </ac:spMkLst>
        </pc:spChg>
        <pc:spChg chg="del">
          <ac:chgData name="Thuy Linh Do" userId="f60f9f76584ec879" providerId="LiveId" clId="{7009E909-388D-42DF-BA9E-881B9DCED4F6}" dt="2022-01-20T01:35:08.610" v="1502" actId="478"/>
          <ac:spMkLst>
            <pc:docMk/>
            <pc:sldMk cId="1165419856" sldId="318"/>
            <ac:spMk id="22" creationId="{76000C63-53CF-48EC-B4D1-1B18195265E5}"/>
          </ac:spMkLst>
        </pc:spChg>
        <pc:spChg chg="add mod">
          <ac:chgData name="Thuy Linh Do" userId="f60f9f76584ec879" providerId="LiveId" clId="{7009E909-388D-42DF-BA9E-881B9DCED4F6}" dt="2022-01-20T01:41:33.332" v="1949" actId="14100"/>
          <ac:spMkLst>
            <pc:docMk/>
            <pc:sldMk cId="1165419856" sldId="318"/>
            <ac:spMk id="23" creationId="{161FDF4D-D4D4-45FC-BF65-B8DB785B48CD}"/>
          </ac:spMkLst>
        </pc:spChg>
        <pc:spChg chg="add mod">
          <ac:chgData name="Thuy Linh Do" userId="f60f9f76584ec879" providerId="LiveId" clId="{7009E909-388D-42DF-BA9E-881B9DCED4F6}" dt="2022-01-20T01:42:14.876" v="1958" actId="14100"/>
          <ac:spMkLst>
            <pc:docMk/>
            <pc:sldMk cId="1165419856" sldId="318"/>
            <ac:spMk id="24" creationId="{C71B246F-77A2-42C7-8694-25315A246CFA}"/>
          </ac:spMkLst>
        </pc:spChg>
        <pc:spChg chg="add mod">
          <ac:chgData name="Thuy Linh Do" userId="f60f9f76584ec879" providerId="LiveId" clId="{7009E909-388D-42DF-BA9E-881B9DCED4F6}" dt="2022-01-20T01:42:43.769" v="1983" actId="1076"/>
          <ac:spMkLst>
            <pc:docMk/>
            <pc:sldMk cId="1165419856" sldId="318"/>
            <ac:spMk id="25" creationId="{68A910BF-6C6D-4299-892B-87E64356F1B5}"/>
          </ac:spMkLst>
        </pc:spChg>
        <pc:graphicFrameChg chg="mod modGraphic">
          <ac:chgData name="Thuy Linh Do" userId="f60f9f76584ec879" providerId="LiveId" clId="{7009E909-388D-42DF-BA9E-881B9DCED4F6}" dt="2022-01-20T01:36:21.532" v="1598" actId="122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del">
          <ac:chgData name="Thuy Linh Do" userId="f60f9f76584ec879" providerId="LiveId" clId="{7009E909-388D-42DF-BA9E-881B9DCED4F6}" dt="2022-01-20T01:34:41.568" v="1493" actId="478"/>
          <ac:picMkLst>
            <pc:docMk/>
            <pc:sldMk cId="1165419856" sldId="318"/>
            <ac:picMk id="3" creationId="{ECC9A945-AD28-4058-9CF6-7A85DECE9B2C}"/>
          </ac:picMkLst>
        </pc:picChg>
        <pc:picChg chg="del">
          <ac:chgData name="Thuy Linh Do" userId="f60f9f76584ec879" providerId="LiveId" clId="{7009E909-388D-42DF-BA9E-881B9DCED4F6}" dt="2022-01-20T01:34:54.184" v="1496" actId="478"/>
          <ac:picMkLst>
            <pc:docMk/>
            <pc:sldMk cId="1165419856" sldId="318"/>
            <ac:picMk id="10" creationId="{123307D3-0ADA-4502-A351-3B887EB4D5E3}"/>
          </ac:picMkLst>
        </pc:picChg>
        <pc:picChg chg="add mod">
          <ac:chgData name="Thuy Linh Do" userId="f60f9f76584ec879" providerId="LiveId" clId="{7009E909-388D-42DF-BA9E-881B9DCED4F6}" dt="2022-01-20T01:34:47.903" v="1495" actId="1076"/>
          <ac:picMkLst>
            <pc:docMk/>
            <pc:sldMk cId="1165419856" sldId="318"/>
            <ac:picMk id="4098" creationId="{7EE2892B-65D2-4A63-ADB6-9014987F39AF}"/>
          </ac:picMkLst>
        </pc:picChg>
      </pc:sldChg>
      <pc:sldChg chg="addSp delSp modSp mod">
        <pc:chgData name="Thuy Linh Do" userId="f60f9f76584ec879" providerId="LiveId" clId="{7009E909-388D-42DF-BA9E-881B9DCED4F6}" dt="2022-01-20T01:29:39.967" v="1423" actId="14100"/>
        <pc:sldMkLst>
          <pc:docMk/>
          <pc:sldMk cId="3280264759" sldId="326"/>
        </pc:sldMkLst>
        <pc:picChg chg="del">
          <ac:chgData name="Thuy Linh Do" userId="f60f9f76584ec879" providerId="LiveId" clId="{7009E909-388D-42DF-BA9E-881B9DCED4F6}" dt="2022-01-20T01:29:22.610" v="1417" actId="478"/>
          <ac:picMkLst>
            <pc:docMk/>
            <pc:sldMk cId="3280264759" sldId="326"/>
            <ac:picMk id="3" creationId="{76CE5B2B-92B5-4E74-B9AD-109A48532E1E}"/>
          </ac:picMkLst>
        </pc:picChg>
        <pc:picChg chg="add mod">
          <ac:chgData name="Thuy Linh Do" userId="f60f9f76584ec879" providerId="LiveId" clId="{7009E909-388D-42DF-BA9E-881B9DCED4F6}" dt="2022-01-20T01:29:39.967" v="1423" actId="14100"/>
          <ac:picMkLst>
            <pc:docMk/>
            <pc:sldMk cId="3280264759" sldId="326"/>
            <ac:picMk id="2050" creationId="{BD8DC478-BCF3-47D3-BFFB-C172856FE65E}"/>
          </ac:picMkLst>
        </pc:picChg>
      </pc:sldChg>
      <pc:sldChg chg="addSp delSp modSp mod">
        <pc:chgData name="Thuy Linh Do" userId="f60f9f76584ec879" providerId="LiveId" clId="{7009E909-388D-42DF-BA9E-881B9DCED4F6}" dt="2022-01-20T01:46:24.907" v="2036" actId="1076"/>
        <pc:sldMkLst>
          <pc:docMk/>
          <pc:sldMk cId="2138508035" sldId="327"/>
        </pc:sldMkLst>
        <pc:spChg chg="mod">
          <ac:chgData name="Thuy Linh Do" userId="f60f9f76584ec879" providerId="LiveId" clId="{7009E909-388D-42DF-BA9E-881B9DCED4F6}" dt="2022-01-20T01:45:54.606" v="2033"/>
          <ac:spMkLst>
            <pc:docMk/>
            <pc:sldMk cId="2138508035" sldId="327"/>
            <ac:spMk id="13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46:17.629" v="2034" actId="478"/>
          <ac:picMkLst>
            <pc:docMk/>
            <pc:sldMk cId="2138508035" sldId="327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46:24.907" v="2036" actId="1076"/>
          <ac:picMkLst>
            <pc:docMk/>
            <pc:sldMk cId="2138508035" sldId="327"/>
            <ac:picMk id="5122" creationId="{3F6B5FB8-3AC7-4DC5-B362-C3AD0692D242}"/>
          </ac:picMkLst>
        </pc:picChg>
      </pc:sldChg>
      <pc:sldChg chg="addSp delSp modSp mod">
        <pc:chgData name="Thuy Linh Do" userId="f60f9f76584ec879" providerId="LiveId" clId="{7009E909-388D-42DF-BA9E-881B9DCED4F6}" dt="2022-01-20T02:08:29.250" v="2399"/>
        <pc:sldMkLst>
          <pc:docMk/>
          <pc:sldMk cId="1480562979" sldId="329"/>
        </pc:sldMkLst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1" creationId="{10A3F4B6-29DB-4570-9265-DD867B485FE7}"/>
          </ac:spMkLst>
        </pc:spChg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2" creationId="{11FEDFAB-DCA6-4321-96B6-B9FACF32F7BA}"/>
          </ac:spMkLst>
        </pc:spChg>
        <pc:spChg chg="del mod">
          <ac:chgData name="Thuy Linh Do" userId="f60f9f76584ec879" providerId="LiveId" clId="{7009E909-388D-42DF-BA9E-881B9DCED4F6}" dt="2022-01-20T02:08:25.607" v="2397" actId="478"/>
          <ac:spMkLst>
            <pc:docMk/>
            <pc:sldMk cId="1480562979" sldId="329"/>
            <ac:spMk id="31" creationId="{386EF3F7-08A2-4C91-9423-410AC4170B6D}"/>
          </ac:spMkLst>
        </pc:spChg>
        <pc:spChg chg="del">
          <ac:chgData name="Thuy Linh Do" userId="f60f9f76584ec879" providerId="LiveId" clId="{7009E909-388D-42DF-BA9E-881B9DCED4F6}" dt="2022-01-20T02:08:27.748" v="2398" actId="478"/>
          <ac:spMkLst>
            <pc:docMk/>
            <pc:sldMk cId="1480562979" sldId="329"/>
            <ac:spMk id="32" creationId="{F44AE588-9FB3-426F-B3E3-8EF4C38DF8CF}"/>
          </ac:spMkLst>
        </pc:spChg>
      </pc:sldChg>
      <pc:sldChg chg="addSp delSp modSp mod delAnim modAnim">
        <pc:chgData name="Thuy Linh Do" userId="f60f9f76584ec879" providerId="LiveId" clId="{7009E909-388D-42DF-BA9E-881B9DCED4F6}" dt="2022-01-20T02:11:32.996" v="2419" actId="1076"/>
        <pc:sldMkLst>
          <pc:docMk/>
          <pc:sldMk cId="305804402" sldId="331"/>
        </pc:sldMkLst>
        <pc:spChg chg="add mod">
          <ac:chgData name="Thuy Linh Do" userId="f60f9f76584ec879" providerId="LiveId" clId="{7009E909-388D-42DF-BA9E-881B9DCED4F6}" dt="2022-01-20T01:51:37.822" v="2180" actId="14100"/>
          <ac:spMkLst>
            <pc:docMk/>
            <pc:sldMk cId="305804402" sldId="331"/>
            <ac:spMk id="3" creationId="{C62A4732-B9E1-4BC6-8A58-97A9179BF36B}"/>
          </ac:spMkLst>
        </pc:spChg>
        <pc:spChg chg="del">
          <ac:chgData name="Thuy Linh Do" userId="f60f9f76584ec879" providerId="LiveId" clId="{7009E909-388D-42DF-BA9E-881B9DCED4F6}" dt="2022-01-20T01:47:19.401" v="2044" actId="478"/>
          <ac:spMkLst>
            <pc:docMk/>
            <pc:sldMk cId="305804402" sldId="331"/>
            <ac:spMk id="5" creationId="{BB7BB10E-9FF0-403E-ADDD-BC6A8E3FD539}"/>
          </ac:spMkLst>
        </pc:spChg>
        <pc:spChg chg="mod">
          <ac:chgData name="Thuy Linh Do" userId="f60f9f76584ec879" providerId="LiveId" clId="{7009E909-388D-42DF-BA9E-881B9DCED4F6}" dt="2022-01-20T01:44:54.783" v="2032" actId="20577"/>
          <ac:spMkLst>
            <pc:docMk/>
            <pc:sldMk cId="305804402" sldId="331"/>
            <ac:spMk id="12" creationId="{00000000-0000-0000-0000-000000000000}"/>
          </ac:spMkLst>
        </pc:spChg>
        <pc:spChg chg="del">
          <ac:chgData name="Thuy Linh Do" userId="f60f9f76584ec879" providerId="LiveId" clId="{7009E909-388D-42DF-BA9E-881B9DCED4F6}" dt="2022-01-20T01:47:14.819" v="2042" actId="478"/>
          <ac:spMkLst>
            <pc:docMk/>
            <pc:sldMk cId="305804402" sldId="331"/>
            <ac:spMk id="13" creationId="{D868C929-ADC7-4EF9-81C6-D55E7CDC9584}"/>
          </ac:spMkLst>
        </pc:spChg>
        <pc:spChg chg="del">
          <ac:chgData name="Thuy Linh Do" userId="f60f9f76584ec879" providerId="LiveId" clId="{7009E909-388D-42DF-BA9E-881B9DCED4F6}" dt="2022-01-20T01:47:17.224" v="2043" actId="478"/>
          <ac:spMkLst>
            <pc:docMk/>
            <pc:sldMk cId="305804402" sldId="331"/>
            <ac:spMk id="14" creationId="{CB6FDE05-F242-4F7C-82F3-5F3D2E9CA046}"/>
          </ac:spMkLst>
        </pc:spChg>
        <pc:spChg chg="add mod">
          <ac:chgData name="Thuy Linh Do" userId="f60f9f76584ec879" providerId="LiveId" clId="{7009E909-388D-42DF-BA9E-881B9DCED4F6}" dt="2022-01-20T02:00:07.782" v="2249" actId="20577"/>
          <ac:spMkLst>
            <pc:docMk/>
            <pc:sldMk cId="305804402" sldId="331"/>
            <ac:spMk id="25" creationId="{AFB8C26B-0CB8-44F5-ABD1-ECF9F7C3BDAF}"/>
          </ac:spMkLst>
        </pc:spChg>
        <pc:spChg chg="add mod">
          <ac:chgData name="Thuy Linh Do" userId="f60f9f76584ec879" providerId="LiveId" clId="{7009E909-388D-42DF-BA9E-881B9DCED4F6}" dt="2022-01-20T02:04:17.722" v="2370" actId="1076"/>
          <ac:spMkLst>
            <pc:docMk/>
            <pc:sldMk cId="305804402" sldId="331"/>
            <ac:spMk id="26" creationId="{C55EA469-7907-423B-834D-DEDAE76CA273}"/>
          </ac:spMkLst>
        </pc:spChg>
        <pc:spChg chg="add mod">
          <ac:chgData name="Thuy Linh Do" userId="f60f9f76584ec879" providerId="LiveId" clId="{7009E909-388D-42DF-BA9E-881B9DCED4F6}" dt="2022-01-20T02:01:05.721" v="2269" actId="20577"/>
          <ac:spMkLst>
            <pc:docMk/>
            <pc:sldMk cId="305804402" sldId="331"/>
            <ac:spMk id="28" creationId="{6F90A789-CE38-4A30-927F-D2AB1AF27DB5}"/>
          </ac:spMkLst>
        </pc:spChg>
        <pc:spChg chg="add mod">
          <ac:chgData name="Thuy Linh Do" userId="f60f9f76584ec879" providerId="LiveId" clId="{7009E909-388D-42DF-BA9E-881B9DCED4F6}" dt="2022-01-20T02:03:16.760" v="2336" actId="1076"/>
          <ac:spMkLst>
            <pc:docMk/>
            <pc:sldMk cId="305804402" sldId="331"/>
            <ac:spMk id="29" creationId="{5696B91C-7187-4FFD-90BC-A6C29E4D6CD5}"/>
          </ac:spMkLst>
        </pc:spChg>
        <pc:spChg chg="add mod">
          <ac:chgData name="Thuy Linh Do" userId="f60f9f76584ec879" providerId="LiveId" clId="{7009E909-388D-42DF-BA9E-881B9DCED4F6}" dt="2022-01-20T02:00:59.513" v="2265" actId="20577"/>
          <ac:spMkLst>
            <pc:docMk/>
            <pc:sldMk cId="305804402" sldId="331"/>
            <ac:spMk id="30" creationId="{45C185CC-2A00-4635-9694-DDE358874B3A}"/>
          </ac:spMkLst>
        </pc:spChg>
        <pc:spChg chg="add mod">
          <ac:chgData name="Thuy Linh Do" userId="f60f9f76584ec879" providerId="LiveId" clId="{7009E909-388D-42DF-BA9E-881B9DCED4F6}" dt="2022-01-20T02:00:56.042" v="2263" actId="20577"/>
          <ac:spMkLst>
            <pc:docMk/>
            <pc:sldMk cId="305804402" sldId="331"/>
            <ac:spMk id="31" creationId="{7EEF4210-FB9A-4906-ACEC-F1380AD5CEA4}"/>
          </ac:spMkLst>
        </pc:spChg>
        <pc:spChg chg="add mod">
          <ac:chgData name="Thuy Linh Do" userId="f60f9f76584ec879" providerId="LiveId" clId="{7009E909-388D-42DF-BA9E-881B9DCED4F6}" dt="2022-01-20T02:00:52.059" v="2261" actId="20577"/>
          <ac:spMkLst>
            <pc:docMk/>
            <pc:sldMk cId="305804402" sldId="331"/>
            <ac:spMk id="32" creationId="{25574297-7745-4DA8-9C3A-676C74E0E668}"/>
          </ac:spMkLst>
        </pc:spChg>
        <pc:spChg chg="add mod">
          <ac:chgData name="Thuy Linh Do" userId="f60f9f76584ec879" providerId="LiveId" clId="{7009E909-388D-42DF-BA9E-881B9DCED4F6}" dt="2022-01-20T02:04:39.582" v="2373" actId="1076"/>
          <ac:spMkLst>
            <pc:docMk/>
            <pc:sldMk cId="305804402" sldId="331"/>
            <ac:spMk id="34" creationId="{5B33C5EC-909E-433C-B916-BE26B956B4F7}"/>
          </ac:spMkLst>
        </pc:spChg>
        <pc:spChg chg="add mod">
          <ac:chgData name="Thuy Linh Do" userId="f60f9f76584ec879" providerId="LiveId" clId="{7009E909-388D-42DF-BA9E-881B9DCED4F6}" dt="2022-01-20T02:04:48.291" v="2374" actId="207"/>
          <ac:spMkLst>
            <pc:docMk/>
            <pc:sldMk cId="305804402" sldId="331"/>
            <ac:spMk id="35" creationId="{60E6ED09-5501-4C2E-BAD6-9DF1A582CD0C}"/>
          </ac:spMkLst>
        </pc:spChg>
        <pc:spChg chg="add mod">
          <ac:chgData name="Thuy Linh Do" userId="f60f9f76584ec879" providerId="LiveId" clId="{7009E909-388D-42DF-BA9E-881B9DCED4F6}" dt="2022-01-20T02:04:58.433" v="2375" actId="207"/>
          <ac:spMkLst>
            <pc:docMk/>
            <pc:sldMk cId="305804402" sldId="331"/>
            <ac:spMk id="36" creationId="{BF118D8A-CA15-4B00-BC36-F43B3597A53A}"/>
          </ac:spMkLst>
        </pc:spChg>
        <pc:spChg chg="add mod">
          <ac:chgData name="Thuy Linh Do" userId="f60f9f76584ec879" providerId="LiveId" clId="{7009E909-388D-42DF-BA9E-881B9DCED4F6}" dt="2022-01-20T02:05:08.876" v="2376" actId="207"/>
          <ac:spMkLst>
            <pc:docMk/>
            <pc:sldMk cId="305804402" sldId="331"/>
            <ac:spMk id="37" creationId="{BB183589-0135-4C9D-994C-EBF13AB337A2}"/>
          </ac:spMkLst>
        </pc:spChg>
        <pc:spChg chg="add mod">
          <ac:chgData name="Thuy Linh Do" userId="f60f9f76584ec879" providerId="LiveId" clId="{7009E909-388D-42DF-BA9E-881B9DCED4F6}" dt="2022-01-20T02:05:14.780" v="2377" actId="207"/>
          <ac:spMkLst>
            <pc:docMk/>
            <pc:sldMk cId="305804402" sldId="331"/>
            <ac:spMk id="38" creationId="{B6FEE535-5498-4434-ACDF-73FD063F430D}"/>
          </ac:spMkLst>
        </pc:spChg>
        <pc:graphicFrameChg chg="add del mod modGraphic">
          <ac:chgData name="Thuy Linh Do" userId="f60f9f76584ec879" providerId="LiveId" clId="{7009E909-388D-42DF-BA9E-881B9DCED4F6}" dt="2022-01-20T01:53:24.989" v="2202" actId="478"/>
          <ac:graphicFrameMkLst>
            <pc:docMk/>
            <pc:sldMk cId="305804402" sldId="331"/>
            <ac:graphicFrameMk id="4" creationId="{EC3CFAC2-B491-45EA-BF9C-CF3CB5DA288C}"/>
          </ac:graphicFrameMkLst>
        </pc:graphicFrameChg>
        <pc:picChg chg="del">
          <ac:chgData name="Thuy Linh Do" userId="f60f9f76584ec879" providerId="LiveId" clId="{7009E909-388D-42DF-BA9E-881B9DCED4F6}" dt="2022-01-20T01:47:00.815" v="2038" actId="478"/>
          <ac:picMkLst>
            <pc:docMk/>
            <pc:sldMk cId="305804402" sldId="331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56:02.374" v="2208" actId="1076"/>
          <ac:picMkLst>
            <pc:docMk/>
            <pc:sldMk cId="305804402" sldId="331"/>
            <ac:picMk id="7" creationId="{03510113-D6B7-477D-9DE4-A75CEDD6AA50}"/>
          </ac:picMkLst>
        </pc:picChg>
        <pc:picChg chg="add mod">
          <ac:chgData name="Thuy Linh Do" userId="f60f9f76584ec879" providerId="LiveId" clId="{7009E909-388D-42DF-BA9E-881B9DCED4F6}" dt="2022-01-20T01:56:36.602" v="2212" actId="14100"/>
          <ac:picMkLst>
            <pc:docMk/>
            <pc:sldMk cId="305804402" sldId="331"/>
            <ac:picMk id="10" creationId="{D8BB65AC-1C96-4D8F-95A2-ABFD8976C77A}"/>
          </ac:picMkLst>
        </pc:picChg>
        <pc:picChg chg="add mod">
          <ac:chgData name="Thuy Linh Do" userId="f60f9f76584ec879" providerId="LiveId" clId="{7009E909-388D-42DF-BA9E-881B9DCED4F6}" dt="2022-01-20T01:57:16.275" v="2217" actId="1076"/>
          <ac:picMkLst>
            <pc:docMk/>
            <pc:sldMk cId="305804402" sldId="331"/>
            <ac:picMk id="18" creationId="{FC5B40B8-D0AA-473D-80C3-C5B0BCDF8F8D}"/>
          </ac:picMkLst>
        </pc:picChg>
        <pc:picChg chg="add mod">
          <ac:chgData name="Thuy Linh Do" userId="f60f9f76584ec879" providerId="LiveId" clId="{7009E909-388D-42DF-BA9E-881B9DCED4F6}" dt="2022-01-20T01:57:53.435" v="2220" actId="14100"/>
          <ac:picMkLst>
            <pc:docMk/>
            <pc:sldMk cId="305804402" sldId="331"/>
            <ac:picMk id="20" creationId="{BE2B3717-6411-4874-AD9F-075F7B547D9D}"/>
          </ac:picMkLst>
        </pc:picChg>
        <pc:picChg chg="add mod">
          <ac:chgData name="Thuy Linh Do" userId="f60f9f76584ec879" providerId="LiveId" clId="{7009E909-388D-42DF-BA9E-881B9DCED4F6}" dt="2022-01-20T01:58:24.574" v="2223" actId="14100"/>
          <ac:picMkLst>
            <pc:docMk/>
            <pc:sldMk cId="305804402" sldId="331"/>
            <ac:picMk id="22" creationId="{4858E3A0-40B3-4BA2-8F50-2C69EB0E560C}"/>
          </ac:picMkLst>
        </pc:picChg>
        <pc:picChg chg="add mod">
          <ac:chgData name="Thuy Linh Do" userId="f60f9f76584ec879" providerId="LiveId" clId="{7009E909-388D-42DF-BA9E-881B9DCED4F6}" dt="2022-01-20T01:58:50.318" v="2226" actId="14100"/>
          <ac:picMkLst>
            <pc:docMk/>
            <pc:sldMk cId="305804402" sldId="331"/>
            <ac:picMk id="24" creationId="{7CB674C6-2412-46BE-BD77-ECA0A9434BA1}"/>
          </ac:picMkLst>
        </pc:picChg>
        <pc:picChg chg="add mod">
          <ac:chgData name="Thuy Linh Do" userId="f60f9f76584ec879" providerId="LiveId" clId="{7009E909-388D-42DF-BA9E-881B9DCED4F6}" dt="2022-01-20T02:11:32.996" v="2419" actId="1076"/>
          <ac:picMkLst>
            <pc:docMk/>
            <pc:sldMk cId="305804402" sldId="331"/>
            <ac:picMk id="27" creationId="{DC9D2ED3-3A8E-4083-AE6B-528271A4DB3C}"/>
          </ac:picMkLst>
        </pc:picChg>
        <pc:picChg chg="add del mod">
          <ac:chgData name="Thuy Linh Do" userId="f60f9f76584ec879" providerId="LiveId" clId="{7009E909-388D-42DF-BA9E-881B9DCED4F6}" dt="2022-01-20T01:59:16.881" v="2227" actId="478"/>
          <ac:picMkLst>
            <pc:docMk/>
            <pc:sldMk cId="305804402" sldId="331"/>
            <ac:picMk id="6146" creationId="{C42C518D-3DF0-4F58-AAC3-BC1A7F36A405}"/>
          </ac:picMkLst>
        </pc:picChg>
        <pc:picChg chg="add mod">
          <ac:chgData name="Thuy Linh Do" userId="f60f9f76584ec879" providerId="LiveId" clId="{7009E909-388D-42DF-BA9E-881B9DCED4F6}" dt="2022-01-20T01:59:40.598" v="2231" actId="1076"/>
          <ac:picMkLst>
            <pc:docMk/>
            <pc:sldMk cId="305804402" sldId="331"/>
            <ac:picMk id="6148" creationId="{FE3D3DB6-3F40-41B5-94F3-F104E47F3133}"/>
          </ac:picMkLst>
        </pc:picChg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1629807324" sldId="332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45247612" sldId="333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07520819" sldId="334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615542125" sldId="335"/>
        </pc:sldMkLst>
      </pc:sldChg>
      <pc:sldChg chg="del">
        <pc:chgData name="Thuy Linh Do" userId="f60f9f76584ec879" providerId="LiveId" clId="{7009E909-388D-42DF-BA9E-881B9DCED4F6}" dt="2022-01-20T02:08:06.286" v="2395" actId="2696"/>
        <pc:sldMkLst>
          <pc:docMk/>
          <pc:sldMk cId="3562743205" sldId="336"/>
        </pc:sldMkLst>
      </pc:sldChg>
      <pc:sldChg chg="addSp delSp modSp mod delAnim modAnim">
        <pc:chgData name="Thuy Linh Do" userId="f60f9f76584ec879" providerId="LiveId" clId="{7009E909-388D-42DF-BA9E-881B9DCED4F6}" dt="2022-01-20T01:28:37.170" v="1416" actId="20577"/>
        <pc:sldMkLst>
          <pc:docMk/>
          <pc:sldMk cId="1072969023" sldId="337"/>
        </pc:sldMkLst>
        <pc:spChg chg="mod">
          <ac:chgData name="Thuy Linh Do" userId="f60f9f76584ec879" providerId="LiveId" clId="{7009E909-388D-42DF-BA9E-881B9DCED4F6}" dt="2022-01-20T01:28:37.170" v="1416" actId="20577"/>
          <ac:spMkLst>
            <pc:docMk/>
            <pc:sldMk cId="1072969023" sldId="337"/>
            <ac:spMk id="9" creationId="{35C20020-642B-4EDF-BE02-FE9C4B9F36F5}"/>
          </ac:spMkLst>
        </pc:spChg>
        <pc:picChg chg="del">
          <ac:chgData name="Thuy Linh Do" userId="f60f9f76584ec879" providerId="LiveId" clId="{7009E909-388D-42DF-BA9E-881B9DCED4F6}" dt="2022-01-20T01:14:16.831" v="553" actId="478"/>
          <ac:picMkLst>
            <pc:docMk/>
            <pc:sldMk cId="1072969023" sldId="337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4:38.321" v="556" actId="1076"/>
          <ac:picMkLst>
            <pc:docMk/>
            <pc:sldMk cId="1072969023" sldId="337"/>
            <ac:picMk id="4" creationId="{43B23297-4F5D-47DA-80C0-80DD84A6814C}"/>
          </ac:picMkLst>
        </pc:picChg>
        <pc:picChg chg="del">
          <ac:chgData name="Thuy Linh Do" userId="f60f9f76584ec879" providerId="LiveId" clId="{7009E909-388D-42DF-BA9E-881B9DCED4F6}" dt="2022-01-20T01:14:49.697" v="557" actId="478"/>
          <ac:picMkLst>
            <pc:docMk/>
            <pc:sldMk cId="1072969023" sldId="337"/>
            <ac:picMk id="5" creationId="{B02356BB-864D-44F6-8881-6723A1363D97}"/>
          </ac:picMkLst>
        </pc:picChg>
        <pc:picChg chg="add mod">
          <ac:chgData name="Thuy Linh Do" userId="f60f9f76584ec879" providerId="LiveId" clId="{7009E909-388D-42DF-BA9E-881B9DCED4F6}" dt="2022-01-20T01:17:07.837" v="559" actId="1076"/>
          <ac:picMkLst>
            <pc:docMk/>
            <pc:sldMk cId="1072969023" sldId="337"/>
            <ac:picMk id="6" creationId="{30297EF7-E7ED-4DAD-8CE4-5245D2262867}"/>
          </ac:picMkLst>
        </pc:picChg>
      </pc:sldChg>
      <pc:sldChg chg="addSp delSp modSp add mod modAnim">
        <pc:chgData name="Thuy Linh Do" userId="f60f9f76584ec879" providerId="LiveId" clId="{7009E909-388D-42DF-BA9E-881B9DCED4F6}" dt="2022-01-14T01:18:11.608" v="77" actId="1076"/>
        <pc:sldMkLst>
          <pc:docMk/>
          <pc:sldMk cId="1940285194" sldId="338"/>
        </pc:sldMkLst>
        <pc:picChg chg="add mod">
          <ac:chgData name="Thuy Linh Do" userId="f60f9f76584ec879" providerId="LiveId" clId="{7009E909-388D-42DF-BA9E-881B9DCED4F6}" dt="2022-01-14T01:18:11.608" v="77" actId="1076"/>
          <ac:picMkLst>
            <pc:docMk/>
            <pc:sldMk cId="1940285194" sldId="338"/>
            <ac:picMk id="2" creationId="{BCFA7BA6-2C7B-41BB-B865-6B20F993525F}"/>
          </ac:picMkLst>
        </pc:picChg>
        <pc:picChg chg="del">
          <ac:chgData name="Thuy Linh Do" userId="f60f9f76584ec879" providerId="LiveId" clId="{7009E909-388D-42DF-BA9E-881B9DCED4F6}" dt="2022-01-14T01:15:19.319" v="73" actId="478"/>
          <ac:picMkLst>
            <pc:docMk/>
            <pc:sldMk cId="1940285194" sldId="338"/>
            <ac:picMk id="3074" creationId="{8AB20D29-76CC-4588-9FEE-F1DF61554D01}"/>
          </ac:picMkLst>
        </pc:picChg>
      </pc:sldChg>
      <pc:sldChg chg="addSp delSp modSp add mod delAnim">
        <pc:chgData name="Thuy Linh Do" userId="f60f9f76584ec879" providerId="LiveId" clId="{7009E909-388D-42DF-BA9E-881B9DCED4F6}" dt="2022-01-14T01:20:50.492" v="89" actId="207"/>
        <pc:sldMkLst>
          <pc:docMk/>
          <pc:sldMk cId="1225828804" sldId="339"/>
        </pc:sldMkLst>
        <pc:spChg chg="add mod">
          <ac:chgData name="Thuy Linh Do" userId="f60f9f76584ec879" providerId="LiveId" clId="{7009E909-388D-42DF-BA9E-881B9DCED4F6}" dt="2022-01-14T01:20:50.492" v="89" actId="207"/>
          <ac:spMkLst>
            <pc:docMk/>
            <pc:sldMk cId="1225828804" sldId="339"/>
            <ac:spMk id="7" creationId="{C88042BA-7BB8-4312-9693-598D75B2EFBC}"/>
          </ac:spMkLst>
        </pc:spChg>
        <pc:picChg chg="del">
          <ac:chgData name="Thuy Linh Do" userId="f60f9f76584ec879" providerId="LiveId" clId="{7009E909-388D-42DF-BA9E-881B9DCED4F6}" dt="2022-01-14T01:18:39.658" v="79" actId="478"/>
          <ac:picMkLst>
            <pc:docMk/>
            <pc:sldMk cId="1225828804" sldId="339"/>
            <ac:picMk id="2" creationId="{BCFA7BA6-2C7B-41BB-B865-6B20F993525F}"/>
          </ac:picMkLst>
        </pc:picChg>
      </pc:sldChg>
      <pc:sldChg chg="addSp delSp modSp add mod">
        <pc:chgData name="Thuy Linh Do" userId="f60f9f76584ec879" providerId="LiveId" clId="{7009E909-388D-42DF-BA9E-881B9DCED4F6}" dt="2022-01-20T00:59:33.896" v="180"/>
        <pc:sldMkLst>
          <pc:docMk/>
          <pc:sldMk cId="1934387094" sldId="340"/>
        </pc:sldMkLst>
        <pc:spChg chg="mod">
          <ac:chgData name="Thuy Linh Do" userId="f60f9f76584ec879" providerId="LiveId" clId="{7009E909-388D-42DF-BA9E-881B9DCED4F6}" dt="2022-01-20T00:59:33.896" v="180"/>
          <ac:spMkLst>
            <pc:docMk/>
            <pc:sldMk cId="1934387094" sldId="340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8:44.521" v="161"/>
          <ac:spMkLst>
            <pc:docMk/>
            <pc:sldMk cId="1934387094" sldId="340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9:07.667" v="179" actId="20577"/>
          <ac:spMkLst>
            <pc:docMk/>
            <pc:sldMk cId="1934387094" sldId="340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8:07.106" v="157" actId="478"/>
          <ac:picMkLst>
            <pc:docMk/>
            <pc:sldMk cId="1934387094" sldId="340"/>
            <ac:picMk id="8" creationId="{30F1A15E-87C4-4A65-98EA-6F7B2DD95923}"/>
          </ac:picMkLst>
        </pc:picChg>
        <pc:picChg chg="add mod">
          <ac:chgData name="Thuy Linh Do" userId="f60f9f76584ec879" providerId="LiveId" clId="{7009E909-388D-42DF-BA9E-881B9DCED4F6}" dt="2022-01-20T00:58:16.828" v="160" actId="14100"/>
          <ac:picMkLst>
            <pc:docMk/>
            <pc:sldMk cId="1934387094" sldId="340"/>
            <ac:picMk id="9" creationId="{3D33638E-0648-447E-99C0-8D2914616B03}"/>
          </ac:picMkLst>
        </pc:picChg>
      </pc:sldChg>
      <pc:sldChg chg="addSp delSp modSp add mod">
        <pc:chgData name="Thuy Linh Do" userId="f60f9f76584ec879" providerId="LiveId" clId="{7009E909-388D-42DF-BA9E-881B9DCED4F6}" dt="2022-01-20T01:01:03.849" v="241" actId="1076"/>
        <pc:sldMkLst>
          <pc:docMk/>
          <pc:sldMk cId="291852260" sldId="341"/>
        </pc:sldMkLst>
        <pc:spChg chg="mod">
          <ac:chgData name="Thuy Linh Do" userId="f60f9f76584ec879" providerId="LiveId" clId="{7009E909-388D-42DF-BA9E-881B9DCED4F6}" dt="2022-01-20T01:00:09.037" v="182"/>
          <ac:spMkLst>
            <pc:docMk/>
            <pc:sldMk cId="291852260" sldId="341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44.382" v="236"/>
          <ac:spMkLst>
            <pc:docMk/>
            <pc:sldMk cId="291852260" sldId="34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28.811" v="235" actId="20577"/>
          <ac:spMkLst>
            <pc:docMk/>
            <pc:sldMk cId="291852260" sldId="341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1:01:03.849" v="241" actId="1076"/>
          <ac:picMkLst>
            <pc:docMk/>
            <pc:sldMk cId="291852260" sldId="341"/>
            <ac:picMk id="8" creationId="{B7BD69C2-0B8B-4883-97AC-D951629C4C2F}"/>
          </ac:picMkLst>
        </pc:picChg>
        <pc:picChg chg="del">
          <ac:chgData name="Thuy Linh Do" userId="f60f9f76584ec879" providerId="LiveId" clId="{7009E909-388D-42DF-BA9E-881B9DCED4F6}" dt="2022-01-20T01:00:54.127" v="237" actId="478"/>
          <ac:picMkLst>
            <pc:docMk/>
            <pc:sldMk cId="291852260" sldId="341"/>
            <ac:picMk id="9" creationId="{3D33638E-0648-447E-99C0-8D2914616B0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MUSIC AND ARTS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/>
            <a:t>ABOUT MUSIC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/>
            <a:t>ABOUT ARTS</a:t>
          </a:r>
          <a:endParaRPr lang="en-US" dirty="0"/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  <dgm:t>
        <a:bodyPr/>
        <a:lstStyle/>
        <a:p>
          <a:endParaRPr lang="en-US"/>
        </a:p>
      </dgm:t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  <dgm:t>
        <a:bodyPr/>
        <a:lstStyle/>
        <a:p>
          <a:endParaRPr lang="en-US"/>
        </a:p>
      </dgm:t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MUSIC AND ARTS</a:t>
          </a:r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ABOUT MUSIC</a:t>
          </a:r>
          <a:endParaRPr lang="en-US" sz="3300" kern="1200" dirty="0"/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ABOUT ARTS</a:t>
          </a:r>
          <a:endParaRPr lang="en-US" sz="3300" kern="1200" dirty="0"/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7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5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13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8.jpe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7" y="170643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classical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</a:t>
            </a:r>
            <a:r>
              <a:rPr lang="en-US" sz="4400" dirty="0" err="1" smtClean="0">
                <a:solidFill>
                  <a:srgbClr val="F7941E"/>
                </a:solidFill>
              </a:rPr>
              <a:t>adj</a:t>
            </a:r>
            <a:r>
              <a:rPr lang="en-US" sz="4400" dirty="0" smtClean="0">
                <a:solidFill>
                  <a:srgbClr val="F7941E"/>
                </a:solidFill>
              </a:rPr>
              <a:t>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8696" y="4315341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cổ </a:t>
            </a:r>
            <a:r>
              <a:rPr lang="en-US" sz="3600" dirty="0" err="1"/>
              <a:t>điển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84037" y="3339609"/>
            <a:ext cx="2310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klæsɪkəl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E1C73-00CF-4A99-B33C-E7CFA2765C3D}"/>
              </a:ext>
            </a:extLst>
          </p:cNvPr>
          <p:cNvSpPr txBox="1"/>
          <p:nvPr/>
        </p:nvSpPr>
        <p:spPr>
          <a:xfrm>
            <a:off x="10080738" y="2453398"/>
            <a:ext cx="121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modern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38330" r="67020" b="40627"/>
          <a:stretch/>
        </p:blipFill>
        <p:spPr>
          <a:xfrm>
            <a:off x="6060420" y="2363877"/>
            <a:ext cx="3155795" cy="1951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18069" r="16075" b="50350"/>
          <a:stretch/>
        </p:blipFill>
        <p:spPr>
          <a:xfrm>
            <a:off x="9216215" y="2990816"/>
            <a:ext cx="2821259" cy="13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64872" y="168313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spare time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3" y="4486773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thời </a:t>
            </a:r>
            <a:r>
              <a:rPr lang="en-US" sz="3600" dirty="0" err="1"/>
              <a:t>gian</a:t>
            </a:r>
            <a:r>
              <a:rPr lang="en-US" sz="3600" dirty="0"/>
              <a:t> </a:t>
            </a:r>
            <a:r>
              <a:rPr lang="en-US" sz="3600" dirty="0" err="1"/>
              <a:t>rảnh</a:t>
            </a:r>
            <a:r>
              <a:rPr lang="en-US" sz="3600" dirty="0"/>
              <a:t> </a:t>
            </a:r>
            <a:r>
              <a:rPr lang="en-US" sz="3600" dirty="0" err="1"/>
              <a:t>rỗi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81308" y="3252092"/>
            <a:ext cx="2644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speər</a:t>
            </a:r>
            <a:r>
              <a:rPr lang="en-US" sz="3600" b="1" dirty="0">
                <a:solidFill>
                  <a:srgbClr val="0FB7BD"/>
                </a:solidFill>
              </a:rPr>
              <a:t> </a:t>
            </a:r>
            <a:r>
              <a:rPr lang="en-US" sz="3600" b="1" dirty="0" err="1">
                <a:solidFill>
                  <a:srgbClr val="0FB7BD"/>
                </a:solidFill>
              </a:rPr>
              <a:t>taɪm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83" y="1334378"/>
            <a:ext cx="2699705" cy="2699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83" y="4076709"/>
            <a:ext cx="2584347" cy="2584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88" y="4265340"/>
            <a:ext cx="2135460" cy="2135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88" y="1478587"/>
            <a:ext cx="2105940" cy="21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368807"/>
            <a:ext cx="68120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7941E"/>
                </a:solidFill>
              </a:rPr>
              <a:t>musical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5400" b="1" dirty="0">
                <a:solidFill>
                  <a:srgbClr val="F7941E"/>
                </a:solidFill>
              </a:rPr>
              <a:t>instruments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800" dirty="0">
                <a:solidFill>
                  <a:srgbClr val="F7941E"/>
                </a:solidFill>
              </a:rPr>
              <a:t>(n)</a:t>
            </a:r>
            <a:endParaRPr lang="en-US" sz="40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6933" y="4274479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nhạc </a:t>
            </a:r>
            <a:r>
              <a:rPr lang="en-US" sz="3600" dirty="0" err="1"/>
              <a:t>cụ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974116" y="3065501"/>
            <a:ext cx="5054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 smtClean="0">
                <a:solidFill>
                  <a:srgbClr val="0FB7BD"/>
                </a:solidFill>
              </a:rPr>
              <a:t>mjuːzɪkəl</a:t>
            </a:r>
            <a:r>
              <a:rPr lang="en-US" sz="3600" b="1" dirty="0" smtClean="0">
                <a:solidFill>
                  <a:srgbClr val="0FB7BD"/>
                </a:solidFill>
              </a:rPr>
              <a:t> </a:t>
            </a:r>
            <a:r>
              <a:rPr lang="en-US" sz="3600" b="1" dirty="0">
                <a:solidFill>
                  <a:srgbClr val="0FB7BD"/>
                </a:solidFill>
              </a:rPr>
              <a:t>ˈ</a:t>
            </a:r>
            <a:r>
              <a:rPr lang="en-US" sz="3600" b="1" dirty="0" err="1" smtClean="0">
                <a:solidFill>
                  <a:srgbClr val="0FB7BD"/>
                </a:solidFill>
              </a:rPr>
              <a:t>ɪnstrəmənts</a:t>
            </a:r>
            <a:r>
              <a:rPr lang="en-US" sz="3600" b="1" dirty="0" smtClean="0">
                <a:solidFill>
                  <a:srgbClr val="0FB7BD"/>
                </a:solidFill>
              </a:rPr>
              <a:t>/</a:t>
            </a:r>
            <a:endParaRPr lang="en-US" sz="3600" b="1" dirty="0">
              <a:solidFill>
                <a:srgbClr val="0FB7B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6906" r="31785" b="6336"/>
          <a:stretch/>
        </p:blipFill>
        <p:spPr>
          <a:xfrm>
            <a:off x="6444342" y="2641210"/>
            <a:ext cx="5500915" cy="3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99431" y="1727968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landscape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2269" y="4567363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cảnh </a:t>
            </a:r>
            <a:r>
              <a:rPr lang="en-US" sz="3600" dirty="0" err="1"/>
              <a:t>quan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49538" y="3252092"/>
            <a:ext cx="270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lændskeɪp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86" y="1275662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6153" y="1513819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art gallery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0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77" y="4106894"/>
            <a:ext cx="5181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phòng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err="1"/>
              <a:t>bày</a:t>
            </a:r>
            <a:r>
              <a:rPr lang="en-US" sz="3600"/>
              <a:t> </a:t>
            </a:r>
            <a:endParaRPr lang="en-US" sz="3600" smtClean="0"/>
          </a:p>
          <a:p>
            <a:pPr lvl="0" algn="ctr"/>
            <a:r>
              <a:rPr lang="en-US" sz="3600" smtClean="0"/>
              <a:t>nghệ </a:t>
            </a:r>
            <a:r>
              <a:rPr lang="en-US" sz="3600" dirty="0" err="1"/>
              <a:t>thuật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479471" y="2985597"/>
            <a:ext cx="2717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ɑːt</a:t>
            </a:r>
            <a:r>
              <a:rPr lang="en-US" sz="3600" b="1" dirty="0">
                <a:solidFill>
                  <a:srgbClr val="0FB7BD"/>
                </a:solidFill>
              </a:rPr>
              <a:t> </a:t>
            </a:r>
            <a:r>
              <a:rPr lang="en-US" sz="3600" b="1">
                <a:solidFill>
                  <a:srgbClr val="0FB7BD"/>
                </a:solidFill>
              </a:rPr>
              <a:t>ˌ</a:t>
            </a:r>
            <a:r>
              <a:rPr lang="en-US" sz="3600" b="1" smtClean="0">
                <a:solidFill>
                  <a:srgbClr val="0FB7BD"/>
                </a:solidFill>
              </a:rPr>
              <a:t>ɡæləri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29,647 Art Gallery Illustrations &amp;amp; Clip Art - iStock">
            <a:extLst>
              <a:ext uri="{FF2B5EF4-FFF2-40B4-BE49-F238E27FC236}">
                <a16:creationId xmlns:a16="http://schemas.microsoft.com/office/drawing/2014/main" id="{B7BD69C2-0B8B-4883-97AC-D951629C4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42" y="2061027"/>
            <a:ext cx="6369960" cy="3578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114462"/>
              </p:ext>
            </p:extLst>
          </p:nvPr>
        </p:nvGraphicFramePr>
        <p:xfrm>
          <a:off x="1306823" y="1502515"/>
          <a:ext cx="9399936" cy="463956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classical (</a:t>
                      </a:r>
                      <a:r>
                        <a:rPr lang="en-US" sz="25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lang="en-US" sz="2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klæsɪkəl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cổ điển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spare time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speər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taɪm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thời gian rảnh rỗi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4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musical instruments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mjuːzɪkəl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ɪnstrəmənts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nhạc cụ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landscape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lændskeɪp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cảnh quan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312156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 gallery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ɑːt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ɡæləri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phòng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trưng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bày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nghệ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thuật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417385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PRESENTATION: LISTEN AND READ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067" y="2437724"/>
            <a:ext cx="52843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4000" b="1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to have students get</a:t>
            </a:r>
            <a:r>
              <a:rPr lang="vi-VN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 </a:t>
            </a:r>
            <a:r>
              <a:rPr lang="vi-VN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know </a:t>
            </a:r>
            <a:r>
              <a:rPr lang="en-US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US" sz="3200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topic</a:t>
            </a:r>
            <a:endParaRPr lang="en-US" sz="32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603" y="1282936"/>
            <a:ext cx="2729647" cy="53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PRESENTATION: LISTEN AND </a:t>
            </a:r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20020-642B-4EDF-BE02-FE9C4B9F36F5}"/>
              </a:ext>
            </a:extLst>
          </p:cNvPr>
          <p:cNvSpPr txBox="1"/>
          <p:nvPr/>
        </p:nvSpPr>
        <p:spPr>
          <a:xfrm>
            <a:off x="487066" y="1278538"/>
            <a:ext cx="69297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Trang:	</a:t>
            </a:r>
            <a:r>
              <a:rPr lang="en-US" sz="2000" smtClean="0">
                <a:latin typeface="ChronicaPro-Book"/>
              </a:rPr>
              <a:t>Hi </a:t>
            </a:r>
            <a:r>
              <a:rPr lang="en-US" sz="2000" dirty="0">
                <a:latin typeface="ChronicaPro-Book"/>
              </a:rPr>
              <a:t>Nick</a:t>
            </a:r>
            <a:r>
              <a:rPr lang="en-US" sz="2000">
                <a:latin typeface="ChronicaPro-Book"/>
              </a:rPr>
              <a:t>. What are you listening to</a:t>
            </a:r>
            <a:r>
              <a:rPr lang="en-US" sz="2000" smtClean="0">
                <a:latin typeface="ChronicaPro-Book"/>
              </a:rPr>
              <a:t>?</a:t>
            </a:r>
          </a:p>
          <a:p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smtClean="0">
                <a:latin typeface="ChronicaPro-Book"/>
              </a:rPr>
              <a:t>I’m listening to music. I like classical music, 	and I often play the piano in my spare time.</a:t>
            </a:r>
          </a:p>
          <a:p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Wow</a:t>
            </a:r>
            <a:r>
              <a:rPr lang="en-US" sz="2000" dirty="0">
                <a:latin typeface="ChronicaPro-Book"/>
              </a:rPr>
              <a:t>. I can’t play any instruments.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And </a:t>
            </a:r>
            <a:r>
              <a:rPr lang="en-US" sz="2000" dirty="0">
                <a:latin typeface="ChronicaPro-Book"/>
              </a:rPr>
              <a:t>what about you? What’s your hobby?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I </a:t>
            </a:r>
            <a:r>
              <a:rPr lang="en-US" sz="2000" dirty="0">
                <a:latin typeface="ChronicaPro-Book"/>
              </a:rPr>
              <a:t>like painting and taking photos.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Taking </a:t>
            </a:r>
            <a:r>
              <a:rPr lang="en-US" sz="2000" dirty="0">
                <a:latin typeface="ChronicaPro-Book"/>
              </a:rPr>
              <a:t>photo? I’ve never tried it. Is it fun?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Yeah</a:t>
            </a:r>
            <a:r>
              <a:rPr lang="en-US" sz="2000" dirty="0">
                <a:latin typeface="ChronicaPro-Book"/>
              </a:rPr>
              <a:t>, it is, but not as fun as painting.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Right</a:t>
            </a:r>
            <a:r>
              <a:rPr lang="en-US" sz="2000" dirty="0">
                <a:latin typeface="ChronicaPro-Book"/>
              </a:rPr>
              <a:t>. They seem quite different from </a:t>
            </a:r>
            <a:r>
              <a:rPr lang="en-US" sz="2000">
                <a:latin typeface="ChronicaPro-Book"/>
              </a:rPr>
              <a:t>each </a:t>
            </a:r>
            <a:r>
              <a:rPr lang="en-US" sz="2000" smtClean="0">
                <a:latin typeface="ChronicaPro-Book"/>
              </a:rPr>
              <a:t>other</a:t>
            </a:r>
            <a:r>
              <a:rPr lang="en-US" sz="2000">
                <a:latin typeface="ChronicaPro-Book"/>
              </a:rPr>
              <a:t>. </a:t>
            </a:r>
            <a:r>
              <a:rPr lang="en-US" sz="2000" smtClean="0">
                <a:latin typeface="ChronicaPro-Book"/>
              </a:rPr>
              <a:t>	What </a:t>
            </a:r>
            <a:r>
              <a:rPr lang="en-US" sz="2000" dirty="0">
                <a:latin typeface="ChronicaPro-Book"/>
              </a:rPr>
              <a:t>do you normally paint?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Landscapes </a:t>
            </a:r>
            <a:r>
              <a:rPr lang="en-US" sz="2000" dirty="0">
                <a:latin typeface="ChronicaPro-Book"/>
              </a:rPr>
              <a:t>and animals, just for pleasure</a:t>
            </a:r>
            <a:r>
              <a:rPr lang="en-US" sz="2000">
                <a:latin typeface="ChronicaPro-Book"/>
              </a:rPr>
              <a:t>, </a:t>
            </a:r>
            <a:r>
              <a:rPr lang="en-US" sz="2000" smtClean="0">
                <a:latin typeface="ChronicaPro-Book"/>
              </a:rPr>
              <a:t>you 	know</a:t>
            </a:r>
            <a:r>
              <a:rPr lang="en-US" sz="2000" dirty="0">
                <a:latin typeface="ChronicaPro-Book"/>
              </a:rPr>
              <a:t>. I sometimes share them with </a:t>
            </a:r>
            <a:r>
              <a:rPr lang="en-US" sz="2000">
                <a:latin typeface="ChronicaPro-Book"/>
              </a:rPr>
              <a:t>my </a:t>
            </a:r>
            <a:r>
              <a:rPr lang="en-US" sz="2000" smtClean="0">
                <a:latin typeface="ChronicaPro-Book"/>
              </a:rPr>
              <a:t>friends</a:t>
            </a:r>
            <a:r>
              <a:rPr lang="en-US" sz="2000" dirty="0">
                <a:latin typeface="ChronicaPro-Book"/>
              </a:rPr>
              <a:t>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Really</a:t>
            </a:r>
            <a:r>
              <a:rPr lang="en-US" sz="2000" dirty="0">
                <a:latin typeface="ChronicaPro-Book"/>
              </a:rPr>
              <a:t>? Um, maybe we should go to an art </a:t>
            </a:r>
            <a:r>
              <a:rPr lang="en-US" sz="2000">
                <a:latin typeface="ChronicaPro-Book"/>
              </a:rPr>
              <a:t>gallery </a:t>
            </a:r>
            <a:r>
              <a:rPr lang="en-US" sz="2000" smtClean="0">
                <a:latin typeface="ChronicaPro-Book"/>
              </a:rPr>
              <a:t>	next </a:t>
            </a:r>
            <a:r>
              <a:rPr lang="en-US" sz="2000" dirty="0">
                <a:latin typeface="ChronicaPro-Book"/>
              </a:rPr>
              <a:t>weekend?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Sounds </a:t>
            </a:r>
            <a:r>
              <a:rPr lang="en-US" sz="2000" dirty="0">
                <a:latin typeface="ChronicaPro-Book"/>
              </a:rPr>
              <a:t>good, but I’d prefer to go to the </a:t>
            </a:r>
            <a:r>
              <a:rPr lang="en-US" sz="2000">
                <a:latin typeface="ChronicaPro-Book"/>
              </a:rPr>
              <a:t>music </a:t>
            </a:r>
            <a:r>
              <a:rPr lang="en-US" sz="2000" smtClean="0">
                <a:latin typeface="ChronicaPro-Book"/>
              </a:rPr>
              <a:t>	festival </a:t>
            </a:r>
            <a:r>
              <a:rPr lang="en-US" sz="2000" dirty="0">
                <a:latin typeface="ChronicaPro-Book"/>
              </a:rPr>
              <a:t>at my school.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Well </a:t>
            </a:r>
            <a:r>
              <a:rPr lang="en-US" sz="2000" dirty="0">
                <a:latin typeface="ChronicaPro-Book"/>
              </a:rPr>
              <a:t>… OK. That’s fine.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531" y="1083306"/>
            <a:ext cx="2933700" cy="5715000"/>
          </a:xfrm>
          <a:prstGeom prst="rect">
            <a:avLst/>
          </a:prstGeom>
        </p:spPr>
      </p:pic>
      <p:pic>
        <p:nvPicPr>
          <p:cNvPr id="2" name="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6517" y="5811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21190" y="2101868"/>
            <a:ext cx="1883767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874" y="3556101"/>
            <a:ext cx="1883766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78733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</a:t>
            </a:r>
            <a:r>
              <a:rPr lang="en-US" dirty="0" smtClean="0">
                <a:solidFill>
                  <a:schemeClr val="tx1"/>
                </a:solidFill>
              </a:rPr>
              <a:t>read.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26443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Tick the correct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Complete each of the sentences with a suitable word or phrase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under each picture</a:t>
            </a:r>
            <a:r>
              <a:rPr lang="en-US">
                <a:solidFill>
                  <a:schemeClr val="tx1"/>
                </a:solidFill>
              </a:rPr>
              <a:t>. </a:t>
            </a:r>
            <a:endParaRPr lang="en-US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4: Quiz “How artistic are you?”. 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71640" y="1598661"/>
            <a:ext cx="1391434" cy="50320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29758" y="2429569"/>
            <a:ext cx="1391433" cy="112653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4989" y="1243947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the correct answer.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4025" y="2072407"/>
            <a:ext cx="6096000" cy="22486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What are Trang and Nick talking about?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Playing the piano.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Drawing and painting. 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Music and arts.</a:t>
            </a:r>
            <a:r>
              <a:rPr lang="en-US" sz="2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370" y="5025010"/>
            <a:ext cx="7910112" cy="1200329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sz="2400">
                <a:latin typeface="ChronicaPro-Book"/>
              </a:rPr>
              <a:t>Hi Nick. What are you </a:t>
            </a:r>
            <a:r>
              <a:rPr lang="en-US" sz="2400" smtClean="0">
                <a:latin typeface="ChronicaPro-Book"/>
              </a:rPr>
              <a:t>listening to?</a:t>
            </a:r>
            <a:endParaRPr lang="en-US" sz="2400">
              <a:latin typeface="ChronicaPro-Book"/>
            </a:endParaRPr>
          </a:p>
          <a:p>
            <a:r>
              <a:rPr lang="en-US" sz="240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400">
                <a:latin typeface="ChronicaPro-Book"/>
              </a:rPr>
              <a:t>I’m listening to music. I like classical music, and I often play the piano in my spare time.</a:t>
            </a:r>
            <a:endParaRPr lang="en-US" sz="2400" dirty="0">
              <a:latin typeface="ChronicaPro-Book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560816" y="5796936"/>
            <a:ext cx="5312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03812" y="3825094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hat Good Schools Teach In Art/Music">
            <a:extLst>
              <a:ext uri="{FF2B5EF4-FFF2-40B4-BE49-F238E27FC236}">
                <a16:creationId xmlns:a16="http://schemas.microsoft.com/office/drawing/2014/main" id="{FF78E8C5-7C8F-4F75-9D7B-B2CE47C51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96" y="1456599"/>
            <a:ext cx="5012733" cy="331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637" y="2427287"/>
            <a:ext cx="56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A talk at the </a:t>
            </a:r>
            <a:r>
              <a:rPr lang="en-US" sz="3200" b="1">
                <a:solidFill>
                  <a:srgbClr val="0FB7BD"/>
                </a:solidFill>
              </a:rPr>
              <a:t>school </a:t>
            </a:r>
            <a:r>
              <a:rPr lang="en-US" sz="3200" b="1" smtClean="0">
                <a:solidFill>
                  <a:srgbClr val="0FB7BD"/>
                </a:solidFill>
              </a:rPr>
              <a:t>gate</a:t>
            </a:r>
            <a:endParaRPr lang="en-US" sz="3200" b="1" dirty="0">
              <a:solidFill>
                <a:srgbClr val="0FB7B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026" name="Picture 2" descr="Bài Mẫu Chủ đề: Talk About Your School - IELTS Speaking - IELTS Cấp Tốc">
            <a:extLst>
              <a:ext uri="{FF2B5EF4-FFF2-40B4-BE49-F238E27FC236}">
                <a16:creationId xmlns:a16="http://schemas.microsoft.com/office/drawing/2014/main" id="{548F6424-389E-485F-81C5-193B882F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778" y="3133745"/>
            <a:ext cx="6566958" cy="32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845531"/>
              </p:ext>
            </p:extLst>
          </p:nvPr>
        </p:nvGraphicFramePr>
        <p:xfrm>
          <a:off x="1419679" y="2007670"/>
          <a:ext cx="5785920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85920">
                  <a:extLst>
                    <a:ext uri="{9D8B030D-6E8A-4147-A177-3AD203B41FA5}">
                      <a16:colId xmlns:a16="http://schemas.microsoft.com/office/drawing/2014/main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photos   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          like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different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from     </a:t>
                      </a:r>
                      <a:endParaRPr lang="en-US" sz="240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art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gallery       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48963"/>
                  </a:ext>
                </a:extLst>
              </a:tr>
            </a:tbl>
          </a:graphicData>
        </a:graphic>
      </p:graphicFrame>
      <p:pic>
        <p:nvPicPr>
          <p:cNvPr id="409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03" y="1918462"/>
            <a:ext cx="3810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7D5984-A99D-4C38-A53B-2D4A558351BD}"/>
              </a:ext>
            </a:extLst>
          </p:cNvPr>
          <p:cNvSpPr txBox="1"/>
          <p:nvPr/>
        </p:nvSpPr>
        <p:spPr>
          <a:xfrm>
            <a:off x="445936" y="3011130"/>
            <a:ext cx="7409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wants to go </a:t>
            </a:r>
            <a:r>
              <a:rPr lang="en-US" sz="2400">
                <a:latin typeface="ChronicaPro-Book"/>
              </a:rPr>
              <a:t>to </a:t>
            </a:r>
            <a:r>
              <a:rPr lang="en-US" sz="2400" smtClean="0">
                <a:latin typeface="ChronicaPro-Book"/>
              </a:rPr>
              <a:t>a(n</a:t>
            </a:r>
            <a:r>
              <a:rPr lang="en-US" sz="2400" dirty="0">
                <a:latin typeface="ChronicaPro-Book"/>
              </a:rPr>
              <a:t>) _____________ next week.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You can use your smartphone to </a:t>
            </a:r>
            <a:r>
              <a:rPr lang="en-US" sz="2400">
                <a:latin typeface="ChronicaPro-Book"/>
              </a:rPr>
              <a:t>take </a:t>
            </a:r>
            <a:r>
              <a:rPr lang="en-US" sz="2400" smtClean="0">
                <a:latin typeface="ChronicaPro-Book"/>
              </a:rPr>
              <a:t>________.</a:t>
            </a:r>
            <a:endParaRPr lang="en-US" sz="2400" dirty="0">
              <a:latin typeface="ChronicaPro-Book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This photo is very bright. It is _____________ that dark one.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and Trang agree that taking photos is not _____________ painting.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My friend David is very talented. He plays </a:t>
            </a:r>
            <a:r>
              <a:rPr lang="en-US" sz="2400">
                <a:latin typeface="ChronicaPro-Book"/>
              </a:rPr>
              <a:t>three </a:t>
            </a:r>
            <a:r>
              <a:rPr lang="en-US" sz="2400" smtClean="0">
                <a:latin typeface="ChronicaPro-Book"/>
              </a:rPr>
              <a:t>_______________________.</a:t>
            </a:r>
            <a:endParaRPr lang="en-US" sz="2400" dirty="0">
              <a:latin typeface="ChronicaPro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0638" y="3014803"/>
            <a:ext cx="1656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art gallery</a:t>
            </a:r>
          </a:p>
          <a:p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4869" y="3741434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photos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7437" y="4137922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d</a:t>
            </a:r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ifferent from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8548" y="5214634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like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0980" y="5965785"/>
            <a:ext cx="329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musical instruments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2070" y="1174722"/>
            <a:ext cx="11568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correct word or phrase under each picture.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6680" y="113585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465" y="10332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2553415" y="1715872"/>
            <a:ext cx="716875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hronicaPro-Book"/>
              </a:rPr>
              <a:t>camera	                water puppet show	art gallery	</a:t>
            </a:r>
          </a:p>
          <a:p>
            <a:r>
              <a:rPr lang="en-US" sz="2000" dirty="0" smtClean="0">
                <a:latin typeface="ChronicaPro-Book"/>
              </a:rPr>
              <a:t>painting                paintbrush</a:t>
            </a:r>
            <a:r>
              <a:rPr lang="en-US" sz="2000" dirty="0">
                <a:latin typeface="ChronicaPro-Book"/>
              </a:rPr>
              <a:t>	</a:t>
            </a:r>
            <a:r>
              <a:rPr lang="en-US" sz="2000" dirty="0" smtClean="0">
                <a:latin typeface="ChronicaPro-Book"/>
              </a:rPr>
              <a:t>             musical </a:t>
            </a:r>
            <a:r>
              <a:rPr lang="en-US" sz="2000" dirty="0">
                <a:latin typeface="ChronicaPro-Book"/>
              </a:rPr>
              <a:t>instruments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8C26B-0CB8-44F5-ABD1-ECF9F7C3BDAF}"/>
              </a:ext>
            </a:extLst>
          </p:cNvPr>
          <p:cNvSpPr txBox="1"/>
          <p:nvPr/>
        </p:nvSpPr>
        <p:spPr>
          <a:xfrm>
            <a:off x="543341" y="4250377"/>
            <a:ext cx="233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/>
              <a:t>. </a:t>
            </a:r>
            <a:r>
              <a:rPr lang="en-US" smtClean="0"/>
              <a:t>______________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90A789-CE38-4A30-927F-D2AB1AF27DB5}"/>
              </a:ext>
            </a:extLst>
          </p:cNvPr>
          <p:cNvSpPr txBox="1"/>
          <p:nvPr/>
        </p:nvSpPr>
        <p:spPr>
          <a:xfrm>
            <a:off x="9204591" y="6430285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96B91C-7187-4FFD-90BC-A6C29E4D6CD5}"/>
              </a:ext>
            </a:extLst>
          </p:cNvPr>
          <p:cNvSpPr txBox="1"/>
          <p:nvPr/>
        </p:nvSpPr>
        <p:spPr>
          <a:xfrm>
            <a:off x="4188059" y="6340844"/>
            <a:ext cx="350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/>
              <a:t>. </a:t>
            </a:r>
            <a:r>
              <a:rPr lang="en-US" smtClean="0"/>
              <a:t>_________________________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C185CC-2A00-4635-9694-DDE358874B3A}"/>
              </a:ext>
            </a:extLst>
          </p:cNvPr>
          <p:cNvSpPr txBox="1"/>
          <p:nvPr/>
        </p:nvSpPr>
        <p:spPr>
          <a:xfrm>
            <a:off x="-50697" y="6302092"/>
            <a:ext cx="338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/>
              <a:t>. </a:t>
            </a:r>
            <a:r>
              <a:rPr lang="en-US" smtClean="0"/>
              <a:t>__________________________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EF4210-FB9A-4906-ACEC-F1380AD5CEA4}"/>
              </a:ext>
            </a:extLst>
          </p:cNvPr>
          <p:cNvSpPr txBox="1"/>
          <p:nvPr/>
        </p:nvSpPr>
        <p:spPr>
          <a:xfrm>
            <a:off x="9272309" y="4261184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____________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574297-7745-4DA8-9C3A-676C74E0E668}"/>
              </a:ext>
            </a:extLst>
          </p:cNvPr>
          <p:cNvSpPr txBox="1"/>
          <p:nvPr/>
        </p:nvSpPr>
        <p:spPr>
          <a:xfrm>
            <a:off x="4838564" y="4256243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____________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5EA469-7907-423B-834D-DEDAE76CA273}"/>
              </a:ext>
            </a:extLst>
          </p:cNvPr>
          <p:cNvSpPr txBox="1"/>
          <p:nvPr/>
        </p:nvSpPr>
        <p:spPr>
          <a:xfrm>
            <a:off x="765808" y="4117674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paintbrush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33C5EC-909E-433C-B916-BE26B956B4F7}"/>
              </a:ext>
            </a:extLst>
          </p:cNvPr>
          <p:cNvSpPr txBox="1"/>
          <p:nvPr/>
        </p:nvSpPr>
        <p:spPr>
          <a:xfrm>
            <a:off x="5182902" y="4176198"/>
            <a:ext cx="158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camera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E6ED09-5501-4C2E-BAD6-9DF1A582CD0C}"/>
              </a:ext>
            </a:extLst>
          </p:cNvPr>
          <p:cNvSpPr txBox="1"/>
          <p:nvPr/>
        </p:nvSpPr>
        <p:spPr>
          <a:xfrm>
            <a:off x="9556990" y="4176198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painting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118D8A-CA15-4B00-BC36-F43B3597A53A}"/>
              </a:ext>
            </a:extLst>
          </p:cNvPr>
          <p:cNvSpPr txBox="1"/>
          <p:nvPr/>
        </p:nvSpPr>
        <p:spPr>
          <a:xfrm>
            <a:off x="145199" y="6199452"/>
            <a:ext cx="318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musical instruments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183589-0135-4C9D-994C-EBF13AB337A2}"/>
              </a:ext>
            </a:extLst>
          </p:cNvPr>
          <p:cNvSpPr txBox="1"/>
          <p:nvPr/>
        </p:nvSpPr>
        <p:spPr>
          <a:xfrm>
            <a:off x="4395818" y="6238359"/>
            <a:ext cx="31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water puppet show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FEE535-5498-4434-ACDF-73FD063F430D}"/>
              </a:ext>
            </a:extLst>
          </p:cNvPr>
          <p:cNvSpPr txBox="1"/>
          <p:nvPr/>
        </p:nvSpPr>
        <p:spPr>
          <a:xfrm>
            <a:off x="9409870" y="6340844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art gallery</a:t>
            </a:r>
          </a:p>
        </p:txBody>
      </p:sp>
      <p:pic>
        <p:nvPicPr>
          <p:cNvPr id="2" name="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9935" y="17396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991" t="2629" r="2194" b="1517"/>
          <a:stretch/>
        </p:blipFill>
        <p:spPr>
          <a:xfrm>
            <a:off x="473766" y="2589480"/>
            <a:ext cx="2296175" cy="151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840" t="3305" r="2536" b="2858"/>
          <a:stretch/>
        </p:blipFill>
        <p:spPr>
          <a:xfrm>
            <a:off x="4536186" y="2594818"/>
            <a:ext cx="2417251" cy="158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244" t="4057" r="5676" b="6116"/>
          <a:stretch/>
        </p:blipFill>
        <p:spPr>
          <a:xfrm>
            <a:off x="8838725" y="2529191"/>
            <a:ext cx="2542478" cy="166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6948" t="9594" r="2121" b="5715"/>
          <a:stretch/>
        </p:blipFill>
        <p:spPr>
          <a:xfrm>
            <a:off x="456642" y="4791536"/>
            <a:ext cx="2313299" cy="1474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1094" t="9412" r="1497" b="6557"/>
          <a:stretch/>
        </p:blipFill>
        <p:spPr>
          <a:xfrm>
            <a:off x="4559439" y="4762126"/>
            <a:ext cx="2417251" cy="1546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l="1697" t="9512" r="5452" b="6747"/>
          <a:stretch/>
        </p:blipFill>
        <p:spPr>
          <a:xfrm>
            <a:off x="8838725" y="4717848"/>
            <a:ext cx="2542478" cy="162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4" grpId="0"/>
      <p:bldP spid="35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3866" y="12958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Quiz “How artistic are you?”.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0" y="2364833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88" y="2364833"/>
            <a:ext cx="5555412" cy="28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77668" y="2134375"/>
            <a:ext cx="1883767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873" y="3836128"/>
            <a:ext cx="1883766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123337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</a:t>
            </a:r>
            <a:r>
              <a:rPr lang="en-US" dirty="0" smtClean="0">
                <a:solidFill>
                  <a:schemeClr val="tx1"/>
                </a:solidFill>
              </a:rPr>
              <a:t>read.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3104861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</a:t>
            </a:r>
            <a:r>
              <a:rPr lang="en-US">
                <a:solidFill>
                  <a:schemeClr val="tx1"/>
                </a:solidFill>
              </a:rPr>
              <a:t>: </a:t>
            </a:r>
            <a:r>
              <a:rPr lang="en-US" smtClean="0">
                <a:solidFill>
                  <a:schemeClr val="tx1"/>
                </a:solidFill>
              </a:rPr>
              <a:t>Circle </a:t>
            </a:r>
            <a:r>
              <a:rPr lang="en-US" dirty="0">
                <a:solidFill>
                  <a:schemeClr val="tx1"/>
                </a:solidFill>
              </a:rPr>
              <a:t>the correct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Complete each of the sentences with a suitable word or phrase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under each picture</a:t>
            </a:r>
            <a:r>
              <a:rPr lang="en-US">
                <a:solidFill>
                  <a:schemeClr val="tx1"/>
                </a:solidFill>
              </a:rPr>
              <a:t>. </a:t>
            </a:r>
            <a:endParaRPr lang="en-US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4: Quiz “How artistic are you?”. 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71640" y="1598661"/>
            <a:ext cx="1647912" cy="5357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29756" y="2462076"/>
            <a:ext cx="1647912" cy="137405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71639" y="4147870"/>
            <a:ext cx="1736839" cy="142750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66594" y="5575378"/>
            <a:ext cx="1883768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94317" y="557537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2703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22515156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983" y="2103882"/>
            <a:ext cx="1122379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Prepare the vocabulary for the next lesson</a:t>
            </a:r>
            <a:r>
              <a:rPr lang="en-US" sz="3200"/>
              <a:t>: </a:t>
            </a:r>
            <a:r>
              <a:rPr lang="en-US" sz="3200" smtClean="0">
                <a:solidFill>
                  <a:schemeClr val="accent2"/>
                </a:solidFill>
              </a:rPr>
              <a:t>A </a:t>
            </a:r>
            <a:r>
              <a:rPr lang="en-US" sz="3200" dirty="0">
                <a:solidFill>
                  <a:schemeClr val="accent2"/>
                </a:solidFill>
              </a:rPr>
              <a:t>closer look </a:t>
            </a:r>
            <a:r>
              <a:rPr lang="en-US" sz="3200">
                <a:solidFill>
                  <a:schemeClr val="accent2"/>
                </a:solidFill>
              </a:rPr>
              <a:t>1</a:t>
            </a:r>
            <a:r>
              <a:rPr lang="en-US" sz="3200" smtClean="0">
                <a:solidFill>
                  <a:schemeClr val="accent2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smtClean="0"/>
              <a:t>Prepare for the Project lesson.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err="1">
                <a:latin typeface="Calibri" panose="020F0502020204030204" pitchFamily="34" charset="0"/>
              </a:rPr>
              <a:t>Website</a:t>
            </a:r>
            <a:r>
              <a:rPr lang="en-GB" b="1" smtClean="0">
                <a:latin typeface="Calibri" panose="020F0502020204030204" pitchFamily="34" charset="0"/>
              </a:rPr>
              <a:t>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77931" y="2171130"/>
            <a:ext cx="9372566" cy="2098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By the end of the lesson, students will be able to: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/>
              <a:t> </a:t>
            </a:r>
            <a:r>
              <a:rPr lang="en-US" sz="3000" smtClean="0"/>
              <a:t>get an </a:t>
            </a:r>
            <a:r>
              <a:rPr lang="en-US" sz="3000" dirty="0"/>
              <a:t>overview about the topic </a:t>
            </a:r>
            <a:r>
              <a:rPr lang="en-US" sz="3000" i="1" dirty="0"/>
              <a:t>Music and arts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/>
              <a:t> </a:t>
            </a:r>
            <a:r>
              <a:rPr lang="en-US" sz="3000" smtClean="0"/>
              <a:t>use the vocabulary </a:t>
            </a:r>
            <a:r>
              <a:rPr lang="en-US" sz="3000" dirty="0"/>
              <a:t>to talk about </a:t>
            </a:r>
            <a:r>
              <a:rPr lang="en-US" sz="3000" i="1" dirty="0"/>
              <a:t>Music and arts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77668" y="2134375"/>
            <a:ext cx="1883767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873" y="3836128"/>
            <a:ext cx="1883766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123337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</a:t>
            </a:r>
            <a:r>
              <a:rPr lang="en-US" dirty="0" smtClean="0">
                <a:solidFill>
                  <a:schemeClr val="tx1"/>
                </a:solidFill>
              </a:rPr>
              <a:t>read.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3104861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</a:t>
            </a:r>
            <a:r>
              <a:rPr lang="en-US">
                <a:solidFill>
                  <a:schemeClr val="tx1"/>
                </a:solidFill>
              </a:rPr>
              <a:t>: </a:t>
            </a:r>
            <a:r>
              <a:rPr lang="en-US" smtClean="0">
                <a:solidFill>
                  <a:schemeClr val="tx1"/>
                </a:solidFill>
              </a:rPr>
              <a:t>Circle </a:t>
            </a:r>
            <a:r>
              <a:rPr lang="en-US" dirty="0">
                <a:solidFill>
                  <a:schemeClr val="tx1"/>
                </a:solidFill>
              </a:rPr>
              <a:t>the correct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Complete each of the sentences with a suitable word or phrase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under each picture</a:t>
            </a:r>
            <a:r>
              <a:rPr lang="en-US">
                <a:solidFill>
                  <a:schemeClr val="tx1"/>
                </a:solidFill>
              </a:rPr>
              <a:t>. </a:t>
            </a:r>
            <a:endParaRPr lang="en-US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4: Quiz “How artistic are you?”. 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71640" y="1598661"/>
            <a:ext cx="1647912" cy="5357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29756" y="2462076"/>
            <a:ext cx="1647912" cy="137405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71639" y="4147870"/>
            <a:ext cx="1736839" cy="142750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66594" y="5575378"/>
            <a:ext cx="1883768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94317" y="557537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54030" y="2913572"/>
            <a:ext cx="5712175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600" smtClean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to </a:t>
            </a:r>
            <a:r>
              <a:rPr lang="en-US" sz="26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create an active atmosphere in the class before </a:t>
            </a:r>
            <a:r>
              <a:rPr lang="en-US" sz="260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the </a:t>
            </a:r>
            <a:r>
              <a:rPr lang="en-US" sz="2600" smtClean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lesson</a:t>
            </a:r>
            <a:endParaRPr lang="en-US" sz="26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600" smtClean="0">
                <a:latin typeface="Calibri (Body)"/>
              </a:rPr>
              <a:t>to </a:t>
            </a:r>
            <a:r>
              <a:rPr lang="en-US" sz="2600" dirty="0">
                <a:latin typeface="Calibri (Body)"/>
              </a:rPr>
              <a:t>introduce </a:t>
            </a:r>
            <a:r>
              <a:rPr lang="en-US" sz="2600">
                <a:latin typeface="Calibri (Body)"/>
              </a:rPr>
              <a:t>the </a:t>
            </a:r>
            <a:r>
              <a:rPr lang="en-US" sz="2600" smtClean="0">
                <a:latin typeface="Calibri (Body)"/>
              </a:rPr>
              <a:t>topic</a:t>
            </a:r>
            <a:endParaRPr lang="en-US" sz="26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31" name="Picture 6" descr="School gates, Royalty-free School gates Vector Images &amp;amp; Drawings |  Depositphotos®">
            <a:extLst>
              <a:ext uri="{FF2B5EF4-FFF2-40B4-BE49-F238E27FC236}">
                <a16:creationId xmlns:a16="http://schemas.microsoft.com/office/drawing/2014/main" id="{F834E8F8-CB60-4177-A1C7-D55AB8E61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20" y="2680573"/>
            <a:ext cx="4294073" cy="302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9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08" y="1285545"/>
            <a:ext cx="7698911" cy="513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6" y="2413614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4- L1- warm up">
            <a:hlinkClick r:id="" action="ppaction://media"/>
            <a:extLst>
              <a:ext uri="{FF2B5EF4-FFF2-40B4-BE49-F238E27FC236}">
                <a16:creationId xmlns:a16="http://schemas.microsoft.com/office/drawing/2014/main" id="{BCFA7BA6-2C7B-41BB-B865-6B20F9935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8070" y="1600574"/>
            <a:ext cx="7874587" cy="442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1" y="2391312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042BA-7BB8-4312-9693-598D75B2EFBC}"/>
              </a:ext>
            </a:extLst>
          </p:cNvPr>
          <p:cNvSpPr txBox="1"/>
          <p:nvPr/>
        </p:nvSpPr>
        <p:spPr>
          <a:xfrm>
            <a:off x="3845271" y="2139358"/>
            <a:ext cx="81078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A770F"/>
                </a:solidFill>
                <a:latin typeface="ChronicaPro-Book"/>
              </a:rPr>
              <a:t>- </a:t>
            </a:r>
            <a:r>
              <a:rPr lang="en-US" sz="3200" dirty="0">
                <a:solidFill>
                  <a:srgbClr val="2A770F"/>
                </a:solidFill>
                <a:latin typeface="ChronicaPro-Book"/>
              </a:rPr>
              <a:t>Do you like the piece of music you have listened?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Do you know what kind of music it is?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When do you listen to music?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How do you feel when you listen to music?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Is music important to our life?</a:t>
            </a:r>
          </a:p>
        </p:txBody>
      </p:sp>
    </p:spTree>
    <p:extLst>
      <p:ext uri="{BB962C8B-B14F-4D97-AF65-F5344CB8AC3E}">
        <p14:creationId xmlns:p14="http://schemas.microsoft.com/office/powerpoint/2010/main" val="12258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311556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311556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Listen and read.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732454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49265" y="3344122"/>
            <a:ext cx="55190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smtClean="0">
                <a:latin typeface="Calibri (Body)"/>
              </a:rPr>
              <a:t>to </a:t>
            </a:r>
            <a:r>
              <a:rPr lang="en-US" sz="2400" dirty="0">
                <a:latin typeface="Calibri (Body)"/>
              </a:rPr>
              <a:t>provide students </a:t>
            </a:r>
            <a:r>
              <a:rPr lang="en-US" sz="2400">
                <a:latin typeface="Calibri (Body)"/>
              </a:rPr>
              <a:t>with </a:t>
            </a:r>
            <a:r>
              <a:rPr lang="en-US" sz="2400" smtClean="0">
                <a:latin typeface="Calibri (Body)"/>
              </a:rPr>
              <a:t>vocabulary</a:t>
            </a:r>
            <a:endParaRPr lang="en-US" sz="2400" dirty="0">
              <a:latin typeface="Calibri (Body)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mtClean="0">
                <a:latin typeface="Calibri (Body)"/>
              </a:rPr>
              <a:t>t</a:t>
            </a:r>
            <a:r>
              <a:rPr lang="vi-VN" sz="2400" smtClean="0">
                <a:latin typeface="Calibri (Body)"/>
              </a:rPr>
              <a:t>o </a:t>
            </a:r>
            <a:r>
              <a:rPr lang="vi-VN" sz="2400" dirty="0">
                <a:latin typeface="Calibri (Body)"/>
              </a:rPr>
              <a:t>help students well-prepared for the listening and </a:t>
            </a:r>
            <a:r>
              <a:rPr lang="vi-VN" sz="2400">
                <a:latin typeface="Calibri (Body)"/>
              </a:rPr>
              <a:t>reading </a:t>
            </a:r>
            <a:r>
              <a:rPr lang="vi-VN" sz="2400" smtClean="0">
                <a:latin typeface="Calibri (Body)"/>
              </a:rPr>
              <a:t>tasks</a:t>
            </a:r>
            <a:endParaRPr lang="en-US" sz="24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2050" name="Picture 2" descr="Vocabulary Growth From 18 to 24 Months of Age in Children With and Without  Repaired Cleft Palate | Journal of Speech, Language, and Hearing Rese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4" y="3577286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36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3215</TotalTime>
  <Words>783</Words>
  <Application>Microsoft Office PowerPoint</Application>
  <PresentationFormat>Widescreen</PresentationFormat>
  <Paragraphs>204</Paragraphs>
  <Slides>26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Adobe Gothic Std B</vt:lpstr>
      <vt:lpstr>Arial</vt:lpstr>
      <vt:lpstr>Calibri</vt:lpstr>
      <vt:lpstr>Calibri (Body)</vt:lpstr>
      <vt:lpstr>Calibri Light</vt:lpstr>
      <vt:lpstr>ChronicaPro-Bold</vt:lpstr>
      <vt:lpstr>ChronicaPro-Book</vt:lpstr>
      <vt:lpstr>ChronicaPro-Medium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136</cp:revision>
  <dcterms:created xsi:type="dcterms:W3CDTF">2020-12-09T02:04:09Z</dcterms:created>
  <dcterms:modified xsi:type="dcterms:W3CDTF">2023-04-19T03:40:38Z</dcterms:modified>
</cp:coreProperties>
</file>