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</p:sldMasterIdLst>
  <p:notesMasterIdLst>
    <p:notesMasterId r:id="rId24"/>
  </p:notesMasterIdLst>
  <p:sldIdLst>
    <p:sldId id="266" r:id="rId2"/>
    <p:sldId id="272" r:id="rId3"/>
    <p:sldId id="273" r:id="rId4"/>
    <p:sldId id="259" r:id="rId5"/>
    <p:sldId id="260" r:id="rId6"/>
    <p:sldId id="267" r:id="rId7"/>
    <p:sldId id="268" r:id="rId8"/>
    <p:sldId id="261" r:id="rId9"/>
    <p:sldId id="262" r:id="rId10"/>
    <p:sldId id="269" r:id="rId11"/>
    <p:sldId id="270" r:id="rId12"/>
    <p:sldId id="263" r:id="rId13"/>
    <p:sldId id="271" r:id="rId14"/>
    <p:sldId id="275" r:id="rId15"/>
    <p:sldId id="274" r:id="rId16"/>
    <p:sldId id="280" r:id="rId17"/>
    <p:sldId id="276" r:id="rId18"/>
    <p:sldId id="277" r:id="rId19"/>
    <p:sldId id="278" r:id="rId20"/>
    <p:sldId id="279" r:id="rId21"/>
    <p:sldId id="264" r:id="rId22"/>
    <p:sldId id="265" r:id="rId23"/>
  </p:sldIdLst>
  <p:sldSz cx="12192000" cy="6858000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VnAvant" panose="020B7200000000000000" pitchFamily="34" charset="0"/>
      <p:regular r:id="rId32"/>
      <p:bold r:id="rId33"/>
      <p:italic r:id="rId34"/>
      <p:boldItalic r:id="rId35"/>
    </p:embeddedFont>
    <p:embeddedFont>
      <p:font typeface="HP001 4 hàng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FF33"/>
    <a:srgbClr val="00CCFF"/>
    <a:srgbClr val="6600CC"/>
    <a:srgbClr val="CC0000"/>
    <a:srgbClr val="FFFF00"/>
    <a:srgbClr val="55FD4D"/>
    <a:srgbClr val="F63889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96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70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5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51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2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9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3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4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79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7743F-6B61-4438-B950-9A5CE50714DD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8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08365" y="296092"/>
            <a:ext cx="11564983" cy="143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rmAutofit fontScale="90000"/>
          </a:bodyPr>
          <a:lstStyle/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 VÀ ĐÀO TẠO HUYỆN THANH TRÌ</a:t>
            </a:r>
          </a:p>
          <a:p>
            <a:pPr algn="ctr" eaLnBrk="1" hangingPunct="1"/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/>
            </a:r>
            <a:b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</a:br>
            <a:r>
              <a:rPr lang="en-US" sz="27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TRƯỜNG TIỂU HỌC VŨ LĂNG</a:t>
            </a:r>
          </a:p>
        </p:txBody>
      </p:sp>
      <p:sp>
        <p:nvSpPr>
          <p:cNvPr id="5" name="WordArt 12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776549" y="2769327"/>
            <a:ext cx="8638902" cy="1615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17"/>
              </a:avLst>
            </a:prstTxWarp>
          </a:bodyPr>
          <a:lstStyle/>
          <a:p>
            <a:pPr marL="0" indent="0" algn="ctr">
              <a:buNone/>
            </a:pPr>
            <a:r>
              <a:rPr lang="en-US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84  : </a:t>
            </a:r>
            <a:r>
              <a:rPr lang="en-US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ong</a:t>
            </a:r>
            <a:r>
              <a:rPr lang="en-US" b="1" kern="1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   </a:t>
            </a:r>
            <a:r>
              <a:rPr lang="en-US" b="1" kern="10" dirty="0" err="1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4D0808"/>
                    </a:gs>
                    <a:gs pos="14999">
                      <a:srgbClr val="FF0300"/>
                    </a:gs>
                    <a:gs pos="27499">
                      <a:srgbClr val="FF7A00"/>
                    </a:gs>
                    <a:gs pos="50000">
                      <a:srgbClr val="FFF200"/>
                    </a:gs>
                    <a:gs pos="72501">
                      <a:srgbClr val="FF7A00"/>
                    </a:gs>
                    <a:gs pos="85001">
                      <a:srgbClr val="FF0300"/>
                    </a:gs>
                    <a:gs pos="100000">
                      <a:srgbClr val="4D0808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oc</a:t>
            </a:r>
            <a:endParaRPr lang="en-US" sz="27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4D0808"/>
                  </a:gs>
                  <a:gs pos="14999">
                    <a:srgbClr val="FF0300"/>
                  </a:gs>
                  <a:gs pos="27499">
                    <a:srgbClr val="FF7A00"/>
                  </a:gs>
                  <a:gs pos="50000">
                    <a:srgbClr val="FFF200"/>
                  </a:gs>
                  <a:gs pos="72501">
                    <a:srgbClr val="FF7A00"/>
                  </a:gs>
                  <a:gs pos="85001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3951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5975" y="229748"/>
            <a:ext cx="7591425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" y="2325868"/>
            <a:ext cx="3262857" cy="3265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11" y="2256199"/>
            <a:ext cx="2547121" cy="3404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7" y="2256199"/>
            <a:ext cx="3492137" cy="318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3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85975" y="229748"/>
            <a:ext cx="7591425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oc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49" y="2228849"/>
            <a:ext cx="3113859" cy="351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103799"/>
            <a:ext cx="3249114" cy="363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78" y="2228849"/>
            <a:ext cx="3125559" cy="35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4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499" y="200025"/>
            <a:ext cx="5267326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TẬP VIẾT BẢNG CON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8" y="2038474"/>
            <a:ext cx="11254423" cy="27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6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0499" y="200025"/>
            <a:ext cx="5267326" cy="553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. TẬP VIẾT BẢNG CON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84961"/>
            <a:ext cx="11652069" cy="3108960"/>
          </a:xfrm>
          <a:prstGeom prst="rect">
            <a:avLst/>
          </a:prstGeom>
        </p:spPr>
      </p:pic>
      <p:pic>
        <p:nvPicPr>
          <p:cNvPr id="5" name="6429876c-aefd-4afe-9654-9e47c0863ca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011" y="1254035"/>
            <a:ext cx="11295018" cy="48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030583" cy="574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4. TẬP ĐỌC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748937"/>
            <a:ext cx="8525691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" y="87087"/>
            <a:ext cx="3030583" cy="574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4. TẬP ĐỌC 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896983"/>
            <a:ext cx="11948160" cy="581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217" y="191589"/>
            <a:ext cx="3013165" cy="600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Luyện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đọc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từ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ngữ</a:t>
            </a:r>
            <a:r>
              <a:rPr lang="en-US" sz="2800" dirty="0" smtClean="0">
                <a:solidFill>
                  <a:schemeClr val="tx1"/>
                </a:solidFill>
              </a:rPr>
              <a:t> :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4592" y="1613675"/>
            <a:ext cx="19594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</a:rPr>
              <a:t>đ</a:t>
            </a:r>
            <a:r>
              <a:rPr lang="en-US" sz="4400" dirty="0" err="1" smtClean="0">
                <a:solidFill>
                  <a:srgbClr val="0070C0"/>
                </a:solidFill>
              </a:rPr>
              <a:t>i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học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24592" y="2361020"/>
            <a:ext cx="229688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thỏ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ngọc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24592" y="3153944"/>
            <a:ext cx="250807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vó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ngựa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924592" y="3852187"/>
            <a:ext cx="275626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va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lóc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cóc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66554" y="2996071"/>
            <a:ext cx="19594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rộn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rã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6554" y="2211240"/>
            <a:ext cx="379694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liệng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vòng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tròn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6554" y="1455802"/>
            <a:ext cx="3182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chim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chóc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924592" y="4645111"/>
            <a:ext cx="31829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lăn</a:t>
            </a:r>
            <a:r>
              <a:rPr lang="en-US" sz="4400" dirty="0" smtClean="0">
                <a:solidFill>
                  <a:srgbClr val="0070C0"/>
                </a:solidFill>
              </a:rPr>
              <a:t> bon </a:t>
            </a:r>
            <a:r>
              <a:rPr lang="en-US" sz="4400" dirty="0" err="1" smtClean="0">
                <a:solidFill>
                  <a:srgbClr val="0070C0"/>
                </a:solidFill>
              </a:rPr>
              <a:t>bon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6554" y="4645111"/>
            <a:ext cx="360970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hứa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trong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lòng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66554" y="3820591"/>
            <a:ext cx="283029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0070C0"/>
                </a:solidFill>
              </a:rPr>
              <a:t>chờ</a:t>
            </a:r>
            <a:r>
              <a:rPr lang="en-US" sz="4400" dirty="0" smtClean="0">
                <a:solidFill>
                  <a:srgbClr val="0070C0"/>
                </a:solidFill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</a:rPr>
              <a:t>mong</a:t>
            </a:r>
            <a:endParaRPr lang="en-US" sz="4400" dirty="0" smtClean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519" y="231822"/>
            <a:ext cx="7886700" cy="587375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03400" y="2168526"/>
            <a:ext cx="32893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92700" y="2676526"/>
            <a:ext cx="53721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70866" y="1115550"/>
            <a:ext cx="5006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6464" y="1521199"/>
            <a:ext cx="4886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463" y="2523186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46464" y="2012950"/>
            <a:ext cx="556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70866" y="3673375"/>
            <a:ext cx="4375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74041" y="4560791"/>
            <a:ext cx="436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6464" y="4129082"/>
            <a:ext cx="6348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70866" y="3175258"/>
            <a:ext cx="418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1788" y="356308"/>
            <a:ext cx="32385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05373" y="6319098"/>
            <a:ext cx="5987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29774" y="5588539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70866" y="5171976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62700" y="5924798"/>
            <a:ext cx="5934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94569" y="317525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88371" y="317525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91574" y="2512615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13528" y="1518398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20042" y="1117272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68197" y="4122987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46614" y="4117083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491445" y="5171976"/>
            <a:ext cx="601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92829" y="5588539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92829" y="5938114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765726" y="5924798"/>
            <a:ext cx="95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1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33" grpId="0" animBg="1"/>
      <p:bldP spid="34" grpId="0"/>
      <p:bldP spid="35" grpId="0"/>
      <p:bldP spid="36" grpId="0"/>
      <p:bldP spid="37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162175" y="428625"/>
            <a:ext cx="7639050" cy="3676649"/>
          </a:xfrm>
          <a:prstGeom prst="cloudCallout">
            <a:avLst>
              <a:gd name="adj1" fmla="val -47889"/>
              <a:gd name="adj2" fmla="val 10671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5" y="79375"/>
            <a:ext cx="3400425" cy="55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1271450"/>
            <a:ext cx="11382102" cy="43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833" y="1438"/>
            <a:ext cx="4067833" cy="697553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3733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509" y="1265392"/>
            <a:ext cx="3632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95561" y="1265392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4510" y="2550801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4510" y="3831940"/>
            <a:ext cx="3921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5411" y="2550800"/>
            <a:ext cx="3720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iêng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95561" y="3866943"/>
            <a:ext cx="335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725" y="79375"/>
            <a:ext cx="3400425" cy="558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32113"/>
            <a:ext cx="11382102" cy="432816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94468" y="2194561"/>
            <a:ext cx="1820092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cô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sơn</a:t>
            </a:r>
            <a:r>
              <a:rPr lang="en-US" sz="3000" dirty="0" smtClean="0">
                <a:solidFill>
                  <a:srgbClr val="FF0000"/>
                </a:solidFill>
              </a:rPr>
              <a:t> ca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834639" y="3209111"/>
            <a:ext cx="1820092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Bác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ngựa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50032" y="4238624"/>
            <a:ext cx="2577737" cy="63572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0000"/>
                </a:solidFill>
              </a:rPr>
              <a:t>thật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chăm</a:t>
            </a:r>
            <a:r>
              <a:rPr lang="en-US" sz="3000" dirty="0" smtClean="0">
                <a:solidFill>
                  <a:srgbClr val="FF0000"/>
                </a:solidFill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</a:rPr>
              <a:t>chỉ</a:t>
            </a:r>
            <a:r>
              <a:rPr lang="en-US" sz="3000" dirty="0" smtClean="0">
                <a:solidFill>
                  <a:srgbClr val="FF0000"/>
                </a:solidFill>
              </a:rPr>
              <a:t>. 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2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1" y="676275"/>
            <a:ext cx="12192000" cy="41780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5177" y="4115648"/>
            <a:ext cx="7416800" cy="1477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8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8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92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932" y="1590565"/>
            <a:ext cx="7416800" cy="192873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</a:t>
            </a:r>
            <a:r>
              <a:rPr lang="en-US" sz="11700" b="1" dirty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11700" b="1" dirty="0" err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dò</a:t>
            </a:r>
            <a:endParaRPr lang="en-US" sz="11700" b="1" dirty="0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43700" y="41275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833" y="1438"/>
            <a:ext cx="4067833" cy="697553"/>
          </a:xfrm>
          <a:prstGeom prst="rect">
            <a:avLst/>
          </a:prstGeom>
          <a:solidFill>
            <a:srgbClr val="FFFF00"/>
          </a:solidFill>
        </p:spPr>
        <p:txBody>
          <a:bodyPr wrap="square" lIns="121908" tIns="60955" rIns="121908" bIns="60955" rtlCol="0">
            <a:spAutoFit/>
          </a:bodyPr>
          <a:lstStyle/>
          <a:p>
            <a:pPr algn="ctr"/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tra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bµi</a:t>
            </a:r>
            <a:r>
              <a:rPr lang="en-US" sz="3733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33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cò</a:t>
            </a:r>
            <a:endParaRPr lang="en-US" sz="3733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6" y="896983"/>
            <a:ext cx="12009120" cy="596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487680" y="-26221"/>
            <a:ext cx="10866120" cy="2108255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079" y="2082034"/>
            <a:ext cx="10261600" cy="1231092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7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Bµi</a:t>
            </a:r>
            <a:r>
              <a:rPr lang="en-US" sz="37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.VnAvant" pitchFamily="34" charset="0"/>
                <a:cs typeface="Times New Roman" pitchFamily="18" charset="0"/>
              </a:rPr>
              <a:t>84: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ong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oc</a:t>
            </a:r>
            <a:endParaRPr lang="en-US" sz="4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66242" y="5117729"/>
            <a:ext cx="4142325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3326" y="5246811"/>
            <a:ext cx="3225074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4164" y="270933"/>
            <a:ext cx="4419600" cy="6976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Lµm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quen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9240" y="5113970"/>
            <a:ext cx="2570430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1506" y="5246811"/>
            <a:ext cx="3225074" cy="1046426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1149531"/>
            <a:ext cx="11704320" cy="36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5" grpId="0" animBg="1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6869" y="243840"/>
            <a:ext cx="2673531" cy="1010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0e1e4803-e835-4901-b70d-66a5723d73a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469" y="1497874"/>
            <a:ext cx="10755085" cy="484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7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6869" y="243840"/>
            <a:ext cx="2673531" cy="1010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f1128f3-5908-483b-a6d1-aba765b369b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103" y="1464833"/>
            <a:ext cx="10781211" cy="483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3661"/>
            <a:ext cx="73152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9600" y="152400"/>
            <a:ext cx="11379200" cy="6976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ong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TiÕng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nµo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cã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vÇn</a:t>
            </a:r>
            <a:r>
              <a:rPr lang="en-US" sz="3700" dirty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 </a:t>
            </a:r>
            <a:r>
              <a:rPr lang="en-US" sz="3700" dirty="0" err="1" smtClean="0">
                <a:solidFill>
                  <a:srgbClr val="FF0000"/>
                </a:solidFill>
                <a:latin typeface=".VnAvant" pitchFamily="34" charset="0"/>
              </a:rPr>
              <a:t>oc</a:t>
            </a:r>
            <a:r>
              <a:rPr lang="en-US" sz="3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  <a:endParaRPr lang="en-US" sz="3700" dirty="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31" y="1022701"/>
            <a:ext cx="2778851" cy="2847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56" y="1081087"/>
            <a:ext cx="2676525" cy="2962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952" y="1355815"/>
            <a:ext cx="2308271" cy="2687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99" y="3876675"/>
            <a:ext cx="2681448" cy="29813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91" y="4092472"/>
            <a:ext cx="3065417" cy="26313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55" y="3933291"/>
            <a:ext cx="2762250" cy="272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6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769</TotalTime>
  <Words>239</Words>
  <Application>Microsoft Office PowerPoint</Application>
  <PresentationFormat>Widescreen</PresentationFormat>
  <Paragraphs>85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Times New Roman</vt:lpstr>
      <vt:lpstr>Arial</vt:lpstr>
      <vt:lpstr>宋体</vt:lpstr>
      <vt:lpstr>Calibri Light</vt:lpstr>
      <vt:lpstr>Wingdings</vt:lpstr>
      <vt:lpstr>Calibri</vt:lpstr>
      <vt:lpstr>.VnAvant</vt:lpstr>
      <vt:lpstr>HP001 4 hàng</vt:lpstr>
      <vt:lpstr>Office Theme</vt:lpstr>
      <vt:lpstr>           PHÒNG GIÁO DỤC VÀ ĐÀO TẠO HUYỆN THANH TRÌ  TRƯỜNG TIỂU HỌC VŨ LĂNG</vt:lpstr>
      <vt:lpstr>PowerPoint Presentation</vt:lpstr>
      <vt:lpstr>PowerPoint Presentation</vt:lpstr>
      <vt:lpstr>Thứ      ngày …tháng … năm 2020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ASUS</cp:lastModifiedBy>
  <cp:revision>73</cp:revision>
  <dcterms:created xsi:type="dcterms:W3CDTF">2018-10-07T02:14:13Z</dcterms:created>
  <dcterms:modified xsi:type="dcterms:W3CDTF">2020-08-19T07:05:21Z</dcterms:modified>
</cp:coreProperties>
</file>