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425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4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9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20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511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3383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6167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1927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994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4624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535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25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49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5132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7251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881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2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5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2021-2EB0-4F79-8FB4-A517DBC9435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9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212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microsoft.com/office/2007/relationships/media" Target="../media/media2.wav"/><Relationship Id="rId7" Type="http://schemas.openxmlformats.org/officeDocument/2006/relationships/image" Target="../media/image3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gif"/><Relationship Id="rId10" Type="http://schemas.openxmlformats.org/officeDocument/2006/relationships/image" Target="../media/image6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3.gif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gif"/><Relationship Id="rId10" Type="http://schemas.openxmlformats.org/officeDocument/2006/relationships/image" Target="../media/image4.gif"/><Relationship Id="rId4" Type="http://schemas.openxmlformats.org/officeDocument/2006/relationships/audio" Target="../media/audio1.wav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3.gif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gif"/><Relationship Id="rId10" Type="http://schemas.openxmlformats.org/officeDocument/2006/relationships/image" Target="../media/image4.gif"/><Relationship Id="rId4" Type="http://schemas.openxmlformats.org/officeDocument/2006/relationships/audio" Target="../media/audio1.wav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image" Target="../media/image2.png"/><Relationship Id="rId12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gif"/><Relationship Id="rId11" Type="http://schemas.openxmlformats.org/officeDocument/2006/relationships/image" Target="../media/image9.gif"/><Relationship Id="rId5" Type="http://schemas.openxmlformats.org/officeDocument/2006/relationships/audio" Target="../media/audio1.wav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gif"/><Relationship Id="rId1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71" y="1517595"/>
            <a:ext cx="1925258" cy="1517694"/>
          </a:xfrm>
          <a:prstGeom prst="rect">
            <a:avLst/>
          </a:prstGeom>
        </p:spPr>
      </p:pic>
      <p:sp>
        <p:nvSpPr>
          <p:cNvPr id="49" name="bang 4"/>
          <p:cNvSpPr/>
          <p:nvPr/>
        </p:nvSpPr>
        <p:spPr>
          <a:xfrm>
            <a:off x="5956737" y="4901317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47" name="Rectangle 9"/>
          <p:cNvSpPr/>
          <p:nvPr/>
        </p:nvSpPr>
        <p:spPr>
          <a:xfrm>
            <a:off x="5761926" y="2432853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bang 5"/>
          <p:cNvSpPr/>
          <p:nvPr/>
        </p:nvSpPr>
        <p:spPr>
          <a:xfrm>
            <a:off x="3796713" y="-42969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5" name="bang 3"/>
          <p:cNvSpPr/>
          <p:nvPr/>
        </p:nvSpPr>
        <p:spPr>
          <a:xfrm rot="1066537">
            <a:off x="-15386" y="-577701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67186" y="2375049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90" y="2690366"/>
            <a:ext cx="9144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22" name="bang 3"/>
          <p:cNvSpPr/>
          <p:nvPr/>
        </p:nvSpPr>
        <p:spPr>
          <a:xfrm rot="1066537">
            <a:off x="-10126" y="-635505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bang 4"/>
          <p:cNvSpPr/>
          <p:nvPr/>
        </p:nvSpPr>
        <p:spPr>
          <a:xfrm>
            <a:off x="5961997" y="4843513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bang 5"/>
          <p:cNvSpPr/>
          <p:nvPr/>
        </p:nvSpPr>
        <p:spPr>
          <a:xfrm>
            <a:off x="3801973" y="-487503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37000" y="5344494"/>
            <a:ext cx="2955000" cy="1513506"/>
          </a:xfrm>
          <a:custGeom>
            <a:avLst/>
            <a:gdLst>
              <a:gd name="connsiteX0" fmla="*/ 0 w 2955000"/>
              <a:gd name="connsiteY0" fmla="*/ 0 h 1299411"/>
              <a:gd name="connsiteX1" fmla="*/ 2955000 w 2955000"/>
              <a:gd name="connsiteY1" fmla="*/ 0 h 1299411"/>
              <a:gd name="connsiteX2" fmla="*/ 2955000 w 2955000"/>
              <a:gd name="connsiteY2" fmla="*/ 1299411 h 1299411"/>
              <a:gd name="connsiteX3" fmla="*/ 0 w 2955000"/>
              <a:gd name="connsiteY3" fmla="*/ 1299411 h 1299411"/>
              <a:gd name="connsiteX4" fmla="*/ 0 w 2955000"/>
              <a:gd name="connsiteY4" fmla="*/ 0 h 1299411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0 w 2955000"/>
              <a:gd name="connsiteY5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190779 w 2955000"/>
              <a:gd name="connsiteY5" fmla="*/ 930182 h 1513506"/>
              <a:gd name="connsiteX6" fmla="*/ 0 w 2955000"/>
              <a:gd name="connsiteY6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461014 w 2955000"/>
              <a:gd name="connsiteY2" fmla="*/ 126140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397952 w 2955000"/>
              <a:gd name="connsiteY2" fmla="*/ 16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000" h="1513506">
                <a:moveTo>
                  <a:pt x="0" y="214095"/>
                </a:moveTo>
                <a:cubicBezTo>
                  <a:pt x="420945" y="216308"/>
                  <a:pt x="904952" y="-2197"/>
                  <a:pt x="1325897" y="16"/>
                </a:cubicBezTo>
                <a:lnTo>
                  <a:pt x="2397952" y="16"/>
                </a:lnTo>
                <a:lnTo>
                  <a:pt x="2955000" y="214095"/>
                </a:lnTo>
                <a:lnTo>
                  <a:pt x="2955000" y="1513506"/>
                </a:lnTo>
                <a:lnTo>
                  <a:pt x="0" y="1513506"/>
                </a:lnTo>
                <a:cubicBezTo>
                  <a:pt x="531" y="1292789"/>
                  <a:pt x="190248" y="1150899"/>
                  <a:pt x="190779" y="930182"/>
                </a:cubicBezTo>
                <a:lnTo>
                  <a:pt x="0" y="214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play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39507" y="1377587"/>
            <a:ext cx="667272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>
                <a:ln w="762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Iceberg</a:t>
            </a:r>
            <a:endParaRPr lang="en-US" sz="85700" b="1" cap="none" spc="0">
              <a:ln w="76200"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13133" y="3289449"/>
            <a:ext cx="1989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GAME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48276" y="4138891"/>
            <a:ext cx="3897157" cy="95410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 by TRO GIANG</a:t>
            </a:r>
          </a:p>
          <a:p>
            <a:pPr algn="ctr"/>
            <a:r>
              <a:rPr lang="en-US"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youtube.com/trogiang</a:t>
            </a:r>
          </a:p>
        </p:txBody>
      </p:sp>
      <p:pic>
        <p:nvPicPr>
          <p:cNvPr id="34" name="Bucket_Lis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 end="56281.6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53662" y="2222649"/>
            <a:ext cx="609600" cy="609600"/>
          </a:xfrm>
          <a:prstGeom prst="rect">
            <a:avLst/>
          </a:prstGeom>
        </p:spPr>
      </p:pic>
      <p:pic>
        <p:nvPicPr>
          <p:cNvPr id="52" name="crac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750.4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0319" y="2986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7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65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5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47161 0.3747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1872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7161 0.37476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1872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4375 0.32916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65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65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65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037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49" grpId="0" animBg="1"/>
      <p:bldP spid="47" grpId="0" animBg="1"/>
      <p:bldP spid="47" grpId="1" animBg="1"/>
      <p:bldP spid="46" grpId="0" animBg="1"/>
      <p:bldP spid="45" grpId="0" animBg="1"/>
      <p:bldP spid="10" grpId="0" animBg="1"/>
      <p:bldP spid="10" grpId="1" animBg="1"/>
      <p:bldP spid="22" grpId="0" animBg="1"/>
      <p:bldP spid="23" grpId="0" animBg="1"/>
      <p:bldP spid="24" grpId="0" animBg="1"/>
      <p:bldP spid="25" grpId="0" animBg="1"/>
      <p:bldP spid="25" grpId="1" animBg="1"/>
      <p:bldP spid="27" grpId="0"/>
      <p:bldP spid="27" grpId="1"/>
      <p:bldP spid="28" grpId="0"/>
      <p:bldP spid="29" grpId="0"/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71" y="1517595"/>
            <a:ext cx="1925258" cy="15176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38" name="bang 4"/>
          <p:cNvSpPr/>
          <p:nvPr/>
        </p:nvSpPr>
        <p:spPr>
          <a:xfrm>
            <a:off x="5956737" y="4901317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2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ang 3"/>
          <p:cNvSpPr/>
          <p:nvPr/>
        </p:nvSpPr>
        <p:spPr>
          <a:xfrm rot="1066537">
            <a:off x="-15386" y="-577701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pic>
        <p:nvPicPr>
          <p:cNvPr id="12" name="chimcanhcut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0" y="494226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ang 3"/>
          <p:cNvSpPr/>
          <p:nvPr/>
        </p:nvSpPr>
        <p:spPr>
          <a:xfrm rot="1066537">
            <a:off x="-10126" y="-635505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bang 4"/>
          <p:cNvSpPr/>
          <p:nvPr/>
        </p:nvSpPr>
        <p:spPr>
          <a:xfrm>
            <a:off x="5961997" y="4843513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2494507" y="500070"/>
            <a:ext cx="6212114" cy="1582058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Question 1</a:t>
            </a:r>
          </a:p>
        </p:txBody>
      </p:sp>
      <p:sp>
        <p:nvSpPr>
          <p:cNvPr id="25" name="Snip Diagonal Corner Rectangle 24"/>
          <p:cNvSpPr/>
          <p:nvPr/>
        </p:nvSpPr>
        <p:spPr>
          <a:xfrm>
            <a:off x="2971552" y="2195126"/>
            <a:ext cx="5258024" cy="1094323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29" name="Rectangle 24"/>
          <p:cNvSpPr/>
          <p:nvPr/>
        </p:nvSpPr>
        <p:spPr>
          <a:xfrm>
            <a:off x="9237000" y="5344494"/>
            <a:ext cx="2955000" cy="1513506"/>
          </a:xfrm>
          <a:custGeom>
            <a:avLst/>
            <a:gdLst>
              <a:gd name="connsiteX0" fmla="*/ 0 w 2955000"/>
              <a:gd name="connsiteY0" fmla="*/ 0 h 1299411"/>
              <a:gd name="connsiteX1" fmla="*/ 2955000 w 2955000"/>
              <a:gd name="connsiteY1" fmla="*/ 0 h 1299411"/>
              <a:gd name="connsiteX2" fmla="*/ 2955000 w 2955000"/>
              <a:gd name="connsiteY2" fmla="*/ 1299411 h 1299411"/>
              <a:gd name="connsiteX3" fmla="*/ 0 w 2955000"/>
              <a:gd name="connsiteY3" fmla="*/ 1299411 h 1299411"/>
              <a:gd name="connsiteX4" fmla="*/ 0 w 2955000"/>
              <a:gd name="connsiteY4" fmla="*/ 0 h 1299411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0 w 2955000"/>
              <a:gd name="connsiteY5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190779 w 2955000"/>
              <a:gd name="connsiteY5" fmla="*/ 930182 h 1513506"/>
              <a:gd name="connsiteX6" fmla="*/ 0 w 2955000"/>
              <a:gd name="connsiteY6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461014 w 2955000"/>
              <a:gd name="connsiteY2" fmla="*/ 126140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397952 w 2955000"/>
              <a:gd name="connsiteY2" fmla="*/ 16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000" h="1513506">
                <a:moveTo>
                  <a:pt x="0" y="214095"/>
                </a:moveTo>
                <a:cubicBezTo>
                  <a:pt x="420945" y="216308"/>
                  <a:pt x="904952" y="-2197"/>
                  <a:pt x="1325897" y="16"/>
                </a:cubicBezTo>
                <a:lnTo>
                  <a:pt x="2397952" y="16"/>
                </a:lnTo>
                <a:lnTo>
                  <a:pt x="2955000" y="214095"/>
                </a:lnTo>
                <a:lnTo>
                  <a:pt x="2955000" y="1513506"/>
                </a:lnTo>
                <a:lnTo>
                  <a:pt x="0" y="1513506"/>
                </a:lnTo>
                <a:cubicBezTo>
                  <a:pt x="531" y="1292789"/>
                  <a:pt x="190248" y="1150899"/>
                  <a:pt x="190779" y="930182"/>
                </a:cubicBezTo>
                <a:lnTo>
                  <a:pt x="0" y="214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Next</a:t>
            </a:r>
          </a:p>
        </p:txBody>
      </p:sp>
      <p:pic>
        <p:nvPicPr>
          <p:cNvPr id="19" name="chimcanhcu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6" y="4949886"/>
            <a:ext cx="914400" cy="9144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6" end="166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1354 -0.004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0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0.05977 0.50672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2532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05977 0.50671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8789 -0.2206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-1104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471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971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8" grpId="0" animBg="1"/>
      <p:bldP spid="36" grpId="0" animBg="1"/>
      <p:bldP spid="36" grpId="1" animBg="1"/>
      <p:bldP spid="22" grpId="0" animBg="1"/>
      <p:bldP spid="22" grpId="1" animBg="1"/>
      <p:bldP spid="23" grpId="0" animBg="1"/>
      <p:bldP spid="2" grpId="0" animBg="1"/>
      <p:bldP spid="2" grpId="1" animBg="1"/>
      <p:bldP spid="25" grpId="0" animBg="1"/>
      <p:bldP spid="25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71" y="1498545"/>
            <a:ext cx="1925258" cy="15176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40" name="bang 4"/>
          <p:cNvSpPr/>
          <p:nvPr/>
        </p:nvSpPr>
        <p:spPr>
          <a:xfrm>
            <a:off x="5956737" y="4901317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9" name="bang 5"/>
          <p:cNvSpPr/>
          <p:nvPr/>
        </p:nvSpPr>
        <p:spPr>
          <a:xfrm>
            <a:off x="3796713" y="-42969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7" name="bang 3"/>
          <p:cNvSpPr/>
          <p:nvPr/>
        </p:nvSpPr>
        <p:spPr>
          <a:xfrm rot="1066537">
            <a:off x="712470" y="2900732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ang 3"/>
          <p:cNvSpPr/>
          <p:nvPr/>
        </p:nvSpPr>
        <p:spPr>
          <a:xfrm rot="1066537">
            <a:off x="717730" y="2842928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bang 5"/>
          <p:cNvSpPr/>
          <p:nvPr/>
        </p:nvSpPr>
        <p:spPr>
          <a:xfrm>
            <a:off x="3801973" y="-487503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pic>
        <p:nvPicPr>
          <p:cNvPr id="12" name="chimcanhcut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23" name="bang 4"/>
          <p:cNvSpPr/>
          <p:nvPr/>
        </p:nvSpPr>
        <p:spPr>
          <a:xfrm>
            <a:off x="5961997" y="4843513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2494507" y="500070"/>
            <a:ext cx="6212114" cy="1582058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</a:t>
            </a:r>
          </a:p>
        </p:txBody>
      </p:sp>
      <p:sp>
        <p:nvSpPr>
          <p:cNvPr id="25" name="Snip Diagonal Corner Rectangle 24"/>
          <p:cNvSpPr/>
          <p:nvPr/>
        </p:nvSpPr>
        <p:spPr>
          <a:xfrm>
            <a:off x="2971552" y="2195126"/>
            <a:ext cx="5258024" cy="1094323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</a:p>
        </p:txBody>
      </p:sp>
      <p:sp>
        <p:nvSpPr>
          <p:cNvPr id="21" name="Rectangle 24"/>
          <p:cNvSpPr/>
          <p:nvPr/>
        </p:nvSpPr>
        <p:spPr>
          <a:xfrm>
            <a:off x="9237000" y="5344494"/>
            <a:ext cx="2955000" cy="1513506"/>
          </a:xfrm>
          <a:custGeom>
            <a:avLst/>
            <a:gdLst>
              <a:gd name="connsiteX0" fmla="*/ 0 w 2955000"/>
              <a:gd name="connsiteY0" fmla="*/ 0 h 1299411"/>
              <a:gd name="connsiteX1" fmla="*/ 2955000 w 2955000"/>
              <a:gd name="connsiteY1" fmla="*/ 0 h 1299411"/>
              <a:gd name="connsiteX2" fmla="*/ 2955000 w 2955000"/>
              <a:gd name="connsiteY2" fmla="*/ 1299411 h 1299411"/>
              <a:gd name="connsiteX3" fmla="*/ 0 w 2955000"/>
              <a:gd name="connsiteY3" fmla="*/ 1299411 h 1299411"/>
              <a:gd name="connsiteX4" fmla="*/ 0 w 2955000"/>
              <a:gd name="connsiteY4" fmla="*/ 0 h 1299411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0 w 2955000"/>
              <a:gd name="connsiteY5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190779 w 2955000"/>
              <a:gd name="connsiteY5" fmla="*/ 930182 h 1513506"/>
              <a:gd name="connsiteX6" fmla="*/ 0 w 2955000"/>
              <a:gd name="connsiteY6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461014 w 2955000"/>
              <a:gd name="connsiteY2" fmla="*/ 126140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397952 w 2955000"/>
              <a:gd name="connsiteY2" fmla="*/ 16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000" h="1513506">
                <a:moveTo>
                  <a:pt x="0" y="214095"/>
                </a:moveTo>
                <a:cubicBezTo>
                  <a:pt x="420945" y="216308"/>
                  <a:pt x="904952" y="-2197"/>
                  <a:pt x="1325897" y="16"/>
                </a:cubicBezTo>
                <a:lnTo>
                  <a:pt x="2397952" y="16"/>
                </a:lnTo>
                <a:lnTo>
                  <a:pt x="2955000" y="214095"/>
                </a:lnTo>
                <a:lnTo>
                  <a:pt x="2955000" y="1513506"/>
                </a:lnTo>
                <a:lnTo>
                  <a:pt x="0" y="1513506"/>
                </a:lnTo>
                <a:cubicBezTo>
                  <a:pt x="531" y="1292789"/>
                  <a:pt x="190248" y="1150899"/>
                  <a:pt x="190779" y="930182"/>
                </a:cubicBezTo>
                <a:lnTo>
                  <a:pt x="0" y="214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Next</a:t>
            </a:r>
          </a:p>
        </p:txBody>
      </p:sp>
      <p:pic>
        <p:nvPicPr>
          <p:cNvPr id="26" name="chimcanhcu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69" y="3439260"/>
            <a:ext cx="914400" cy="914400"/>
          </a:xfrm>
          <a:prstGeom prst="rect">
            <a:avLst/>
          </a:prstGeom>
        </p:spPr>
      </p:pic>
      <p:pic>
        <p:nvPicPr>
          <p:cNvPr id="30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6" end="166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0" y="494226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2638 -0.1743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-87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2638 -0.1743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-872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2224 -0.04028 " pathEditMode="relative" rAng="0" ptsTypes="AA">
                                      <p:cBhvr>
                                        <p:cTn id="32" dur="4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2187 0.01319 -0.01433 0.11088 0.00833 0.1243 C 0.02187 0.13333 0.07643 0.17546 0.10429 0.17199 C 0.1319 0.16828 0.15976 0.11203 0.17409 0.103 C 0.19661 0.08981 0.20573 0.16412 0.22851 0.15092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861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47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971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471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40" grpId="0" animBg="1"/>
      <p:bldP spid="39" grpId="0" animBg="1"/>
      <p:bldP spid="28" grpId="0" animBg="1"/>
      <p:bldP spid="23" grpId="0" animBg="1"/>
      <p:bldP spid="2" grpId="0" animBg="1"/>
      <p:bldP spid="2" grpId="1" animBg="1"/>
      <p:bldP spid="25" grpId="0" animBg="1"/>
      <p:bldP spid="25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ama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1" y="1231845"/>
            <a:ext cx="1925258" cy="15176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31" name="bang 4"/>
          <p:cNvSpPr/>
          <p:nvPr/>
        </p:nvSpPr>
        <p:spPr>
          <a:xfrm>
            <a:off x="2754823" y="3711120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0" name="bang 5"/>
          <p:cNvSpPr/>
          <p:nvPr/>
        </p:nvSpPr>
        <p:spPr>
          <a:xfrm>
            <a:off x="3796713" y="-42969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bang 3"/>
          <p:cNvSpPr/>
          <p:nvPr/>
        </p:nvSpPr>
        <p:spPr>
          <a:xfrm rot="1066537">
            <a:off x="712470" y="2900732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sp>
        <p:nvSpPr>
          <p:cNvPr id="16" name="bang 4"/>
          <p:cNvSpPr/>
          <p:nvPr/>
        </p:nvSpPr>
        <p:spPr>
          <a:xfrm>
            <a:off x="2760083" y="3653316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3"/>
          <p:cNvSpPr/>
          <p:nvPr/>
        </p:nvSpPr>
        <p:spPr>
          <a:xfrm rot="1066537">
            <a:off x="717730" y="2842928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chimcanhcut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0" y="494226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bang 5"/>
          <p:cNvSpPr/>
          <p:nvPr/>
        </p:nvSpPr>
        <p:spPr>
          <a:xfrm>
            <a:off x="3801973" y="-487503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5940373" y="107009"/>
            <a:ext cx="6212114" cy="1582058"/>
          </a:xfrm>
          <a:prstGeom prst="snip2Diag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</a:t>
            </a:r>
          </a:p>
        </p:txBody>
      </p:sp>
      <p:sp>
        <p:nvSpPr>
          <p:cNvPr id="25" name="Snip Diagonal Corner Rectangle 24"/>
          <p:cNvSpPr/>
          <p:nvPr/>
        </p:nvSpPr>
        <p:spPr>
          <a:xfrm>
            <a:off x="6417418" y="1802065"/>
            <a:ext cx="5258024" cy="1094323"/>
          </a:xfrm>
          <a:prstGeom prst="snip2Diag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40" y="1765625"/>
            <a:ext cx="2200275" cy="752475"/>
          </a:xfrm>
          <a:prstGeom prst="rect">
            <a:avLst/>
          </a:prstGeom>
        </p:spPr>
      </p:pic>
      <p:pic>
        <p:nvPicPr>
          <p:cNvPr id="17" name="chimcanhcu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69" y="4485064"/>
            <a:ext cx="914400" cy="914400"/>
          </a:xfrm>
          <a:prstGeom prst="rect">
            <a:avLst/>
          </a:prstGeom>
        </p:spPr>
      </p:pic>
      <p:pic>
        <p:nvPicPr>
          <p:cNvPr id="5" name="Bucket_Lis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2712" y="4276870"/>
            <a:ext cx="609600" cy="609600"/>
          </a:xfrm>
          <a:prstGeom prst="rect">
            <a:avLst/>
          </a:prstGeom>
        </p:spPr>
      </p:pic>
      <p:pic>
        <p:nvPicPr>
          <p:cNvPr id="22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26" end="166.18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10208 0.49537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47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10208 0.4953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092 C 0.02214 0.0125 0.01563 -0.1169 0.03802 -0.1037 C 0.05209 -0.09421 0.07227 -0.10926 0.09649 -0.11666 C 0.12045 -0.12407 0.16875 -0.14028 0.18242 -0.1493 C 0.20495 -0.16273 0.27774 -0.1993 0.30039 -0.21157 " pathEditMode="relative" rAng="0" ptsTypes="AAAAA">
                                      <p:cBhvr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-104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66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24" grpId="0" animBg="1"/>
      <p:bldP spid="2" grpId="0" animBg="1"/>
      <p:bldP spid="2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75</Words>
  <PresentationFormat>Màn hình rộng</PresentationFormat>
  <Paragraphs>27</Paragraphs>
  <Slides>5</Slides>
  <Notes>0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5</vt:i4>
      </vt:variant>
    </vt:vector>
  </HeadingPairs>
  <TitlesOfParts>
    <vt:vector size="11" baseType="lpstr">
      <vt:lpstr>Times New Roman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2018-04-02T16:45:15Z</dcterms:created>
  <dcterms:modified xsi:type="dcterms:W3CDTF">2023-09-16T12:07:54Z</dcterms:modified>
</cp:coreProperties>
</file>