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6" r:id="rId10"/>
    <p:sldId id="257" r:id="rId11"/>
    <p:sldId id="258" r:id="rId12"/>
    <p:sldId id="259" r:id="rId13"/>
    <p:sldId id="260" r:id="rId14"/>
    <p:sldId id="269" r:id="rId15"/>
  </p:sldIdLst>
  <p:sldSz cx="9144000" cy="6858000" type="screen4x3"/>
  <p:notesSz cx="6858000" cy="9144000"/>
  <p:embeddedFontLs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906" y="0"/>
            <a:ext cx="9155906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3223" y="1555750"/>
            <a:ext cx="6912769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460" y="17541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 :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(tr72,73)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5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0904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7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735806" y="357189"/>
            <a:ext cx="4572000" cy="95408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0" y="0"/>
            <a:ext cx="4895850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5" y="1527176"/>
            <a:ext cx="768072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7"/>
          <p:cNvSpPr/>
          <p:nvPr/>
        </p:nvSpPr>
        <p:spPr>
          <a:xfrm>
            <a:off x="3194448" y="2403475"/>
            <a:ext cx="510778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ectangle: Rounded Corners 7"/>
          <p:cNvSpPr/>
          <p:nvPr/>
        </p:nvSpPr>
        <p:spPr>
          <a:xfrm>
            <a:off x="3165873" y="3165475"/>
            <a:ext cx="539353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924425" y="24034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: Rounded Corners 7"/>
          <p:cNvSpPr/>
          <p:nvPr/>
        </p:nvSpPr>
        <p:spPr>
          <a:xfrm>
            <a:off x="4968479" y="31527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: Rounded Corners 7"/>
          <p:cNvSpPr/>
          <p:nvPr/>
        </p:nvSpPr>
        <p:spPr>
          <a:xfrm>
            <a:off x="7353300" y="24034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7353300" y="31527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2622947" y="413067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: Rounded Corners 7"/>
          <p:cNvSpPr/>
          <p:nvPr/>
        </p:nvSpPr>
        <p:spPr>
          <a:xfrm>
            <a:off x="2622947" y="48831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Rectangle: Rounded Corners 7"/>
          <p:cNvSpPr/>
          <p:nvPr/>
        </p:nvSpPr>
        <p:spPr>
          <a:xfrm>
            <a:off x="4967288" y="41465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4953000" y="48704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Rectangle: Rounded Corners 7"/>
          <p:cNvSpPr/>
          <p:nvPr/>
        </p:nvSpPr>
        <p:spPr>
          <a:xfrm>
            <a:off x="7353300" y="4130675"/>
            <a:ext cx="542925" cy="655638"/>
          </a:xfrm>
          <a:prstGeom prst="roundRect">
            <a:avLst>
              <a:gd name="adj" fmla="val 50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7348538" y="4857750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769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746522" y="3109913"/>
            <a:ext cx="2246709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8 -   ?   = 5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6" y="1003300"/>
            <a:ext cx="4379119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7" y="1003300"/>
            <a:ext cx="245030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" y="4071939"/>
            <a:ext cx="2428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44" y="3814764"/>
            <a:ext cx="3125391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8535" y="3144838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: Rounded Corners 7"/>
          <p:cNvSpPr/>
          <p:nvPr/>
        </p:nvSpPr>
        <p:spPr>
          <a:xfrm>
            <a:off x="1571625" y="308133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: Rounded Corners 7"/>
          <p:cNvSpPr/>
          <p:nvPr/>
        </p:nvSpPr>
        <p:spPr>
          <a:xfrm>
            <a:off x="5982891" y="2714625"/>
            <a:ext cx="2246709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10  -   ?   = 8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94922" y="2749550"/>
            <a:ext cx="407194" cy="58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: Rounded Corners 7"/>
          <p:cNvSpPr/>
          <p:nvPr/>
        </p:nvSpPr>
        <p:spPr>
          <a:xfrm>
            <a:off x="688182" y="5511800"/>
            <a:ext cx="2246710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8 -   ?   = 7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50194" y="5546725"/>
            <a:ext cx="407194" cy="58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7"/>
          <p:cNvSpPr/>
          <p:nvPr/>
        </p:nvSpPr>
        <p:spPr>
          <a:xfrm>
            <a:off x="5924550" y="5715000"/>
            <a:ext cx="2246710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9 -   ?   = 4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86563" y="5749925"/>
            <a:ext cx="407194" cy="585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: Rounded Corners 7"/>
          <p:cNvSpPr/>
          <p:nvPr/>
        </p:nvSpPr>
        <p:spPr>
          <a:xfrm>
            <a:off x="6959204" y="2722564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: Rounded Corners 7"/>
          <p:cNvSpPr/>
          <p:nvPr/>
        </p:nvSpPr>
        <p:spPr>
          <a:xfrm>
            <a:off x="1510904" y="5546725"/>
            <a:ext cx="503634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: Rounded Corners 7"/>
          <p:cNvSpPr/>
          <p:nvPr/>
        </p:nvSpPr>
        <p:spPr>
          <a:xfrm>
            <a:off x="6740129" y="572293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161926"/>
            <a:ext cx="1538288" cy="80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910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5575"/>
            <a:ext cx="35563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1700214"/>
            <a:ext cx="1501379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33513"/>
            <a:ext cx="1662113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7"/>
          <p:cNvSpPr/>
          <p:nvPr/>
        </p:nvSpPr>
        <p:spPr>
          <a:xfrm>
            <a:off x="6672263" y="3351214"/>
            <a:ext cx="2246710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3 +   ?   = 10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34275" y="3386139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: Rounded Corners 7"/>
          <p:cNvSpPr/>
          <p:nvPr/>
        </p:nvSpPr>
        <p:spPr>
          <a:xfrm>
            <a:off x="2128838" y="3452814"/>
            <a:ext cx="2246710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6 +   ?   = 10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5848" y="3538539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7"/>
          <p:cNvSpPr/>
          <p:nvPr/>
        </p:nvSpPr>
        <p:spPr>
          <a:xfrm>
            <a:off x="2947988" y="348138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7471172" y="3360739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6096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71464"/>
            <a:ext cx="169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9" y="1885950"/>
            <a:ext cx="8732044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7"/>
          <p:cNvSpPr/>
          <p:nvPr/>
        </p:nvSpPr>
        <p:spPr>
          <a:xfrm>
            <a:off x="4287441" y="3009900"/>
            <a:ext cx="504825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5384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" y="2357438"/>
            <a:ext cx="6786563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7"/>
          <p:cNvSpPr/>
          <p:nvPr/>
        </p:nvSpPr>
        <p:spPr>
          <a:xfrm>
            <a:off x="355997" y="1509714"/>
            <a:ext cx="504825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a)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" y="214313"/>
            <a:ext cx="819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9" y="246063"/>
            <a:ext cx="1126331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7"/>
          <p:cNvSpPr/>
          <p:nvPr/>
        </p:nvSpPr>
        <p:spPr>
          <a:xfrm>
            <a:off x="6276975" y="3865564"/>
            <a:ext cx="419100" cy="452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1078707" y="1082666"/>
            <a:ext cx="3121818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/>
          <p:cNvSpPr/>
          <p:nvPr/>
        </p:nvSpPr>
        <p:spPr>
          <a:xfrm>
            <a:off x="3600445" y="1077938"/>
            <a:ext cx="3075385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7"/>
          <p:cNvSpPr/>
          <p:nvPr/>
        </p:nvSpPr>
        <p:spPr>
          <a:xfrm>
            <a:off x="1085240" y="1373178"/>
            <a:ext cx="7569993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7"/>
          <p:cNvSpPr/>
          <p:nvPr/>
        </p:nvSpPr>
        <p:spPr>
          <a:xfrm>
            <a:off x="1253727" y="2259034"/>
            <a:ext cx="7569993" cy="1038226"/>
          </a:xfrm>
          <a:prstGeom prst="roundRect">
            <a:avLst/>
          </a:prstGeom>
          <a:noFill/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268538"/>
            <a:ext cx="59578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7"/>
          <p:cNvSpPr/>
          <p:nvPr/>
        </p:nvSpPr>
        <p:spPr>
          <a:xfrm>
            <a:off x="6290072" y="3748088"/>
            <a:ext cx="2246709" cy="655637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dirty="0">
                <a:solidFill>
                  <a:srgbClr val="002060"/>
                </a:solidFill>
              </a:rPr>
              <a:t>8 -   ?   = 5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98519" y="3789364"/>
            <a:ext cx="407194" cy="58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: Rounded Corners 7"/>
          <p:cNvSpPr/>
          <p:nvPr/>
        </p:nvSpPr>
        <p:spPr>
          <a:xfrm>
            <a:off x="7123510" y="3789364"/>
            <a:ext cx="503634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165497" y="898525"/>
            <a:ext cx="503634" cy="655638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</a:rPr>
              <a:t>b)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0"/>
            <a:ext cx="817959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46038"/>
            <a:ext cx="1126331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: Rounded Corners 4"/>
          <p:cNvSpPr/>
          <p:nvPr/>
        </p:nvSpPr>
        <p:spPr>
          <a:xfrm>
            <a:off x="746523" y="996950"/>
            <a:ext cx="2650331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239691" y="1006475"/>
            <a:ext cx="3693319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4"/>
          <p:cNvSpPr/>
          <p:nvPr/>
        </p:nvSpPr>
        <p:spPr>
          <a:xfrm>
            <a:off x="770335" y="1487488"/>
            <a:ext cx="4716065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4"/>
          <p:cNvSpPr/>
          <p:nvPr/>
        </p:nvSpPr>
        <p:spPr>
          <a:xfrm>
            <a:off x="4841082" y="2173288"/>
            <a:ext cx="3613547" cy="685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SG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5 : Câu hỏi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205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</cp:revision>
  <dcterms:created xsi:type="dcterms:W3CDTF">2018-03-28T09:35:17Z</dcterms:created>
  <dcterms:modified xsi:type="dcterms:W3CDTF">2020-08-17T05:38:56Z</dcterms:modified>
</cp:coreProperties>
</file>