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mf" ContentType="image/x-wmf"/>
  <Default Extension="gif" ContentType="image/gi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4"/>
  </p:notesMasterIdLst>
  <p:sldIdLst>
    <p:sldId id="256" r:id="rId5"/>
    <p:sldId id="274" r:id="rId6"/>
    <p:sldId id="276" r:id="rId7"/>
    <p:sldId id="263" r:id="rId8"/>
    <p:sldId id="291" r:id="rId9"/>
    <p:sldId id="302" r:id="rId10"/>
    <p:sldId id="278" r:id="rId11"/>
    <p:sldId id="285" r:id="rId12"/>
    <p:sldId id="265" r:id="rId13"/>
    <p:sldId id="266" r:id="rId15"/>
    <p:sldId id="267" r:id="rId16"/>
    <p:sldId id="268" r:id="rId17"/>
    <p:sldId id="300" r:id="rId18"/>
    <p:sldId id="273" r:id="rId19"/>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DA8"/>
    <a:srgbClr val="1D41D5"/>
    <a:srgbClr val="401BC0"/>
    <a:srgbClr val="FFFF00"/>
    <a:srgbClr val="FF0000"/>
    <a:srgbClr val="005400"/>
    <a:srgbClr val="FF00FF"/>
    <a:srgbClr val="C603CD"/>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p:scale>
          <a:sx n="66" d="100"/>
          <a:sy n="66" d="100"/>
        </p:scale>
        <p:origin x="-948" y="-126"/>
      </p:cViewPr>
      <p:guideLst>
        <p:guide orient="horz" pos="2143"/>
        <p:guide pos="3880"/>
      </p:guideLst>
    </p:cSldViewPr>
  </p:slideViewPr>
  <p:notesTextViewPr>
    <p:cViewPr>
      <p:scale>
        <a:sx n="100" d="100"/>
        <a:sy n="100" d="100"/>
      </p:scale>
      <p:origin x="0" y="0"/>
    </p:cViewPr>
  </p:notesTextViewPr>
  <p:sorterViewPr showFormatting="0">
    <p:cViewPr>
      <p:scale>
        <a:sx n="66" d="100"/>
        <a:sy n="66" d="100"/>
      </p:scale>
      <p:origin x="0" y="0"/>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notesMaster" Target="notesMasters/notes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en-US" strike="noStrike" noProof="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3EFD42F7-718C-4B98-AAEC-167E6DDD60A7}" type="datetimeFigureOut">
              <a:rPr lang="en-US" strike="noStrike" noProof="1" smtClean="0">
                <a:latin typeface="Arial" panose="020B0604020202020204" pitchFamily="34" charset="0"/>
                <a:ea typeface="+mn-ea"/>
                <a:cs typeface="+mn-cs"/>
              </a:rPr>
            </a:fld>
            <a:endParaRPr lang="en-US" strike="noStrike" noProof="1"/>
          </a:p>
        </p:txBody>
      </p:sp>
      <p:sp>
        <p:nvSpPr>
          <p:cNvPr id="4100" name="Slide Image Placeholder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4101" name="Notes Placeholder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en-US" strike="noStrike" noProof="1"/>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21B2AA4F-B828-4D7C-AFD3-893933DAFCB4}" type="slidenum">
              <a:rPr lang="en-US" strike="noStrike" noProof="1" smtClean="0">
                <a:latin typeface="Arial" panose="020B0604020202020204" pitchFamily="34" charset="0"/>
                <a:ea typeface="+mn-ea"/>
                <a:cs typeface="+mn-cs"/>
              </a:rPr>
            </a:fld>
            <a:endParaRPr 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Slide Image Placeholder 1"/>
          <p:cNvSpPr>
            <a:spLocks noGrp="1" noRot="1"/>
          </p:cNvSpPr>
          <p:nvPr>
            <p:ph type="sldImg"/>
          </p:nvPr>
        </p:nvSpPr>
        <p:spPr/>
      </p:sp>
      <p:sp>
        <p:nvSpPr>
          <p:cNvPr id="13314" name="Text Placeholder 2"/>
          <p:cNvSpPr>
            <a:spLocks noGrp="1"/>
          </p:cNvSpPr>
          <p:nvPr>
            <p:ph type="body"/>
          </p:nvPr>
        </p:nvSpPr>
        <p:spPr/>
        <p:txBody>
          <a:bodyPr lIns="91440" tIns="45720" rIns="91440" bIns="45720" anchor="t" anchorCtr="0"/>
          <a:p>
            <a:pPr lvl="0"/>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Slide Image Placeholder 1"/>
          <p:cNvSpPr>
            <a:spLocks noGrp="1" noRot="1"/>
          </p:cNvSpPr>
          <p:nvPr>
            <p:ph type="sldImg"/>
          </p:nvPr>
        </p:nvSpPr>
        <p:spPr/>
      </p:sp>
      <p:sp>
        <p:nvSpPr>
          <p:cNvPr id="15362" name="Text Placeholder 2"/>
          <p:cNvSpPr>
            <a:spLocks noGrp="1"/>
          </p:cNvSpPr>
          <p:nvPr>
            <p:ph type="body"/>
          </p:nvPr>
        </p:nvSpPr>
        <p:spPr/>
        <p:txBody>
          <a:bodyPr lIns="91440" tIns="45720" rIns="91440" bIns="45720" anchor="t" anchorCtr="0"/>
          <a:p>
            <a:pPr lvl="0"/>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609600" y="274638"/>
            <a:ext cx="8070573"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609600"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6205728"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839788" y="2505075"/>
            <a:ext cx="5157787"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6172200" y="2505075"/>
            <a:ext cx="5183188"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en-US" strike="noStrike" noProof="1"/>
          </a:p>
        </p:txBody>
      </p:sp>
      <p:sp>
        <p:nvSpPr>
          <p:cNvPr id="8" name="Footer Placeholder 7"/>
          <p:cNvSpPr>
            <a:spLocks noGrp="1"/>
          </p:cNvSpPr>
          <p:nvPr>
            <p:ph type="ftr" sz="quarter" idx="11"/>
          </p:nvPr>
        </p:nvSpPr>
        <p:spPr/>
        <p:txBody>
          <a:bodyPr/>
          <a:p>
            <a:pPr lvl="0" fontAlgn="base"/>
            <a:endParaRPr lang="en-US" strike="noStrike" noProof="1"/>
          </a:p>
        </p:txBody>
      </p:sp>
      <p:sp>
        <p:nvSpPr>
          <p:cNvPr id="9" name="Slide Number Placeholder 8"/>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en-US" strike="noStrike" noProof="1"/>
          </a:p>
        </p:txBody>
      </p:sp>
      <p:sp>
        <p:nvSpPr>
          <p:cNvPr id="4" name="Footer Placeholder 3"/>
          <p:cNvSpPr>
            <a:spLocks noGrp="1"/>
          </p:cNvSpPr>
          <p:nvPr>
            <p:ph type="ftr" sz="quarter" idx="11"/>
          </p:nvPr>
        </p:nvSpPr>
        <p:spPr/>
        <p:txBody>
          <a:bodyPr/>
          <a:p>
            <a:pPr lvl="0" fontAlgn="base"/>
            <a:endParaRPr lang="en-US" strike="noStrike" noProof="1"/>
          </a:p>
        </p:txBody>
      </p:sp>
      <p:sp>
        <p:nvSpPr>
          <p:cNvPr id="5" name="Slide Number Placeholder 4"/>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en-US" strike="noStrike" noProof="1"/>
          </a:p>
        </p:txBody>
      </p:sp>
      <p:sp>
        <p:nvSpPr>
          <p:cNvPr id="3" name="Footer Placeholder 2"/>
          <p:cNvSpPr>
            <a:spLocks noGrp="1"/>
          </p:cNvSpPr>
          <p:nvPr>
            <p:ph type="ftr" sz="quarter" idx="11"/>
          </p:nvPr>
        </p:nvSpPr>
        <p:spPr/>
        <p:txBody>
          <a:bodyPr/>
          <a:p>
            <a:pPr lvl="0" fontAlgn="base"/>
            <a:endParaRPr lang="en-US" strike="noStrike" noProof="1"/>
          </a:p>
        </p:txBody>
      </p:sp>
      <p:sp>
        <p:nvSpPr>
          <p:cNvPr id="4" name="Slide Number Placeholder 3"/>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609600" y="274638"/>
            <a:ext cx="8070573"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609600"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6205728"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839788" y="2505075"/>
            <a:ext cx="5157787"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6172200" y="2505075"/>
            <a:ext cx="5183188"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en-US" strike="noStrike" noProof="1"/>
          </a:p>
        </p:txBody>
      </p:sp>
      <p:sp>
        <p:nvSpPr>
          <p:cNvPr id="8" name="Footer Placeholder 7"/>
          <p:cNvSpPr>
            <a:spLocks noGrp="1"/>
          </p:cNvSpPr>
          <p:nvPr>
            <p:ph type="ftr" sz="quarter" idx="11"/>
          </p:nvPr>
        </p:nvSpPr>
        <p:spPr/>
        <p:txBody>
          <a:bodyPr/>
          <a:p>
            <a:pPr lvl="0" fontAlgn="base"/>
            <a:endParaRPr lang="en-US" strike="noStrike" noProof="1"/>
          </a:p>
        </p:txBody>
      </p:sp>
      <p:sp>
        <p:nvSpPr>
          <p:cNvPr id="9" name="Slide Number Placeholder 8"/>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en-US" strike="noStrike" noProof="1"/>
          </a:p>
        </p:txBody>
      </p:sp>
      <p:sp>
        <p:nvSpPr>
          <p:cNvPr id="4" name="Footer Placeholder 3"/>
          <p:cNvSpPr>
            <a:spLocks noGrp="1"/>
          </p:cNvSpPr>
          <p:nvPr>
            <p:ph type="ftr" sz="quarter" idx="11"/>
          </p:nvPr>
        </p:nvSpPr>
        <p:spPr/>
        <p:txBody>
          <a:bodyPr/>
          <a:p>
            <a:pPr lvl="0" fontAlgn="base"/>
            <a:endParaRPr lang="en-US" strike="noStrike" noProof="1"/>
          </a:p>
        </p:txBody>
      </p:sp>
      <p:sp>
        <p:nvSpPr>
          <p:cNvPr id="5" name="Slide Number Placeholder 4"/>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en-US" strike="noStrike" noProof="1"/>
          </a:p>
        </p:txBody>
      </p:sp>
      <p:sp>
        <p:nvSpPr>
          <p:cNvPr id="3" name="Footer Placeholder 2"/>
          <p:cNvSpPr>
            <a:spLocks noGrp="1"/>
          </p:cNvSpPr>
          <p:nvPr>
            <p:ph type="ftr" sz="quarter" idx="11"/>
          </p:nvPr>
        </p:nvSpPr>
        <p:spPr/>
        <p:txBody>
          <a:bodyPr/>
          <a:p>
            <a:pPr lvl="0" fontAlgn="base"/>
            <a:endParaRPr lang="en-US" strike="noStrike" noProof="1"/>
          </a:p>
        </p:txBody>
      </p:sp>
      <p:sp>
        <p:nvSpPr>
          <p:cNvPr id="4" name="Slide Number Placeholder 3"/>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609600" y="274638"/>
            <a:ext cx="8070573"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en-US" strike="noStrike" noProof="1"/>
          </a:p>
        </p:txBody>
      </p:sp>
      <p:sp>
        <p:nvSpPr>
          <p:cNvPr id="5" name="Footer Placeholder 4"/>
          <p:cNvSpPr>
            <a:spLocks noGrp="1"/>
          </p:cNvSpPr>
          <p:nvPr>
            <p:ph type="ftr" sz="quarter" idx="11"/>
          </p:nvPr>
        </p:nvSpPr>
        <p:spPr/>
        <p:txBody>
          <a:bodyPr/>
          <a:p>
            <a:pPr lvl="0" fontAlgn="base"/>
            <a:endParaRPr lang="en-US" strike="noStrike" noProof="1"/>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609600"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6205728" y="1600200"/>
            <a:ext cx="5376672"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839788" y="2505075"/>
            <a:ext cx="5157787"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6172200" y="2505075"/>
            <a:ext cx="5183188"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en-US" strike="noStrike" noProof="1"/>
          </a:p>
        </p:txBody>
      </p:sp>
      <p:sp>
        <p:nvSpPr>
          <p:cNvPr id="8" name="Footer Placeholder 7"/>
          <p:cNvSpPr>
            <a:spLocks noGrp="1"/>
          </p:cNvSpPr>
          <p:nvPr>
            <p:ph type="ftr" sz="quarter" idx="11"/>
          </p:nvPr>
        </p:nvSpPr>
        <p:spPr/>
        <p:txBody>
          <a:bodyPr/>
          <a:p>
            <a:pPr lvl="0" fontAlgn="base"/>
            <a:endParaRPr lang="en-US" strike="noStrike" noProof="1"/>
          </a:p>
        </p:txBody>
      </p:sp>
      <p:sp>
        <p:nvSpPr>
          <p:cNvPr id="9" name="Slide Number Placeholder 8"/>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en-US" strike="noStrike" noProof="1"/>
          </a:p>
        </p:txBody>
      </p:sp>
      <p:sp>
        <p:nvSpPr>
          <p:cNvPr id="4" name="Footer Placeholder 3"/>
          <p:cNvSpPr>
            <a:spLocks noGrp="1"/>
          </p:cNvSpPr>
          <p:nvPr>
            <p:ph type="ftr" sz="quarter" idx="11"/>
          </p:nvPr>
        </p:nvSpPr>
        <p:spPr/>
        <p:txBody>
          <a:bodyPr/>
          <a:p>
            <a:pPr lvl="0" fontAlgn="base"/>
            <a:endParaRPr lang="en-US" strike="noStrike" noProof="1"/>
          </a:p>
        </p:txBody>
      </p:sp>
      <p:sp>
        <p:nvSpPr>
          <p:cNvPr id="5" name="Slide Number Placeholder 4"/>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en-US" strike="noStrike" noProof="1"/>
          </a:p>
        </p:txBody>
      </p:sp>
      <p:sp>
        <p:nvSpPr>
          <p:cNvPr id="3" name="Footer Placeholder 2"/>
          <p:cNvSpPr>
            <a:spLocks noGrp="1"/>
          </p:cNvSpPr>
          <p:nvPr>
            <p:ph type="ftr" sz="quarter" idx="11"/>
          </p:nvPr>
        </p:nvSpPr>
        <p:spPr/>
        <p:txBody>
          <a:bodyPr/>
          <a:p>
            <a:pPr lvl="0" fontAlgn="base"/>
            <a:endParaRPr lang="en-US" strike="noStrike" noProof="1"/>
          </a:p>
        </p:txBody>
      </p:sp>
      <p:sp>
        <p:nvSpPr>
          <p:cNvPr id="4" name="Slide Number Placeholder 3"/>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en-US" strike="noStrike" noProof="1"/>
          </a:p>
        </p:txBody>
      </p:sp>
      <p:sp>
        <p:nvSpPr>
          <p:cNvPr id="6" name="Footer Placeholder 5"/>
          <p:cNvSpPr>
            <a:spLocks noGrp="1"/>
          </p:cNvSpPr>
          <p:nvPr>
            <p:ph type="ftr" sz="quarter" idx="11"/>
          </p:nvPr>
        </p:nvSpPr>
        <p:spPr/>
        <p:txBody>
          <a:bodyPr/>
          <a:p>
            <a:pPr lvl="0" fontAlgn="base"/>
            <a:endParaRPr lang="en-US" strike="noStrike" noProof="1"/>
          </a:p>
        </p:txBody>
      </p:sp>
      <p:sp>
        <p:nvSpPr>
          <p:cNvPr id="7" name="Slide Number Placeholder 6"/>
          <p:cNvSpPr>
            <a:spLocks noGrp="1"/>
          </p:cNvSpPr>
          <p:nvPr>
            <p:ph type="sldNum" sz="quarter" idx="12"/>
          </p:nvPr>
        </p:nvSpPr>
        <p:spPr/>
        <p:txBody>
          <a:bodyPr/>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120833"/>
          <p:cNvSpPr>
            <a:spLocks noGrp="1"/>
          </p:cNvSpPr>
          <p:nvPr>
            <p:ph type="title"/>
          </p:nvPr>
        </p:nvSpPr>
        <p:spPr>
          <a:xfrm>
            <a:off x="609600" y="274638"/>
            <a:ext cx="10972800" cy="1143000"/>
          </a:xfrm>
          <a:prstGeom prst="rect">
            <a:avLst/>
          </a:prstGeom>
          <a:noFill/>
          <a:ln w="9525">
            <a:noFill/>
          </a:ln>
        </p:spPr>
        <p:txBody>
          <a:bodyPr anchor="ctr" anchorCtr="0"/>
          <a:p>
            <a:pPr lvl="0"/>
            <a:r>
              <a:rPr lang="en-US" altLang="zh-CN"/>
              <a:t>Click to edit Master title style</a:t>
            </a:r>
            <a:endParaRPr lang="en-US" altLang="zh-CN"/>
          </a:p>
        </p:txBody>
      </p:sp>
      <p:sp>
        <p:nvSpPr>
          <p:cNvPr id="1027" name="Text Placeholder 120834"/>
          <p:cNvSpPr>
            <a:spLocks noGrp="1"/>
          </p:cNvSpPr>
          <p:nvPr>
            <p:ph type="body"/>
          </p:nvPr>
        </p:nvSpPr>
        <p:spPr>
          <a:xfrm>
            <a:off x="609600" y="1600200"/>
            <a:ext cx="10972800" cy="4525963"/>
          </a:xfrm>
          <a:prstGeom prst="rect">
            <a:avLst/>
          </a:prstGeom>
          <a:noFill/>
          <a:ln w="9525">
            <a:noFill/>
          </a:ln>
        </p:spPr>
        <p:txBody>
          <a:bodyPr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20836" name="Date Placeholder 120835"/>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en-US" strike="noStrike" noProof="1"/>
          </a:p>
        </p:txBody>
      </p:sp>
      <p:sp>
        <p:nvSpPr>
          <p:cNvPr id="120837" name="Footer Placeholder 120836"/>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en-US" strike="noStrike" noProof="1"/>
          </a:p>
        </p:txBody>
      </p:sp>
      <p:sp>
        <p:nvSpPr>
          <p:cNvPr id="120838" name="Slide Number Placeholder 120837"/>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Title 120833"/>
          <p:cNvSpPr>
            <a:spLocks noGrp="1"/>
          </p:cNvSpPr>
          <p:nvPr>
            <p:ph type="title"/>
          </p:nvPr>
        </p:nvSpPr>
        <p:spPr>
          <a:xfrm>
            <a:off x="609600" y="274638"/>
            <a:ext cx="10972800" cy="1143000"/>
          </a:xfrm>
          <a:prstGeom prst="rect">
            <a:avLst/>
          </a:prstGeom>
          <a:noFill/>
          <a:ln w="9525">
            <a:noFill/>
          </a:ln>
        </p:spPr>
        <p:txBody>
          <a:bodyPr anchor="ctr" anchorCtr="0"/>
          <a:p>
            <a:pPr lvl="0"/>
            <a:r>
              <a:rPr lang="en-US" altLang="zh-CN"/>
              <a:t>Click to edit Master title style</a:t>
            </a:r>
            <a:endParaRPr lang="en-US" altLang="zh-CN"/>
          </a:p>
        </p:txBody>
      </p:sp>
      <p:sp>
        <p:nvSpPr>
          <p:cNvPr id="2051" name="Text Placeholder 120834"/>
          <p:cNvSpPr>
            <a:spLocks noGrp="1"/>
          </p:cNvSpPr>
          <p:nvPr>
            <p:ph type="body"/>
          </p:nvPr>
        </p:nvSpPr>
        <p:spPr>
          <a:xfrm>
            <a:off x="609600" y="1600200"/>
            <a:ext cx="10972800" cy="4525963"/>
          </a:xfrm>
          <a:prstGeom prst="rect">
            <a:avLst/>
          </a:prstGeom>
          <a:noFill/>
          <a:ln w="9525">
            <a:noFill/>
          </a:ln>
        </p:spPr>
        <p:txBody>
          <a:bodyPr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20836" name="Date Placeholder 120835"/>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en-US" strike="noStrike" noProof="1"/>
          </a:p>
        </p:txBody>
      </p:sp>
      <p:sp>
        <p:nvSpPr>
          <p:cNvPr id="120837" name="Footer Placeholder 120836"/>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en-US" strike="noStrike" noProof="1"/>
          </a:p>
        </p:txBody>
      </p:sp>
      <p:sp>
        <p:nvSpPr>
          <p:cNvPr id="120838" name="Slide Number Placeholder 120837"/>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Title 120833"/>
          <p:cNvSpPr>
            <a:spLocks noGrp="1"/>
          </p:cNvSpPr>
          <p:nvPr>
            <p:ph type="title"/>
          </p:nvPr>
        </p:nvSpPr>
        <p:spPr>
          <a:xfrm>
            <a:off x="609600" y="274638"/>
            <a:ext cx="10972800" cy="1143000"/>
          </a:xfrm>
          <a:prstGeom prst="rect">
            <a:avLst/>
          </a:prstGeom>
          <a:noFill/>
          <a:ln w="9525">
            <a:noFill/>
          </a:ln>
        </p:spPr>
        <p:txBody>
          <a:bodyPr anchor="ctr" anchorCtr="0"/>
          <a:p>
            <a:pPr lvl="0"/>
            <a:r>
              <a:rPr lang="en-US" altLang="zh-CN"/>
              <a:t>Click to edit Master title style</a:t>
            </a:r>
            <a:endParaRPr lang="en-US" altLang="zh-CN"/>
          </a:p>
        </p:txBody>
      </p:sp>
      <p:sp>
        <p:nvSpPr>
          <p:cNvPr id="3075" name="Text Placeholder 120834"/>
          <p:cNvSpPr>
            <a:spLocks noGrp="1"/>
          </p:cNvSpPr>
          <p:nvPr>
            <p:ph type="body"/>
          </p:nvPr>
        </p:nvSpPr>
        <p:spPr>
          <a:xfrm>
            <a:off x="609600" y="1600200"/>
            <a:ext cx="10972800" cy="4525963"/>
          </a:xfrm>
          <a:prstGeom prst="rect">
            <a:avLst/>
          </a:prstGeom>
          <a:noFill/>
          <a:ln w="9525">
            <a:noFill/>
          </a:ln>
        </p:spPr>
        <p:txBody>
          <a:bodyPr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20836" name="Date Placeholder 120835"/>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en-US" strike="noStrike" noProof="1"/>
          </a:p>
        </p:txBody>
      </p:sp>
      <p:sp>
        <p:nvSpPr>
          <p:cNvPr id="120837" name="Footer Placeholder 120836"/>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en-US" strike="noStrike" noProof="1"/>
          </a:p>
        </p:txBody>
      </p:sp>
      <p:sp>
        <p:nvSpPr>
          <p:cNvPr id="120838" name="Slide Number Placeholder 120837"/>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en-US" strike="noStrike" noProof="1">
                <a:latin typeface="Arial" panose="020B0604020202020204" pitchFamily="34" charset="0"/>
                <a:ea typeface="+mn-ea"/>
                <a:cs typeface="+mn-cs"/>
              </a:rPr>
            </a:fld>
            <a:endParaRPr lang="en-US" strike="noStrike" noProof="1"/>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GIF"/></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oleObject" Target="../embeddings/oleObject7.bin"/><Relationship Id="rId7" Type="http://schemas.openxmlformats.org/officeDocument/2006/relationships/oleObject" Target="../embeddings/oleObject6.bin"/><Relationship Id="rId6" Type="http://schemas.openxmlformats.org/officeDocument/2006/relationships/image" Target="../media/image11.wmf"/><Relationship Id="rId5" Type="http://schemas.openxmlformats.org/officeDocument/2006/relationships/oleObject" Target="../embeddings/oleObject5.bin"/><Relationship Id="rId4" Type="http://schemas.openxmlformats.org/officeDocument/2006/relationships/image" Target="../media/image10.wmf"/><Relationship Id="rId3" Type="http://schemas.openxmlformats.org/officeDocument/2006/relationships/oleObject" Target="../embeddings/oleObject4.bin"/><Relationship Id="rId2" Type="http://schemas.openxmlformats.org/officeDocument/2006/relationships/image" Target="../media/image9.wmf"/><Relationship Id="rId11" Type="http://schemas.openxmlformats.org/officeDocument/2006/relationships/notesSlide" Target="../notesSlides/notesSlide2.xml"/><Relationship Id="rId10" Type="http://schemas.openxmlformats.org/officeDocument/2006/relationships/vmlDrawing" Target="../drawings/vmlDrawing3.vml"/><Relationship Id="rId1"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file:///D:\GIAO_VIEN_VH\CHUYEN_MON\VAT_LY_11\VAT%20LI%2011-20210503T155505Z-001\VAT%20LI%2011\TIET%2001.%20DIEN%20TICH.%20DINH%20LUAT%20CULONG\Th&#237;%20nghi&#7879;m%20v&#7873;%20s&#7921;%20nhi&#7877;m%20&#273;i&#7879;n%20c&#7911;a%20v&#7853;t.mp4" TargetMode="External"/><Relationship Id="rId1" Type="http://schemas.openxmlformats.org/officeDocument/2006/relationships/video" Target="file:///D:\GIAO_VIEN_VH\CHUYEN_MON\VAT_LY_11\VAT%20LI%2011-20210503T155505Z-001\VAT%20LI%2011\TIET%2001.%20DIEN%20TICH.%20DINH%20LUAT%20CULONG\Th&#237;%20nghi&#7879;m%20v&#7873;%20s&#7921;%20nhi&#7877;m%20&#273;i&#7879;n%20c&#7911;a%20v&#7853;t.mp4"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9.xml"/><Relationship Id="rId2" Type="http://schemas.openxmlformats.org/officeDocument/2006/relationships/image" Target="../media/image7.wmf"/><Relationship Id="rId1"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8.wmf"/><Relationship Id="rId1"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52" name="Text Box 2051"/>
          <p:cNvSpPr txBox="1"/>
          <p:nvPr/>
        </p:nvSpPr>
        <p:spPr>
          <a:xfrm>
            <a:off x="1600200" y="28575"/>
            <a:ext cx="8991600" cy="1383665"/>
          </a:xfrm>
          <a:prstGeom prst="rect">
            <a:avLst/>
          </a:prstGeom>
          <a:noFill/>
          <a:ln w="9525">
            <a:noFill/>
          </a:ln>
        </p:spPr>
        <p:txBody>
          <a:bodyPr anchor="t" anchorCtr="0">
            <a:spAutoFit/>
          </a:bodyPr>
          <a:p>
            <a:pPr algn="ctr" eaLnBrk="0" hangingPunct="0">
              <a:spcBef>
                <a:spcPct val="50000"/>
              </a:spcBef>
            </a:pPr>
            <a:r>
              <a:rPr lang="en-US" altLang="zh-CN" sz="3600" b="1" u="sng">
                <a:solidFill>
                  <a:srgbClr val="FF0000"/>
                </a:solidFill>
                <a:latin typeface="Times New Roman" panose="02020603050405020304" pitchFamily="18" charset="0"/>
              </a:rPr>
              <a:t>CHƯƠNG 1</a:t>
            </a:r>
            <a:r>
              <a:rPr lang="en-US" altLang="zh-CN" sz="3600" b="1">
                <a:solidFill>
                  <a:srgbClr val="FF0000"/>
                </a:solidFill>
                <a:latin typeface="Times New Roman" panose="02020603050405020304" pitchFamily="18" charset="0"/>
              </a:rPr>
              <a:t>: ĐIỆN TÍCH. ĐIỆN TRƯỜNG</a:t>
            </a:r>
            <a:endParaRPr lang="en-US" altLang="zh-CN" sz="3600" b="1">
              <a:solidFill>
                <a:srgbClr val="FF0000"/>
              </a:solidFill>
              <a:latin typeface="Times New Roman" panose="02020603050405020304" pitchFamily="18" charset="0"/>
            </a:endParaRPr>
          </a:p>
          <a:p>
            <a:pPr algn="ctr" eaLnBrk="0" hangingPunct="0">
              <a:spcBef>
                <a:spcPct val="50000"/>
              </a:spcBef>
            </a:pPr>
            <a:r>
              <a:rPr lang="en-US" altLang="zh-CN" sz="3200" b="1" u="sng">
                <a:solidFill>
                  <a:srgbClr val="FF0000"/>
                </a:solidFill>
                <a:latin typeface="Times New Roman" panose="02020603050405020304" pitchFamily="18" charset="0"/>
              </a:rPr>
              <a:t>BÀI 1</a:t>
            </a:r>
            <a:r>
              <a:rPr lang="en-US" altLang="zh-CN" sz="3200" b="1">
                <a:solidFill>
                  <a:srgbClr val="FF0000"/>
                </a:solidFill>
                <a:latin typeface="Times New Roman" panose="02020603050405020304" pitchFamily="18" charset="0"/>
              </a:rPr>
              <a:t>: ĐIỆN TÍCH. ĐỊNH LUẬT CU-LÔNG</a:t>
            </a:r>
            <a:endParaRPr lang="en-US" altLang="zh-CN" sz="3200" b="1">
              <a:solidFill>
                <a:srgbClr val="FF0000"/>
              </a:solidFill>
              <a:latin typeface="Times New Roman" panose="02020603050405020304" pitchFamily="18" charset="0"/>
            </a:endParaRPr>
          </a:p>
        </p:txBody>
      </p:sp>
      <p:sp>
        <p:nvSpPr>
          <p:cNvPr id="2057" name="Text Placeholder 2056"/>
          <p:cNvSpPr>
            <a:spLocks noGrp="1"/>
          </p:cNvSpPr>
          <p:nvPr>
            <p:ph idx="1"/>
          </p:nvPr>
        </p:nvSpPr>
        <p:spPr>
          <a:xfrm>
            <a:off x="1600200" y="1600200"/>
            <a:ext cx="9056688" cy="5029200"/>
          </a:xfrm>
        </p:spPr>
        <p:txBody>
          <a:bodyPr/>
          <a:p>
            <a:pPr marL="609600" marR="0" indent="-609600" algn="l" defTabSz="914400" rtl="0" eaLnBrk="1" fontAlgn="base" latinLnBrk="0" hangingPunct="1">
              <a:lnSpc>
                <a:spcPct val="100000"/>
              </a:lnSpc>
              <a:spcBef>
                <a:spcPct val="20000"/>
              </a:spcBef>
              <a:spcAft>
                <a:spcPct val="0"/>
              </a:spcAft>
              <a:buClrTx/>
              <a:buSzTx/>
              <a:buFontTx/>
              <a:buNone/>
            </a:pPr>
            <a:r>
              <a:rPr kumimoji="0" sz="3600" b="1" i="0" u="none"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I</a:t>
            </a:r>
            <a:r>
              <a:rPr kumimoji="0" lang="en-US" sz="3600" b="1" i="0" u="none"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n-ea"/>
                <a:cs typeface="Times New Roman" panose="02020603050405020304" pitchFamily="18" charset="0"/>
              </a:rPr>
              <a:t> </a:t>
            </a:r>
            <a:r>
              <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Sự nhiễm điện của các vật. Điện tích. </a:t>
            </a:r>
            <a:endPar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endParaRPr>
          </a:p>
          <a:p>
            <a:pPr marL="609600" marR="0" indent="-609600" algn="l" defTabSz="914400" rtl="0" eaLnBrk="1" fontAlgn="base" latinLnBrk="0" hangingPunct="1">
              <a:lnSpc>
                <a:spcPct val="100000"/>
              </a:lnSpc>
              <a:spcBef>
                <a:spcPct val="20000"/>
              </a:spcBef>
              <a:spcAft>
                <a:spcPct val="0"/>
              </a:spcAft>
              <a:buClrTx/>
              <a:buSzTx/>
              <a:buFontTx/>
              <a:buNone/>
            </a:pPr>
            <a:r>
              <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 </a:t>
            </a:r>
            <a:r>
              <a:rPr kumimoji="0" lang="en-US"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  </a:t>
            </a:r>
            <a:r>
              <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Tương tác điện</a:t>
            </a:r>
            <a:r>
              <a:rPr kumimoji="0" lang="en-US"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a:t>
            </a:r>
            <a:endParaRPr kumimoji="0" sz="3600" b="1" i="0"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r>
              <a:rPr kumimoji="0" lang="en-US" sz="3600" b="1" i="1" u="none" strike="noStrike" kern="1200" cap="none" spc="0" normalizeH="0" baseline="0" noProof="1">
                <a:solidFill>
                  <a:schemeClr val="accent5">
                    <a:lumMod val="25000"/>
                  </a:schemeClr>
                </a:solidFill>
                <a:effectLst/>
                <a:latin typeface="Times New Roman" panose="02020603050405020304" pitchFamily="18" charset="0"/>
                <a:ea typeface="+mn-ea"/>
                <a:cs typeface="Times New Roman" panose="02020603050405020304" pitchFamily="18" charset="0"/>
              </a:rPr>
              <a:t>1. </a:t>
            </a:r>
            <a:r>
              <a:rPr kumimoji="0" sz="3600" b="1" i="1" u="none" strike="noStrike" kern="1200" cap="none" spc="0" normalizeH="0" baseline="0" noProof="1">
                <a:solidFill>
                  <a:schemeClr val="accent5">
                    <a:lumMod val="25000"/>
                  </a:schemeClr>
                </a:solidFill>
                <a:effectLst/>
                <a:latin typeface="Times New Roman" panose="02020603050405020304" pitchFamily="18" charset="0"/>
                <a:ea typeface="+mn-ea"/>
                <a:cs typeface="Times New Roman" panose="02020603050405020304" pitchFamily="18" charset="0"/>
              </a:rPr>
              <a:t>Sự nhiễm điện của các vật</a:t>
            </a:r>
            <a:endParaRPr kumimoji="0" sz="3600" b="1" i="1" u="none"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 </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sym typeface="+mn-ea"/>
              </a:rPr>
              <a:t>Có 3 cách</a:t>
            </a: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sym typeface="+mn-ea"/>
              </a:rPr>
              <a:t> làm nhiễm điện cho vật</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sym typeface="+mn-ea"/>
              </a:rPr>
              <a:t>: Cọ xát</a:t>
            </a: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sym typeface="+mn-ea"/>
              </a:rPr>
              <a:t>, t</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sym typeface="+mn-ea"/>
              </a:rPr>
              <a:t>iếp xúc</a:t>
            </a: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sym typeface="+mn-ea"/>
              </a:rPr>
              <a:t>, h</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sym typeface="+mn-ea"/>
              </a:rPr>
              <a:t>ưởng ứng.</a:t>
            </a:r>
            <a:endParaRPr kumimoji="0" sz="3600" b="0" i="0" u="none" strike="noStrike" kern="1200" cap="none" spc="0" normalizeH="0" baseline="0" noProof="1">
              <a:solidFill>
                <a:srgbClr val="FFFF00"/>
              </a:solidFill>
              <a:effectLst>
                <a:outerShdw blurRad="38100" dist="38100" dir="2700000">
                  <a:srgbClr val="000000"/>
                </a:outerShdw>
              </a:effectLst>
              <a:latin typeface="Times New Roman" panose="02020603050405020304" pitchFamily="18" charset="0"/>
              <a:ea typeface="+mn-ea"/>
              <a:cs typeface="Times New Roman" panose="02020603050405020304" pitchFamily="18" charset="0"/>
            </a:endParaRPr>
          </a:p>
          <a:p>
            <a:pPr marL="609600" marR="0" indent="-609600" algn="l" defTabSz="914400" rtl="0" eaLnBrk="1" fontAlgn="base" latinLnBrk="0" hangingPunct="1">
              <a:lnSpc>
                <a:spcPct val="100000"/>
              </a:lnSpc>
              <a:spcBef>
                <a:spcPct val="20000"/>
              </a:spcBef>
              <a:spcAft>
                <a:spcPct val="0"/>
              </a:spcAft>
              <a:buClrTx/>
              <a:buSzTx/>
              <a:buFontTx/>
              <a:buNone/>
            </a:pPr>
            <a:endParaRPr kumimoji="0" sz="3600" b="0" i="0" u="none" strike="noStrike" kern="1200" cap="none" spc="0" normalizeH="0" baseline="0" noProof="1">
              <a:solidFill>
                <a:srgbClr val="FFFF00"/>
              </a:solidFill>
              <a:effectLst>
                <a:outerShdw blurRad="38100" dist="38100" dir="2700000">
                  <a:srgbClr val="000000"/>
                </a:outerShdw>
              </a:effectLst>
              <a:latin typeface="Times New Roman" panose="02020603050405020304" pitchFamily="18" charset="0"/>
              <a:ea typeface="+mn-ea"/>
              <a:cs typeface="Times New Roman" panose="02020603050405020304" pitchFamily="18" charset="0"/>
            </a:endParaRPr>
          </a:p>
        </p:txBody>
      </p:sp>
      <p:sp>
        <p:nvSpPr>
          <p:cNvPr id="2058" name="Oval Callout 2057"/>
          <p:cNvSpPr/>
          <p:nvPr/>
        </p:nvSpPr>
        <p:spPr>
          <a:xfrm>
            <a:off x="2667000" y="3581400"/>
            <a:ext cx="5861050" cy="2039938"/>
          </a:xfrm>
          <a:prstGeom prst="wedgeEllipseCallout">
            <a:avLst>
              <a:gd name="adj1" fmla="val 58926"/>
              <a:gd name="adj2" fmla="val 55338"/>
            </a:avLst>
          </a:prstGeom>
          <a:solidFill>
            <a:srgbClr val="FFFF00"/>
          </a:solidFill>
          <a:ln w="9525" cap="flat" cmpd="sng">
            <a:solidFill>
              <a:srgbClr val="FF00FF"/>
            </a:solidFill>
            <a:prstDash val="solid"/>
            <a:miter/>
            <a:headEnd type="none" w="med" len="med"/>
            <a:tailEnd type="none" w="med" len="med"/>
          </a:ln>
        </p:spPr>
        <p:txBody>
          <a:bodyPr lIns="0" tIns="0" rIns="0" bIns="0" anchor="t" anchorCtr="0"/>
          <a:p>
            <a:pPr algn="ctr"/>
            <a:r>
              <a:rPr lang="en-US" altLang="zh-CN" sz="3600" b="1" i="1">
                <a:solidFill>
                  <a:srgbClr val="C00000"/>
                </a:solidFill>
                <a:latin typeface="Times New Roman" panose="02020603050405020304" pitchFamily="18" charset="0"/>
              </a:rPr>
              <a:t>Có mấy cách làm một vật nhiễm điện?</a:t>
            </a:r>
            <a:endParaRPr lang="en-US" altLang="zh-CN" sz="3600" b="1" i="1">
              <a:solidFill>
                <a:srgbClr val="C00000"/>
              </a:solidFill>
              <a:latin typeface="Times New Roman" panose="02020603050405020304" pitchFamily="18" charset="0"/>
            </a:endParaRPr>
          </a:p>
        </p:txBody>
      </p:sp>
      <p:pic>
        <p:nvPicPr>
          <p:cNvPr id="5125" name="Picture 27" descr="AG00013_"/>
          <p:cNvPicPr>
            <a:picLocks noChangeAspect="1"/>
          </p:cNvPicPr>
          <p:nvPr/>
        </p:nvPicPr>
        <p:blipFill>
          <a:blip r:embed="rId1"/>
          <a:stretch>
            <a:fillRect/>
          </a:stretch>
        </p:blipFill>
        <p:spPr>
          <a:xfrm>
            <a:off x="8763000" y="5675313"/>
            <a:ext cx="1905000" cy="118268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057">
                                            <p:txEl>
                                              <p:charRg st="0" end="42"/>
                                            </p:txEl>
                                          </p:spTgt>
                                        </p:tgtEl>
                                        <p:attrNameLst>
                                          <p:attrName>style.visibility</p:attrName>
                                        </p:attrNameLst>
                                      </p:cBhvr>
                                      <p:to>
                                        <p:strVal val="visible"/>
                                      </p:to>
                                    </p:set>
                                    <p:animEffect transition="in" filter="dissolve">
                                      <p:cBhvr>
                                        <p:cTn id="11" dur="500"/>
                                        <p:tgtEl>
                                          <p:spTgt spid="2057">
                                            <p:txEl>
                                              <p:charRg st="0" end="4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2057">
                                            <p:txEl>
                                              <p:charRg st="42" end="61"/>
                                            </p:txEl>
                                          </p:spTgt>
                                        </p:tgtEl>
                                        <p:attrNameLst>
                                          <p:attrName>style.visibility</p:attrName>
                                        </p:attrNameLst>
                                      </p:cBhvr>
                                      <p:to>
                                        <p:strVal val="visible"/>
                                      </p:to>
                                    </p:set>
                                    <p:animEffect transition="in" filter="dissolve">
                                      <p:cBhvr>
                                        <p:cTn id="14" dur="500"/>
                                        <p:tgtEl>
                                          <p:spTgt spid="2057">
                                            <p:txEl>
                                              <p:charRg st="42" end="6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57">
                                            <p:txEl>
                                              <p:charRg st="61" end="90"/>
                                            </p:txEl>
                                          </p:spTgt>
                                        </p:tgtEl>
                                        <p:attrNameLst>
                                          <p:attrName>style.visibility</p:attrName>
                                        </p:attrNameLst>
                                      </p:cBhvr>
                                      <p:to>
                                        <p:strVal val="visible"/>
                                      </p:to>
                                    </p:set>
                                    <p:animEffect transition="in" filter="dissolve">
                                      <p:cBhvr>
                                        <p:cTn id="19" dur="500"/>
                                        <p:tgtEl>
                                          <p:spTgt spid="2057">
                                            <p:txEl>
                                              <p:charRg st="61" end="9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1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58"/>
                                        </p:tgtEl>
                                        <p:attrNameLst>
                                          <p:attrName>style.visibility</p:attrName>
                                        </p:attrNameLst>
                                      </p:cBhvr>
                                      <p:to>
                                        <p:strVal val="visible"/>
                                      </p:to>
                                    </p:set>
                                    <p:anim calcmode="lin" valueType="num">
                                      <p:cBhvr>
                                        <p:cTn id="28" dur="500" fill="hold"/>
                                        <p:tgtEl>
                                          <p:spTgt spid="2058"/>
                                        </p:tgtEl>
                                        <p:attrNameLst>
                                          <p:attrName>ppt_w</p:attrName>
                                        </p:attrNameLst>
                                      </p:cBhvr>
                                      <p:tavLst>
                                        <p:tav tm="0">
                                          <p:val>
                                            <p:fltVal val="0.000000"/>
                                          </p:val>
                                        </p:tav>
                                        <p:tav tm="100000">
                                          <p:val>
                                            <p:strVal val="#ppt_w"/>
                                          </p:val>
                                        </p:tav>
                                      </p:tavLst>
                                    </p:anim>
                                    <p:anim calcmode="lin" valueType="num">
                                      <p:cBhvr>
                                        <p:cTn id="29" dur="500" fill="hold"/>
                                        <p:tgtEl>
                                          <p:spTgt spid="2058"/>
                                        </p:tgtEl>
                                        <p:attrNameLst>
                                          <p:attrName>ppt_h</p:attrName>
                                        </p:attrNameLst>
                                      </p:cBhvr>
                                      <p:tavLst>
                                        <p:tav tm="0">
                                          <p:val>
                                            <p:fltVal val="0.000000"/>
                                          </p:val>
                                        </p:tav>
                                        <p:tav tm="100000">
                                          <p:val>
                                            <p:strVal val="#ppt_h"/>
                                          </p:val>
                                        </p:tav>
                                      </p:tavLst>
                                    </p:anim>
                                    <p:animEffect transition="in" filter="fade">
                                      <p:cBhvr>
                                        <p:cTn id="30" dur="500"/>
                                        <p:tgtEl>
                                          <p:spTgt spid="205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1" nodeType="clickEffect">
                                  <p:stCondLst>
                                    <p:cond delay="0"/>
                                  </p:stCondLst>
                                  <p:childTnLst>
                                    <p:animEffect transition="out" filter="box(in)">
                                      <p:cBhvr>
                                        <p:cTn id="34" dur="500"/>
                                        <p:tgtEl>
                                          <p:spTgt spid="2058"/>
                                        </p:tgtEl>
                                      </p:cBhvr>
                                    </p:animEffect>
                                    <p:set>
                                      <p:cBhvr>
                                        <p:cTn id="35" dur="1" fill="hold">
                                          <p:stCondLst>
                                            <p:cond delay="499"/>
                                          </p:stCondLst>
                                        </p:cTn>
                                        <p:tgtEl>
                                          <p:spTgt spid="20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57">
                                            <p:txEl>
                                              <p:charRg st="90" end="15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ldLvl="0" animBg="1"/>
      <p:bldP spid="2058" grpId="1" bldLvl="0" animBg="1"/>
      <p:bldP spid="2052" grpId="0"/>
      <p:bldP spid="205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2098" name="Title 132097"/>
          <p:cNvSpPr>
            <a:spLocks noGrp="1"/>
          </p:cNvSpPr>
          <p:nvPr>
            <p:ph type="title" idx="4294967295"/>
          </p:nvPr>
        </p:nvSpPr>
        <p:spPr>
          <a:xfrm>
            <a:off x="1524000" y="-163830"/>
            <a:ext cx="8229600" cy="1143000"/>
          </a:xfrm>
        </p:spPr>
        <p:txBody>
          <a:bodyPr anchor="ctr" anchorCtr="0"/>
          <a:p>
            <a:pPr marL="0" marR="0" indent="0" algn="l" defTabSz="914400" rtl="0" eaLnBrk="1" fontAlgn="base" latinLnBrk="0" hangingPunct="1">
              <a:lnSpc>
                <a:spcPct val="100000"/>
              </a:lnSpc>
              <a:spcBef>
                <a:spcPct val="0"/>
              </a:spcBef>
              <a:spcAft>
                <a:spcPct val="0"/>
              </a:spcAft>
              <a:buClrTx/>
              <a:buSzTx/>
              <a:buFontTx/>
              <a:buNone/>
            </a:pPr>
            <a:r>
              <a:rPr kumimoji="0" sz="3600" b="1" i="0" u="none"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j-ea"/>
                <a:cs typeface="Times New Roman" panose="02020603050405020304" pitchFamily="18" charset="0"/>
              </a:rPr>
              <a:t>III</a:t>
            </a:r>
            <a:r>
              <a:rPr kumimoji="0" lang="en-US" sz="3600" b="1" i="0" u="none"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j-ea"/>
                <a:cs typeface="Times New Roman" panose="02020603050405020304" pitchFamily="18" charset="0"/>
              </a:rPr>
              <a:t>. </a:t>
            </a:r>
            <a:r>
              <a:rPr kumimoji="0" sz="3600" b="1" i="0" u="none"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j-ea"/>
                <a:cs typeface="Times New Roman" panose="02020603050405020304" pitchFamily="18" charset="0"/>
              </a:rPr>
              <a:t>Củng cố</a:t>
            </a:r>
            <a:endParaRPr kumimoji="0" sz="3600" b="1" i="0" u="none"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j-ea"/>
              <a:cs typeface="Times New Roman" panose="02020603050405020304" pitchFamily="18" charset="0"/>
            </a:endParaRPr>
          </a:p>
        </p:txBody>
      </p:sp>
      <p:sp>
        <p:nvSpPr>
          <p:cNvPr id="132099" name="Text Placeholder 132098"/>
          <p:cNvSpPr>
            <a:spLocks noGrp="1"/>
          </p:cNvSpPr>
          <p:nvPr>
            <p:ph type="body" idx="4294967295"/>
          </p:nvPr>
        </p:nvSpPr>
        <p:spPr>
          <a:xfrm>
            <a:off x="1652588" y="685800"/>
            <a:ext cx="9015413" cy="6705600"/>
          </a:xfrm>
        </p:spPr>
        <p:txBody>
          <a:bodyPr anchor="t" anchorCtr="0"/>
          <a:p>
            <a:pPr marL="342900" marR="0" indent="-342900" algn="l"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FF0000"/>
                </a:solidFill>
                <a:latin typeface="Times New Roman" panose="02020603050405020304" pitchFamily="18" charset="0"/>
                <a:ea typeface="+mn-ea"/>
                <a:cs typeface="+mn-cs"/>
              </a:rPr>
              <a:t>Đặc điểm của véc-tơ lực điện</a:t>
            </a:r>
            <a:endParaRPr kumimoji="0" lang="en-US" sz="2800" b="1" i="0" u="none" strike="noStrike" kern="1200" cap="none" spc="0" normalizeH="0" baseline="0" noProof="1">
              <a:solidFill>
                <a:srgbClr val="FF0000"/>
              </a:solidFill>
              <a:latin typeface="Times New Roman" panose="02020603050405020304" pitchFamily="18" charset="0"/>
              <a:ea typeface="+mn-ea"/>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en-US" sz="2800" b="1" i="1" u="none" strike="noStrike" kern="1200" cap="none" spc="0" normalizeH="0" baseline="0" noProof="1">
                <a:solidFill>
                  <a:schemeClr val="tx1"/>
                </a:solidFill>
                <a:latin typeface="Times New Roman" panose="02020603050405020304" pitchFamily="18" charset="0"/>
                <a:ea typeface="+mn-ea"/>
                <a:cs typeface="+mn-cs"/>
              </a:rPr>
              <a:t>- Điểm đặt</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 Lên điện tích bị tác dụng lực điện.</a:t>
            </a:r>
            <a:endParaRPr kumimoji="0" lang="en-US" sz="2800" b="0" i="0" u="none" strike="noStrike" kern="1200" cap="none" spc="0" normalizeH="0" baseline="0" noProof="1">
              <a:solidFill>
                <a:schemeClr val="tx1"/>
              </a:solidFill>
              <a:latin typeface="Times New Roman" panose="02020603050405020304" pitchFamily="18" charset="0"/>
              <a:ea typeface="+mn-ea"/>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en-US" sz="2800" b="1" i="1" u="none" strike="noStrike" kern="1200" cap="none" spc="0" normalizeH="0" baseline="0" noProof="1">
                <a:solidFill>
                  <a:schemeClr val="tx1"/>
                </a:solidFill>
                <a:latin typeface="Times New Roman" panose="02020603050405020304" pitchFamily="18" charset="0"/>
                <a:ea typeface="+mn-ea"/>
                <a:cs typeface="+mn-cs"/>
              </a:rPr>
              <a:t>- Phương</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 là đường thẳng nối hai điện tích</a:t>
            </a:r>
            <a:endParaRPr kumimoji="0" lang="en-US" sz="2800" b="0" i="0" u="none" strike="noStrike" kern="1200" cap="none" spc="0" normalizeH="0" baseline="0" noProof="1">
              <a:solidFill>
                <a:schemeClr val="tx1"/>
              </a:solidFill>
              <a:latin typeface="Times New Roman" panose="02020603050405020304" pitchFamily="18" charset="0"/>
              <a:ea typeface="+mn-ea"/>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en-US" sz="2800" b="1" i="1" u="none" strike="noStrike" kern="1200" cap="none" spc="0" normalizeH="0" baseline="0" noProof="1">
                <a:solidFill>
                  <a:schemeClr val="tx1"/>
                </a:solidFill>
                <a:latin typeface="Times New Roman" panose="02020603050405020304" pitchFamily="18" charset="0"/>
                <a:ea typeface="+mn-ea"/>
                <a:cs typeface="+mn-cs"/>
              </a:rPr>
              <a:t>- Chiều</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 là lực đẩy (hướng ra khỏi 2 điện tích) nếu q</a:t>
            </a:r>
            <a:r>
              <a:rPr kumimoji="0" lang="en-US" altLang="zh-CN" sz="2800" b="0" i="0" u="none" strike="noStrike" kern="1200" cap="none" spc="0" normalizeH="0" baseline="-25000" noProof="1">
                <a:solidFill>
                  <a:schemeClr val="tx1"/>
                </a:solidFill>
                <a:latin typeface="Times New Roman" panose="02020603050405020304" pitchFamily="18" charset="0"/>
                <a:ea typeface="+mn-ea"/>
                <a:cs typeface="+mn-cs"/>
              </a:rPr>
              <a:t>1</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q</a:t>
            </a:r>
            <a:r>
              <a:rPr kumimoji="0" lang="en-US" altLang="zh-CN" sz="2800" b="0" i="0" u="none" strike="noStrike" kern="1200" cap="none" spc="0" normalizeH="0" baseline="-25000" noProof="1">
                <a:solidFill>
                  <a:schemeClr val="tx1"/>
                </a:solidFill>
                <a:latin typeface="Times New Roman" panose="02020603050405020304" pitchFamily="18" charset="0"/>
                <a:ea typeface="+mn-ea"/>
                <a:cs typeface="+mn-cs"/>
              </a:rPr>
              <a:t>2</a:t>
            </a:r>
            <a:r>
              <a:rPr kumimoji="0" lang="en-US" sz="2800" b="0" i="0" u="none" strike="noStrike" kern="1200" cap="none" spc="0" normalizeH="0" baseline="-25000" noProof="1">
                <a:solidFill>
                  <a:schemeClr val="tx1"/>
                </a:solidFill>
                <a:latin typeface="Times New Roman" panose="02020603050405020304" pitchFamily="18" charset="0"/>
                <a:ea typeface="+mn-ea"/>
                <a:cs typeface="+mn-cs"/>
              </a:rPr>
              <a:t> </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&gt; 0 (cùng dấu)</a:t>
            </a:r>
            <a:r>
              <a:rPr kumimoji="0" lang="en-US" altLang="zh-CN" sz="2800" b="0" i="0" u="none" strike="noStrike" kern="1200" cap="none" spc="0" normalizeH="0" baseline="0" noProof="1">
                <a:solidFill>
                  <a:schemeClr val="tx1"/>
                </a:solidFill>
                <a:latin typeface="Times New Roman" panose="02020603050405020304" pitchFamily="18" charset="0"/>
                <a:ea typeface="+mn-ea"/>
                <a:cs typeface="+mn-cs"/>
              </a:rPr>
              <a:t>. </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Lực hút (hướng vào 2 điện tích) nếu q</a:t>
            </a:r>
            <a:r>
              <a:rPr kumimoji="0" lang="en-US" altLang="zh-CN" sz="2800" b="0" i="0" u="none" strike="noStrike" kern="1200" cap="none" spc="0" normalizeH="0" baseline="-25000" noProof="1">
                <a:solidFill>
                  <a:schemeClr val="tx1"/>
                </a:solidFill>
                <a:latin typeface="Times New Roman" panose="02020603050405020304" pitchFamily="18" charset="0"/>
                <a:ea typeface="+mn-ea"/>
                <a:cs typeface="+mn-cs"/>
              </a:rPr>
              <a:t>1</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q</a:t>
            </a:r>
            <a:r>
              <a:rPr kumimoji="0" lang="en-US" altLang="zh-CN" sz="2800" b="0" i="0" u="none" strike="noStrike" kern="1200" cap="none" spc="0" normalizeH="0" baseline="-25000" noProof="1">
                <a:solidFill>
                  <a:schemeClr val="tx1"/>
                </a:solidFill>
                <a:latin typeface="Times New Roman" panose="02020603050405020304" pitchFamily="18" charset="0"/>
                <a:ea typeface="+mn-ea"/>
                <a:cs typeface="+mn-cs"/>
              </a:rPr>
              <a:t>2</a:t>
            </a:r>
            <a:r>
              <a:rPr kumimoji="0" lang="en-US" sz="2800" b="0" i="0" u="none" strike="noStrike" kern="1200" cap="none" spc="0" normalizeH="0" baseline="0" noProof="1">
                <a:solidFill>
                  <a:schemeClr val="tx1"/>
                </a:solidFill>
                <a:latin typeface="Times New Roman" panose="02020603050405020304" pitchFamily="18" charset="0"/>
                <a:ea typeface="+mn-ea"/>
                <a:cs typeface="+mn-cs"/>
              </a:rPr>
              <a:t> &lt; 0</a:t>
            </a:r>
            <a:endParaRPr kumimoji="0" lang="en-US" sz="2800" b="0" i="0" u="none" strike="noStrike" kern="1200" cap="none" spc="0" normalizeH="0" baseline="0" noProof="1">
              <a:solidFill>
                <a:schemeClr val="tx1"/>
              </a:solidFill>
              <a:latin typeface="Times New Roman" panose="02020603050405020304" pitchFamily="18" charset="0"/>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None/>
            </a:pPr>
            <a:endParaRPr kumimoji="0" lang="en-US" sz="2800" b="0" i="1" u="none" strike="noStrike" kern="1200" cap="none" spc="0" normalizeH="0" baseline="0" noProof="1">
              <a:solidFill>
                <a:schemeClr val="tx1"/>
              </a:solidFill>
              <a:latin typeface="Times New Roman" panose="02020603050405020304" pitchFamily="18" charset="0"/>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None/>
            </a:pPr>
            <a:endParaRPr kumimoji="0" lang="en-US" sz="2800" b="0" i="1" u="none" strike="noStrike" kern="1200" cap="none" spc="0" normalizeH="0" baseline="0" noProof="1">
              <a:solidFill>
                <a:schemeClr val="tx1"/>
              </a:solidFill>
              <a:latin typeface="Times New Roman" panose="02020603050405020304" pitchFamily="18" charset="0"/>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None/>
            </a:pPr>
            <a:endParaRPr kumimoji="0" lang="en-US" sz="2800" b="0" i="1" u="none" strike="noStrike" kern="1200" cap="none" spc="0" normalizeH="0" baseline="0" noProof="1">
              <a:solidFill>
                <a:schemeClr val="tx1"/>
              </a:solidFill>
              <a:latin typeface="Times New Roman" panose="02020603050405020304" pitchFamily="18" charset="0"/>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None/>
            </a:pPr>
            <a:r>
              <a:rPr kumimoji="0" lang="en-US" sz="2800" b="0" i="0" u="none" strike="noStrike" kern="1200" cap="none" spc="0" normalizeH="0" baseline="0" noProof="1">
                <a:solidFill>
                  <a:schemeClr val="tx1"/>
                </a:solidFill>
                <a:latin typeface="Times New Roman" panose="02020603050405020304" pitchFamily="18" charset="0"/>
                <a:ea typeface="+mn-ea"/>
                <a:cs typeface="+mn-cs"/>
              </a:rPr>
              <a:t> </a:t>
            </a:r>
            <a:endParaRPr kumimoji="0" lang="en-US" sz="2800" b="0" i="0" u="none" strike="noStrike" kern="1200" cap="none" spc="0" normalizeH="0" baseline="0" noProof="1">
              <a:solidFill>
                <a:schemeClr val="tx1"/>
              </a:solidFill>
              <a:latin typeface="Times New Roman" panose="02020603050405020304" pitchFamily="18" charset="0"/>
              <a:ea typeface="+mn-ea"/>
              <a:cs typeface="+mn-cs"/>
            </a:endParaRPr>
          </a:p>
        </p:txBody>
      </p:sp>
      <p:graphicFrame>
        <p:nvGraphicFramePr>
          <p:cNvPr id="132102" name="Object 132101"/>
          <p:cNvGraphicFramePr/>
          <p:nvPr/>
        </p:nvGraphicFramePr>
        <p:xfrm>
          <a:off x="3960813" y="5334000"/>
          <a:ext cx="3392487" cy="1171575"/>
        </p:xfrm>
        <a:graphic>
          <a:graphicData uri="http://schemas.openxmlformats.org/presentationml/2006/ole">
            <mc:AlternateContent xmlns:mc="http://schemas.openxmlformats.org/markup-compatibility/2006">
              <mc:Choice xmlns:v="urn:schemas-microsoft-com:vml" Requires="v">
                <p:oleObj spid="_x0000_s3076" name="" r:id="rId1" imgW="1435100" imgH="419100" progId="Equation.DSMT4">
                  <p:embed/>
                </p:oleObj>
              </mc:Choice>
              <mc:Fallback>
                <p:oleObj name="" r:id="rId1" imgW="1435100" imgH="419100" progId="Equation.DSMT4">
                  <p:embed/>
                  <p:pic>
                    <p:nvPicPr>
                      <p:cNvPr id="0" name="Picture 3075"/>
                      <p:cNvPicPr/>
                      <p:nvPr/>
                    </p:nvPicPr>
                    <p:blipFill>
                      <a:blip r:embed="rId2"/>
                      <a:stretch>
                        <a:fillRect/>
                      </a:stretch>
                    </p:blipFill>
                    <p:spPr>
                      <a:xfrm>
                        <a:off x="3960813" y="5334000"/>
                        <a:ext cx="3392487" cy="1171575"/>
                      </a:xfrm>
                      <a:prstGeom prst="rect">
                        <a:avLst/>
                      </a:prstGeom>
                      <a:noFill/>
                      <a:ln w="38100">
                        <a:noFill/>
                        <a:miter/>
                      </a:ln>
                    </p:spPr>
                  </p:pic>
                </p:oleObj>
              </mc:Fallback>
            </mc:AlternateContent>
          </a:graphicData>
        </a:graphic>
      </p:graphicFrame>
      <p:sp>
        <p:nvSpPr>
          <p:cNvPr id="2" name="Oval 1"/>
          <p:cNvSpPr/>
          <p:nvPr/>
        </p:nvSpPr>
        <p:spPr>
          <a:xfrm>
            <a:off x="2819400" y="43434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fontAlgn="base"/>
            <a:endParaRPr lang="en-US" strike="noStrike" noProof="1"/>
          </a:p>
        </p:txBody>
      </p:sp>
      <p:sp>
        <p:nvSpPr>
          <p:cNvPr id="3" name="Oval 2"/>
          <p:cNvSpPr/>
          <p:nvPr/>
        </p:nvSpPr>
        <p:spPr>
          <a:xfrm>
            <a:off x="4800600" y="43434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fontAlgn="base"/>
            <a:endParaRPr lang="en-US" strike="noStrike" noProof="1"/>
          </a:p>
        </p:txBody>
      </p:sp>
      <p:cxnSp>
        <p:nvCxnSpPr>
          <p:cNvPr id="4" name="Straight Connector 3"/>
          <p:cNvCxnSpPr/>
          <p:nvPr/>
        </p:nvCxnSpPr>
        <p:spPr>
          <a:xfrm>
            <a:off x="2895600" y="4419600"/>
            <a:ext cx="1981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 Box 4"/>
          <p:cNvSpPr txBox="1"/>
          <p:nvPr/>
        </p:nvSpPr>
        <p:spPr>
          <a:xfrm>
            <a:off x="2522538" y="4572000"/>
            <a:ext cx="746125" cy="368300"/>
          </a:xfrm>
          <a:prstGeom prst="rect">
            <a:avLst/>
          </a:prstGeom>
          <a:noFill/>
          <a:ln w="9525">
            <a:noFill/>
          </a:ln>
        </p:spPr>
        <p:txBody>
          <a:bodyPr wrap="square" anchor="t" anchorCtr="0">
            <a:spAutoFit/>
          </a:bodyPr>
          <a:p>
            <a:r>
              <a:rPr lang="en-US" altLang="zh-CN">
                <a:latin typeface="Times New Roman" panose="02020603050405020304" pitchFamily="18" charset="0"/>
              </a:rPr>
              <a:t>q</a:t>
            </a:r>
            <a:r>
              <a:rPr lang="en-US" altLang="zh-CN" baseline="-25000">
                <a:latin typeface="Times New Roman" panose="02020603050405020304" pitchFamily="18" charset="0"/>
              </a:rPr>
              <a:t>1</a:t>
            </a:r>
            <a:r>
              <a:rPr lang="en-US" altLang="zh-CN">
                <a:latin typeface="Times New Roman" panose="02020603050405020304" pitchFamily="18" charset="0"/>
              </a:rPr>
              <a:t>&gt;0</a:t>
            </a:r>
            <a:endParaRPr lang="en-US" altLang="zh-CN">
              <a:latin typeface="Times New Roman" panose="02020603050405020304" pitchFamily="18" charset="0"/>
            </a:endParaRPr>
          </a:p>
        </p:txBody>
      </p:sp>
      <p:sp>
        <p:nvSpPr>
          <p:cNvPr id="6" name="Text Box 5"/>
          <p:cNvSpPr txBox="1"/>
          <p:nvPr/>
        </p:nvSpPr>
        <p:spPr>
          <a:xfrm>
            <a:off x="4572000" y="4648200"/>
            <a:ext cx="746125" cy="368300"/>
          </a:xfrm>
          <a:prstGeom prst="rect">
            <a:avLst/>
          </a:prstGeom>
          <a:noFill/>
          <a:ln w="9525">
            <a:noFill/>
          </a:ln>
        </p:spPr>
        <p:txBody>
          <a:bodyPr wrap="square" anchor="t" anchorCtr="0">
            <a:spAutoFit/>
          </a:bodyPr>
          <a:p>
            <a:r>
              <a:rPr lang="en-US" altLang="zh-CN">
                <a:latin typeface="Times New Roman" panose="02020603050405020304" pitchFamily="18" charset="0"/>
              </a:rPr>
              <a:t>q</a:t>
            </a:r>
            <a:r>
              <a:rPr lang="en-US" altLang="zh-CN" baseline="-25000">
                <a:latin typeface="Times New Roman" panose="02020603050405020304" pitchFamily="18" charset="0"/>
              </a:rPr>
              <a:t>2</a:t>
            </a:r>
            <a:r>
              <a:rPr lang="en-US" altLang="zh-CN">
                <a:latin typeface="Times New Roman" panose="02020603050405020304" pitchFamily="18" charset="0"/>
              </a:rPr>
              <a:t>&gt;0</a:t>
            </a:r>
            <a:endParaRPr lang="en-US" altLang="zh-CN">
              <a:latin typeface="Times New Roman" panose="02020603050405020304" pitchFamily="18" charset="0"/>
            </a:endParaRPr>
          </a:p>
        </p:txBody>
      </p:sp>
      <p:cxnSp>
        <p:nvCxnSpPr>
          <p:cNvPr id="7" name="Straight Arrow Connector 6"/>
          <p:cNvCxnSpPr/>
          <p:nvPr/>
        </p:nvCxnSpPr>
        <p:spPr>
          <a:xfrm>
            <a:off x="2879725" y="4241800"/>
            <a:ext cx="19812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 Box 7"/>
          <p:cNvSpPr txBox="1"/>
          <p:nvPr/>
        </p:nvSpPr>
        <p:spPr>
          <a:xfrm>
            <a:off x="3733800" y="3810000"/>
            <a:ext cx="463550" cy="368300"/>
          </a:xfrm>
          <a:prstGeom prst="rect">
            <a:avLst/>
          </a:prstGeom>
          <a:noFill/>
          <a:ln w="9525">
            <a:noFill/>
          </a:ln>
        </p:spPr>
        <p:txBody>
          <a:bodyPr wrap="square" anchor="t" anchorCtr="0">
            <a:spAutoFit/>
          </a:bodyPr>
          <a:p>
            <a:r>
              <a:rPr lang="en-US" altLang="zh-CN">
                <a:latin typeface="Times New Roman" panose="02020603050405020304" pitchFamily="18" charset="0"/>
              </a:rPr>
              <a:t>r</a:t>
            </a:r>
            <a:endParaRPr lang="en-US" altLang="zh-CN">
              <a:latin typeface="Times New Roman" panose="02020603050405020304" pitchFamily="18" charset="0"/>
            </a:endParaRPr>
          </a:p>
        </p:txBody>
      </p:sp>
      <p:cxnSp>
        <p:nvCxnSpPr>
          <p:cNvPr id="9" name="Straight Arrow Connector 8"/>
          <p:cNvCxnSpPr>
            <a:stCxn id="3" idx="6"/>
          </p:cNvCxnSpPr>
          <p:nvPr/>
        </p:nvCxnSpPr>
        <p:spPr>
          <a:xfrm>
            <a:off x="4953000" y="4419600"/>
            <a:ext cx="66198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 idx="6"/>
          </p:cNvCxnSpPr>
          <p:nvPr/>
        </p:nvCxnSpPr>
        <p:spPr>
          <a:xfrm flipH="1" flipV="1">
            <a:off x="2139950" y="4422775"/>
            <a:ext cx="75565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p:nvPr/>
        </p:nvGraphicFramePr>
        <p:xfrm>
          <a:off x="5157788" y="3922713"/>
          <a:ext cx="485775" cy="446087"/>
        </p:xfrm>
        <a:graphic>
          <a:graphicData uri="http://schemas.openxmlformats.org/presentationml/2006/ole">
            <mc:AlternateContent xmlns:mc="http://schemas.openxmlformats.org/markup-compatibility/2006">
              <mc:Choice xmlns:v="urn:schemas-microsoft-com:vml" Requires="v">
                <p:oleObj spid="_x0000_s3080" name="" r:id="rId3" imgW="584835" imgH="490220" progId="Equation.DSMT4">
                  <p:embed/>
                </p:oleObj>
              </mc:Choice>
              <mc:Fallback>
                <p:oleObj name="" r:id="rId3" imgW="584835" imgH="490220" progId="Equation.DSMT4">
                  <p:embed/>
                  <p:pic>
                    <p:nvPicPr>
                      <p:cNvPr id="0" name="Picture 3079"/>
                      <p:cNvPicPr/>
                      <p:nvPr/>
                    </p:nvPicPr>
                    <p:blipFill>
                      <a:blip r:embed="rId4"/>
                      <a:stretch>
                        <a:fillRect/>
                      </a:stretch>
                    </p:blipFill>
                    <p:spPr>
                      <a:xfrm>
                        <a:off x="5157788" y="3922713"/>
                        <a:ext cx="485775" cy="446087"/>
                      </a:xfrm>
                      <a:prstGeom prst="rect">
                        <a:avLst/>
                      </a:prstGeom>
                      <a:noFill/>
                      <a:ln w="38100">
                        <a:noFill/>
                        <a:miter/>
                      </a:ln>
                    </p:spPr>
                  </p:pic>
                </p:oleObj>
              </mc:Fallback>
            </mc:AlternateContent>
          </a:graphicData>
        </a:graphic>
      </p:graphicFrame>
      <p:graphicFrame>
        <p:nvGraphicFramePr>
          <p:cNvPr id="14" name="Object 13"/>
          <p:cNvGraphicFramePr/>
          <p:nvPr/>
        </p:nvGraphicFramePr>
        <p:xfrm>
          <a:off x="2105025" y="3924300"/>
          <a:ext cx="465138" cy="409575"/>
        </p:xfrm>
        <a:graphic>
          <a:graphicData uri="http://schemas.openxmlformats.org/presentationml/2006/ole">
            <mc:AlternateContent xmlns:mc="http://schemas.openxmlformats.org/markup-compatibility/2006">
              <mc:Choice xmlns:v="urn:schemas-microsoft-com:vml" Requires="v">
                <p:oleObj spid="_x0000_s3079" name="" r:id="rId5" imgW="215900" imgH="254000" progId="Equation.DSMT4">
                  <p:embed/>
                </p:oleObj>
              </mc:Choice>
              <mc:Fallback>
                <p:oleObj name="" r:id="rId5" imgW="215900" imgH="254000" progId="Equation.DSMT4">
                  <p:embed/>
                  <p:pic>
                    <p:nvPicPr>
                      <p:cNvPr id="0" name="Picture 3078"/>
                      <p:cNvPicPr/>
                      <p:nvPr/>
                    </p:nvPicPr>
                    <p:blipFill>
                      <a:blip r:embed="rId6"/>
                      <a:stretch>
                        <a:fillRect/>
                      </a:stretch>
                    </p:blipFill>
                    <p:spPr>
                      <a:xfrm>
                        <a:off x="2105025" y="3924300"/>
                        <a:ext cx="465138" cy="409575"/>
                      </a:xfrm>
                      <a:prstGeom prst="rect">
                        <a:avLst/>
                      </a:prstGeom>
                      <a:noFill/>
                      <a:ln w="38100">
                        <a:noFill/>
                        <a:miter/>
                      </a:ln>
                    </p:spPr>
                  </p:pic>
                </p:oleObj>
              </mc:Fallback>
            </mc:AlternateContent>
          </a:graphicData>
        </a:graphic>
      </p:graphicFrame>
      <p:sp>
        <p:nvSpPr>
          <p:cNvPr id="16" name="Oval 15"/>
          <p:cNvSpPr/>
          <p:nvPr/>
        </p:nvSpPr>
        <p:spPr>
          <a:xfrm>
            <a:off x="6832600" y="4302125"/>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fontAlgn="base"/>
            <a:endParaRPr lang="en-US" strike="noStrike" noProof="1"/>
          </a:p>
        </p:txBody>
      </p:sp>
      <p:sp>
        <p:nvSpPr>
          <p:cNvPr id="17" name="Oval 16"/>
          <p:cNvSpPr/>
          <p:nvPr/>
        </p:nvSpPr>
        <p:spPr>
          <a:xfrm>
            <a:off x="8934450" y="4295775"/>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fontAlgn="base"/>
            <a:endParaRPr lang="en-US" strike="noStrike" noProof="1"/>
          </a:p>
        </p:txBody>
      </p:sp>
      <p:cxnSp>
        <p:nvCxnSpPr>
          <p:cNvPr id="18" name="Straight Connector 17"/>
          <p:cNvCxnSpPr>
            <a:stCxn id="3" idx="6"/>
          </p:cNvCxnSpPr>
          <p:nvPr/>
        </p:nvCxnSpPr>
        <p:spPr>
          <a:xfrm>
            <a:off x="6958013" y="4391025"/>
            <a:ext cx="1981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6"/>
          </p:cNvCxnSpPr>
          <p:nvPr/>
        </p:nvCxnSpPr>
        <p:spPr>
          <a:xfrm>
            <a:off x="6934200" y="4391025"/>
            <a:ext cx="66198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6"/>
          </p:cNvCxnSpPr>
          <p:nvPr/>
        </p:nvCxnSpPr>
        <p:spPr>
          <a:xfrm flipH="1" flipV="1">
            <a:off x="8264525" y="4381500"/>
            <a:ext cx="75565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 Box 20"/>
          <p:cNvSpPr txBox="1"/>
          <p:nvPr/>
        </p:nvSpPr>
        <p:spPr>
          <a:xfrm>
            <a:off x="6638925" y="4467225"/>
            <a:ext cx="746125" cy="368300"/>
          </a:xfrm>
          <a:prstGeom prst="rect">
            <a:avLst/>
          </a:prstGeom>
          <a:noFill/>
          <a:ln w="9525">
            <a:noFill/>
          </a:ln>
        </p:spPr>
        <p:txBody>
          <a:bodyPr wrap="square" anchor="t" anchorCtr="0">
            <a:spAutoFit/>
          </a:bodyPr>
          <a:p>
            <a:r>
              <a:rPr lang="en-US" altLang="zh-CN">
                <a:latin typeface="Times New Roman" panose="02020603050405020304" pitchFamily="18" charset="0"/>
              </a:rPr>
              <a:t>q</a:t>
            </a:r>
            <a:r>
              <a:rPr lang="en-US" altLang="zh-CN" baseline="-25000">
                <a:latin typeface="Times New Roman" panose="02020603050405020304" pitchFamily="18" charset="0"/>
              </a:rPr>
              <a:t>1</a:t>
            </a:r>
            <a:r>
              <a:rPr lang="en-US" altLang="zh-CN">
                <a:latin typeface="Times New Roman" panose="02020603050405020304" pitchFamily="18" charset="0"/>
              </a:rPr>
              <a:t>&gt;0</a:t>
            </a:r>
            <a:endParaRPr lang="en-US" altLang="zh-CN">
              <a:latin typeface="Times New Roman" panose="02020603050405020304" pitchFamily="18" charset="0"/>
            </a:endParaRPr>
          </a:p>
        </p:txBody>
      </p:sp>
      <p:sp>
        <p:nvSpPr>
          <p:cNvPr id="22" name="Text Box 21"/>
          <p:cNvSpPr txBox="1"/>
          <p:nvPr/>
        </p:nvSpPr>
        <p:spPr>
          <a:xfrm>
            <a:off x="8715375" y="4552950"/>
            <a:ext cx="746125" cy="368300"/>
          </a:xfrm>
          <a:prstGeom prst="rect">
            <a:avLst/>
          </a:prstGeom>
          <a:noFill/>
          <a:ln w="9525">
            <a:noFill/>
          </a:ln>
        </p:spPr>
        <p:txBody>
          <a:bodyPr wrap="square" anchor="t" anchorCtr="0">
            <a:spAutoFit/>
          </a:bodyPr>
          <a:p>
            <a:r>
              <a:rPr lang="en-US" altLang="zh-CN">
                <a:latin typeface="Times New Roman" panose="02020603050405020304" pitchFamily="18" charset="0"/>
              </a:rPr>
              <a:t>q</a:t>
            </a:r>
            <a:r>
              <a:rPr lang="en-US" altLang="zh-CN" baseline="-25000">
                <a:latin typeface="Times New Roman" panose="02020603050405020304" pitchFamily="18" charset="0"/>
              </a:rPr>
              <a:t>2</a:t>
            </a:r>
            <a:r>
              <a:rPr lang="en-US" altLang="zh-CN">
                <a:latin typeface="Times New Roman" panose="02020603050405020304" pitchFamily="18" charset="0"/>
              </a:rPr>
              <a:t>&lt;0</a:t>
            </a:r>
            <a:endParaRPr lang="en-US" altLang="zh-CN">
              <a:latin typeface="Times New Roman" panose="02020603050405020304" pitchFamily="18" charset="0"/>
            </a:endParaRPr>
          </a:p>
        </p:txBody>
      </p:sp>
      <p:graphicFrame>
        <p:nvGraphicFramePr>
          <p:cNvPr id="23" name="Object 22"/>
          <p:cNvGraphicFramePr/>
          <p:nvPr/>
        </p:nvGraphicFramePr>
        <p:xfrm>
          <a:off x="8763000" y="3762375"/>
          <a:ext cx="485775" cy="447675"/>
        </p:xfrm>
        <a:graphic>
          <a:graphicData uri="http://schemas.openxmlformats.org/presentationml/2006/ole">
            <mc:AlternateContent xmlns:mc="http://schemas.openxmlformats.org/markup-compatibility/2006">
              <mc:Choice xmlns:v="urn:schemas-microsoft-com:vml" Requires="v">
                <p:oleObj spid="_x0000_s3082" name="" r:id="rId7" imgW="584835" imgH="490220" progId="Equation.DSMT4">
                  <p:embed/>
                </p:oleObj>
              </mc:Choice>
              <mc:Fallback>
                <p:oleObj name="" r:id="rId7" imgW="584835" imgH="490220" progId="Equation.DSMT4">
                  <p:embed/>
                  <p:pic>
                    <p:nvPicPr>
                      <p:cNvPr id="0" name="Picture 3081"/>
                      <p:cNvPicPr/>
                      <p:nvPr/>
                    </p:nvPicPr>
                    <p:blipFill>
                      <a:blip r:embed="rId4"/>
                      <a:stretch>
                        <a:fillRect/>
                      </a:stretch>
                    </p:blipFill>
                    <p:spPr>
                      <a:xfrm>
                        <a:off x="8763000" y="3762375"/>
                        <a:ext cx="485775" cy="447675"/>
                      </a:xfrm>
                      <a:prstGeom prst="rect">
                        <a:avLst/>
                      </a:prstGeom>
                      <a:noFill/>
                      <a:ln w="38100">
                        <a:noFill/>
                        <a:miter/>
                      </a:ln>
                    </p:spPr>
                  </p:pic>
                </p:oleObj>
              </mc:Fallback>
            </mc:AlternateContent>
          </a:graphicData>
        </a:graphic>
      </p:graphicFrame>
      <p:graphicFrame>
        <p:nvGraphicFramePr>
          <p:cNvPr id="25" name="Object 24"/>
          <p:cNvGraphicFramePr/>
          <p:nvPr/>
        </p:nvGraphicFramePr>
        <p:xfrm>
          <a:off x="6800850" y="3832225"/>
          <a:ext cx="465138" cy="407988"/>
        </p:xfrm>
        <a:graphic>
          <a:graphicData uri="http://schemas.openxmlformats.org/presentationml/2006/ole">
            <mc:AlternateContent xmlns:mc="http://schemas.openxmlformats.org/markup-compatibility/2006">
              <mc:Choice xmlns:v="urn:schemas-microsoft-com:vml" Requires="v">
                <p:oleObj spid="_x0000_s3081" name="" r:id="rId8" imgW="215900" imgH="254000" progId="Equation.DSMT4">
                  <p:embed/>
                </p:oleObj>
              </mc:Choice>
              <mc:Fallback>
                <p:oleObj name="" r:id="rId8" imgW="215900" imgH="254000" progId="Equation.DSMT4">
                  <p:embed/>
                  <p:pic>
                    <p:nvPicPr>
                      <p:cNvPr id="0" name="Picture 3080"/>
                      <p:cNvPicPr/>
                      <p:nvPr/>
                    </p:nvPicPr>
                    <p:blipFill>
                      <a:blip r:embed="rId6"/>
                      <a:stretch>
                        <a:fillRect/>
                      </a:stretch>
                    </p:blipFill>
                    <p:spPr>
                      <a:xfrm>
                        <a:off x="6800850" y="3832225"/>
                        <a:ext cx="465138" cy="407988"/>
                      </a:xfrm>
                      <a:prstGeom prst="rect">
                        <a:avLst/>
                      </a:prstGeom>
                      <a:noFill/>
                      <a:ln w="38100">
                        <a:noFill/>
                        <a:miter/>
                      </a:ln>
                    </p:spPr>
                  </p:pic>
                </p:oleObj>
              </mc:Fallback>
            </mc:AlternateContent>
          </a:graphicData>
        </a:graphic>
      </p:graphicFrame>
      <p:cxnSp>
        <p:nvCxnSpPr>
          <p:cNvPr id="27" name="Straight Arrow Connector 26"/>
          <p:cNvCxnSpPr>
            <a:stCxn id="3" idx="6"/>
          </p:cNvCxnSpPr>
          <p:nvPr/>
        </p:nvCxnSpPr>
        <p:spPr>
          <a:xfrm>
            <a:off x="6956425" y="4232275"/>
            <a:ext cx="1982788"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 Box 27"/>
          <p:cNvSpPr txBox="1"/>
          <p:nvPr/>
        </p:nvSpPr>
        <p:spPr>
          <a:xfrm>
            <a:off x="7781925" y="3810000"/>
            <a:ext cx="463550" cy="368300"/>
          </a:xfrm>
          <a:prstGeom prst="rect">
            <a:avLst/>
          </a:prstGeom>
          <a:noFill/>
          <a:ln w="9525">
            <a:noFill/>
          </a:ln>
        </p:spPr>
        <p:txBody>
          <a:bodyPr wrap="square" anchor="t" anchorCtr="0">
            <a:spAutoFit/>
          </a:bodyPr>
          <a:p>
            <a:r>
              <a:rPr lang="en-US" altLang="zh-CN">
                <a:latin typeface="Times New Roman" panose="02020603050405020304" pitchFamily="18" charset="0"/>
              </a:rPr>
              <a:t>r</a:t>
            </a:r>
            <a:endParaRPr lang="en-US" altLang="zh-CN">
              <a:latin typeface="Times New Roman" panose="02020603050405020304" pitchFamily="18" charset="0"/>
            </a:endParaRPr>
          </a:p>
        </p:txBody>
      </p:sp>
      <p:sp>
        <p:nvSpPr>
          <p:cNvPr id="29" name="Text Box 28"/>
          <p:cNvSpPr txBox="1"/>
          <p:nvPr/>
        </p:nvSpPr>
        <p:spPr>
          <a:xfrm>
            <a:off x="1752600" y="5715000"/>
            <a:ext cx="1739900" cy="521970"/>
          </a:xfrm>
          <a:prstGeom prst="rect">
            <a:avLst/>
          </a:prstGeom>
          <a:noFill/>
          <a:ln w="9525">
            <a:noFill/>
          </a:ln>
        </p:spPr>
        <p:txBody>
          <a:bodyPr wrap="square" anchor="t" anchorCtr="0">
            <a:spAutoFit/>
          </a:bodyPr>
          <a:p>
            <a:r>
              <a:rPr lang="en-US" altLang="zh-CN" sz="2800" b="1" i="1">
                <a:latin typeface="Times New Roman" panose="02020603050405020304" pitchFamily="18" charset="0"/>
              </a:rPr>
              <a:t>- Độ lớn:</a:t>
            </a:r>
            <a:endParaRPr lang="en-US" altLang="zh-CN" sz="2800" b="1" i="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dissolve">
                                      <p:cBhvr>
                                        <p:cTn id="7" dur="500"/>
                                        <p:tgtEl>
                                          <p:spTgt spid="132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2099">
                                            <p:txEl>
                                              <p:charRg st="0" end="29"/>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2099">
                                            <p:txEl>
                                              <p:charRg st="29" end="77"/>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2099">
                                            <p:txEl>
                                              <p:charRg st="77" end="12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2099">
                                            <p:txEl>
                                              <p:charRg st="120" end="238"/>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2099">
                                            <p:txEl>
                                              <p:charRg st="241" end="24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2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32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P spid="132098" grpId="1"/>
      <p:bldP spid="132099" grpId="0" uiExpand="1" build="p"/>
      <p:bldP spid="3" grpId="0" bldLvl="0" animBg="1"/>
      <p:bldP spid="2" grpId="0" bldLvl="0" animBg="1"/>
      <p:bldP spid="132099" grpId="1" build="p"/>
      <p:bldP spid="3" grpId="1" animBg="1"/>
      <p:bldP spid="2" grpId="1" animBg="1"/>
      <p:bldP spid="5" grpId="0"/>
      <p:bldP spid="5" grpId="1"/>
      <p:bldP spid="6" grpId="0"/>
      <p:bldP spid="6" grpId="1"/>
      <p:bldP spid="8" grpId="0"/>
      <p:bldP spid="8" grpId="1"/>
      <p:bldP spid="17" grpId="0" bldLvl="0" animBg="1"/>
      <p:bldP spid="16" grpId="0" bldLvl="0" animBg="1"/>
      <p:bldP spid="17" grpId="1" animBg="1"/>
      <p:bldP spid="16" grpId="1" animBg="1"/>
      <p:bldP spid="21" grpId="0"/>
      <p:bldP spid="21" grpId="1"/>
      <p:bldP spid="22" grpId="0"/>
      <p:bldP spid="22" grpId="1"/>
      <p:bldP spid="28" grpId="0"/>
      <p:bldP spid="28" grpId="1"/>
      <p:bldP spid="29" grpId="0"/>
      <p:bldP spid="2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p:sp>
        <p:nvSpPr>
          <p:cNvPr id="134149" name="Text Placeholder 134148"/>
          <p:cNvSpPr>
            <a:spLocks noGrp="1"/>
          </p:cNvSpPr>
          <p:nvPr>
            <p:ph type="body" idx="4294967295"/>
          </p:nvPr>
        </p:nvSpPr>
        <p:spPr>
          <a:xfrm>
            <a:off x="1139190" y="97155"/>
            <a:ext cx="8879205" cy="7162800"/>
          </a:xfrm>
        </p:spPr>
        <p:txBody>
          <a:bodyPr anchor="t" anchorCtr="0"/>
          <a:p>
            <a:pPr>
              <a:buNone/>
            </a:pPr>
            <a:r>
              <a:rPr lang="en-US" altLang="zh-CN" sz="2800" b="1" u="sng">
                <a:solidFill>
                  <a:schemeClr val="tx1"/>
                </a:solidFill>
                <a:latin typeface="Times New Roman" panose="02020603050405020304" pitchFamily="18" charset="0"/>
              </a:rPr>
              <a:t>Câu 1.</a:t>
            </a:r>
            <a:r>
              <a:rPr lang="en-US" altLang="zh-CN" sz="2800">
                <a:solidFill>
                  <a:schemeClr val="tx1"/>
                </a:solidFill>
                <a:latin typeface="Times New Roman" panose="02020603050405020304" pitchFamily="18" charset="0"/>
              </a:rPr>
              <a:t> Trong những cách sau cách nào có thể làm nhiễm điện cho một vật?</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A. Cọ chiếc vỏ bút lên tóc;	</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B. Đặt một nhanh nhựa gần một vật đã nhiễm điện;</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C. Đặt một vật gần nguồn điện</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D. Cho một vật tiếp xúc với viên pin.</a:t>
            </a:r>
            <a:endParaRPr lang="en-US" altLang="zh-CN" sz="2800">
              <a:solidFill>
                <a:schemeClr val="tx1"/>
              </a:solidFill>
              <a:latin typeface="Times New Roman" panose="02020603050405020304" pitchFamily="18" charset="0"/>
            </a:endParaRPr>
          </a:p>
          <a:p>
            <a:pPr>
              <a:buNone/>
            </a:pPr>
            <a:r>
              <a:rPr lang="en-US" altLang="zh-CN" sz="2800" b="1" u="sng">
                <a:solidFill>
                  <a:schemeClr val="tx1"/>
                </a:solidFill>
                <a:latin typeface="Times New Roman" panose="02020603050405020304" pitchFamily="18" charset="0"/>
              </a:rPr>
              <a:t>Câu 2</a:t>
            </a:r>
            <a:r>
              <a:rPr lang="en-US" altLang="zh-CN" sz="2800">
                <a:solidFill>
                  <a:schemeClr val="tx1"/>
                </a:solidFill>
                <a:latin typeface="Times New Roman" panose="02020603050405020304" pitchFamily="18" charset="0"/>
              </a:rPr>
              <a:t> Trong các hiện tượng sau, hiện tượng nào</a:t>
            </a:r>
            <a:r>
              <a:rPr lang="en-US" altLang="zh-CN" sz="2800" b="1" i="1">
                <a:solidFill>
                  <a:schemeClr val="tx1"/>
                </a:solidFill>
                <a:latin typeface="Times New Roman" panose="02020603050405020304" pitchFamily="18" charset="0"/>
              </a:rPr>
              <a:t> không</a:t>
            </a:r>
            <a:r>
              <a:rPr lang="en-US" altLang="zh-CN" sz="2800">
                <a:solidFill>
                  <a:schemeClr val="tx1"/>
                </a:solidFill>
                <a:latin typeface="Times New Roman" panose="02020603050405020304" pitchFamily="18" charset="0"/>
              </a:rPr>
              <a:t> liên quan đến nhiễm điện?</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A. Về mùa đông lược dính rất nhiều tóc khi chải đầu;</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B. Chim thường xù lông về mùa rét;</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C. Ôtô chở nhiên liệu thường thả một sợi dây xích sắt kéo lê trên mặt đường;</a:t>
            </a:r>
            <a:endParaRPr lang="en-US" altLang="zh-CN" sz="2800">
              <a:solidFill>
                <a:schemeClr val="tx1"/>
              </a:solidFill>
              <a:latin typeface="Times New Roman" panose="02020603050405020304" pitchFamily="18" charset="0"/>
            </a:endParaRPr>
          </a:p>
          <a:p>
            <a:pPr>
              <a:buNone/>
            </a:pPr>
            <a:r>
              <a:rPr lang="en-US" altLang="zh-CN" sz="2800">
                <a:solidFill>
                  <a:schemeClr val="tx1"/>
                </a:solidFill>
                <a:latin typeface="Times New Roman" panose="02020603050405020304" pitchFamily="18" charset="0"/>
              </a:rPr>
              <a:t>D. Sét giữa các đám mây.</a:t>
            </a:r>
            <a:endParaRPr lang="en-US" altLang="zh-CN" sz="2800">
              <a:solidFill>
                <a:schemeClr val="tx1"/>
              </a:solidFill>
              <a:latin typeface="Times New Roman" panose="02020603050405020304" pitchFamily="18" charset="0"/>
            </a:endParaRPr>
          </a:p>
        </p:txBody>
      </p:sp>
      <p:sp>
        <p:nvSpPr>
          <p:cNvPr id="134150" name="Oval 134149"/>
          <p:cNvSpPr/>
          <p:nvPr/>
        </p:nvSpPr>
        <p:spPr>
          <a:xfrm>
            <a:off x="1059815" y="946150"/>
            <a:ext cx="633730" cy="609600"/>
          </a:xfrm>
          <a:prstGeom prst="ellipse">
            <a:avLst/>
          </a:prstGeom>
          <a:noFill/>
          <a:ln w="57150" cap="flat" cmpd="sng">
            <a:solidFill>
              <a:srgbClr val="FF0000"/>
            </a:solidFill>
            <a:prstDash val="solid"/>
            <a:round/>
            <a:headEnd type="none" w="med" len="med"/>
            <a:tailEnd type="none" w="med" len="med"/>
          </a:ln>
        </p:spPr>
        <p:txBody>
          <a:bodyPr anchor="t" anchorCtr="0"/>
          <a:p>
            <a:endParaRPr lang="en-US" altLang="zh-CN">
              <a:latin typeface="Arial" panose="020B0604020202020204" pitchFamily="34" charset="0"/>
            </a:endParaRPr>
          </a:p>
        </p:txBody>
      </p:sp>
      <p:sp>
        <p:nvSpPr>
          <p:cNvPr id="134151" name="Oval 134150"/>
          <p:cNvSpPr/>
          <p:nvPr/>
        </p:nvSpPr>
        <p:spPr>
          <a:xfrm>
            <a:off x="1027430" y="4483735"/>
            <a:ext cx="633730" cy="609600"/>
          </a:xfrm>
          <a:prstGeom prst="ellipse">
            <a:avLst/>
          </a:prstGeom>
          <a:noFill/>
          <a:ln w="57150" cap="flat" cmpd="sng">
            <a:solidFill>
              <a:srgbClr val="FF0000"/>
            </a:solidFill>
            <a:prstDash val="solid"/>
            <a:round/>
            <a:headEnd type="none" w="med" len="med"/>
            <a:tailEnd type="none" w="med" len="med"/>
          </a:ln>
        </p:spPr>
        <p:txBody>
          <a:bodyPr anchor="t" anchorCtr="0"/>
          <a:p>
            <a:endParaRPr lang="en-US" altLang="zh-CN">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4149">
                                            <p:txEl>
                                              <p:charRg st="0" end="72"/>
                                            </p:txEl>
                                          </p:spTgt>
                                        </p:tgtEl>
                                        <p:attrNameLst>
                                          <p:attrName>style.visibility</p:attrName>
                                        </p:attrNameLst>
                                      </p:cBhvr>
                                      <p:to>
                                        <p:strVal val="visible"/>
                                      </p:to>
                                    </p:set>
                                    <p:anim calcmode="discrete" valueType="clr">
                                      <p:cBhvr override="childStyle">
                                        <p:cTn id="7" dur="80"/>
                                        <p:tgtEl>
                                          <p:spTgt spid="134149">
                                            <p:txEl>
                                              <p:charRg st="0" end="7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4149">
                                            <p:txEl>
                                              <p:charRg st="0" end="72"/>
                                            </p:txEl>
                                          </p:spTgt>
                                        </p:tgtEl>
                                        <p:attrNameLst>
                                          <p:attrName>fillcolor</p:attrName>
                                        </p:attrNameLst>
                                      </p:cBhvr>
                                      <p:tavLst>
                                        <p:tav tm="0">
                                          <p:val>
                                            <p:clrVal>
                                              <a:schemeClr val="accent2"/>
                                            </p:clrVal>
                                          </p:val>
                                        </p:tav>
                                        <p:tav tm="50000">
                                          <p:val>
                                            <p:clrVal>
                                              <a:schemeClr val="hlink"/>
                                            </p:clrVal>
                                          </p:val>
                                        </p:tav>
                                      </p:tavLst>
                                    </p:anim>
                                    <p:set>
                                      <p:cBhvr>
                                        <p:cTn id="9" dur="80"/>
                                        <p:tgtEl>
                                          <p:spTgt spid="134149">
                                            <p:txEl>
                                              <p:charRg st="0" end="72"/>
                                            </p:txEl>
                                          </p:spTgt>
                                        </p:tgtEl>
                                        <p:attrNameLst>
                                          <p:attrName>fill.type</p:attrName>
                                        </p:attrNameLst>
                                      </p:cBhvr>
                                      <p:to>
                                        <p:strVal val="solid"/>
                                      </p:to>
                                    </p:set>
                                  </p:childTnLst>
                                </p:cTn>
                              </p:par>
                            </p:childTnLst>
                          </p:cTn>
                        </p:par>
                        <p:par>
                          <p:cTn id="10" fill="hold">
                            <p:stCondLst>
                              <p:cond delay="2879"/>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34149">
                                            <p:txEl>
                                              <p:charRg st="72" end="101"/>
                                            </p:txEl>
                                          </p:spTgt>
                                        </p:tgtEl>
                                        <p:attrNameLst>
                                          <p:attrName>style.visibility</p:attrName>
                                        </p:attrNameLst>
                                      </p:cBhvr>
                                      <p:to>
                                        <p:strVal val="visible"/>
                                      </p:to>
                                    </p:set>
                                    <p:anim calcmode="discrete" valueType="clr">
                                      <p:cBhvr override="childStyle">
                                        <p:cTn id="13" dur="80"/>
                                        <p:tgtEl>
                                          <p:spTgt spid="134149">
                                            <p:txEl>
                                              <p:charRg st="72" end="10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34149">
                                            <p:txEl>
                                              <p:charRg st="72" end="101"/>
                                            </p:txEl>
                                          </p:spTgt>
                                        </p:tgtEl>
                                        <p:attrNameLst>
                                          <p:attrName>fillcolor</p:attrName>
                                        </p:attrNameLst>
                                      </p:cBhvr>
                                      <p:tavLst>
                                        <p:tav tm="0">
                                          <p:val>
                                            <p:clrVal>
                                              <a:schemeClr val="accent2"/>
                                            </p:clrVal>
                                          </p:val>
                                        </p:tav>
                                        <p:tav tm="50000">
                                          <p:val>
                                            <p:clrVal>
                                              <a:schemeClr val="hlink"/>
                                            </p:clrVal>
                                          </p:val>
                                        </p:tav>
                                      </p:tavLst>
                                    </p:anim>
                                    <p:set>
                                      <p:cBhvr>
                                        <p:cTn id="15" dur="80"/>
                                        <p:tgtEl>
                                          <p:spTgt spid="134149">
                                            <p:txEl>
                                              <p:charRg st="72" end="101"/>
                                            </p:txEl>
                                          </p:spTgt>
                                        </p:tgtEl>
                                        <p:attrNameLst>
                                          <p:attrName>fill.type</p:attrName>
                                        </p:attrNameLst>
                                      </p:cBhvr>
                                      <p:to>
                                        <p:strVal val="solid"/>
                                      </p:to>
                                    </p:set>
                                  </p:childTnLst>
                                </p:cTn>
                              </p:par>
                            </p:childTnLst>
                          </p:cTn>
                        </p:par>
                        <p:par>
                          <p:cTn id="16" fill="hold">
                            <p:stCondLst>
                              <p:cond delay="4039"/>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34149">
                                            <p:txEl>
                                              <p:charRg st="101" end="150"/>
                                            </p:txEl>
                                          </p:spTgt>
                                        </p:tgtEl>
                                        <p:attrNameLst>
                                          <p:attrName>style.visibility</p:attrName>
                                        </p:attrNameLst>
                                      </p:cBhvr>
                                      <p:to>
                                        <p:strVal val="visible"/>
                                      </p:to>
                                    </p:set>
                                    <p:anim calcmode="discrete" valueType="clr">
                                      <p:cBhvr override="childStyle">
                                        <p:cTn id="19" dur="80"/>
                                        <p:tgtEl>
                                          <p:spTgt spid="134149">
                                            <p:txEl>
                                              <p:charRg st="101" end="15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4149">
                                            <p:txEl>
                                              <p:charRg st="101" end="150"/>
                                            </p:txEl>
                                          </p:spTgt>
                                        </p:tgtEl>
                                        <p:attrNameLst>
                                          <p:attrName>fillcolor</p:attrName>
                                        </p:attrNameLst>
                                      </p:cBhvr>
                                      <p:tavLst>
                                        <p:tav tm="0">
                                          <p:val>
                                            <p:clrVal>
                                              <a:schemeClr val="accent2"/>
                                            </p:clrVal>
                                          </p:val>
                                        </p:tav>
                                        <p:tav tm="50000">
                                          <p:val>
                                            <p:clrVal>
                                              <a:schemeClr val="hlink"/>
                                            </p:clrVal>
                                          </p:val>
                                        </p:tav>
                                      </p:tavLst>
                                    </p:anim>
                                    <p:set>
                                      <p:cBhvr>
                                        <p:cTn id="21" dur="80"/>
                                        <p:tgtEl>
                                          <p:spTgt spid="134149">
                                            <p:txEl>
                                              <p:charRg st="101" end="150"/>
                                            </p:txEl>
                                          </p:spTgt>
                                        </p:tgtEl>
                                        <p:attrNameLst>
                                          <p:attrName>fill.type</p:attrName>
                                        </p:attrNameLst>
                                      </p:cBhvr>
                                      <p:to>
                                        <p:strVal val="solid"/>
                                      </p:to>
                                    </p:set>
                                  </p:childTnLst>
                                </p:cTn>
                              </p:par>
                            </p:childTnLst>
                          </p:cTn>
                        </p:par>
                        <p:par>
                          <p:cTn id="22" fill="hold">
                            <p:stCondLst>
                              <p:cond delay="6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34149">
                                            <p:txEl>
                                              <p:charRg st="150" end="180"/>
                                            </p:txEl>
                                          </p:spTgt>
                                        </p:tgtEl>
                                        <p:attrNameLst>
                                          <p:attrName>style.visibility</p:attrName>
                                        </p:attrNameLst>
                                      </p:cBhvr>
                                      <p:to>
                                        <p:strVal val="visible"/>
                                      </p:to>
                                    </p:set>
                                    <p:anim calcmode="discrete" valueType="clr">
                                      <p:cBhvr override="childStyle">
                                        <p:cTn id="25" dur="80"/>
                                        <p:tgtEl>
                                          <p:spTgt spid="134149">
                                            <p:txEl>
                                              <p:charRg st="150" end="18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34149">
                                            <p:txEl>
                                              <p:charRg st="150" end="180"/>
                                            </p:txEl>
                                          </p:spTgt>
                                        </p:tgtEl>
                                        <p:attrNameLst>
                                          <p:attrName>fillcolor</p:attrName>
                                        </p:attrNameLst>
                                      </p:cBhvr>
                                      <p:tavLst>
                                        <p:tav tm="0">
                                          <p:val>
                                            <p:clrVal>
                                              <a:schemeClr val="accent2"/>
                                            </p:clrVal>
                                          </p:val>
                                        </p:tav>
                                        <p:tav tm="50000">
                                          <p:val>
                                            <p:clrVal>
                                              <a:schemeClr val="hlink"/>
                                            </p:clrVal>
                                          </p:val>
                                        </p:tav>
                                      </p:tavLst>
                                    </p:anim>
                                    <p:set>
                                      <p:cBhvr>
                                        <p:cTn id="27" dur="80"/>
                                        <p:tgtEl>
                                          <p:spTgt spid="134149">
                                            <p:txEl>
                                              <p:charRg st="150" end="180"/>
                                            </p:txEl>
                                          </p:spTgt>
                                        </p:tgtEl>
                                        <p:attrNameLst>
                                          <p:attrName>fill.type</p:attrName>
                                        </p:attrNameLst>
                                      </p:cBhvr>
                                      <p:to>
                                        <p:strVal val="solid"/>
                                      </p:to>
                                    </p:set>
                                  </p:childTnLst>
                                </p:cTn>
                              </p:par>
                            </p:childTnLst>
                          </p:cTn>
                        </p:par>
                        <p:par>
                          <p:cTn id="28" fill="hold">
                            <p:stCondLst>
                              <p:cond delay="7199"/>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34149">
                                            <p:txEl>
                                              <p:charRg st="180" end="218"/>
                                            </p:txEl>
                                          </p:spTgt>
                                        </p:tgtEl>
                                        <p:attrNameLst>
                                          <p:attrName>style.visibility</p:attrName>
                                        </p:attrNameLst>
                                      </p:cBhvr>
                                      <p:to>
                                        <p:strVal val="visible"/>
                                      </p:to>
                                    </p:set>
                                    <p:anim calcmode="discrete" valueType="clr">
                                      <p:cBhvr override="childStyle">
                                        <p:cTn id="31" dur="80"/>
                                        <p:tgtEl>
                                          <p:spTgt spid="134149">
                                            <p:txEl>
                                              <p:charRg st="180" end="21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34149">
                                            <p:txEl>
                                              <p:charRg st="180" end="218"/>
                                            </p:txEl>
                                          </p:spTgt>
                                        </p:tgtEl>
                                        <p:attrNameLst>
                                          <p:attrName>fillcolor</p:attrName>
                                        </p:attrNameLst>
                                      </p:cBhvr>
                                      <p:tavLst>
                                        <p:tav tm="0">
                                          <p:val>
                                            <p:clrVal>
                                              <a:schemeClr val="accent2"/>
                                            </p:clrVal>
                                          </p:val>
                                        </p:tav>
                                        <p:tav tm="50000">
                                          <p:val>
                                            <p:clrVal>
                                              <a:schemeClr val="hlink"/>
                                            </p:clrVal>
                                          </p:val>
                                        </p:tav>
                                      </p:tavLst>
                                    </p:anim>
                                    <p:set>
                                      <p:cBhvr>
                                        <p:cTn id="33" dur="80"/>
                                        <p:tgtEl>
                                          <p:spTgt spid="134149">
                                            <p:txEl>
                                              <p:charRg st="180" end="218"/>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34150"/>
                                        </p:tgtEl>
                                        <p:attrNameLst>
                                          <p:attrName>style.visibility</p:attrName>
                                        </p:attrNameLst>
                                      </p:cBhvr>
                                      <p:to>
                                        <p:strVal val="visible"/>
                                      </p:to>
                                    </p:set>
                                    <p:animEffect transition="in" filter="wipe(down)">
                                      <p:cBhvr>
                                        <p:cTn id="38" dur="580">
                                          <p:stCondLst>
                                            <p:cond delay="0"/>
                                          </p:stCondLst>
                                        </p:cTn>
                                        <p:tgtEl>
                                          <p:spTgt spid="134150"/>
                                        </p:tgtEl>
                                      </p:cBhvr>
                                    </p:animEffect>
                                    <p:anim calcmode="lin" valueType="num">
                                      <p:cBhvr>
                                        <p:cTn id="39" dur="1822" tmFilter="0,0; 0.14,0.36; 0.43,0.73; 0.71,0.91; 1.0,1.0">
                                          <p:stCondLst>
                                            <p:cond delay="0"/>
                                          </p:stCondLst>
                                        </p:cTn>
                                        <p:tgtEl>
                                          <p:spTgt spid="13415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34150"/>
                                        </p:tgtEl>
                                        <p:attrNameLst>
                                          <p:attrName>ppt_y</p:attrName>
                                        </p:attrNameLst>
                                      </p:cBhvr>
                                      <p:tavLst>
                                        <p:tav tm="0" fmla="#ppt_y-sin(pi*$)/3">
                                          <p:val>
                                            <p:fltVal val="0.500000"/>
                                          </p:val>
                                        </p:tav>
                                        <p:tav tm="100000">
                                          <p:val>
                                            <p:fltVal val="1.000000"/>
                                          </p:val>
                                        </p:tav>
                                      </p:tavLst>
                                    </p:anim>
                                    <p:anim calcmode="lin" valueType="num">
                                      <p:cBhvr>
                                        <p:cTn id="41" dur="664" tmFilter="0, 0; 0.125,0.2665; 0.25,0.4; 0.375,0.465; 0.5,0.5;  0.625,0.535; 0.75,0.6; 0.875,0.7335; 1,1">
                                          <p:stCondLst>
                                            <p:cond delay="664"/>
                                          </p:stCondLst>
                                        </p:cTn>
                                        <p:tgtEl>
                                          <p:spTgt spid="134150"/>
                                        </p:tgtEl>
                                        <p:attrNameLst>
                                          <p:attrName>ppt_y</p:attrName>
                                        </p:attrNameLst>
                                      </p:cBhvr>
                                      <p:tavLst>
                                        <p:tav tm="0" fmla="#ppt_y-sin(pi*$)/9">
                                          <p:val>
                                            <p:fltVal val="0.000000"/>
                                          </p:val>
                                        </p:tav>
                                        <p:tav tm="100000">
                                          <p:val>
                                            <p:fltVal val="1.000000"/>
                                          </p:val>
                                        </p:tav>
                                      </p:tavLst>
                                    </p:anim>
                                    <p:anim calcmode="lin" valueType="num">
                                      <p:cBhvr>
                                        <p:cTn id="42" dur="332" tmFilter="0, 0; 0.125,0.2665; 0.25,0.4; 0.375,0.465; 0.5,0.5;  0.625,0.535; 0.75,0.6; 0.875,0.7335; 1,1">
                                          <p:stCondLst>
                                            <p:cond delay="1324"/>
                                          </p:stCondLst>
                                        </p:cTn>
                                        <p:tgtEl>
                                          <p:spTgt spid="134150"/>
                                        </p:tgtEl>
                                        <p:attrNameLst>
                                          <p:attrName>ppt_y</p:attrName>
                                        </p:attrNameLst>
                                      </p:cBhvr>
                                      <p:tavLst>
                                        <p:tav tm="0" fmla="#ppt_y-sin(pi*$)/27">
                                          <p:val>
                                            <p:fltVal val="0.000000"/>
                                          </p:val>
                                        </p:tav>
                                        <p:tav tm="100000">
                                          <p:val>
                                            <p:fltVal val="1.000000"/>
                                          </p:val>
                                        </p:tav>
                                      </p:tavLst>
                                    </p:anim>
                                    <p:anim calcmode="lin" valueType="num">
                                      <p:cBhvr>
                                        <p:cTn id="43" dur="164" tmFilter="0, 0; 0.125,0.2665; 0.25,0.4; 0.375,0.465; 0.5,0.5;  0.625,0.535; 0.75,0.6; 0.875,0.7335; 1,1">
                                          <p:stCondLst>
                                            <p:cond delay="1656"/>
                                          </p:stCondLst>
                                        </p:cTn>
                                        <p:tgtEl>
                                          <p:spTgt spid="134150"/>
                                        </p:tgtEl>
                                        <p:attrNameLst>
                                          <p:attrName>ppt_y</p:attrName>
                                        </p:attrNameLst>
                                      </p:cBhvr>
                                      <p:tavLst>
                                        <p:tav tm="0" fmla="#ppt_y-sin(pi*$)/81">
                                          <p:val>
                                            <p:fltVal val="0.000000"/>
                                          </p:val>
                                        </p:tav>
                                        <p:tav tm="100000">
                                          <p:val>
                                            <p:fltVal val="1.000000"/>
                                          </p:val>
                                        </p:tav>
                                      </p:tavLst>
                                    </p:anim>
                                    <p:animScale>
                                      <p:cBhvr>
                                        <p:cTn id="44" dur="26">
                                          <p:stCondLst>
                                            <p:cond delay="650"/>
                                          </p:stCondLst>
                                        </p:cTn>
                                        <p:tgtEl>
                                          <p:spTgt spid="134150"/>
                                        </p:tgtEl>
                                      </p:cBhvr>
                                      <p:to x="100000" y="60000"/>
                                    </p:animScale>
                                    <p:animScale>
                                      <p:cBhvr>
                                        <p:cTn id="45" dur="166" decel="50000">
                                          <p:stCondLst>
                                            <p:cond delay="676"/>
                                          </p:stCondLst>
                                        </p:cTn>
                                        <p:tgtEl>
                                          <p:spTgt spid="134150"/>
                                        </p:tgtEl>
                                      </p:cBhvr>
                                      <p:to x="100000" y="100000"/>
                                    </p:animScale>
                                    <p:animScale>
                                      <p:cBhvr>
                                        <p:cTn id="46" dur="26">
                                          <p:stCondLst>
                                            <p:cond delay="1312"/>
                                          </p:stCondLst>
                                        </p:cTn>
                                        <p:tgtEl>
                                          <p:spTgt spid="134150"/>
                                        </p:tgtEl>
                                      </p:cBhvr>
                                      <p:to x="100000" y="80000"/>
                                    </p:animScale>
                                    <p:animScale>
                                      <p:cBhvr>
                                        <p:cTn id="47" dur="166" decel="50000">
                                          <p:stCondLst>
                                            <p:cond delay="1338"/>
                                          </p:stCondLst>
                                        </p:cTn>
                                        <p:tgtEl>
                                          <p:spTgt spid="134150"/>
                                        </p:tgtEl>
                                      </p:cBhvr>
                                      <p:to x="100000" y="100000"/>
                                    </p:animScale>
                                    <p:animScale>
                                      <p:cBhvr>
                                        <p:cTn id="48" dur="26">
                                          <p:stCondLst>
                                            <p:cond delay="1642"/>
                                          </p:stCondLst>
                                        </p:cTn>
                                        <p:tgtEl>
                                          <p:spTgt spid="134150"/>
                                        </p:tgtEl>
                                      </p:cBhvr>
                                      <p:to x="100000" y="90000"/>
                                    </p:animScale>
                                    <p:animScale>
                                      <p:cBhvr>
                                        <p:cTn id="49" dur="166" decel="50000">
                                          <p:stCondLst>
                                            <p:cond delay="1668"/>
                                          </p:stCondLst>
                                        </p:cTn>
                                        <p:tgtEl>
                                          <p:spTgt spid="134150"/>
                                        </p:tgtEl>
                                      </p:cBhvr>
                                      <p:to x="100000" y="100000"/>
                                    </p:animScale>
                                    <p:animScale>
                                      <p:cBhvr>
                                        <p:cTn id="50" dur="26">
                                          <p:stCondLst>
                                            <p:cond delay="1808"/>
                                          </p:stCondLst>
                                        </p:cTn>
                                        <p:tgtEl>
                                          <p:spTgt spid="134150"/>
                                        </p:tgtEl>
                                      </p:cBhvr>
                                      <p:to x="100000" y="95000"/>
                                    </p:animScale>
                                    <p:animScale>
                                      <p:cBhvr>
                                        <p:cTn id="51" dur="166" decel="50000">
                                          <p:stCondLst>
                                            <p:cond delay="1834"/>
                                          </p:stCondLst>
                                        </p:cTn>
                                        <p:tgtEl>
                                          <p:spTgt spid="13415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34149">
                                            <p:txEl>
                                              <p:charRg st="218" end="297"/>
                                            </p:txEl>
                                          </p:spTgt>
                                        </p:tgtEl>
                                        <p:attrNameLst>
                                          <p:attrName>style.visibility</p:attrName>
                                        </p:attrNameLst>
                                      </p:cBhvr>
                                      <p:to>
                                        <p:strVal val="visible"/>
                                      </p:to>
                                    </p:set>
                                    <p:anim calcmode="discrete" valueType="clr">
                                      <p:cBhvr override="childStyle">
                                        <p:cTn id="56" dur="80"/>
                                        <p:tgtEl>
                                          <p:spTgt spid="134149">
                                            <p:txEl>
                                              <p:charRg st="218" end="29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34149">
                                            <p:txEl>
                                              <p:charRg st="218" end="297"/>
                                            </p:txEl>
                                          </p:spTgt>
                                        </p:tgtEl>
                                        <p:attrNameLst>
                                          <p:attrName>fillcolor</p:attrName>
                                        </p:attrNameLst>
                                      </p:cBhvr>
                                      <p:tavLst>
                                        <p:tav tm="0">
                                          <p:val>
                                            <p:clrVal>
                                              <a:schemeClr val="accent2"/>
                                            </p:clrVal>
                                          </p:val>
                                        </p:tav>
                                        <p:tav tm="50000">
                                          <p:val>
                                            <p:clrVal>
                                              <a:schemeClr val="hlink"/>
                                            </p:clrVal>
                                          </p:val>
                                        </p:tav>
                                      </p:tavLst>
                                    </p:anim>
                                    <p:set>
                                      <p:cBhvr>
                                        <p:cTn id="58" dur="80"/>
                                        <p:tgtEl>
                                          <p:spTgt spid="134149">
                                            <p:txEl>
                                              <p:charRg st="218" end="297"/>
                                            </p:txEl>
                                          </p:spTgt>
                                        </p:tgtEl>
                                        <p:attrNameLst>
                                          <p:attrName>fill.type</p:attrName>
                                        </p:attrNameLst>
                                      </p:cBhvr>
                                      <p:to>
                                        <p:strVal val="solid"/>
                                      </p:to>
                                    </p:set>
                                  </p:childTnLst>
                                </p:cTn>
                              </p:par>
                            </p:childTnLst>
                          </p:cTn>
                        </p:par>
                        <p:par>
                          <p:cTn id="59" fill="hold">
                            <p:stCondLst>
                              <p:cond delay="3159"/>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134149">
                                            <p:txEl>
                                              <p:charRg st="297" end="350"/>
                                            </p:txEl>
                                          </p:spTgt>
                                        </p:tgtEl>
                                        <p:attrNameLst>
                                          <p:attrName>style.visibility</p:attrName>
                                        </p:attrNameLst>
                                      </p:cBhvr>
                                      <p:to>
                                        <p:strVal val="visible"/>
                                      </p:to>
                                    </p:set>
                                    <p:anim calcmode="discrete" valueType="clr">
                                      <p:cBhvr override="childStyle">
                                        <p:cTn id="62" dur="80"/>
                                        <p:tgtEl>
                                          <p:spTgt spid="134149">
                                            <p:txEl>
                                              <p:charRg st="297" end="35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34149">
                                            <p:txEl>
                                              <p:charRg st="297" end="350"/>
                                            </p:txEl>
                                          </p:spTgt>
                                        </p:tgtEl>
                                        <p:attrNameLst>
                                          <p:attrName>fillcolor</p:attrName>
                                        </p:attrNameLst>
                                      </p:cBhvr>
                                      <p:tavLst>
                                        <p:tav tm="0">
                                          <p:val>
                                            <p:clrVal>
                                              <a:schemeClr val="accent2"/>
                                            </p:clrVal>
                                          </p:val>
                                        </p:tav>
                                        <p:tav tm="50000">
                                          <p:val>
                                            <p:clrVal>
                                              <a:schemeClr val="hlink"/>
                                            </p:clrVal>
                                          </p:val>
                                        </p:tav>
                                      </p:tavLst>
                                    </p:anim>
                                    <p:set>
                                      <p:cBhvr>
                                        <p:cTn id="64" dur="80"/>
                                        <p:tgtEl>
                                          <p:spTgt spid="134149">
                                            <p:txEl>
                                              <p:charRg st="297" end="350"/>
                                            </p:txEl>
                                          </p:spTgt>
                                        </p:tgtEl>
                                        <p:attrNameLst>
                                          <p:attrName>fill.type</p:attrName>
                                        </p:attrNameLst>
                                      </p:cBhvr>
                                      <p:to>
                                        <p:strVal val="solid"/>
                                      </p:to>
                                    </p:set>
                                  </p:childTnLst>
                                </p:cTn>
                              </p:par>
                            </p:childTnLst>
                          </p:cTn>
                        </p:par>
                        <p:par>
                          <p:cTn id="65" fill="hold">
                            <p:stCondLst>
                              <p:cond delay="5279"/>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134149">
                                            <p:txEl>
                                              <p:charRg st="350" end="385"/>
                                            </p:txEl>
                                          </p:spTgt>
                                        </p:tgtEl>
                                        <p:attrNameLst>
                                          <p:attrName>style.visibility</p:attrName>
                                        </p:attrNameLst>
                                      </p:cBhvr>
                                      <p:to>
                                        <p:strVal val="visible"/>
                                      </p:to>
                                    </p:set>
                                    <p:anim calcmode="discrete" valueType="clr">
                                      <p:cBhvr override="childStyle">
                                        <p:cTn id="68" dur="80"/>
                                        <p:tgtEl>
                                          <p:spTgt spid="134149">
                                            <p:txEl>
                                              <p:charRg st="350" end="38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134149">
                                            <p:txEl>
                                              <p:charRg st="350" end="385"/>
                                            </p:txEl>
                                          </p:spTgt>
                                        </p:tgtEl>
                                        <p:attrNameLst>
                                          <p:attrName>fillcolor</p:attrName>
                                        </p:attrNameLst>
                                      </p:cBhvr>
                                      <p:tavLst>
                                        <p:tav tm="0">
                                          <p:val>
                                            <p:clrVal>
                                              <a:schemeClr val="accent2"/>
                                            </p:clrVal>
                                          </p:val>
                                        </p:tav>
                                        <p:tav tm="50000">
                                          <p:val>
                                            <p:clrVal>
                                              <a:schemeClr val="hlink"/>
                                            </p:clrVal>
                                          </p:val>
                                        </p:tav>
                                      </p:tavLst>
                                    </p:anim>
                                    <p:set>
                                      <p:cBhvr>
                                        <p:cTn id="70" dur="80"/>
                                        <p:tgtEl>
                                          <p:spTgt spid="134149">
                                            <p:txEl>
                                              <p:charRg st="350" end="385"/>
                                            </p:txEl>
                                          </p:spTgt>
                                        </p:tgtEl>
                                        <p:attrNameLst>
                                          <p:attrName>fill.type</p:attrName>
                                        </p:attrNameLst>
                                      </p:cBhvr>
                                      <p:to>
                                        <p:strVal val="solid"/>
                                      </p:to>
                                    </p:set>
                                  </p:childTnLst>
                                </p:cTn>
                              </p:par>
                            </p:childTnLst>
                          </p:cTn>
                        </p:par>
                        <p:par>
                          <p:cTn id="71" fill="hold">
                            <p:stCondLst>
                              <p:cond delay="6679"/>
                            </p:stCondLst>
                            <p:childTnLst>
                              <p:par>
                                <p:cTn id="72" presetID="27" presetClass="entr" presetSubtype="0" fill="hold" grpId="0" nodeType="afterEffect">
                                  <p:stCondLst>
                                    <p:cond delay="0"/>
                                  </p:stCondLst>
                                  <p:iterate type="lt">
                                    <p:tmPct val="50000"/>
                                  </p:iterate>
                                  <p:childTnLst>
                                    <p:set>
                                      <p:cBhvr>
                                        <p:cTn id="73" dur="1" fill="hold">
                                          <p:stCondLst>
                                            <p:cond delay="0"/>
                                          </p:stCondLst>
                                        </p:cTn>
                                        <p:tgtEl>
                                          <p:spTgt spid="134149">
                                            <p:txEl>
                                              <p:charRg st="385" end="462"/>
                                            </p:txEl>
                                          </p:spTgt>
                                        </p:tgtEl>
                                        <p:attrNameLst>
                                          <p:attrName>style.visibility</p:attrName>
                                        </p:attrNameLst>
                                      </p:cBhvr>
                                      <p:to>
                                        <p:strVal val="visible"/>
                                      </p:to>
                                    </p:set>
                                    <p:anim calcmode="discrete" valueType="clr">
                                      <p:cBhvr override="childStyle">
                                        <p:cTn id="74" dur="80"/>
                                        <p:tgtEl>
                                          <p:spTgt spid="134149">
                                            <p:txEl>
                                              <p:charRg st="385" end="46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134149">
                                            <p:txEl>
                                              <p:charRg st="385" end="462"/>
                                            </p:txEl>
                                          </p:spTgt>
                                        </p:tgtEl>
                                        <p:attrNameLst>
                                          <p:attrName>fillcolor</p:attrName>
                                        </p:attrNameLst>
                                      </p:cBhvr>
                                      <p:tavLst>
                                        <p:tav tm="0">
                                          <p:val>
                                            <p:clrVal>
                                              <a:schemeClr val="accent2"/>
                                            </p:clrVal>
                                          </p:val>
                                        </p:tav>
                                        <p:tav tm="50000">
                                          <p:val>
                                            <p:clrVal>
                                              <a:schemeClr val="hlink"/>
                                            </p:clrVal>
                                          </p:val>
                                        </p:tav>
                                      </p:tavLst>
                                    </p:anim>
                                    <p:set>
                                      <p:cBhvr>
                                        <p:cTn id="76" dur="80"/>
                                        <p:tgtEl>
                                          <p:spTgt spid="134149">
                                            <p:txEl>
                                              <p:charRg st="385" end="462"/>
                                            </p:txEl>
                                          </p:spTgt>
                                        </p:tgtEl>
                                        <p:attrNameLst>
                                          <p:attrName>fill.type</p:attrName>
                                        </p:attrNameLst>
                                      </p:cBhvr>
                                      <p:to>
                                        <p:strVal val="solid"/>
                                      </p:to>
                                    </p:set>
                                  </p:childTnLst>
                                </p:cTn>
                              </p:par>
                            </p:childTnLst>
                          </p:cTn>
                        </p:par>
                        <p:par>
                          <p:cTn id="77" fill="hold">
                            <p:stCondLst>
                              <p:cond delay="9760"/>
                            </p:stCondLst>
                            <p:childTnLst>
                              <p:par>
                                <p:cTn id="78" presetID="27" presetClass="entr" presetSubtype="0" fill="hold" grpId="0" nodeType="afterEffect">
                                  <p:stCondLst>
                                    <p:cond delay="0"/>
                                  </p:stCondLst>
                                  <p:iterate type="lt">
                                    <p:tmPct val="50000"/>
                                  </p:iterate>
                                  <p:childTnLst>
                                    <p:set>
                                      <p:cBhvr>
                                        <p:cTn id="79" dur="1" fill="hold">
                                          <p:stCondLst>
                                            <p:cond delay="0"/>
                                          </p:stCondLst>
                                        </p:cTn>
                                        <p:tgtEl>
                                          <p:spTgt spid="134149">
                                            <p:txEl>
                                              <p:charRg st="462" end="487"/>
                                            </p:txEl>
                                          </p:spTgt>
                                        </p:tgtEl>
                                        <p:attrNameLst>
                                          <p:attrName>style.visibility</p:attrName>
                                        </p:attrNameLst>
                                      </p:cBhvr>
                                      <p:to>
                                        <p:strVal val="visible"/>
                                      </p:to>
                                    </p:set>
                                    <p:anim calcmode="discrete" valueType="clr">
                                      <p:cBhvr override="childStyle">
                                        <p:cTn id="80" dur="80"/>
                                        <p:tgtEl>
                                          <p:spTgt spid="134149">
                                            <p:txEl>
                                              <p:charRg st="462" end="48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134149">
                                            <p:txEl>
                                              <p:charRg st="462" end="487"/>
                                            </p:txEl>
                                          </p:spTgt>
                                        </p:tgtEl>
                                        <p:attrNameLst>
                                          <p:attrName>fillcolor</p:attrName>
                                        </p:attrNameLst>
                                      </p:cBhvr>
                                      <p:tavLst>
                                        <p:tav tm="0">
                                          <p:val>
                                            <p:clrVal>
                                              <a:schemeClr val="accent2"/>
                                            </p:clrVal>
                                          </p:val>
                                        </p:tav>
                                        <p:tav tm="50000">
                                          <p:val>
                                            <p:clrVal>
                                              <a:schemeClr val="hlink"/>
                                            </p:clrVal>
                                          </p:val>
                                        </p:tav>
                                      </p:tavLst>
                                    </p:anim>
                                    <p:set>
                                      <p:cBhvr>
                                        <p:cTn id="82" dur="80"/>
                                        <p:tgtEl>
                                          <p:spTgt spid="134149">
                                            <p:txEl>
                                              <p:charRg st="462" end="487"/>
                                            </p:txEl>
                                          </p:spTgt>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134151"/>
                                        </p:tgtEl>
                                        <p:attrNameLst>
                                          <p:attrName>style.visibility</p:attrName>
                                        </p:attrNameLst>
                                      </p:cBhvr>
                                      <p:to>
                                        <p:strVal val="visible"/>
                                      </p:to>
                                    </p:set>
                                    <p:animEffect transition="in" filter="wipe(down)">
                                      <p:cBhvr>
                                        <p:cTn id="87" dur="580">
                                          <p:stCondLst>
                                            <p:cond delay="0"/>
                                          </p:stCondLst>
                                        </p:cTn>
                                        <p:tgtEl>
                                          <p:spTgt spid="134151"/>
                                        </p:tgtEl>
                                      </p:cBhvr>
                                    </p:animEffect>
                                    <p:anim calcmode="lin" valueType="num">
                                      <p:cBhvr>
                                        <p:cTn id="88" dur="1822" tmFilter="0,0; 0.14,0.36; 0.43,0.73; 0.71,0.91; 1.0,1.0">
                                          <p:stCondLst>
                                            <p:cond delay="0"/>
                                          </p:stCondLst>
                                        </p:cTn>
                                        <p:tgtEl>
                                          <p:spTgt spid="13415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34151"/>
                                        </p:tgtEl>
                                        <p:attrNameLst>
                                          <p:attrName>ppt_y</p:attrName>
                                        </p:attrNameLst>
                                      </p:cBhvr>
                                      <p:tavLst>
                                        <p:tav tm="0" fmla="#ppt_y-sin(pi*$)/3">
                                          <p:val>
                                            <p:fltVal val="0.500000"/>
                                          </p:val>
                                        </p:tav>
                                        <p:tav tm="100000">
                                          <p:val>
                                            <p:fltVal val="1.000000"/>
                                          </p:val>
                                        </p:tav>
                                      </p:tavLst>
                                    </p:anim>
                                    <p:anim calcmode="lin" valueType="num">
                                      <p:cBhvr>
                                        <p:cTn id="90" dur="664" tmFilter="0, 0; 0.125,0.2665; 0.25,0.4; 0.375,0.465; 0.5,0.5;  0.625,0.535; 0.75,0.6; 0.875,0.7335; 1,1">
                                          <p:stCondLst>
                                            <p:cond delay="664"/>
                                          </p:stCondLst>
                                        </p:cTn>
                                        <p:tgtEl>
                                          <p:spTgt spid="134151"/>
                                        </p:tgtEl>
                                        <p:attrNameLst>
                                          <p:attrName>ppt_y</p:attrName>
                                        </p:attrNameLst>
                                      </p:cBhvr>
                                      <p:tavLst>
                                        <p:tav tm="0" fmla="#ppt_y-sin(pi*$)/9">
                                          <p:val>
                                            <p:fltVal val="0.000000"/>
                                          </p:val>
                                        </p:tav>
                                        <p:tav tm="100000">
                                          <p:val>
                                            <p:fltVal val="1.000000"/>
                                          </p:val>
                                        </p:tav>
                                      </p:tavLst>
                                    </p:anim>
                                    <p:anim calcmode="lin" valueType="num">
                                      <p:cBhvr>
                                        <p:cTn id="91" dur="332" tmFilter="0, 0; 0.125,0.2665; 0.25,0.4; 0.375,0.465; 0.5,0.5;  0.625,0.535; 0.75,0.6; 0.875,0.7335; 1,1">
                                          <p:stCondLst>
                                            <p:cond delay="1324"/>
                                          </p:stCondLst>
                                        </p:cTn>
                                        <p:tgtEl>
                                          <p:spTgt spid="134151"/>
                                        </p:tgtEl>
                                        <p:attrNameLst>
                                          <p:attrName>ppt_y</p:attrName>
                                        </p:attrNameLst>
                                      </p:cBhvr>
                                      <p:tavLst>
                                        <p:tav tm="0" fmla="#ppt_y-sin(pi*$)/27">
                                          <p:val>
                                            <p:fltVal val="0.000000"/>
                                          </p:val>
                                        </p:tav>
                                        <p:tav tm="100000">
                                          <p:val>
                                            <p:fltVal val="1.000000"/>
                                          </p:val>
                                        </p:tav>
                                      </p:tavLst>
                                    </p:anim>
                                    <p:anim calcmode="lin" valueType="num">
                                      <p:cBhvr>
                                        <p:cTn id="92" dur="164" tmFilter="0, 0; 0.125,0.2665; 0.25,0.4; 0.375,0.465; 0.5,0.5;  0.625,0.535; 0.75,0.6; 0.875,0.7335; 1,1">
                                          <p:stCondLst>
                                            <p:cond delay="1656"/>
                                          </p:stCondLst>
                                        </p:cTn>
                                        <p:tgtEl>
                                          <p:spTgt spid="134151"/>
                                        </p:tgtEl>
                                        <p:attrNameLst>
                                          <p:attrName>ppt_y</p:attrName>
                                        </p:attrNameLst>
                                      </p:cBhvr>
                                      <p:tavLst>
                                        <p:tav tm="0" fmla="#ppt_y-sin(pi*$)/81">
                                          <p:val>
                                            <p:fltVal val="0.000000"/>
                                          </p:val>
                                        </p:tav>
                                        <p:tav tm="100000">
                                          <p:val>
                                            <p:fltVal val="1.000000"/>
                                          </p:val>
                                        </p:tav>
                                      </p:tavLst>
                                    </p:anim>
                                    <p:animScale>
                                      <p:cBhvr>
                                        <p:cTn id="93" dur="26">
                                          <p:stCondLst>
                                            <p:cond delay="650"/>
                                          </p:stCondLst>
                                        </p:cTn>
                                        <p:tgtEl>
                                          <p:spTgt spid="134151"/>
                                        </p:tgtEl>
                                      </p:cBhvr>
                                      <p:to x="100000" y="60000"/>
                                    </p:animScale>
                                    <p:animScale>
                                      <p:cBhvr>
                                        <p:cTn id="94" dur="166" decel="50000">
                                          <p:stCondLst>
                                            <p:cond delay="676"/>
                                          </p:stCondLst>
                                        </p:cTn>
                                        <p:tgtEl>
                                          <p:spTgt spid="134151"/>
                                        </p:tgtEl>
                                      </p:cBhvr>
                                      <p:to x="100000" y="100000"/>
                                    </p:animScale>
                                    <p:animScale>
                                      <p:cBhvr>
                                        <p:cTn id="95" dur="26">
                                          <p:stCondLst>
                                            <p:cond delay="1312"/>
                                          </p:stCondLst>
                                        </p:cTn>
                                        <p:tgtEl>
                                          <p:spTgt spid="134151"/>
                                        </p:tgtEl>
                                      </p:cBhvr>
                                      <p:to x="100000" y="80000"/>
                                    </p:animScale>
                                    <p:animScale>
                                      <p:cBhvr>
                                        <p:cTn id="96" dur="166" decel="50000">
                                          <p:stCondLst>
                                            <p:cond delay="1338"/>
                                          </p:stCondLst>
                                        </p:cTn>
                                        <p:tgtEl>
                                          <p:spTgt spid="134151"/>
                                        </p:tgtEl>
                                      </p:cBhvr>
                                      <p:to x="100000" y="100000"/>
                                    </p:animScale>
                                    <p:animScale>
                                      <p:cBhvr>
                                        <p:cTn id="97" dur="26">
                                          <p:stCondLst>
                                            <p:cond delay="1642"/>
                                          </p:stCondLst>
                                        </p:cTn>
                                        <p:tgtEl>
                                          <p:spTgt spid="134151"/>
                                        </p:tgtEl>
                                      </p:cBhvr>
                                      <p:to x="100000" y="90000"/>
                                    </p:animScale>
                                    <p:animScale>
                                      <p:cBhvr>
                                        <p:cTn id="98" dur="166" decel="50000">
                                          <p:stCondLst>
                                            <p:cond delay="1668"/>
                                          </p:stCondLst>
                                        </p:cTn>
                                        <p:tgtEl>
                                          <p:spTgt spid="134151"/>
                                        </p:tgtEl>
                                      </p:cBhvr>
                                      <p:to x="100000" y="100000"/>
                                    </p:animScale>
                                    <p:animScale>
                                      <p:cBhvr>
                                        <p:cTn id="99" dur="26">
                                          <p:stCondLst>
                                            <p:cond delay="1808"/>
                                          </p:stCondLst>
                                        </p:cTn>
                                        <p:tgtEl>
                                          <p:spTgt spid="134151"/>
                                        </p:tgtEl>
                                      </p:cBhvr>
                                      <p:to x="100000" y="95000"/>
                                    </p:animScale>
                                    <p:animScale>
                                      <p:cBhvr>
                                        <p:cTn id="100" dur="166" decel="50000">
                                          <p:stCondLst>
                                            <p:cond delay="1834"/>
                                          </p:stCondLst>
                                        </p:cTn>
                                        <p:tgtEl>
                                          <p:spTgt spid="1341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36195" name="Content Placeholder 136194"/>
          <p:cNvSpPr>
            <a:spLocks noGrp="1"/>
          </p:cNvSpPr>
          <p:nvPr>
            <p:ph idx="1"/>
          </p:nvPr>
        </p:nvSpPr>
        <p:spPr>
          <a:xfrm>
            <a:off x="3460115" y="704850"/>
            <a:ext cx="8229600" cy="5440363"/>
          </a:xfrm>
        </p:spPr>
        <p:txBody>
          <a:bodyPr anchor="t" anchorCtr="0"/>
          <a:p>
            <a:pPr>
              <a:buNone/>
            </a:pPr>
            <a:r>
              <a:rPr lang="en-US" altLang="zh-CN" sz="3600" b="1" u="sng">
                <a:solidFill>
                  <a:schemeClr val="tx1"/>
                </a:solidFill>
                <a:latin typeface="Times New Roman" panose="02020603050405020304" pitchFamily="18" charset="0"/>
              </a:rPr>
              <a:t>Câu </a:t>
            </a:r>
            <a:r>
              <a:rPr lang="en-US" altLang="zh-CN" sz="3600" b="1">
                <a:solidFill>
                  <a:schemeClr val="tx1"/>
                </a:solidFill>
                <a:latin typeface="Times New Roman" panose="02020603050405020304" pitchFamily="18" charset="0"/>
              </a:rPr>
              <a:t>3:  Hai điện tích điểm trái dấu có cùng độ lớn 10</a:t>
            </a:r>
            <a:r>
              <a:rPr lang="en-US" altLang="zh-CN" sz="3600" b="1" baseline="30000">
                <a:solidFill>
                  <a:schemeClr val="tx1"/>
                </a:solidFill>
                <a:latin typeface="Times New Roman" panose="02020603050405020304" pitchFamily="18" charset="0"/>
              </a:rPr>
              <a:t>-4</a:t>
            </a:r>
            <a:r>
              <a:rPr lang="en-US" altLang="zh-CN" sz="3600" b="1">
                <a:solidFill>
                  <a:schemeClr val="tx1"/>
                </a:solidFill>
                <a:latin typeface="Times New Roman" panose="02020603050405020304" pitchFamily="18" charset="0"/>
              </a:rPr>
              <a:t>/3 C đặt cách nhau 1 m trong parafin có điện môi bằng 2 thì chúng</a:t>
            </a:r>
            <a:endParaRPr lang="en-US" altLang="zh-CN" sz="3600" b="1">
              <a:solidFill>
                <a:schemeClr val="tx1"/>
              </a:solidFill>
              <a:latin typeface="Times New Roman" panose="02020603050405020304" pitchFamily="18" charset="0"/>
            </a:endParaRPr>
          </a:p>
          <a:p>
            <a:pPr>
              <a:buNone/>
            </a:pPr>
            <a:r>
              <a:rPr lang="en-US" altLang="zh-CN" sz="3600" b="1">
                <a:solidFill>
                  <a:schemeClr val="tx1"/>
                </a:solidFill>
                <a:latin typeface="Times New Roman" panose="02020603050405020304" pitchFamily="18" charset="0"/>
              </a:rPr>
              <a:t>   A. hút nhau một lực 0,5 N.		                   B. hút  nhau một lực 5 N.</a:t>
            </a:r>
            <a:endParaRPr lang="en-US" altLang="zh-CN" sz="3600" b="1">
              <a:solidFill>
                <a:schemeClr val="tx1"/>
              </a:solidFill>
              <a:latin typeface="Times New Roman" panose="02020603050405020304" pitchFamily="18" charset="0"/>
            </a:endParaRPr>
          </a:p>
          <a:p>
            <a:pPr>
              <a:buNone/>
            </a:pPr>
            <a:r>
              <a:rPr lang="en-US" altLang="zh-CN" sz="3600" b="1">
                <a:solidFill>
                  <a:schemeClr val="tx1"/>
                </a:solidFill>
                <a:latin typeface="Times New Roman" panose="02020603050405020304" pitchFamily="18" charset="0"/>
              </a:rPr>
              <a:t>   C. đẩy nhau một lực 5N.	</a:t>
            </a:r>
            <a:endParaRPr lang="en-US" altLang="zh-CN" sz="3600" b="1">
              <a:solidFill>
                <a:schemeClr val="tx1"/>
              </a:solidFill>
              <a:latin typeface="Times New Roman" panose="02020603050405020304" pitchFamily="18" charset="0"/>
            </a:endParaRPr>
          </a:p>
          <a:p>
            <a:pPr>
              <a:buNone/>
            </a:pPr>
            <a:r>
              <a:rPr lang="en-US" altLang="zh-CN" sz="3600" b="1">
                <a:solidFill>
                  <a:schemeClr val="tx1"/>
                </a:solidFill>
                <a:latin typeface="Times New Roman" panose="02020603050405020304" pitchFamily="18" charset="0"/>
              </a:rPr>
              <a:t>   D. đẩy nhau một lực 0,5 N.</a:t>
            </a:r>
            <a:endParaRPr lang="en-US" altLang="zh-CN" sz="3600" b="1">
              <a:solidFill>
                <a:schemeClr val="tx1"/>
              </a:solidFill>
              <a:latin typeface="Times New Roman" panose="02020603050405020304" pitchFamily="18" charset="0"/>
            </a:endParaRPr>
          </a:p>
        </p:txBody>
      </p:sp>
      <p:sp>
        <p:nvSpPr>
          <p:cNvPr id="136196" name="Oval 136195"/>
          <p:cNvSpPr/>
          <p:nvPr/>
        </p:nvSpPr>
        <p:spPr>
          <a:xfrm>
            <a:off x="3764915" y="3581400"/>
            <a:ext cx="609600" cy="609600"/>
          </a:xfrm>
          <a:prstGeom prst="ellipse">
            <a:avLst/>
          </a:prstGeom>
          <a:noFill/>
          <a:ln w="57150" cap="flat" cmpd="sng">
            <a:solidFill>
              <a:srgbClr val="FF0000"/>
            </a:solidFill>
            <a:prstDash val="solid"/>
            <a:round/>
            <a:headEnd type="none" w="med" len="med"/>
            <a:tailEnd type="none" w="med" len="med"/>
          </a:ln>
        </p:spPr>
        <p:txBody>
          <a:bodyPr anchor="t" anchorCtr="0"/>
          <a:p>
            <a:endParaRPr lang="en-US" altLang="zh-CN" sz="2000"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6195">
                                            <p:txEl>
                                              <p:charRg st="0" end="9"/>
                                            </p:txEl>
                                          </p:spTgt>
                                        </p:tgtEl>
                                        <p:attrNameLst>
                                          <p:attrName>style.visibility</p:attrName>
                                        </p:attrNameLst>
                                      </p:cBhvr>
                                      <p:to>
                                        <p:strVal val="visible"/>
                                      </p:to>
                                    </p:set>
                                    <p:anim calcmode="discrete" valueType="clr">
                                      <p:cBhvr override="childStyle">
                                        <p:cTn id="7" dur="80"/>
                                        <p:tgtEl>
                                          <p:spTgt spid="136195">
                                            <p:txEl>
                                              <p:charRg st="0"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6195">
                                            <p:txEl>
                                              <p:charRg st="0" end="9"/>
                                            </p:txEl>
                                          </p:spTgt>
                                        </p:tgtEl>
                                        <p:attrNameLst>
                                          <p:attrName>fillcolor</p:attrName>
                                        </p:attrNameLst>
                                      </p:cBhvr>
                                      <p:tavLst>
                                        <p:tav tm="0">
                                          <p:val>
                                            <p:clrVal>
                                              <a:schemeClr val="accent2"/>
                                            </p:clrVal>
                                          </p:val>
                                        </p:tav>
                                        <p:tav tm="50000">
                                          <p:val>
                                            <p:clrVal>
                                              <a:schemeClr val="hlink"/>
                                            </p:clrVal>
                                          </p:val>
                                        </p:tav>
                                      </p:tavLst>
                                    </p:anim>
                                    <p:set>
                                      <p:cBhvr>
                                        <p:cTn id="9" dur="80"/>
                                        <p:tgtEl>
                                          <p:spTgt spid="136195">
                                            <p:txEl>
                                              <p:charRg st="0" end="9"/>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36196"/>
                                        </p:tgtEl>
                                        <p:attrNameLst>
                                          <p:attrName>style.visibility</p:attrName>
                                        </p:attrNameLst>
                                      </p:cBhvr>
                                      <p:to>
                                        <p:strVal val="visible"/>
                                      </p:to>
                                    </p:set>
                                    <p:animEffect transition="in" filter="wipe(down)">
                                      <p:cBhvr>
                                        <p:cTn id="14" dur="580">
                                          <p:stCondLst>
                                            <p:cond delay="0"/>
                                          </p:stCondLst>
                                        </p:cTn>
                                        <p:tgtEl>
                                          <p:spTgt spid="136196"/>
                                        </p:tgtEl>
                                      </p:cBhvr>
                                    </p:animEffect>
                                    <p:anim calcmode="lin" valueType="num">
                                      <p:cBhvr>
                                        <p:cTn id="15" dur="1822" tmFilter="0,0; 0.14,0.36; 0.43,0.73; 0.71,0.91; 1.0,1.0">
                                          <p:stCondLst>
                                            <p:cond delay="0"/>
                                          </p:stCondLst>
                                        </p:cTn>
                                        <p:tgtEl>
                                          <p:spTgt spid="13619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36196"/>
                                        </p:tgtEl>
                                        <p:attrNameLst>
                                          <p:attrName>ppt_y</p:attrName>
                                        </p:attrNameLst>
                                      </p:cBhvr>
                                      <p:tavLst>
                                        <p:tav tm="0" fmla="#ppt_y-sin(pi*$)/3">
                                          <p:val>
                                            <p:fltVal val="0.500000"/>
                                          </p:val>
                                        </p:tav>
                                        <p:tav tm="100000">
                                          <p:val>
                                            <p:fltVal val="1.000000"/>
                                          </p:val>
                                        </p:tav>
                                      </p:tavLst>
                                    </p:anim>
                                    <p:anim calcmode="lin" valueType="num">
                                      <p:cBhvr>
                                        <p:cTn id="17" dur="664" tmFilter="0, 0; 0.125,0.2665; 0.25,0.4; 0.375,0.465; 0.5,0.5;  0.625,0.535; 0.75,0.6; 0.875,0.7335; 1,1">
                                          <p:stCondLst>
                                            <p:cond delay="664"/>
                                          </p:stCondLst>
                                        </p:cTn>
                                        <p:tgtEl>
                                          <p:spTgt spid="136196"/>
                                        </p:tgtEl>
                                        <p:attrNameLst>
                                          <p:attrName>ppt_y</p:attrName>
                                        </p:attrNameLst>
                                      </p:cBhvr>
                                      <p:tavLst>
                                        <p:tav tm="0" fmla="#ppt_y-sin(pi*$)/9">
                                          <p:val>
                                            <p:fltVal val="0.000000"/>
                                          </p:val>
                                        </p:tav>
                                        <p:tav tm="100000">
                                          <p:val>
                                            <p:fltVal val="1.000000"/>
                                          </p:val>
                                        </p:tav>
                                      </p:tavLst>
                                    </p:anim>
                                    <p:anim calcmode="lin" valueType="num">
                                      <p:cBhvr>
                                        <p:cTn id="18" dur="332" tmFilter="0, 0; 0.125,0.2665; 0.25,0.4; 0.375,0.465; 0.5,0.5;  0.625,0.535; 0.75,0.6; 0.875,0.7335; 1,1">
                                          <p:stCondLst>
                                            <p:cond delay="1324"/>
                                          </p:stCondLst>
                                        </p:cTn>
                                        <p:tgtEl>
                                          <p:spTgt spid="136196"/>
                                        </p:tgtEl>
                                        <p:attrNameLst>
                                          <p:attrName>ppt_y</p:attrName>
                                        </p:attrNameLst>
                                      </p:cBhvr>
                                      <p:tavLst>
                                        <p:tav tm="0" fmla="#ppt_y-sin(pi*$)/27">
                                          <p:val>
                                            <p:fltVal val="0.000000"/>
                                          </p:val>
                                        </p:tav>
                                        <p:tav tm="100000">
                                          <p:val>
                                            <p:fltVal val="1.000000"/>
                                          </p:val>
                                        </p:tav>
                                      </p:tavLst>
                                    </p:anim>
                                    <p:anim calcmode="lin" valueType="num">
                                      <p:cBhvr>
                                        <p:cTn id="19" dur="164" tmFilter="0, 0; 0.125,0.2665; 0.25,0.4; 0.375,0.465; 0.5,0.5;  0.625,0.535; 0.75,0.6; 0.875,0.7335; 1,1">
                                          <p:stCondLst>
                                            <p:cond delay="1656"/>
                                          </p:stCondLst>
                                        </p:cTn>
                                        <p:tgtEl>
                                          <p:spTgt spid="136196"/>
                                        </p:tgtEl>
                                        <p:attrNameLst>
                                          <p:attrName>ppt_y</p:attrName>
                                        </p:attrNameLst>
                                      </p:cBhvr>
                                      <p:tavLst>
                                        <p:tav tm="0" fmla="#ppt_y-sin(pi*$)/81">
                                          <p:val>
                                            <p:fltVal val="0.000000"/>
                                          </p:val>
                                        </p:tav>
                                        <p:tav tm="100000">
                                          <p:val>
                                            <p:fltVal val="1.000000"/>
                                          </p:val>
                                        </p:tav>
                                      </p:tavLst>
                                    </p:anim>
                                    <p:animScale>
                                      <p:cBhvr>
                                        <p:cTn id="20" dur="26">
                                          <p:stCondLst>
                                            <p:cond delay="650"/>
                                          </p:stCondLst>
                                        </p:cTn>
                                        <p:tgtEl>
                                          <p:spTgt spid="136196"/>
                                        </p:tgtEl>
                                      </p:cBhvr>
                                      <p:to x="100000" y="60000"/>
                                    </p:animScale>
                                    <p:animScale>
                                      <p:cBhvr>
                                        <p:cTn id="21" dur="166" decel="50000">
                                          <p:stCondLst>
                                            <p:cond delay="676"/>
                                          </p:stCondLst>
                                        </p:cTn>
                                        <p:tgtEl>
                                          <p:spTgt spid="136196"/>
                                        </p:tgtEl>
                                      </p:cBhvr>
                                      <p:to x="100000" y="100000"/>
                                    </p:animScale>
                                    <p:animScale>
                                      <p:cBhvr>
                                        <p:cTn id="22" dur="26">
                                          <p:stCondLst>
                                            <p:cond delay="1312"/>
                                          </p:stCondLst>
                                        </p:cTn>
                                        <p:tgtEl>
                                          <p:spTgt spid="136196"/>
                                        </p:tgtEl>
                                      </p:cBhvr>
                                      <p:to x="100000" y="80000"/>
                                    </p:animScale>
                                    <p:animScale>
                                      <p:cBhvr>
                                        <p:cTn id="23" dur="166" decel="50000">
                                          <p:stCondLst>
                                            <p:cond delay="1338"/>
                                          </p:stCondLst>
                                        </p:cTn>
                                        <p:tgtEl>
                                          <p:spTgt spid="136196"/>
                                        </p:tgtEl>
                                      </p:cBhvr>
                                      <p:to x="100000" y="100000"/>
                                    </p:animScale>
                                    <p:animScale>
                                      <p:cBhvr>
                                        <p:cTn id="24" dur="26">
                                          <p:stCondLst>
                                            <p:cond delay="1642"/>
                                          </p:stCondLst>
                                        </p:cTn>
                                        <p:tgtEl>
                                          <p:spTgt spid="136196"/>
                                        </p:tgtEl>
                                      </p:cBhvr>
                                      <p:to x="100000" y="90000"/>
                                    </p:animScale>
                                    <p:animScale>
                                      <p:cBhvr>
                                        <p:cTn id="25" dur="166" decel="50000">
                                          <p:stCondLst>
                                            <p:cond delay="1668"/>
                                          </p:stCondLst>
                                        </p:cTn>
                                        <p:tgtEl>
                                          <p:spTgt spid="136196"/>
                                        </p:tgtEl>
                                      </p:cBhvr>
                                      <p:to x="100000" y="100000"/>
                                    </p:animScale>
                                    <p:animScale>
                                      <p:cBhvr>
                                        <p:cTn id="26" dur="26">
                                          <p:stCondLst>
                                            <p:cond delay="1808"/>
                                          </p:stCondLst>
                                        </p:cTn>
                                        <p:tgtEl>
                                          <p:spTgt spid="136196"/>
                                        </p:tgtEl>
                                      </p:cBhvr>
                                      <p:to x="100000" y="95000"/>
                                    </p:animScale>
                                    <p:animScale>
                                      <p:cBhvr>
                                        <p:cTn id="27" dur="166" decel="50000">
                                          <p:stCondLst>
                                            <p:cond delay="1834"/>
                                          </p:stCondLst>
                                        </p:cTn>
                                        <p:tgtEl>
                                          <p:spTgt spid="1361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Text Box 99"/>
          <p:cNvSpPr txBox="1"/>
          <p:nvPr/>
        </p:nvSpPr>
        <p:spPr>
          <a:xfrm>
            <a:off x="3494405" y="762000"/>
            <a:ext cx="8576945" cy="4831080"/>
          </a:xfrm>
          <a:prstGeom prst="rect">
            <a:avLst/>
          </a:prstGeom>
          <a:noFill/>
          <a:ln w="9525">
            <a:noFill/>
          </a:ln>
        </p:spPr>
        <p:txBody>
          <a:bodyPr wrap="square">
            <a:spAutoFit/>
          </a:bodyPr>
          <a:p>
            <a:r>
              <a:rPr lang="en-US" sz="4400" b="1" u="sng">
                <a:solidFill>
                  <a:schemeClr val="tx1"/>
                </a:solidFill>
                <a:latin typeface="Times New Roman" panose="02020603050405020304" pitchFamily="18" charset="0"/>
                <a:cs typeface="Calibri" panose="020F0502020204030204" charset="0"/>
              </a:rPr>
              <a:t>Câu 4</a:t>
            </a:r>
            <a:r>
              <a:rPr lang="en-US" sz="4400" b="1">
                <a:solidFill>
                  <a:schemeClr val="tx1"/>
                </a:solidFill>
                <a:latin typeface="Times New Roman" panose="02020603050405020304" pitchFamily="18" charset="0"/>
                <a:cs typeface="Calibri" panose="020F0502020204030204" charset="0"/>
              </a:rPr>
              <a:t>: Có hai điện tích điểm q</a:t>
            </a:r>
            <a:r>
              <a:rPr lang="en-US" sz="4400" b="1" baseline="-25000">
                <a:solidFill>
                  <a:schemeClr val="tx1"/>
                </a:solidFill>
                <a:latin typeface="Times New Roman" panose="02020603050405020304" pitchFamily="18" charset="0"/>
                <a:cs typeface="Calibri" panose="020F0502020204030204" charset="0"/>
              </a:rPr>
              <a:t>1</a:t>
            </a:r>
            <a:r>
              <a:rPr lang="en-US" sz="4400" b="1">
                <a:solidFill>
                  <a:schemeClr val="tx1"/>
                </a:solidFill>
                <a:latin typeface="Times New Roman" panose="02020603050405020304" pitchFamily="18" charset="0"/>
                <a:cs typeface="Calibri" panose="020F0502020204030204" charset="0"/>
              </a:rPr>
              <a:t> và q</a:t>
            </a:r>
            <a:r>
              <a:rPr lang="en-US" sz="4400" b="1" baseline="-25000">
                <a:solidFill>
                  <a:schemeClr val="tx1"/>
                </a:solidFill>
                <a:latin typeface="Times New Roman" panose="02020603050405020304" pitchFamily="18" charset="0"/>
                <a:cs typeface="Calibri" panose="020F0502020204030204" charset="0"/>
              </a:rPr>
              <a:t>2</a:t>
            </a:r>
            <a:r>
              <a:rPr lang="en-US" sz="4400" b="1">
                <a:solidFill>
                  <a:schemeClr val="tx1"/>
                </a:solidFill>
                <a:latin typeface="Times New Roman" panose="02020603050405020304" pitchFamily="18" charset="0"/>
                <a:cs typeface="Calibri" panose="020F0502020204030204" charset="0"/>
              </a:rPr>
              <a:t>, chúng đẩy nhau. Khẳng định nào sau đây là đúng?A. q</a:t>
            </a:r>
            <a:r>
              <a:rPr lang="en-US" sz="4400" b="1" baseline="-25000">
                <a:solidFill>
                  <a:schemeClr val="tx1"/>
                </a:solidFill>
                <a:latin typeface="Times New Roman" panose="02020603050405020304" pitchFamily="18" charset="0"/>
                <a:cs typeface="Calibri" panose="020F0502020204030204" charset="0"/>
              </a:rPr>
              <a:t>1</a:t>
            </a:r>
            <a:r>
              <a:rPr lang="en-US" sz="4400" b="1">
                <a:solidFill>
                  <a:schemeClr val="tx1"/>
                </a:solidFill>
                <a:latin typeface="Times New Roman" panose="02020603050405020304" pitchFamily="18" charset="0"/>
                <a:cs typeface="Calibri" panose="020F0502020204030204" charset="0"/>
              </a:rPr>
              <a:t>&gt; 0 và q</a:t>
            </a:r>
            <a:r>
              <a:rPr lang="en-US" sz="4400" b="1" baseline="-25000">
                <a:solidFill>
                  <a:schemeClr val="tx1"/>
                </a:solidFill>
                <a:latin typeface="Times New Roman" panose="02020603050405020304" pitchFamily="18" charset="0"/>
                <a:cs typeface="Calibri" panose="020F0502020204030204" charset="0"/>
              </a:rPr>
              <a:t>2</a:t>
            </a:r>
            <a:r>
              <a:rPr lang="en-US" sz="4400" b="1">
                <a:solidFill>
                  <a:schemeClr val="tx1"/>
                </a:solidFill>
                <a:latin typeface="Times New Roman" panose="02020603050405020304" pitchFamily="18" charset="0"/>
                <a:cs typeface="Calibri" panose="020F0502020204030204" charset="0"/>
              </a:rPr>
              <a:t> &lt; 0.	</a:t>
            </a:r>
            <a:endParaRPr lang="en-US" sz="4400" b="1">
              <a:solidFill>
                <a:schemeClr val="tx1"/>
              </a:solidFill>
              <a:latin typeface="Times New Roman" panose="02020603050405020304" pitchFamily="18" charset="0"/>
              <a:cs typeface="Calibri" panose="020F0502020204030204" charset="0"/>
            </a:endParaRPr>
          </a:p>
          <a:p>
            <a:r>
              <a:rPr lang="en-US" sz="4400" b="1">
                <a:solidFill>
                  <a:schemeClr val="tx1"/>
                </a:solidFill>
                <a:latin typeface="Times New Roman" panose="02020603050405020304" pitchFamily="18" charset="0"/>
                <a:cs typeface="Calibri" panose="020F0502020204030204" charset="0"/>
              </a:rPr>
              <a:t>B. q</a:t>
            </a:r>
            <a:r>
              <a:rPr lang="en-US" sz="4400" b="1" baseline="-25000">
                <a:solidFill>
                  <a:schemeClr val="tx1"/>
                </a:solidFill>
                <a:latin typeface="Times New Roman" panose="02020603050405020304" pitchFamily="18" charset="0"/>
                <a:cs typeface="Calibri" panose="020F0502020204030204" charset="0"/>
              </a:rPr>
              <a:t>1</a:t>
            </a:r>
            <a:r>
              <a:rPr lang="en-US" sz="4400" b="1">
                <a:solidFill>
                  <a:schemeClr val="tx1"/>
                </a:solidFill>
                <a:latin typeface="Times New Roman" panose="02020603050405020304" pitchFamily="18" charset="0"/>
                <a:cs typeface="Calibri" panose="020F0502020204030204" charset="0"/>
              </a:rPr>
              <a:t>&lt; 0 và q</a:t>
            </a:r>
            <a:r>
              <a:rPr lang="en-US" sz="4400" b="1" baseline="-25000">
                <a:solidFill>
                  <a:schemeClr val="tx1"/>
                </a:solidFill>
                <a:latin typeface="Times New Roman" panose="02020603050405020304" pitchFamily="18" charset="0"/>
                <a:cs typeface="Calibri" panose="020F0502020204030204" charset="0"/>
              </a:rPr>
              <a:t>2</a:t>
            </a:r>
            <a:r>
              <a:rPr lang="en-US" sz="4400" b="1">
                <a:solidFill>
                  <a:schemeClr val="tx1"/>
                </a:solidFill>
                <a:latin typeface="Times New Roman" panose="02020603050405020304" pitchFamily="18" charset="0"/>
                <a:cs typeface="Calibri" panose="020F0502020204030204" charset="0"/>
              </a:rPr>
              <a:t> &gt; 0.		</a:t>
            </a:r>
            <a:endParaRPr lang="en-US" sz="4400" b="1">
              <a:solidFill>
                <a:schemeClr val="tx1"/>
              </a:solidFill>
              <a:latin typeface="Times New Roman" panose="02020603050405020304" pitchFamily="18" charset="0"/>
              <a:cs typeface="Calibri" panose="020F0502020204030204" charset="0"/>
            </a:endParaRPr>
          </a:p>
          <a:p>
            <a:r>
              <a:rPr lang="en-US" sz="4400" b="1">
                <a:solidFill>
                  <a:schemeClr val="tx1"/>
                </a:solidFill>
                <a:latin typeface="Times New Roman" panose="02020603050405020304" pitchFamily="18" charset="0"/>
                <a:cs typeface="Calibri" panose="020F0502020204030204" charset="0"/>
              </a:rPr>
              <a:t>C. q</a:t>
            </a:r>
            <a:r>
              <a:rPr lang="en-US" sz="4400" b="1" baseline="-25000">
                <a:solidFill>
                  <a:schemeClr val="tx1"/>
                </a:solidFill>
                <a:latin typeface="Times New Roman" panose="02020603050405020304" pitchFamily="18" charset="0"/>
                <a:cs typeface="Calibri" panose="020F0502020204030204" charset="0"/>
              </a:rPr>
              <a:t>1</a:t>
            </a:r>
            <a:r>
              <a:rPr lang="en-US" sz="4400" b="1">
                <a:solidFill>
                  <a:schemeClr val="tx1"/>
                </a:solidFill>
                <a:latin typeface="Times New Roman" panose="02020603050405020304" pitchFamily="18" charset="0"/>
                <a:cs typeface="Calibri" panose="020F0502020204030204" charset="0"/>
              </a:rPr>
              <a:t>.q</a:t>
            </a:r>
            <a:r>
              <a:rPr lang="en-US" sz="4400" b="1" baseline="-25000">
                <a:solidFill>
                  <a:schemeClr val="tx1"/>
                </a:solidFill>
                <a:latin typeface="Times New Roman" panose="02020603050405020304" pitchFamily="18" charset="0"/>
                <a:cs typeface="Calibri" panose="020F0502020204030204" charset="0"/>
              </a:rPr>
              <a:t>2</a:t>
            </a:r>
            <a:r>
              <a:rPr lang="en-US" sz="4400" b="1">
                <a:solidFill>
                  <a:schemeClr val="tx1"/>
                </a:solidFill>
                <a:latin typeface="Times New Roman" panose="02020603050405020304" pitchFamily="18" charset="0"/>
                <a:cs typeface="Calibri" panose="020F0502020204030204" charset="0"/>
              </a:rPr>
              <a:t> &gt; 0.		</a:t>
            </a:r>
            <a:endParaRPr lang="en-US" sz="4400" b="1">
              <a:solidFill>
                <a:schemeClr val="tx1"/>
              </a:solidFill>
              <a:latin typeface="Times New Roman" panose="02020603050405020304" pitchFamily="18" charset="0"/>
              <a:cs typeface="Calibri" panose="020F0502020204030204" charset="0"/>
            </a:endParaRPr>
          </a:p>
          <a:p>
            <a:r>
              <a:rPr lang="en-US" sz="4400" b="1">
                <a:solidFill>
                  <a:schemeClr val="tx1"/>
                </a:solidFill>
                <a:latin typeface="Times New Roman" panose="02020603050405020304" pitchFamily="18" charset="0"/>
                <a:cs typeface="Calibri" panose="020F0502020204030204" charset="0"/>
              </a:rPr>
              <a:t>D. q</a:t>
            </a:r>
            <a:r>
              <a:rPr lang="en-US" sz="4400" b="1" baseline="-25000">
                <a:solidFill>
                  <a:schemeClr val="tx1"/>
                </a:solidFill>
                <a:latin typeface="Times New Roman" panose="02020603050405020304" pitchFamily="18" charset="0"/>
                <a:cs typeface="Calibri" panose="020F0502020204030204" charset="0"/>
              </a:rPr>
              <a:t>1</a:t>
            </a:r>
            <a:r>
              <a:rPr lang="en-US" sz="4400" b="1">
                <a:solidFill>
                  <a:schemeClr val="tx1"/>
                </a:solidFill>
                <a:latin typeface="Times New Roman" panose="02020603050405020304" pitchFamily="18" charset="0"/>
                <a:cs typeface="Calibri" panose="020F0502020204030204" charset="0"/>
              </a:rPr>
              <a:t>.q</a:t>
            </a:r>
            <a:r>
              <a:rPr lang="en-US" sz="4400" b="1" baseline="-25000">
                <a:solidFill>
                  <a:schemeClr val="tx1"/>
                </a:solidFill>
                <a:latin typeface="Times New Roman" panose="02020603050405020304" pitchFamily="18" charset="0"/>
                <a:cs typeface="Calibri" panose="020F0502020204030204" charset="0"/>
              </a:rPr>
              <a:t>2</a:t>
            </a:r>
            <a:r>
              <a:rPr lang="en-US" sz="4400" b="1">
                <a:solidFill>
                  <a:schemeClr val="tx1"/>
                </a:solidFill>
                <a:latin typeface="Times New Roman" panose="02020603050405020304" pitchFamily="18" charset="0"/>
                <a:cs typeface="Calibri" panose="020F0502020204030204" charset="0"/>
              </a:rPr>
              <a:t> &lt; 0.</a:t>
            </a:r>
            <a:endParaRPr lang="en-US" sz="4400" b="1">
              <a:solidFill>
                <a:schemeClr val="tx1"/>
              </a:solidFill>
              <a:latin typeface="Times New Roman" panose="02020603050405020304" pitchFamily="18" charset="0"/>
              <a:cs typeface="Calibri" panose="020F0502020204030204" charset="0"/>
            </a:endParaRPr>
          </a:p>
        </p:txBody>
      </p:sp>
      <p:sp>
        <p:nvSpPr>
          <p:cNvPr id="5" name="Oval 4"/>
          <p:cNvSpPr/>
          <p:nvPr/>
        </p:nvSpPr>
        <p:spPr>
          <a:xfrm>
            <a:off x="3418205" y="3514725"/>
            <a:ext cx="754380" cy="60960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18434" name="Content Placeholder 3"/>
          <p:cNvPicPr>
            <a:picLocks noGrp="1" noChangeAspect="1"/>
          </p:cNvPicPr>
          <p:nvPr>
            <p:ph idx="4294967295"/>
          </p:nvPr>
        </p:nvPicPr>
        <p:blipFill>
          <a:blip r:embed="rId1"/>
          <a:stretch>
            <a:fillRect/>
          </a:stretch>
        </p:blipFill>
        <p:spPr>
          <a:xfrm>
            <a:off x="1527175" y="2514600"/>
            <a:ext cx="9144000" cy="3486150"/>
          </a:xfrm>
        </p:spPr>
      </p:pic>
      <p:sp>
        <p:nvSpPr>
          <p:cNvPr id="2" name="Title 1"/>
          <p:cNvSpPr>
            <a:spLocks noGrp="1"/>
          </p:cNvSpPr>
          <p:nvPr>
            <p:ph type="title" idx="4294967295"/>
          </p:nvPr>
        </p:nvSpPr>
        <p:spPr>
          <a:xfrm>
            <a:off x="2516503" y="1028700"/>
            <a:ext cx="7163435" cy="1835785"/>
          </a:xfrm>
          <a:effectLst>
            <a:glow rad="63500">
              <a:schemeClr val="accent3">
                <a:satMod val="175000"/>
                <a:alpha val="40000"/>
              </a:schemeClr>
            </a:glow>
            <a:outerShdw blurRad="44450" dist="27940" dir="5400000" algn="ctr">
              <a:srgbClr val="000000">
                <a:alpha val="32000"/>
              </a:srgbClr>
            </a:outerShdw>
          </a:effectLst>
          <a:sp3d>
            <a:bevelT w="190500" h="38100"/>
          </a:sp3d>
        </p:spPr>
        <p:txBody>
          <a:bodyPr rtlCol="0">
            <a:noAutofit/>
            <a:scene3d>
              <a:camera prst="orthographicFront"/>
              <a:lightRig rig="soft" dir="t"/>
            </a:scene3d>
            <a:sp3d prstMaterial="softEdge">
              <a:bevelT w="25400" h="25400"/>
            </a:sp3d>
          </a:bodyPr>
          <a:lstStyle/>
          <a:p>
            <a:pPr algn="ctr" fontAlgn="base">
              <a:defRPr/>
            </a:pPr>
            <a:br>
              <a:rPr lang="en-US" sz="5400"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rPr>
            </a:br>
            <a:r>
              <a:rPr lang="en-US" sz="5400" b="1" strike="noStrike" spc="50" noProof="1"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Cảm</a:t>
            </a:r>
            <a:r>
              <a:rPr lang="en-US" sz="5400" b="1" strike="noStrike" spc="50" noProof="1"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 </a:t>
            </a:r>
            <a:r>
              <a:rPr lang="en-US" sz="5400" b="1" strike="noStrike" spc="50" noProof="1"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ơn</a:t>
            </a:r>
            <a:r>
              <a:rPr lang="en-US" sz="5400" b="1" strike="noStrike" spc="50" noProof="1"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 </a:t>
            </a:r>
            <a:r>
              <a:rPr lang="en-US" sz="5400" b="1" strike="noStrike" spc="50" noProof="1"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các</a:t>
            </a:r>
            <a:r>
              <a:rPr lang="en-US" sz="5400" b="1" strike="noStrike" spc="50" noProof="1"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 </a:t>
            </a:r>
            <a:r>
              <a:rPr lang="en-US" sz="5400" b="1" strike="noStrike" spc="50" noProof="1"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bạn</a:t>
            </a:r>
            <a:r>
              <a:rPr lang="en-US" sz="5400" b="1" strike="noStrike" spc="50" noProof="1"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 </a:t>
            </a:r>
            <a:br>
              <a:rPr lang="en-US" sz="5400" b="1" spc="50"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br>
            <a:r>
              <a:rPr lang="en-US" sz="5400" b="1" strike="noStrike" spc="50" noProof="1"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đã</a:t>
            </a:r>
            <a:r>
              <a:rPr lang="en-US" sz="5400" b="1" strike="noStrike" spc="50" noProof="1"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 </a:t>
            </a:r>
            <a:r>
              <a:rPr lang="en-US" sz="5400" b="1" strike="noStrike" spc="50" noProof="1"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chú</a:t>
            </a:r>
            <a:r>
              <a:rPr lang="en-US" sz="5400" b="1" strike="noStrike" spc="50" noProof="1"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 ý </a:t>
            </a:r>
            <a:r>
              <a:rPr lang="en-US" sz="5400" b="1" strike="noStrike" spc="50" noProof="1" dirty="0" err="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lắng</a:t>
            </a:r>
            <a:r>
              <a:rPr lang="en-US" sz="5400" b="1" strike="noStrike" spc="50" noProof="1"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 </a:t>
            </a:r>
            <a:r>
              <a:rPr lang="en-US" sz="5400" b="1" strike="noStrike" spc="50" noProof="1">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MV Boli" panose="02000500030200090000" pitchFamily="2" charset="0"/>
                <a:cs typeface="MV Boli" panose="02000500030200090000" pitchFamily="2" charset="0"/>
              </a:rPr>
              <a:t>nghe</a:t>
            </a:r>
            <a:br>
              <a:rPr lang="en-US" sz="5400"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MV Boli" panose="02000500030200090000" pitchFamily="2" charset="0"/>
                <a:cs typeface="MV Boli" panose="02000500030200090000" pitchFamily="2" charset="0"/>
              </a:rPr>
            </a:br>
            <a:endParaRPr lang="en-US" sz="5400" b="1" strike="noStrike" spc="50" noProof="1"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MV Boli" panose="02000500030200090000" pitchFamily="2" charset="0"/>
              <a:cs typeface="MV Boli" panose="02000500030200090000" pitchFamily="2" charset="0"/>
            </a:endParaRPr>
          </a:p>
        </p:txBody>
      </p:sp>
      <p:sp>
        <p:nvSpPr>
          <p:cNvPr id="3" name="Slide Number Placeholder 2"/>
          <p:cNvSpPr>
            <a:spLocks noGrp="1"/>
          </p:cNvSpPr>
          <p:nvPr>
            <p:ph type="sldNum" sz="quarter" idx="12"/>
          </p:nvPr>
        </p:nvSpPr>
        <p:spPr/>
        <p:txBody>
          <a:bodyPr/>
          <a:lstStyle/>
          <a:p>
            <a:pPr marL="0" marR="0" indent="0" algn="r" defTabSz="914400" rtl="0" eaLnBrk="1" fontAlgn="base" latinLnBrk="0" hangingPunct="1">
              <a:lnSpc>
                <a:spcPct val="100000"/>
              </a:lnSpc>
              <a:spcBef>
                <a:spcPct val="0"/>
              </a:spcBef>
              <a:spcAft>
                <a:spcPct val="0"/>
              </a:spcAft>
              <a:buClrTx/>
              <a:buSzTx/>
              <a:buFontTx/>
              <a:buNone/>
            </a:pPr>
            <a:fld id="{500400B5-7E16-4B36-BE80-D3DAE2BBAB51}" type="slidenum">
              <a:rPr kumimoji="0" lang="en-US" sz="1050" b="0" i="0" u="none" strike="noStrike" kern="1200" cap="none" spc="0" normalizeH="0" baseline="0" noProof="1" smtClean="0">
                <a:solidFill>
                  <a:schemeClr val="tx1"/>
                </a:solidFill>
                <a:latin typeface="Arial" panose="020B0604020202020204" pitchFamily="34" charset="0"/>
                <a:ea typeface="+mn-ea"/>
                <a:cs typeface="+mn-cs"/>
              </a:rPr>
            </a:fld>
            <a:endParaRPr kumimoji="0" lang="en-US" sz="1050" b="0" i="0" u="none" strike="noStrike" kern="1200" cap="none" spc="0" normalizeH="0" baseline="0" noProof="1">
              <a:solidFill>
                <a:schemeClr val="tx1"/>
              </a:solidFill>
              <a:latin typeface="Arial" panose="020B0604020202020204" pitchFamily="34"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itle 1"/>
          <p:cNvSpPr>
            <a:spLocks noGrp="1"/>
          </p:cNvSpPr>
          <p:nvPr>
            <p:ph type="title"/>
          </p:nvPr>
        </p:nvSpPr>
        <p:spPr>
          <a:xfrm>
            <a:off x="1717675" y="-123825"/>
            <a:ext cx="8756650" cy="1143000"/>
          </a:xfrm>
        </p:spPr>
        <p:txBody>
          <a:bodyPr anchor="ctr" anchorCtr="0"/>
          <a:p>
            <a:r>
              <a:rPr lang="en-US" altLang="zh-CN" sz="3600" b="1">
                <a:solidFill>
                  <a:srgbClr val="FFFF00"/>
                </a:solidFill>
                <a:latin typeface="Times New Roman" panose="02020603050405020304" pitchFamily="18" charset="0"/>
              </a:rPr>
              <a:t>THÍ NGHIỆM VỀ SỰ NHIỄM ĐIỆN</a:t>
            </a:r>
            <a:endParaRPr lang="en-US" altLang="zh-CN" sz="3600" b="1">
              <a:solidFill>
                <a:srgbClr val="FFFF00"/>
              </a:solidFill>
              <a:latin typeface="Times New Roman" panose="02020603050405020304" pitchFamily="18" charset="0"/>
            </a:endParaRPr>
          </a:p>
        </p:txBody>
      </p:sp>
      <p:pic>
        <p:nvPicPr>
          <p:cNvPr id="4" name="Thí nghiệm về sự nhiễm điện của vật">
            <a:hlinkClick r:id="" action="ppaction://media"/>
          </p:cNvPr>
          <p:cNvPicPr>
            <a:picLocks noGrp="1"/>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851535" y="876300"/>
            <a:ext cx="10267315" cy="5974080"/>
          </a:xfr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4" name="Text Box 2051"/>
          <p:cNvSpPr txBox="1"/>
          <p:nvPr/>
        </p:nvSpPr>
        <p:spPr>
          <a:xfrm>
            <a:off x="1600200" y="28575"/>
            <a:ext cx="8991600" cy="1476375"/>
          </a:xfrm>
          <a:prstGeom prst="rect">
            <a:avLst/>
          </a:prstGeom>
          <a:noFill/>
          <a:ln w="9525">
            <a:noFill/>
          </a:ln>
        </p:spPr>
        <p:txBody>
          <a:bodyPr anchor="t" anchorCtr="0">
            <a:spAutoFit/>
          </a:bodyPr>
          <a:p>
            <a:pPr algn="ctr" eaLnBrk="0" hangingPunct="0">
              <a:spcBef>
                <a:spcPct val="50000"/>
              </a:spcBef>
            </a:pPr>
            <a:r>
              <a:rPr lang="en-US" altLang="zh-CN" sz="3600" b="1" u="sng">
                <a:solidFill>
                  <a:srgbClr val="FF0000"/>
                </a:solidFill>
                <a:latin typeface="Times New Roman" panose="02020603050405020304" pitchFamily="18" charset="0"/>
              </a:rPr>
              <a:t>CHƯƠNG 1</a:t>
            </a:r>
            <a:r>
              <a:rPr lang="en-US" altLang="zh-CN" sz="3600" b="1">
                <a:solidFill>
                  <a:srgbClr val="FF0000"/>
                </a:solidFill>
                <a:latin typeface="Times New Roman" panose="02020603050405020304" pitchFamily="18" charset="0"/>
              </a:rPr>
              <a:t>: ĐIỆN TÍCH. ĐIỆN TRƯỜNG</a:t>
            </a:r>
            <a:endParaRPr lang="en-US" altLang="zh-CN" sz="3600" b="1">
              <a:solidFill>
                <a:srgbClr val="FF0000"/>
              </a:solidFill>
              <a:latin typeface="Times New Roman" panose="02020603050405020304" pitchFamily="18" charset="0"/>
            </a:endParaRPr>
          </a:p>
          <a:p>
            <a:pPr algn="ctr" eaLnBrk="0" hangingPunct="0">
              <a:spcBef>
                <a:spcPct val="50000"/>
              </a:spcBef>
            </a:pPr>
            <a:r>
              <a:rPr lang="en-US" altLang="zh-CN" sz="3600" b="1" u="sng">
                <a:solidFill>
                  <a:srgbClr val="FF0000"/>
                </a:solidFill>
                <a:latin typeface="Times New Roman" panose="02020603050405020304" pitchFamily="18" charset="0"/>
              </a:rPr>
              <a:t>Bài 1</a:t>
            </a:r>
            <a:r>
              <a:rPr lang="en-US" altLang="zh-CN" sz="3600" b="1">
                <a:solidFill>
                  <a:srgbClr val="FF0000"/>
                </a:solidFill>
                <a:latin typeface="Times New Roman" panose="02020603050405020304" pitchFamily="18" charset="0"/>
              </a:rPr>
              <a:t>: Điện tích. Định Luật Cu-lông</a:t>
            </a:r>
            <a:endParaRPr lang="en-US" altLang="zh-CN" sz="3600" b="1">
              <a:solidFill>
                <a:srgbClr val="FF0000"/>
              </a:solidFill>
              <a:latin typeface="Times New Roman" panose="02020603050405020304" pitchFamily="18" charset="0"/>
            </a:endParaRPr>
          </a:p>
        </p:txBody>
      </p:sp>
      <p:sp>
        <p:nvSpPr>
          <p:cNvPr id="2057" name="Text Placeholder 2056"/>
          <p:cNvSpPr>
            <a:spLocks noGrp="1"/>
          </p:cNvSpPr>
          <p:nvPr>
            <p:ph idx="1"/>
          </p:nvPr>
        </p:nvSpPr>
        <p:spPr>
          <a:xfrm>
            <a:off x="1612900" y="1905000"/>
            <a:ext cx="9055100" cy="5029200"/>
          </a:xfrm>
        </p:spPr>
        <p:txBody>
          <a:bodyPr/>
          <a:p>
            <a:pPr marL="609600" marR="0" indent="-609600" algn="l" defTabSz="914400" rtl="0" eaLnBrk="1" fontAlgn="base" latinLnBrk="0" hangingPunct="1">
              <a:lnSpc>
                <a:spcPct val="100000"/>
              </a:lnSpc>
              <a:spcBef>
                <a:spcPct val="20000"/>
              </a:spcBef>
              <a:spcAft>
                <a:spcPct val="0"/>
              </a:spcAft>
              <a:buClrTx/>
              <a:buSzTx/>
              <a:buFontTx/>
              <a:buNone/>
            </a:pPr>
            <a:r>
              <a:rPr kumimoji="0" sz="3600" b="1" i="0" u="none"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I</a:t>
            </a:r>
            <a:r>
              <a:rPr kumimoji="0" lang="en-US" sz="3600" b="1" i="0" u="none"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n-ea"/>
                <a:cs typeface="Times New Roman" panose="02020603050405020304" pitchFamily="18" charset="0"/>
              </a:rPr>
              <a:t> </a:t>
            </a:r>
            <a:r>
              <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Sự nhiễm điện của các vật. Điện tích. </a:t>
            </a:r>
            <a:endPar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endParaRPr>
          </a:p>
          <a:p>
            <a:pPr marL="609600" marR="0" indent="-609600" algn="l" defTabSz="914400" rtl="0" eaLnBrk="1" fontAlgn="base" latinLnBrk="0" hangingPunct="1">
              <a:lnSpc>
                <a:spcPct val="100000"/>
              </a:lnSpc>
              <a:spcBef>
                <a:spcPct val="20000"/>
              </a:spcBef>
              <a:spcAft>
                <a:spcPct val="0"/>
              </a:spcAft>
              <a:buClrTx/>
              <a:buSzTx/>
              <a:buFontTx/>
              <a:buNone/>
            </a:pPr>
            <a:r>
              <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 </a:t>
            </a:r>
            <a:r>
              <a:rPr kumimoji="0" lang="en-US"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  </a:t>
            </a:r>
            <a:r>
              <a:rPr kumimoji="0"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Tương tác điện</a:t>
            </a:r>
            <a:r>
              <a:rPr kumimoji="0" lang="en-US" sz="3600" b="1" i="0"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rPr>
              <a:t>.</a:t>
            </a:r>
            <a:endParaRPr kumimoji="0" sz="3600" b="1" i="0" strike="noStrike" kern="1200" cap="none" spc="0" normalizeH="0" baseline="0" noProof="1">
              <a:solidFill>
                <a:srgbClr val="401BC0"/>
              </a:solidFill>
              <a:effectLst>
                <a:outerShdw blurRad="38100" dist="38100" dir="2700000">
                  <a:srgbClr val="000000"/>
                </a:outerShdw>
              </a:effectLst>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r>
              <a:rPr kumimoji="0" lang="en-US" sz="3600" b="1" i="1" u="none" strike="noStrike" kern="1200" cap="none" spc="0" normalizeH="0" baseline="0" noProof="1">
                <a:solidFill>
                  <a:schemeClr val="accent5">
                    <a:lumMod val="25000"/>
                  </a:schemeClr>
                </a:solidFill>
                <a:effectLst/>
                <a:latin typeface="Times New Roman" panose="02020603050405020304" pitchFamily="18" charset="0"/>
                <a:ea typeface="+mn-ea"/>
                <a:cs typeface="Times New Roman" panose="02020603050405020304" pitchFamily="18" charset="0"/>
              </a:rPr>
              <a:t>1. </a:t>
            </a:r>
            <a:r>
              <a:rPr kumimoji="0" sz="3600" b="1" i="1" u="none" strike="noStrike" kern="1200" cap="none" spc="0" normalizeH="0" baseline="0" noProof="1">
                <a:solidFill>
                  <a:schemeClr val="accent5">
                    <a:lumMod val="25000"/>
                  </a:schemeClr>
                </a:solidFill>
                <a:effectLst/>
                <a:latin typeface="Times New Roman" panose="02020603050405020304" pitchFamily="18" charset="0"/>
                <a:ea typeface="+mn-ea"/>
                <a:cs typeface="Times New Roman" panose="02020603050405020304" pitchFamily="18" charset="0"/>
              </a:rPr>
              <a:t>Sự nhiễm điện của các vật</a:t>
            </a:r>
            <a:endParaRPr kumimoji="0" sz="3600" b="1" i="1" u="none" strike="noStrike" kern="1200" cap="none" spc="0" normalizeH="0" baseline="0" noProof="1">
              <a:solidFill>
                <a:srgbClr val="401BC0"/>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 </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Có 3 cách</a:t>
            </a: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 làm nhiễm điện cho vật</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 Cọ xát</a:t>
            </a: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 t</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iếp xúc</a:t>
            </a:r>
            <a:r>
              <a:rPr kumimoji="0" lang="en-US"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 h</a:t>
            </a: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ưởng ứng.</a:t>
            </a:r>
            <a:endPar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endParaRPr>
          </a:p>
          <a:p>
            <a:pPr marL="609600" marR="0" indent="-609600" algn="l" defTabSz="914400" rtl="0" eaLnBrk="1" fontAlgn="base" latinLnBrk="0" hangingPunct="1">
              <a:lnSpc>
                <a:spcPct val="100000"/>
              </a:lnSpc>
              <a:spcBef>
                <a:spcPct val="20000"/>
              </a:spcBef>
              <a:spcAft>
                <a:spcPct val="0"/>
              </a:spcAft>
              <a:buClrTx/>
              <a:buSzTx/>
              <a:buFontTx/>
              <a:buNone/>
            </a:pPr>
            <a:r>
              <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rPr>
              <a:t>- Vật bị nhiễm điện hút được các vật nhẹ.</a:t>
            </a:r>
            <a:endPar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endParaRPr>
          </a:p>
          <a:p>
            <a:pPr marL="609600" marR="0" indent="-609600" algn="l" defTabSz="914400" rtl="0" eaLnBrk="1" fontAlgn="base" latinLnBrk="0" hangingPunct="1">
              <a:lnSpc>
                <a:spcPct val="100000"/>
              </a:lnSpc>
              <a:spcBef>
                <a:spcPct val="20000"/>
              </a:spcBef>
              <a:spcAft>
                <a:spcPct val="0"/>
              </a:spcAft>
              <a:buClrTx/>
              <a:buSzTx/>
              <a:buFontTx/>
              <a:buNone/>
            </a:pPr>
            <a:endParaRPr kumimoji="0" sz="36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endParaRPr>
          </a:p>
        </p:txBody>
      </p:sp>
      <p:pic>
        <p:nvPicPr>
          <p:cNvPr id="2059" name="Picture 27" descr="AG00013_"/>
          <p:cNvPicPr>
            <a:picLocks noChangeAspect="1"/>
          </p:cNvPicPr>
          <p:nvPr/>
        </p:nvPicPr>
        <p:blipFill>
          <a:blip r:embed="rId1"/>
          <a:stretch>
            <a:fillRect/>
          </a:stretch>
        </p:blipFill>
        <p:spPr>
          <a:xfrm>
            <a:off x="8763000" y="5675313"/>
            <a:ext cx="1905000" cy="1182687"/>
          </a:xfrm>
          <a:prstGeom prst="rect">
            <a:avLst/>
          </a:prstGeom>
          <a:noFill/>
          <a:ln w="9525">
            <a:noFill/>
          </a:ln>
        </p:spPr>
      </p:pic>
      <p:sp>
        <p:nvSpPr>
          <p:cNvPr id="2060" name="Oval Callout 2059"/>
          <p:cNvSpPr/>
          <p:nvPr/>
        </p:nvSpPr>
        <p:spPr>
          <a:xfrm>
            <a:off x="3305175" y="4848225"/>
            <a:ext cx="5105400" cy="1968500"/>
          </a:xfrm>
          <a:prstGeom prst="wedgeEllipseCallout">
            <a:avLst>
              <a:gd name="adj1" fmla="val 67935"/>
              <a:gd name="adj2" fmla="val 11389"/>
            </a:avLst>
          </a:prstGeom>
          <a:solidFill>
            <a:srgbClr val="FFFF00"/>
          </a:solidFill>
          <a:ln w="9525" cap="flat" cmpd="sng">
            <a:solidFill>
              <a:srgbClr val="FF00FF"/>
            </a:solidFill>
            <a:prstDash val="solid"/>
            <a:miter/>
            <a:headEnd type="none" w="med" len="med"/>
            <a:tailEnd type="none" w="med" len="med"/>
          </a:ln>
        </p:spPr>
        <p:txBody>
          <a:bodyPr lIns="0" tIns="0" rIns="0" bIns="0" anchor="t" anchorCtr="0"/>
          <a:p>
            <a:pPr algn="ctr"/>
            <a:r>
              <a:rPr lang="en-US" altLang="zh-CN" sz="3600" b="1" i="1">
                <a:solidFill>
                  <a:srgbClr val="C00000"/>
                </a:solidFill>
                <a:latin typeface="Times New Roman" panose="02020603050405020304" pitchFamily="18" charset="0"/>
              </a:rPr>
              <a:t>Làm thế nào để biết một vật nhiễm điện ?</a:t>
            </a:r>
            <a:endParaRPr lang="en-US" altLang="zh-CN" sz="3600" b="1" i="1">
              <a:solidFill>
                <a:srgbClr val="C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500" fill="hold"/>
                                        <p:tgtEl>
                                          <p:spTgt spid="2060"/>
                                        </p:tgtEl>
                                        <p:attrNameLst>
                                          <p:attrName>ppt_w</p:attrName>
                                        </p:attrNameLst>
                                      </p:cBhvr>
                                      <p:tavLst>
                                        <p:tav tm="0">
                                          <p:val>
                                            <p:fltVal val="0.000000"/>
                                          </p:val>
                                        </p:tav>
                                        <p:tav tm="100000">
                                          <p:val>
                                            <p:strVal val="#ppt_w"/>
                                          </p:val>
                                        </p:tav>
                                      </p:tavLst>
                                    </p:anim>
                                    <p:anim calcmode="lin" valueType="num">
                                      <p:cBhvr>
                                        <p:cTn id="8" dur="500" fill="hold"/>
                                        <p:tgtEl>
                                          <p:spTgt spid="2060"/>
                                        </p:tgtEl>
                                        <p:attrNameLst>
                                          <p:attrName>ppt_h</p:attrName>
                                        </p:attrNameLst>
                                      </p:cBhvr>
                                      <p:tavLst>
                                        <p:tav tm="0">
                                          <p:val>
                                            <p:fltVal val="0.000000"/>
                                          </p:val>
                                        </p:tav>
                                        <p:tav tm="100000">
                                          <p:val>
                                            <p:strVal val="#ppt_h"/>
                                          </p:val>
                                        </p:tav>
                                      </p:tavLst>
                                    </p:anim>
                                    <p:animEffect transition="in" filter="fade">
                                      <p:cBhvr>
                                        <p:cTn id="9" dur="500"/>
                                        <p:tgtEl>
                                          <p:spTgt spid="206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p:cTn id="13" dur="500"/>
                                        <p:tgtEl>
                                          <p:spTgt spid="2060"/>
                                        </p:tgtEl>
                                        <p:attrNameLst>
                                          <p:attrName>ppt_x</p:attrName>
                                        </p:attrNameLst>
                                      </p:cBhvr>
                                      <p:tavLst>
                                        <p:tav tm="0">
                                          <p:val>
                                            <p:strVal val="ppt_x"/>
                                          </p:val>
                                        </p:tav>
                                        <p:tav tm="100000">
                                          <p:val>
                                            <p:strVal val="ppt_x"/>
                                          </p:val>
                                        </p:tav>
                                      </p:tavLst>
                                    </p:anim>
                                    <p:anim calcmode="lin" valueType="num">
                                      <p:cBhvr>
                                        <p:cTn id="14" dur="500"/>
                                        <p:tgtEl>
                                          <p:spTgt spid="2060"/>
                                        </p:tgtEl>
                                        <p:attrNameLst>
                                          <p:attrName>ppt_y</p:attrName>
                                        </p:attrNameLst>
                                      </p:cBhvr>
                                      <p:tavLst>
                                        <p:tav tm="0">
                                          <p:val>
                                            <p:strVal val="ppt_y"/>
                                          </p:val>
                                        </p:tav>
                                        <p:tav tm="100000">
                                          <p:val>
                                            <p:strVal val="1+ppt_h/2"/>
                                          </p:val>
                                        </p:tav>
                                      </p:tavLst>
                                    </p:anim>
                                    <p:set>
                                      <p:cBhvr>
                                        <p:cTn id="15" dur="1" fill="hold">
                                          <p:stCondLst>
                                            <p:cond delay="499"/>
                                          </p:stCondLst>
                                        </p:cTn>
                                        <p:tgtEl>
                                          <p:spTgt spid="2060"/>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p:cTn id="17" dur="500"/>
                                        <p:tgtEl>
                                          <p:spTgt spid="2059"/>
                                        </p:tgtEl>
                                        <p:attrNameLst>
                                          <p:attrName>ppt_x</p:attrName>
                                        </p:attrNameLst>
                                      </p:cBhvr>
                                      <p:tavLst>
                                        <p:tav tm="0">
                                          <p:val>
                                            <p:strVal val="ppt_x"/>
                                          </p:val>
                                        </p:tav>
                                        <p:tav tm="100000">
                                          <p:val>
                                            <p:strVal val="ppt_x"/>
                                          </p:val>
                                        </p:tav>
                                      </p:tavLst>
                                    </p:anim>
                                    <p:anim calcmode="lin" valueType="num">
                                      <p:cBhvr>
                                        <p:cTn id="18" dur="500"/>
                                        <p:tgtEl>
                                          <p:spTgt spid="2059"/>
                                        </p:tgtEl>
                                        <p:attrNameLst>
                                          <p:attrName>ppt_y</p:attrName>
                                        </p:attrNameLst>
                                      </p:cBhvr>
                                      <p:tavLst>
                                        <p:tav tm="0">
                                          <p:val>
                                            <p:strVal val="ppt_y"/>
                                          </p:val>
                                        </p:tav>
                                        <p:tav tm="100000">
                                          <p:val>
                                            <p:strVal val="1+ppt_h/2"/>
                                          </p:val>
                                        </p:tav>
                                      </p:tavLst>
                                    </p:anim>
                                    <p:set>
                                      <p:cBhvr>
                                        <p:cTn id="19" dur="1" fill="hold">
                                          <p:stCondLst>
                                            <p:cond delay="499"/>
                                          </p:stCondLst>
                                        </p:cTn>
                                        <p:tgtEl>
                                          <p:spTgt spid="205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7">
                                            <p:txEl>
                                              <p:charRg st="155" end="19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bldLvl="0" animBg="1"/>
      <p:bldP spid="2060"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25954" name="Title 125953"/>
          <p:cNvSpPr>
            <a:spLocks noGrp="1"/>
          </p:cNvSpPr>
          <p:nvPr>
            <p:ph type="title" idx="4294967295"/>
          </p:nvPr>
        </p:nvSpPr>
        <p:spPr>
          <a:xfrm>
            <a:off x="536575" y="-76200"/>
            <a:ext cx="9217025" cy="838200"/>
          </a:xfrm>
        </p:spPr>
        <p:txBody>
          <a:bodyPr anchor="ctr" anchorCtr="0"/>
          <a:p>
            <a:pPr marL="0" marR="0" indent="0" algn="l" defTabSz="914400" rtl="0" eaLnBrk="1" fontAlgn="base" latinLnBrk="0" hangingPunct="1">
              <a:lnSpc>
                <a:spcPct val="100000"/>
              </a:lnSpc>
              <a:spcBef>
                <a:spcPct val="0"/>
              </a:spcBef>
              <a:spcAft>
                <a:spcPct val="0"/>
              </a:spcAft>
              <a:buClrTx/>
              <a:buSzTx/>
              <a:buFontTx/>
              <a:buNone/>
            </a:pPr>
            <a:r>
              <a:rPr kumimoji="0" lang="en-US" sz="3200" b="1" i="1" u="none" strike="noStrike" kern="1200" cap="none" spc="0" normalizeH="0" baseline="0" noProof="1">
                <a:solidFill>
                  <a:schemeClr val="accent5">
                    <a:lumMod val="25000"/>
                  </a:schemeClr>
                </a:solidFill>
                <a:latin typeface="Times New Roman" panose="02020603050405020304" pitchFamily="18" charset="0"/>
                <a:ea typeface="+mj-ea"/>
                <a:cs typeface="+mj-cs"/>
              </a:rPr>
              <a:t>2. Điện tích. Điện tích điểm</a:t>
            </a:r>
            <a:endParaRPr kumimoji="0" lang="en-US" sz="3200" b="1" i="1" u="none" strike="noStrike" kern="1200" cap="none" spc="0" normalizeH="0" baseline="0" noProof="1">
              <a:solidFill>
                <a:schemeClr val="accent5">
                  <a:lumMod val="25000"/>
                </a:schemeClr>
              </a:solidFill>
              <a:latin typeface="Times New Roman" panose="02020603050405020304" pitchFamily="18" charset="0"/>
              <a:ea typeface="+mj-ea"/>
              <a:cs typeface="+mj-cs"/>
            </a:endParaRPr>
          </a:p>
        </p:txBody>
      </p:sp>
      <p:sp>
        <p:nvSpPr>
          <p:cNvPr id="2" name="Text Box 1"/>
          <p:cNvSpPr txBox="1"/>
          <p:nvPr/>
        </p:nvSpPr>
        <p:spPr>
          <a:xfrm>
            <a:off x="631190" y="5257165"/>
            <a:ext cx="10109835" cy="1383665"/>
          </a:xfrm>
          <a:prstGeom prst="rect">
            <a:avLst/>
          </a:prstGeom>
          <a:noFill/>
          <a:ln w="9525">
            <a:noFill/>
          </a:ln>
        </p:spPr>
        <p:txBody>
          <a:bodyPr wrap="square" anchor="t" anchorCtr="0">
            <a:spAutoFit/>
          </a:bodyPr>
          <a:p>
            <a:r>
              <a:rPr lang="en-US" sz="2800">
                <a:latin typeface="Times New Roman" panose="02020603050405020304" pitchFamily="18" charset="0"/>
              </a:rPr>
              <a:t>- Các điện tích tương tác bằng lực </a:t>
            </a:r>
            <a:r>
              <a:rPr lang="en-US" sz="2800" i="1" u="sng">
                <a:latin typeface="Times New Roman" panose="02020603050405020304" pitchFamily="18" charset="0"/>
              </a:rPr>
              <a:t>hút</a:t>
            </a:r>
            <a:r>
              <a:rPr lang="en-US" sz="2800">
                <a:latin typeface="Times New Roman" panose="02020603050405020304" pitchFamily="18" charset="0"/>
              </a:rPr>
              <a:t> hoặc lực </a:t>
            </a:r>
            <a:r>
              <a:rPr lang="en-US" sz="2800" i="1" u="sng">
                <a:latin typeface="Times New Roman" panose="02020603050405020304" pitchFamily="18" charset="0"/>
              </a:rPr>
              <a:t>đẩy</a:t>
            </a:r>
            <a:r>
              <a:rPr lang="en-US" altLang="zh-CN" sz="2800" i="1">
                <a:latin typeface="Times New Roman" panose="02020603050405020304" pitchFamily="18" charset="0"/>
              </a:rPr>
              <a:t>. C</a:t>
            </a:r>
            <a:r>
              <a:rPr lang="en-US" sz="2800">
                <a:latin typeface="Times New Roman" panose="02020603050405020304" pitchFamily="18" charset="0"/>
              </a:rPr>
              <a:t>ùng dấu</a:t>
            </a:r>
            <a:r>
              <a:rPr lang="en-US" altLang="zh-CN" sz="2800">
                <a:latin typeface="Times New Roman" panose="02020603050405020304" pitchFamily="18" charset="0"/>
              </a:rPr>
              <a:t> </a:t>
            </a:r>
            <a:r>
              <a:rPr lang="en-US" sz="2800">
                <a:latin typeface="Times New Roman" panose="02020603050405020304" pitchFamily="18" charset="0"/>
              </a:rPr>
              <a:t>thì đẩy nhau; khác dấu thì hút nhau.</a:t>
            </a:r>
            <a:endParaRPr lang="en-US" sz="2800">
              <a:latin typeface="Times New Roman" panose="02020603050405020304" pitchFamily="18" charset="0"/>
            </a:endParaRPr>
          </a:p>
          <a:p>
            <a:endParaRPr lang="en-US" altLang="zh-CN" sz="2800">
              <a:latin typeface="Times New Roman" panose="02020603050405020304" pitchFamily="18" charset="0"/>
            </a:endParaRPr>
          </a:p>
        </p:txBody>
      </p:sp>
      <p:sp>
        <p:nvSpPr>
          <p:cNvPr id="3" name="Text Box 2"/>
          <p:cNvSpPr txBox="1"/>
          <p:nvPr/>
        </p:nvSpPr>
        <p:spPr>
          <a:xfrm>
            <a:off x="613410" y="609600"/>
            <a:ext cx="9523730" cy="1038860"/>
          </a:xfrm>
          <a:prstGeom prst="rect">
            <a:avLst/>
          </a:prstGeom>
          <a:noFill/>
        </p:spPr>
        <p:txBody>
          <a:bodyPr wrap="square" rtlCol="0" anchor="t">
            <a:spAutoFit/>
          </a:bodyPr>
          <a:p>
            <a:pPr marL="0" marR="0" indent="0" algn="l" defTabSz="914400" rtl="0" eaLnBrk="1" fontAlgn="base" latinLnBrk="0" hangingPunct="1">
              <a:lnSpc>
                <a:spcPct val="100000"/>
              </a:lnSpc>
              <a:spcBef>
                <a:spcPct val="20000"/>
              </a:spcBef>
              <a:spcAft>
                <a:spcPct val="0"/>
              </a:spcAft>
              <a:buClrTx/>
              <a:buSzTx/>
              <a:buFontTx/>
              <a:buNone/>
            </a:pPr>
            <a:r>
              <a:rPr lang="en-US" sz="2800" b="1" i="1">
                <a:effectLst/>
                <a:latin typeface="Times New Roman" panose="02020603050405020304" pitchFamily="18" charset="0"/>
                <a:cs typeface="Times New Roman" panose="02020603050405020304" pitchFamily="18" charset="0"/>
                <a:sym typeface="+mn-ea"/>
              </a:rPr>
              <a:t>a. </a:t>
            </a:r>
            <a:r>
              <a:rPr sz="2800" b="1" i="1">
                <a:effectLst/>
                <a:latin typeface="Times New Roman" panose="02020603050405020304" pitchFamily="18" charset="0"/>
                <a:cs typeface="Times New Roman" panose="02020603050405020304" pitchFamily="18" charset="0"/>
                <a:sym typeface="+mn-ea"/>
              </a:rPr>
              <a:t>Điện tích</a:t>
            </a:r>
            <a:r>
              <a:rPr sz="2800" b="1">
                <a:effectLst/>
                <a:latin typeface="Times New Roman" panose="02020603050405020304" pitchFamily="18" charset="0"/>
                <a:cs typeface="Times New Roman" panose="02020603050405020304" pitchFamily="18" charset="0"/>
                <a:sym typeface="+mn-ea"/>
              </a:rPr>
              <a:t>:</a:t>
            </a:r>
            <a:r>
              <a:rPr sz="2800">
                <a:solidFill>
                  <a:srgbClr val="FFFF00"/>
                </a:solidFill>
                <a:effectLst/>
                <a:latin typeface="Times New Roman" panose="02020603050405020304" pitchFamily="18" charset="0"/>
                <a:cs typeface="Times New Roman" panose="02020603050405020304" pitchFamily="18" charset="0"/>
                <a:sym typeface="+mn-ea"/>
              </a:rPr>
              <a:t> </a:t>
            </a:r>
            <a:r>
              <a:rPr sz="2800">
                <a:effectLst/>
                <a:latin typeface="Times New Roman" panose="02020603050405020304" pitchFamily="18" charset="0"/>
                <a:cs typeface="Times New Roman" panose="02020603050405020304" pitchFamily="18" charset="0"/>
                <a:sym typeface="+mn-ea"/>
              </a:rPr>
              <a:t>là</a:t>
            </a:r>
            <a:r>
              <a:rPr lang="en-US" sz="2800">
                <a:effectLst/>
                <a:latin typeface="Times New Roman" panose="02020603050405020304" pitchFamily="18" charset="0"/>
                <a:cs typeface="Times New Roman" panose="02020603050405020304" pitchFamily="18" charset="0"/>
                <a:sym typeface="+mn-ea"/>
              </a:rPr>
              <a:t> </a:t>
            </a:r>
            <a:r>
              <a:rPr sz="2800">
                <a:effectLst/>
                <a:latin typeface="Times New Roman" panose="02020603050405020304" pitchFamily="18" charset="0"/>
                <a:cs typeface="Times New Roman" panose="02020603050405020304" pitchFamily="18" charset="0"/>
                <a:sym typeface="+mn-ea"/>
              </a:rPr>
              <a:t>các vật mang điện, nhiễm điện, tích điện</a:t>
            </a:r>
            <a:r>
              <a:rPr lang="en-US" sz="2800">
                <a:effectLst/>
                <a:latin typeface="Times New Roman" panose="02020603050405020304" pitchFamily="18" charset="0"/>
                <a:cs typeface="Times New Roman" panose="02020603050405020304" pitchFamily="18" charset="0"/>
                <a:sym typeface="+mn-ea"/>
              </a:rPr>
              <a:t>. </a:t>
            </a:r>
            <a:endParaRPr kumimoji="0" lang="en-US" sz="2800" b="0" i="0" u="none" strike="noStrike" kern="1200" cap="none" spc="0" normalizeH="0" baseline="0" noProof="1">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r>
              <a:rPr lang="en-US" sz="2800">
                <a:effectLst/>
                <a:latin typeface="Times New Roman" panose="02020603050405020304" pitchFamily="18" charset="0"/>
                <a:cs typeface="Times New Roman" panose="02020603050405020304" pitchFamily="18" charset="0"/>
                <a:sym typeface="+mn-ea"/>
              </a:rPr>
              <a:t>Kí hiệu: q (hoặc Q). Đơn vị Cu-lông (C).</a:t>
            </a:r>
            <a:endParaRPr lang="en-US" sz="2800">
              <a:effectLst/>
              <a:latin typeface="Times New Roman" panose="02020603050405020304" pitchFamily="18" charset="0"/>
              <a:cs typeface="Times New Roman" panose="02020603050405020304" pitchFamily="18" charset="0"/>
              <a:sym typeface="+mn-ea"/>
            </a:endParaRPr>
          </a:p>
        </p:txBody>
      </p:sp>
      <p:sp>
        <p:nvSpPr>
          <p:cNvPr id="4" name="Text Box 3"/>
          <p:cNvSpPr txBox="1"/>
          <p:nvPr/>
        </p:nvSpPr>
        <p:spPr>
          <a:xfrm>
            <a:off x="575310" y="1648460"/>
            <a:ext cx="9610725" cy="1038860"/>
          </a:xfrm>
          <a:prstGeom prst="rect">
            <a:avLst/>
          </a:prstGeom>
          <a:noFill/>
        </p:spPr>
        <p:txBody>
          <a:bodyPr wrap="square" rtlCol="0" anchor="t">
            <a:spAutoFit/>
          </a:bodyPr>
          <a:p>
            <a:pPr marL="0" marR="0" indent="0" algn="l" defTabSz="914400" rtl="0" eaLnBrk="1" fontAlgn="base" latinLnBrk="0" hangingPunct="1">
              <a:lnSpc>
                <a:spcPct val="100000"/>
              </a:lnSpc>
              <a:spcBef>
                <a:spcPct val="20000"/>
              </a:spcBef>
              <a:spcAft>
                <a:spcPct val="0"/>
              </a:spcAft>
              <a:buClrTx/>
              <a:buSzTx/>
              <a:buFontTx/>
              <a:buNone/>
            </a:pPr>
            <a:r>
              <a:rPr lang="en-US" sz="2800" b="1" i="1">
                <a:effectLst/>
                <a:latin typeface="Times New Roman" panose="02020603050405020304" pitchFamily="18" charset="0"/>
                <a:cs typeface="Times New Roman" panose="02020603050405020304" pitchFamily="18" charset="0"/>
                <a:sym typeface="+mn-ea"/>
              </a:rPr>
              <a:t>b. </a:t>
            </a:r>
            <a:r>
              <a:rPr sz="2800" b="1" i="1">
                <a:effectLst/>
                <a:latin typeface="Times New Roman" panose="02020603050405020304" pitchFamily="18" charset="0"/>
                <a:cs typeface="Times New Roman" panose="02020603050405020304" pitchFamily="18" charset="0"/>
                <a:sym typeface="+mn-ea"/>
              </a:rPr>
              <a:t>Điện tích điểm</a:t>
            </a:r>
            <a:r>
              <a:rPr sz="2800" b="1">
                <a:effectLst/>
                <a:latin typeface="Times New Roman" panose="02020603050405020304" pitchFamily="18" charset="0"/>
                <a:cs typeface="Times New Roman" panose="02020603050405020304" pitchFamily="18" charset="0"/>
                <a:sym typeface="+mn-ea"/>
              </a:rPr>
              <a:t>:</a:t>
            </a:r>
            <a:r>
              <a:rPr lang="en-US" sz="2800">
                <a:solidFill>
                  <a:srgbClr val="FF00FF"/>
                </a:solidFill>
                <a:effectLst/>
                <a:latin typeface="Times New Roman" panose="02020603050405020304" pitchFamily="18" charset="0"/>
                <a:cs typeface="Times New Roman" panose="02020603050405020304" pitchFamily="18" charset="0"/>
                <a:sym typeface="+mn-ea"/>
              </a:rPr>
              <a:t> </a:t>
            </a:r>
            <a:r>
              <a:rPr lang="en-US" sz="2800">
                <a:effectLst/>
                <a:latin typeface="Times New Roman" panose="02020603050405020304" pitchFamily="18" charset="0"/>
                <a:cs typeface="Times New Roman" panose="02020603050405020304" pitchFamily="18" charset="0"/>
                <a:sym typeface="+mn-ea"/>
              </a:rPr>
              <a:t>là đ</a:t>
            </a:r>
            <a:r>
              <a:rPr sz="2800">
                <a:effectLst/>
                <a:latin typeface="Times New Roman" panose="02020603050405020304" pitchFamily="18" charset="0"/>
                <a:cs typeface="Times New Roman" panose="02020603050405020304" pitchFamily="18" charset="0"/>
                <a:sym typeface="+mn-ea"/>
              </a:rPr>
              <a:t>iện tích có </a:t>
            </a:r>
            <a:r>
              <a:rPr sz="2800" i="1" u="sng">
                <a:effectLst/>
                <a:latin typeface="Times New Roman" panose="02020603050405020304" pitchFamily="18" charset="0"/>
                <a:cs typeface="Times New Roman" panose="02020603050405020304" pitchFamily="18" charset="0"/>
                <a:sym typeface="+mn-ea"/>
              </a:rPr>
              <a:t>kích thước rất nhỏ</a:t>
            </a:r>
            <a:r>
              <a:rPr sz="2800" u="sng">
                <a:effectLst/>
                <a:latin typeface="Times New Roman" panose="02020603050405020304" pitchFamily="18" charset="0"/>
                <a:cs typeface="Times New Roman" panose="02020603050405020304" pitchFamily="18" charset="0"/>
                <a:sym typeface="+mn-ea"/>
              </a:rPr>
              <a:t> so với</a:t>
            </a:r>
            <a:endParaRPr sz="2800" u="sng">
              <a:effectLst/>
              <a:latin typeface="Times New Roman" panose="02020603050405020304" pitchFamily="18" charset="0"/>
              <a:cs typeface="Times New Roman" panose="02020603050405020304" pitchFamily="18" charset="0"/>
              <a:sym typeface="+mn-ea"/>
            </a:endParaRPr>
          </a:p>
          <a:p>
            <a:pPr marL="0" marR="0" indent="0" algn="l" defTabSz="914400" rtl="0" eaLnBrk="1" fontAlgn="base" latinLnBrk="0" hangingPunct="1">
              <a:lnSpc>
                <a:spcPct val="100000"/>
              </a:lnSpc>
              <a:spcBef>
                <a:spcPct val="20000"/>
              </a:spcBef>
              <a:spcAft>
                <a:spcPct val="0"/>
              </a:spcAft>
              <a:buClrTx/>
              <a:buSzTx/>
              <a:buFontTx/>
              <a:buNone/>
            </a:pPr>
            <a:r>
              <a:rPr sz="2800" u="sng">
                <a:effectLst/>
                <a:latin typeface="Times New Roman" panose="02020603050405020304" pitchFamily="18" charset="0"/>
                <a:cs typeface="Times New Roman" panose="02020603050405020304" pitchFamily="18" charset="0"/>
                <a:sym typeface="+mn-ea"/>
              </a:rPr>
              <a:t> </a:t>
            </a:r>
            <a:r>
              <a:rPr sz="2800" i="1" u="sng">
                <a:effectLst/>
                <a:latin typeface="Times New Roman" panose="02020603050405020304" pitchFamily="18" charset="0"/>
                <a:cs typeface="Times New Roman" panose="02020603050405020304" pitchFamily="18" charset="0"/>
                <a:sym typeface="+mn-ea"/>
              </a:rPr>
              <a:t>khoảng cách từ điện tích tới điểm xét</a:t>
            </a:r>
            <a:r>
              <a:rPr lang="en-US" sz="2800" i="1" u="sng">
                <a:effectLst/>
                <a:latin typeface="Times New Roman" panose="02020603050405020304" pitchFamily="18" charset="0"/>
                <a:cs typeface="Times New Roman" panose="02020603050405020304" pitchFamily="18" charset="0"/>
                <a:sym typeface="+mn-ea"/>
              </a:rPr>
              <a:t>.</a:t>
            </a:r>
            <a:endParaRPr lang="en-US" sz="2800" i="1" u="sng">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529590" y="2833370"/>
            <a:ext cx="7031355" cy="583565"/>
          </a:xfrm>
          <a:prstGeom prst="rect">
            <a:avLst/>
          </a:prstGeom>
          <a:noFill/>
        </p:spPr>
        <p:txBody>
          <a:bodyPr wrap="square" rtlCol="0" anchor="t">
            <a:spAutoFit/>
          </a:bodyPr>
          <a:p>
            <a:r>
              <a:rPr sz="3200" b="1" i="1">
                <a:solidFill>
                  <a:schemeClr val="accent5">
                    <a:lumMod val="25000"/>
                  </a:schemeClr>
                </a:solidFill>
                <a:effectLst/>
                <a:latin typeface="Times New Roman" panose="02020603050405020304" pitchFamily="18" charset="0"/>
                <a:cs typeface="Times New Roman" panose="02020603050405020304" pitchFamily="18" charset="0"/>
                <a:sym typeface="+mn-ea"/>
              </a:rPr>
              <a:t>3. Tương tác điện. Hai loại điện tích</a:t>
            </a:r>
            <a:endParaRPr lang="en-US" sz="3200" b="1" i="1">
              <a:solidFill>
                <a:schemeClr val="accent5">
                  <a:lumMod val="25000"/>
                </a:schemeClr>
              </a:solidFill>
              <a:effectLst/>
              <a:latin typeface="Times New Roman" panose="02020603050405020304" pitchFamily="18" charset="0"/>
              <a:cs typeface="Times New Roman" panose="02020603050405020304" pitchFamily="18" charset="0"/>
              <a:sym typeface="+mn-ea"/>
            </a:endParaRPr>
          </a:p>
        </p:txBody>
      </p:sp>
      <p:sp>
        <p:nvSpPr>
          <p:cNvPr id="6" name="Text Box 5"/>
          <p:cNvSpPr txBox="1"/>
          <p:nvPr/>
        </p:nvSpPr>
        <p:spPr>
          <a:xfrm>
            <a:off x="544830" y="3476625"/>
            <a:ext cx="3592195" cy="521970"/>
          </a:xfrm>
          <a:prstGeom prst="rect">
            <a:avLst/>
          </a:prstGeom>
          <a:noFill/>
        </p:spPr>
        <p:txBody>
          <a:bodyPr wrap="square" rtlCol="0" anchor="t">
            <a:spAutoFit/>
          </a:bodyPr>
          <a:p>
            <a:pPr marL="609600" marR="0" indent="-609600" algn="l" defTabSz="914400" rtl="0" eaLnBrk="1" fontAlgn="base" latinLnBrk="0" hangingPunct="1">
              <a:lnSpc>
                <a:spcPct val="100000"/>
              </a:lnSpc>
              <a:spcBef>
                <a:spcPct val="20000"/>
              </a:spcBef>
              <a:spcAft>
                <a:spcPct val="0"/>
              </a:spcAft>
              <a:buClrTx/>
              <a:buSzTx/>
              <a:buFontTx/>
              <a:buNone/>
            </a:pPr>
            <a:r>
              <a:rPr lang="en-US" sz="2800">
                <a:effectLst/>
                <a:latin typeface="Times New Roman" panose="02020603050405020304" pitchFamily="18" charset="0"/>
                <a:cs typeface="Times New Roman" panose="02020603050405020304" pitchFamily="18" charset="0"/>
                <a:sym typeface="+mn-ea"/>
              </a:rPr>
              <a:t>- </a:t>
            </a:r>
            <a:r>
              <a:rPr sz="2800">
                <a:effectLst/>
                <a:latin typeface="Times New Roman" panose="02020603050405020304" pitchFamily="18" charset="0"/>
                <a:cs typeface="Times New Roman" panose="02020603050405020304" pitchFamily="18" charset="0"/>
                <a:sym typeface="+mn-ea"/>
              </a:rPr>
              <a:t>Có 2 loại điện tích: </a:t>
            </a:r>
            <a:endParaRPr lang="en-US" sz="2800">
              <a:effectLst/>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800735" y="4066540"/>
            <a:ext cx="4323715" cy="521970"/>
          </a:xfrm>
          <a:prstGeom prst="rect">
            <a:avLst/>
          </a:prstGeom>
          <a:noFill/>
        </p:spPr>
        <p:txBody>
          <a:bodyPr wrap="square" rtlCol="0" anchor="t">
            <a:spAutoFit/>
          </a:bodyPr>
          <a:p>
            <a:r>
              <a:rPr sz="2800">
                <a:effectLst/>
                <a:latin typeface="Times New Roman" panose="02020603050405020304" pitchFamily="18" charset="0"/>
                <a:cs typeface="Times New Roman" panose="02020603050405020304" pitchFamily="18" charset="0"/>
                <a:sym typeface="+mn-ea"/>
              </a:rPr>
              <a:t>+ Điện tích dương (q &gt; 0)</a:t>
            </a:r>
            <a:endParaRPr lang="en-US" sz="2800">
              <a:effectLst/>
              <a:latin typeface="Times New Roman" panose="02020603050405020304" pitchFamily="18" charset="0"/>
              <a:cs typeface="Times New Roman" panose="02020603050405020304" pitchFamily="18" charset="0"/>
              <a:sym typeface="+mn-ea"/>
            </a:endParaRPr>
          </a:p>
        </p:txBody>
      </p:sp>
      <p:sp>
        <p:nvSpPr>
          <p:cNvPr id="8" name="Text Box 7"/>
          <p:cNvSpPr txBox="1"/>
          <p:nvPr/>
        </p:nvSpPr>
        <p:spPr>
          <a:xfrm>
            <a:off x="784860" y="4639945"/>
            <a:ext cx="3885565" cy="521970"/>
          </a:xfrm>
          <a:prstGeom prst="rect">
            <a:avLst/>
          </a:prstGeom>
          <a:noFill/>
        </p:spPr>
        <p:txBody>
          <a:bodyPr wrap="square" rtlCol="0" anchor="t">
            <a:spAutoFit/>
          </a:bodyPr>
          <a:p>
            <a:pPr marL="609600" marR="0" indent="-609600" algn="l" defTabSz="914400" rtl="0" eaLnBrk="1" fontAlgn="base" latinLnBrk="0" hangingPunct="1">
              <a:lnSpc>
                <a:spcPct val="100000"/>
              </a:lnSpc>
              <a:spcBef>
                <a:spcPct val="20000"/>
              </a:spcBef>
              <a:spcAft>
                <a:spcPct val="0"/>
              </a:spcAft>
              <a:buClrTx/>
              <a:buSzTx/>
              <a:buFontTx/>
              <a:buNone/>
            </a:pPr>
            <a:r>
              <a:rPr sz="2800">
                <a:effectLst/>
                <a:latin typeface="Times New Roman" panose="02020603050405020304" pitchFamily="18" charset="0"/>
                <a:cs typeface="Times New Roman" panose="02020603050405020304" pitchFamily="18" charset="0"/>
                <a:sym typeface="+mn-ea"/>
              </a:rPr>
              <a:t>+ Điện tích âm ( q &lt; 0)</a:t>
            </a:r>
            <a:endParaRPr lang="en-US" sz="2800">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125954" grpId="1"/>
      <p:bldP spid="2" grpId="0"/>
      <p:bldP spid="2" grpId="1"/>
      <p:bldP spid="3" grpId="0"/>
      <p:bldP spid="3" grpId="1"/>
      <p:bldP spid="4" grpId="0"/>
      <p:bldP spid="4" grpId="1"/>
      <p:bldP spid="5" grpId="0"/>
      <p:bldP spid="5" grpId="1"/>
      <p:bldP spid="6" grpId="0"/>
      <p:bldP spid="6" grpId="1"/>
      <p:bldP spid="7" grpId="0"/>
      <p:bldP spid="7"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MỘT SỐ THÍ NGHIỆM BIỂU DIỄN TĨNH ĐIỆN - VẬT LÝ 11 (online-video-cutter.com)">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24000" y="0"/>
            <a:ext cx="9107805" cy="682879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Text Box 99"/>
          <p:cNvSpPr txBox="1"/>
          <p:nvPr/>
        </p:nvSpPr>
        <p:spPr>
          <a:xfrm>
            <a:off x="534035" y="877570"/>
            <a:ext cx="7825105" cy="5015865"/>
          </a:xfrm>
          <a:prstGeom prst="rect">
            <a:avLst/>
          </a:prstGeom>
          <a:noFill/>
          <a:ln w="9525">
            <a:noFill/>
          </a:ln>
        </p:spPr>
        <p:txBody>
          <a:bodyPr wrap="square">
            <a:spAutoFit/>
          </a:bodyPr>
          <a:p>
            <a:pPr algn="ctr"/>
            <a:r>
              <a:rPr lang="en-US" sz="4000" b="1">
                <a:solidFill>
                  <a:srgbClr val="1F2DA8"/>
                </a:solidFill>
                <a:latin typeface="Times New Roman" panose="02020603050405020304" pitchFamily="18" charset="0"/>
                <a:cs typeface="Arial Unicode MS" charset="0"/>
              </a:rPr>
              <a:t>GIẢI THÍCH MỐT SỐ HIỆN TƯỢNG</a:t>
            </a:r>
            <a:endParaRPr lang="en-US" sz="4000" b="1">
              <a:solidFill>
                <a:srgbClr val="1F2DA8"/>
              </a:solidFill>
              <a:latin typeface="Times New Roman" panose="02020603050405020304" pitchFamily="18" charset="0"/>
              <a:cs typeface="Arial Unicode MS" charset="0"/>
            </a:endParaRPr>
          </a:p>
          <a:p>
            <a:pPr algn="just"/>
            <a:r>
              <a:rPr lang="en-US" sz="4000">
                <a:solidFill>
                  <a:srgbClr val="1F2DA8"/>
                </a:solidFill>
                <a:latin typeface="Times New Roman" panose="02020603050405020304" pitchFamily="18" charset="0"/>
                <a:cs typeface="Arial Unicode MS" charset="0"/>
              </a:rPr>
              <a:t>1. Xe bồn chở xăng dầu khi chạy trên đường có tạo ra các điện tích không?</a:t>
            </a:r>
            <a:r>
              <a:rPr lang="en-US" sz="4000">
                <a:solidFill>
                  <a:srgbClr val="1F2DA8"/>
                </a:solidFill>
                <a:latin typeface="Times New Roman" panose="02020603050405020304" pitchFamily="18" charset="0"/>
              </a:rPr>
              <a:t>2. Con chim đậu trên dây điện trần có điện có bị nhiễm điện không? Nếu có thì thuộc loại nhiễm điện nào? Vì sao con chim bị giật mình?</a:t>
            </a:r>
            <a:endParaRPr lang="en-US" sz="4000">
              <a:solidFill>
                <a:srgbClr val="1F2DA8"/>
              </a:solidFill>
              <a:latin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242" name="Text Box 1"/>
          <p:cNvSpPr txBox="1"/>
          <p:nvPr/>
        </p:nvSpPr>
        <p:spPr>
          <a:xfrm>
            <a:off x="1752600" y="152400"/>
            <a:ext cx="8031480" cy="645160"/>
          </a:xfrm>
          <a:prstGeom prst="rect">
            <a:avLst/>
          </a:prstGeom>
          <a:noFill/>
          <a:ln w="9525">
            <a:noFill/>
          </a:ln>
        </p:spPr>
        <p:txBody>
          <a:bodyPr wrap="none" anchor="t" anchorCtr="0">
            <a:spAutoFit/>
          </a:bodyPr>
          <a:p>
            <a:r>
              <a:rPr lang="en-US" altLang="zh-CN" sz="3600" b="1">
                <a:solidFill>
                  <a:srgbClr val="401BC0"/>
                </a:solidFill>
                <a:latin typeface="Times New Roman" panose="02020603050405020304" pitchFamily="18" charset="0"/>
              </a:rPr>
              <a:t>II. Định luật Cu-lông. Hằng số điện môi.</a:t>
            </a:r>
            <a:endParaRPr lang="en-US" altLang="zh-CN" sz="3600" b="1">
              <a:solidFill>
                <a:srgbClr val="401BC0"/>
              </a:solidFill>
              <a:latin typeface="Times New Roman" panose="02020603050405020304" pitchFamily="18" charset="0"/>
            </a:endParaRPr>
          </a:p>
        </p:txBody>
      </p:sp>
      <p:sp>
        <p:nvSpPr>
          <p:cNvPr id="10243" name="Text Box 2"/>
          <p:cNvSpPr txBox="1"/>
          <p:nvPr/>
        </p:nvSpPr>
        <p:spPr>
          <a:xfrm>
            <a:off x="1752600" y="733425"/>
            <a:ext cx="3245485" cy="521970"/>
          </a:xfrm>
          <a:prstGeom prst="rect">
            <a:avLst/>
          </a:prstGeom>
          <a:noFill/>
          <a:ln w="9525">
            <a:noFill/>
          </a:ln>
        </p:spPr>
        <p:txBody>
          <a:bodyPr wrap="none" anchor="t" anchorCtr="0">
            <a:spAutoFit/>
          </a:bodyPr>
          <a:p>
            <a:r>
              <a:rPr lang="en-US" sz="2800" b="1" i="1" noProof="1">
                <a:solidFill>
                  <a:schemeClr val="accent5">
                    <a:lumMod val="25000"/>
                  </a:schemeClr>
                </a:solidFill>
                <a:latin typeface="Times New Roman" panose="02020603050405020304" pitchFamily="18" charset="0"/>
                <a:ea typeface="+mn-ea"/>
                <a:cs typeface="+mn-cs"/>
              </a:rPr>
              <a:t>1.</a:t>
            </a:r>
            <a:r>
              <a:rPr lang="en-US" altLang="zh-CN" sz="2800" b="1" i="1" noProof="1">
                <a:solidFill>
                  <a:schemeClr val="accent5">
                    <a:lumMod val="25000"/>
                  </a:schemeClr>
                </a:solidFill>
                <a:latin typeface="Times New Roman" panose="02020603050405020304" pitchFamily="18" charset="0"/>
                <a:ea typeface="+mn-ea"/>
                <a:cs typeface="+mn-cs"/>
              </a:rPr>
              <a:t> </a:t>
            </a:r>
            <a:r>
              <a:rPr lang="en-US" sz="2800" b="1" i="1" noProof="1">
                <a:solidFill>
                  <a:schemeClr val="accent5">
                    <a:lumMod val="25000"/>
                  </a:schemeClr>
                </a:solidFill>
                <a:latin typeface="Times New Roman" panose="02020603050405020304" pitchFamily="18" charset="0"/>
                <a:ea typeface="+mn-ea"/>
                <a:cs typeface="+mn-cs"/>
              </a:rPr>
              <a:t>Định luật Cu-lông</a:t>
            </a:r>
            <a:endParaRPr lang="en-US" altLang="zh-CN" sz="2800" b="1" i="1" noProof="1">
              <a:solidFill>
                <a:schemeClr val="accent5">
                  <a:lumMod val="25000"/>
                </a:schemeClr>
              </a:solidFill>
              <a:latin typeface="Times New Roman" panose="02020603050405020304" pitchFamily="18" charset="0"/>
            </a:endParaRPr>
          </a:p>
        </p:txBody>
      </p:sp>
      <p:pic>
        <p:nvPicPr>
          <p:cNvPr id="10244" name="Picture 2" descr="z2668564464510_a900d26e1d76eb3cc025be8826c71e1d"/>
          <p:cNvPicPr>
            <a:picLocks noChangeAspect="1"/>
          </p:cNvPicPr>
          <p:nvPr/>
        </p:nvPicPr>
        <p:blipFill>
          <a:blip r:embed="rId1"/>
          <a:stretch>
            <a:fillRect/>
          </a:stretch>
        </p:blipFill>
        <p:spPr>
          <a:xfrm>
            <a:off x="3943350" y="1209675"/>
            <a:ext cx="4235450" cy="55022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2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2" grpId="1"/>
      <p:bldP spid="10243" grpId="0"/>
      <p:bldP spid="1024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1266" name="Text Box 1"/>
          <p:cNvSpPr txBox="1"/>
          <p:nvPr/>
        </p:nvSpPr>
        <p:spPr>
          <a:xfrm>
            <a:off x="815340" y="152400"/>
            <a:ext cx="8098790" cy="583565"/>
          </a:xfrm>
          <a:prstGeom prst="rect">
            <a:avLst/>
          </a:prstGeom>
          <a:noFill/>
          <a:ln w="9525">
            <a:noFill/>
          </a:ln>
        </p:spPr>
        <p:txBody>
          <a:bodyPr wrap="square" anchor="t" anchorCtr="0">
            <a:spAutoFit/>
          </a:bodyPr>
          <a:p>
            <a:r>
              <a:rPr lang="en-US" altLang="zh-CN" sz="3200" b="1">
                <a:solidFill>
                  <a:srgbClr val="401BC0"/>
                </a:solidFill>
                <a:latin typeface="Times New Roman" panose="02020603050405020304" pitchFamily="18" charset="0"/>
              </a:rPr>
              <a:t>II. </a:t>
            </a:r>
            <a:r>
              <a:rPr lang="en-US" altLang="zh-CN" sz="3200" b="1" u="sng">
                <a:solidFill>
                  <a:srgbClr val="401BC0"/>
                </a:solidFill>
                <a:latin typeface="Times New Roman" panose="02020603050405020304" pitchFamily="18" charset="0"/>
              </a:rPr>
              <a:t>Định luật Cu-lông. Hằng số điện môi.</a:t>
            </a:r>
            <a:endParaRPr lang="en-US" altLang="zh-CN" sz="3200" b="1" u="sng">
              <a:solidFill>
                <a:srgbClr val="401BC0"/>
              </a:solidFill>
              <a:latin typeface="Times New Roman" panose="02020603050405020304" pitchFamily="18" charset="0"/>
            </a:endParaRPr>
          </a:p>
        </p:txBody>
      </p:sp>
      <p:sp>
        <p:nvSpPr>
          <p:cNvPr id="10243" name="Text Box 2"/>
          <p:cNvSpPr txBox="1"/>
          <p:nvPr/>
        </p:nvSpPr>
        <p:spPr>
          <a:xfrm>
            <a:off x="1327785" y="733425"/>
            <a:ext cx="3670300" cy="521970"/>
          </a:xfrm>
          <a:prstGeom prst="rect">
            <a:avLst/>
          </a:prstGeom>
          <a:noFill/>
          <a:ln w="9525">
            <a:noFill/>
          </a:ln>
        </p:spPr>
        <p:txBody>
          <a:bodyPr wrap="square" anchor="t" anchorCtr="0">
            <a:spAutoFit/>
          </a:bodyPr>
          <a:p>
            <a:r>
              <a:rPr lang="en-US" sz="2800" b="1" i="1" noProof="1">
                <a:solidFill>
                  <a:schemeClr val="accent5">
                    <a:lumMod val="25000"/>
                  </a:schemeClr>
                </a:solidFill>
                <a:latin typeface="Times New Roman" panose="02020603050405020304" pitchFamily="18" charset="0"/>
                <a:ea typeface="+mn-ea"/>
                <a:cs typeface="+mn-cs"/>
              </a:rPr>
              <a:t>1.</a:t>
            </a:r>
            <a:r>
              <a:rPr lang="en-US" altLang="zh-CN" sz="2800" b="1" i="1" noProof="1">
                <a:solidFill>
                  <a:schemeClr val="accent5">
                    <a:lumMod val="25000"/>
                  </a:schemeClr>
                </a:solidFill>
                <a:latin typeface="Times New Roman" panose="02020603050405020304" pitchFamily="18" charset="0"/>
                <a:ea typeface="+mn-ea"/>
                <a:cs typeface="+mn-cs"/>
              </a:rPr>
              <a:t> </a:t>
            </a:r>
            <a:r>
              <a:rPr lang="en-US" sz="2800" b="1" i="1" noProof="1">
                <a:solidFill>
                  <a:schemeClr val="accent5">
                    <a:lumMod val="25000"/>
                  </a:schemeClr>
                </a:solidFill>
                <a:latin typeface="Times New Roman" panose="02020603050405020304" pitchFamily="18" charset="0"/>
                <a:ea typeface="+mn-ea"/>
                <a:cs typeface="+mn-cs"/>
              </a:rPr>
              <a:t>Định luật Cu-lông</a:t>
            </a:r>
            <a:endParaRPr lang="en-US" altLang="zh-CN" sz="2800" b="1" i="1" noProof="1">
              <a:solidFill>
                <a:schemeClr val="accent5">
                  <a:lumMod val="25000"/>
                </a:schemeClr>
              </a:solidFill>
              <a:latin typeface="Times New Roman" panose="02020603050405020304" pitchFamily="18" charset="0"/>
            </a:endParaRPr>
          </a:p>
        </p:txBody>
      </p:sp>
      <p:sp>
        <p:nvSpPr>
          <p:cNvPr id="11268" name="Text Box 3"/>
          <p:cNvSpPr txBox="1"/>
          <p:nvPr/>
        </p:nvSpPr>
        <p:spPr>
          <a:xfrm>
            <a:off x="870585" y="1189355"/>
            <a:ext cx="10688320" cy="1814830"/>
          </a:xfrm>
          <a:prstGeom prst="rect">
            <a:avLst/>
          </a:prstGeom>
          <a:noFill/>
          <a:ln w="9525">
            <a:noFill/>
          </a:ln>
        </p:spPr>
        <p:txBody>
          <a:bodyPr wrap="square" anchor="t" anchorCtr="0">
            <a:spAutoFit/>
          </a:bodyPr>
          <a:p>
            <a:pPr algn="just"/>
            <a:r>
              <a:rPr lang="en-US" altLang="zh-CN" sz="2800">
                <a:latin typeface="Times New Roman" panose="02020603050405020304" pitchFamily="18" charset="0"/>
              </a:rPr>
              <a:t>      Lực hút hay đẩy giữa hai điện tích điểm đặt trong chân không có phương trùng với đường thẳng nối hai điện tích điểm đó, có độ lớn tỉ lệ thuận với tích độ lớn của hai điện tích điểm và tỉ lệ nghịch với bình phương khoảng cách giữa chúng.</a:t>
            </a:r>
            <a:endParaRPr lang="en-US" altLang="zh-CN" sz="2800">
              <a:latin typeface="Times New Roman" panose="02020603050405020304" pitchFamily="18" charset="0"/>
            </a:endParaRPr>
          </a:p>
        </p:txBody>
      </p:sp>
      <p:sp>
        <p:nvSpPr>
          <p:cNvPr id="11269" name="Text Box 4"/>
          <p:cNvSpPr txBox="1"/>
          <p:nvPr/>
        </p:nvSpPr>
        <p:spPr>
          <a:xfrm>
            <a:off x="1233170" y="3495675"/>
            <a:ext cx="3829685" cy="953135"/>
          </a:xfrm>
          <a:prstGeom prst="rect">
            <a:avLst/>
          </a:prstGeom>
          <a:noFill/>
          <a:ln w="9525">
            <a:noFill/>
          </a:ln>
        </p:spPr>
        <p:txBody>
          <a:bodyPr wrap="square" anchor="t" anchorCtr="0">
            <a:spAutoFit/>
          </a:bodyPr>
          <a:p>
            <a:pPr marL="609600" indent="-609600">
              <a:buFontTx/>
            </a:pPr>
            <a:r>
              <a:rPr lang="en-US" altLang="zh-CN" sz="2800">
                <a:latin typeface="Times New Roman" panose="02020603050405020304" pitchFamily="18" charset="0"/>
              </a:rPr>
              <a:t>+   F </a:t>
            </a:r>
            <a:r>
              <a:rPr lang="en-US" altLang="zh-CN" sz="2800">
                <a:latin typeface="Times New Roman" panose="02020603050405020304" pitchFamily="18" charset="0"/>
                <a:sym typeface="Symbol" panose="05050102010706020507" pitchFamily="18" charset="2"/>
              </a:rPr>
              <a:t> q</a:t>
            </a:r>
            <a:r>
              <a:rPr lang="en-US" altLang="zh-CN" sz="2800" baseline="-25000">
                <a:latin typeface="Times New Roman" panose="02020603050405020304" pitchFamily="18" charset="0"/>
                <a:sym typeface="Symbol" panose="05050102010706020507" pitchFamily="18" charset="2"/>
              </a:rPr>
              <a:t>1</a:t>
            </a:r>
            <a:r>
              <a:rPr lang="en-US" altLang="zh-CN" sz="2800">
                <a:latin typeface="Times New Roman" panose="02020603050405020304" pitchFamily="18" charset="0"/>
                <a:sym typeface="Symbol" panose="05050102010706020507" pitchFamily="18" charset="2"/>
              </a:rPr>
              <a:t>.q</a:t>
            </a:r>
            <a:r>
              <a:rPr lang="en-US" altLang="zh-CN" sz="2800" baseline="-25000">
                <a:latin typeface="Times New Roman" panose="02020603050405020304" pitchFamily="18" charset="0"/>
                <a:sym typeface="Symbol" panose="05050102010706020507" pitchFamily="18" charset="2"/>
              </a:rPr>
              <a:t>2 </a:t>
            </a:r>
            <a:r>
              <a:rPr lang="en-US" altLang="zh-CN" sz="2800">
                <a:latin typeface="Times New Roman" panose="02020603050405020304" pitchFamily="18" charset="0"/>
                <a:sym typeface="Symbol" panose="05050102010706020507" pitchFamily="18" charset="2"/>
              </a:rPr>
              <a:t></a:t>
            </a:r>
            <a:endParaRPr lang="en-US" altLang="zh-CN" sz="2800">
              <a:latin typeface="Times New Roman" panose="02020603050405020304" pitchFamily="18" charset="0"/>
              <a:sym typeface="Symbol" panose="05050102010706020507" pitchFamily="18" charset="2"/>
            </a:endParaRPr>
          </a:p>
          <a:p>
            <a:pPr marL="609600" indent="-609600">
              <a:buFontTx/>
            </a:pPr>
            <a:r>
              <a:rPr lang="en-US" altLang="zh-CN" sz="2800">
                <a:latin typeface="Times New Roman" panose="02020603050405020304" pitchFamily="18" charset="0"/>
                <a:sym typeface="Symbol" panose="05050102010706020507" pitchFamily="18" charset="2"/>
              </a:rPr>
              <a:t>+   F  1/r</a:t>
            </a:r>
            <a:r>
              <a:rPr lang="en-US" altLang="zh-CN" sz="2800" baseline="30000">
                <a:latin typeface="Times New Roman" panose="02020603050405020304" pitchFamily="18" charset="0"/>
                <a:sym typeface="Symbol" panose="05050102010706020507" pitchFamily="18" charset="2"/>
              </a:rPr>
              <a:t>2</a:t>
            </a:r>
            <a:endParaRPr lang="en-US" altLang="zh-CN" sz="2800" baseline="30000">
              <a:latin typeface="Times New Roman" panose="02020603050405020304" pitchFamily="18" charset="0"/>
              <a:sym typeface="Symbol" panose="05050102010706020507" pitchFamily="18" charset="2"/>
            </a:endParaRPr>
          </a:p>
        </p:txBody>
      </p:sp>
      <p:sp>
        <p:nvSpPr>
          <p:cNvPr id="126986" name="Right Brace 126985"/>
          <p:cNvSpPr/>
          <p:nvPr/>
        </p:nvSpPr>
        <p:spPr>
          <a:xfrm>
            <a:off x="3856355" y="3362325"/>
            <a:ext cx="258445" cy="1219200"/>
          </a:xfrm>
          <a:prstGeom prst="rightBrace">
            <a:avLst>
              <a:gd name="adj1" fmla="val 44419"/>
              <a:gd name="adj2"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wrap="none" anchor="ctr" anchorCtr="0"/>
          <a:p>
            <a:pPr algn="ctr" fontAlgn="base"/>
            <a:endParaRPr lang="en-US" strike="noStrike" noProof="1">
              <a:solidFill>
                <a:srgbClr val="FFFF00"/>
              </a:solidFill>
              <a:latin typeface="Arial" panose="020B0604020202020204" pitchFamily="34" charset="0"/>
            </a:endParaRPr>
          </a:p>
        </p:txBody>
      </p:sp>
      <p:graphicFrame>
        <p:nvGraphicFramePr>
          <p:cNvPr id="126990" name="Object 126989"/>
          <p:cNvGraphicFramePr/>
          <p:nvPr/>
        </p:nvGraphicFramePr>
        <p:xfrm>
          <a:off x="4439285" y="3267075"/>
          <a:ext cx="3277870" cy="1275080"/>
        </p:xfrm>
        <a:graphic>
          <a:graphicData uri="http://schemas.openxmlformats.org/presentationml/2006/ole">
            <mc:AlternateContent xmlns:mc="http://schemas.openxmlformats.org/markup-compatibility/2006">
              <mc:Choice xmlns:v="urn:schemas-microsoft-com:vml" Requires="v">
                <p:oleObj spid="_x0000_s3077" name="" r:id="rId1" imgW="952500" imgH="419100" progId="Equation.3">
                  <p:embed/>
                </p:oleObj>
              </mc:Choice>
              <mc:Fallback>
                <p:oleObj name="" r:id="rId1" imgW="952500" imgH="419100" progId="Equation.3">
                  <p:embed/>
                  <p:pic>
                    <p:nvPicPr>
                      <p:cNvPr id="0" name="Picture 3076"/>
                      <p:cNvPicPr/>
                      <p:nvPr/>
                    </p:nvPicPr>
                    <p:blipFill>
                      <a:blip r:embed="rId2"/>
                      <a:stretch>
                        <a:fillRect/>
                      </a:stretch>
                    </p:blipFill>
                    <p:spPr>
                      <a:xfrm>
                        <a:off x="4439285" y="3267075"/>
                        <a:ext cx="3277870" cy="1275080"/>
                      </a:xfrm>
                      <a:prstGeom prst="rect">
                        <a:avLst/>
                      </a:prstGeom>
                      <a:noFill/>
                      <a:ln w="38100">
                        <a:noFill/>
                        <a:miter/>
                      </a:ln>
                    </p:spPr>
                  </p:pic>
                </p:oleObj>
              </mc:Fallback>
            </mc:AlternateContent>
          </a:graphicData>
        </a:graphic>
      </p:graphicFrame>
      <p:sp>
        <p:nvSpPr>
          <p:cNvPr id="11272" name="Text Box 1"/>
          <p:cNvSpPr txBox="1"/>
          <p:nvPr/>
        </p:nvSpPr>
        <p:spPr>
          <a:xfrm>
            <a:off x="933450" y="4638675"/>
            <a:ext cx="10438130" cy="2072640"/>
          </a:xfrm>
          <a:prstGeom prst="rect">
            <a:avLst/>
          </a:prstGeom>
          <a:noFill/>
          <a:ln w="9525">
            <a:noFill/>
          </a:ln>
        </p:spPr>
        <p:txBody>
          <a:bodyPr wrap="square" anchor="t" anchorCtr="0">
            <a:spAutoFit/>
          </a:bodyPr>
          <a:p>
            <a:pPr marL="609600" indent="-609600">
              <a:spcBef>
                <a:spcPct val="20000"/>
              </a:spcBef>
              <a:buClrTx/>
              <a:buFontTx/>
            </a:pPr>
            <a:r>
              <a:rPr lang="en-US" altLang="zh-CN" sz="2800" u="sng">
                <a:latin typeface="Times New Roman" panose="02020603050405020304" pitchFamily="18" charset="0"/>
                <a:sym typeface="Symbol" panose="05050102010706020507" pitchFamily="18" charset="2"/>
              </a:rPr>
              <a:t>Trong đó</a:t>
            </a:r>
            <a:r>
              <a:rPr lang="en-US" altLang="zh-CN" sz="2800">
                <a:latin typeface="Times New Roman" panose="02020603050405020304" pitchFamily="18" charset="0"/>
                <a:sym typeface="Symbol" panose="05050102010706020507" pitchFamily="18" charset="2"/>
              </a:rPr>
              <a:t>:    F: lực điện (lực Cu-lông) (N)</a:t>
            </a:r>
            <a:endParaRPr lang="en-US" altLang="zh-CN" sz="2800">
              <a:latin typeface="Times New Roman" panose="02020603050405020304" pitchFamily="18" charset="0"/>
              <a:sym typeface="Symbol" panose="05050102010706020507" pitchFamily="18" charset="2"/>
            </a:endParaRPr>
          </a:p>
          <a:p>
            <a:pPr marL="609600" indent="-609600">
              <a:spcBef>
                <a:spcPct val="20000"/>
              </a:spcBef>
              <a:buClrTx/>
              <a:buFontTx/>
            </a:pPr>
            <a:r>
              <a:rPr lang="en-US" altLang="zh-CN" sz="2800">
                <a:latin typeface="Times New Roman" panose="02020603050405020304" pitchFamily="18" charset="0"/>
                <a:sym typeface="Symbol" panose="05050102010706020507" pitchFamily="18" charset="2"/>
              </a:rPr>
              <a:t>                    q</a:t>
            </a:r>
            <a:r>
              <a:rPr lang="en-US" altLang="zh-CN" sz="2800" baseline="-25000">
                <a:latin typeface="Times New Roman" panose="02020603050405020304" pitchFamily="18" charset="0"/>
                <a:sym typeface="Symbol" panose="05050102010706020507" pitchFamily="18" charset="2"/>
              </a:rPr>
              <a:t>1,</a:t>
            </a:r>
            <a:r>
              <a:rPr lang="en-US" altLang="zh-CN" sz="2800">
                <a:latin typeface="Times New Roman" panose="02020603050405020304" pitchFamily="18" charset="0"/>
                <a:sym typeface="Symbol" panose="05050102010706020507" pitchFamily="18" charset="2"/>
              </a:rPr>
              <a:t>q</a:t>
            </a:r>
            <a:r>
              <a:rPr lang="en-US" altLang="zh-CN" sz="2800" baseline="-25000">
                <a:latin typeface="Times New Roman" panose="02020603050405020304" pitchFamily="18" charset="0"/>
                <a:sym typeface="Symbol" panose="05050102010706020507" pitchFamily="18" charset="2"/>
              </a:rPr>
              <a:t>2</a:t>
            </a:r>
            <a:r>
              <a:rPr lang="en-US" altLang="zh-CN" sz="2800">
                <a:latin typeface="Times New Roman" panose="02020603050405020304" pitchFamily="18" charset="0"/>
                <a:sym typeface="Symbol" panose="05050102010706020507" pitchFamily="18" charset="2"/>
              </a:rPr>
              <a:t>: giá trị điện tích của 2 điện tích điểm (C)</a:t>
            </a:r>
            <a:endParaRPr lang="en-US" altLang="zh-CN" sz="2800">
              <a:latin typeface="Times New Roman" panose="02020603050405020304" pitchFamily="18" charset="0"/>
              <a:sym typeface="Symbol" panose="05050102010706020507" pitchFamily="18" charset="2"/>
            </a:endParaRPr>
          </a:p>
          <a:p>
            <a:pPr marL="609600" indent="-609600">
              <a:spcBef>
                <a:spcPct val="20000"/>
              </a:spcBef>
              <a:buClrTx/>
              <a:buFontTx/>
            </a:pPr>
            <a:r>
              <a:rPr lang="en-US" altLang="zh-CN" sz="2800">
                <a:latin typeface="Times New Roman" panose="02020603050405020304" pitchFamily="18" charset="0"/>
                <a:sym typeface="Symbol" panose="05050102010706020507" pitchFamily="18" charset="2"/>
              </a:rPr>
              <a:t>                    r: khoảng cách giữa hai điện tích (m)</a:t>
            </a:r>
            <a:endParaRPr lang="en-US" altLang="zh-CN" sz="2800">
              <a:latin typeface="Times New Roman" panose="02020603050405020304" pitchFamily="18" charset="0"/>
              <a:sym typeface="Symbol" panose="05050102010706020507" pitchFamily="18" charset="2"/>
            </a:endParaRPr>
          </a:p>
          <a:p>
            <a:pPr marL="609600" indent="-609600">
              <a:spcBef>
                <a:spcPct val="20000"/>
              </a:spcBef>
              <a:buClrTx/>
              <a:buFontTx/>
            </a:pPr>
            <a:r>
              <a:rPr lang="en-US" altLang="zh-CN" sz="2800">
                <a:latin typeface="Times New Roman" panose="02020603050405020304" pitchFamily="18" charset="0"/>
                <a:sym typeface="Symbol" panose="05050102010706020507" pitchFamily="18" charset="2"/>
              </a:rPr>
              <a:t>                    k = 9.10</a:t>
            </a:r>
            <a:r>
              <a:rPr lang="en-US" altLang="zh-CN" sz="2800" baseline="30000">
                <a:latin typeface="Times New Roman" panose="02020603050405020304" pitchFamily="18" charset="0"/>
                <a:sym typeface="Symbol" panose="05050102010706020507" pitchFamily="18" charset="2"/>
              </a:rPr>
              <a:t>9</a:t>
            </a:r>
            <a:r>
              <a:rPr lang="en-US" altLang="zh-CN" sz="2800">
                <a:latin typeface="Times New Roman" panose="02020603050405020304" pitchFamily="18" charset="0"/>
                <a:sym typeface="Symbol" panose="05050102010706020507" pitchFamily="18" charset="2"/>
              </a:rPr>
              <a:t>N.m</a:t>
            </a:r>
            <a:r>
              <a:rPr lang="en-US" altLang="zh-CN" sz="2800" baseline="30000">
                <a:latin typeface="Times New Roman" panose="02020603050405020304" pitchFamily="18" charset="0"/>
                <a:sym typeface="Symbol" panose="05050102010706020507" pitchFamily="18" charset="2"/>
              </a:rPr>
              <a:t>2</a:t>
            </a:r>
            <a:r>
              <a:rPr lang="en-US" altLang="zh-CN" sz="2800">
                <a:latin typeface="Times New Roman" panose="02020603050405020304" pitchFamily="18" charset="0"/>
                <a:sym typeface="Symbol" panose="05050102010706020507" pitchFamily="18" charset="2"/>
              </a:rPr>
              <a:t>/C</a:t>
            </a:r>
            <a:r>
              <a:rPr lang="en-US" altLang="zh-CN" sz="2800" baseline="30000">
                <a:latin typeface="Times New Roman" panose="02020603050405020304" pitchFamily="18" charset="0"/>
                <a:sym typeface="Symbol" panose="05050102010706020507" pitchFamily="18" charset="2"/>
              </a:rPr>
              <a:t>2</a:t>
            </a:r>
            <a:r>
              <a:rPr lang="en-US" altLang="zh-CN" sz="2800">
                <a:latin typeface="Times New Roman" panose="02020603050405020304" pitchFamily="18" charset="0"/>
                <a:sym typeface="Symbol" panose="05050102010706020507" pitchFamily="18" charset="2"/>
              </a:rPr>
              <a:t>: hệ số tỉ lệ hay hằng số Cu-lông</a:t>
            </a:r>
            <a:endParaRPr lang="en-US" altLang="zh-CN" sz="2800">
              <a:latin typeface="Times New Roman" panose="02020603050405020304" pitchFamily="18" charset="0"/>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6986"/>
                                        </p:tgtEl>
                                        <p:attrNameLst>
                                          <p:attrName>style.visibility</p:attrName>
                                        </p:attrNameLst>
                                      </p:cBhvr>
                                      <p:to>
                                        <p:strVal val="visible"/>
                                      </p:to>
                                    </p:set>
                                    <p:animEffect transition="in" filter="wipe(down)">
                                      <p:cBhvr>
                                        <p:cTn id="15" dur="500"/>
                                        <p:tgtEl>
                                          <p:spTgt spid="126986"/>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26990"/>
                                        </p:tgtEl>
                                        <p:attrNameLst>
                                          <p:attrName>style.visibility</p:attrName>
                                        </p:attrNameLst>
                                      </p:cBhvr>
                                      <p:to>
                                        <p:strVal val="visible"/>
                                      </p:to>
                                    </p:set>
                                    <p:animEffect transition="in" filter="wipe(down)">
                                      <p:cBhvr>
                                        <p:cTn id="19" dur="500"/>
                                        <p:tgtEl>
                                          <p:spTgt spid="12699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27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272">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272">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2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6" grpId="0" bldLvl="0" animBg="1"/>
      <p:bldP spid="11268" grpId="0"/>
      <p:bldP spid="11268" grpId="1"/>
      <p:bldP spid="11269" grpId="0"/>
      <p:bldP spid="1126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29028" name="Title 129027"/>
          <p:cNvSpPr>
            <a:spLocks noGrp="1"/>
          </p:cNvSpPr>
          <p:nvPr>
            <p:ph type="title" idx="4294967295"/>
          </p:nvPr>
        </p:nvSpPr>
        <p:spPr>
          <a:xfrm>
            <a:off x="915035" y="311150"/>
            <a:ext cx="10686415" cy="1066800"/>
          </a:xfrm>
        </p:spPr>
        <p:txBody>
          <a:bodyPr lIns="0" tIns="0" rIns="0" bIns="0" anchor="ctr" anchorCtr="0"/>
          <a:p>
            <a:pPr algn="just"/>
            <a:r>
              <a:rPr lang="en-US" altLang="zh-CN" sz="3200" b="1" i="1">
                <a:solidFill>
                  <a:srgbClr val="005400"/>
                </a:solidFill>
                <a:latin typeface="Times New Roman" panose="02020603050405020304" pitchFamily="18" charset="0"/>
              </a:rPr>
              <a:t>2. Lực tương tác giữa các điện tích điểm đặt trong môi trường đồng tính. Hằng số điện môi.</a:t>
            </a:r>
            <a:endParaRPr lang="en-US" altLang="zh-CN" sz="3200" b="1" i="1">
              <a:solidFill>
                <a:srgbClr val="005400"/>
              </a:solidFill>
              <a:latin typeface="Times New Roman" panose="02020603050405020304" pitchFamily="18" charset="0"/>
            </a:endParaRPr>
          </a:p>
        </p:txBody>
      </p:sp>
      <p:sp>
        <p:nvSpPr>
          <p:cNvPr id="129029" name="Text Placeholder 129028"/>
          <p:cNvSpPr>
            <a:spLocks noGrp="1"/>
          </p:cNvSpPr>
          <p:nvPr>
            <p:ph type="body" idx="4294967295"/>
          </p:nvPr>
        </p:nvSpPr>
        <p:spPr>
          <a:xfrm>
            <a:off x="838835" y="1606550"/>
            <a:ext cx="10986135" cy="5791200"/>
          </a:xfrm>
        </p:spPr>
        <p:txBody>
          <a:bodyPr/>
          <a:p>
            <a:pPr marL="0" marR="0" indent="0" algn="l" defTabSz="914400" rtl="0" eaLnBrk="1" fontAlgn="base" latinLnBrk="0" hangingPunct="1">
              <a:lnSpc>
                <a:spcPct val="90000"/>
              </a:lnSpc>
              <a:spcBef>
                <a:spcPct val="20000"/>
              </a:spcBef>
              <a:spcAft>
                <a:spcPct val="0"/>
              </a:spcAft>
              <a:buClrTx/>
              <a:buSzTx/>
              <a:buFontTx/>
              <a:buNone/>
            </a:pP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Điện môi là môi trường cách điện.</a:t>
            </a: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90000"/>
              </a:lnSpc>
              <a:spcBef>
                <a:spcPct val="20000"/>
              </a:spcBef>
              <a:spcAft>
                <a:spcPct val="0"/>
              </a:spcAft>
              <a:buClrTx/>
              <a:buSzTx/>
              <a:buFontTx/>
              <a:buNone/>
            </a:pP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 H</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ằng số điện môi</a:t>
            </a: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đặc trưng cho tính chất điện của một chất cách điện.</a:t>
            </a:r>
            <a:endPar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90000"/>
              </a:lnSpc>
              <a:spcBef>
                <a:spcPct val="20000"/>
              </a:spcBef>
              <a:spcAft>
                <a:spcPct val="0"/>
              </a:spcAft>
              <a:buClrTx/>
              <a:buSzTx/>
              <a:buFontTx/>
              <a:buNone/>
            </a:pP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Trong điện môi: Lực điện </a:t>
            </a: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g</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iảm đi</a:t>
            </a: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lần so với trong chân không</a:t>
            </a:r>
            <a:endPar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endParaRPr>
          </a:p>
          <a:p>
            <a:pPr marL="0" marR="0" indent="0" algn="l" defTabSz="914400" rtl="0" eaLnBrk="1" fontAlgn="base" latinLnBrk="0" hangingPunct="1">
              <a:lnSpc>
                <a:spcPct val="90000"/>
              </a:lnSpc>
              <a:spcBef>
                <a:spcPct val="20000"/>
              </a:spcBef>
              <a:spcAft>
                <a:spcPct val="0"/>
              </a:spcAft>
              <a:buClrTx/>
              <a:buSzTx/>
              <a:buFontTx/>
              <a:buNone/>
            </a:pP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a:t>
            </a:r>
            <a:endPar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endParaRPr>
          </a:p>
          <a:p>
            <a:pPr marL="0" marR="0" indent="0" algn="l" defTabSz="914400" rtl="0" eaLnBrk="1" fontAlgn="base" latinLnBrk="0" hangingPunct="1">
              <a:lnSpc>
                <a:spcPct val="90000"/>
              </a:lnSpc>
              <a:spcBef>
                <a:spcPct val="20000"/>
              </a:spcBef>
              <a:spcAft>
                <a:spcPct val="0"/>
              </a:spcAft>
              <a:buClrTx/>
              <a:buSzTx/>
              <a:buFontTx/>
              <a:buNone/>
            </a:pPr>
            <a:r>
              <a:rPr kumimoji="0" 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a:t>
            </a:r>
            <a:endParaRPr kumimoji="0" sz="2800" b="0" i="0" u="none" strike="noStrike" kern="1200" cap="none" spc="0" normalizeH="0" baseline="0" noProof="1">
              <a:solidFill>
                <a:schemeClr val="tx1"/>
              </a:solidFill>
              <a:latin typeface="+mn-lt"/>
              <a:ea typeface="+mn-ea"/>
              <a:cs typeface="+mn-cs"/>
              <a:sym typeface="Symbol" panose="05050102010706020507" pitchFamily="18" charset="2"/>
            </a:endParaRPr>
          </a:p>
          <a:p>
            <a:pPr marL="609600" marR="0" indent="-609600" algn="l" defTabSz="914400" rtl="0" eaLnBrk="1" fontAlgn="base" latinLnBrk="0" hangingPunct="1">
              <a:lnSpc>
                <a:spcPct val="90000"/>
              </a:lnSpc>
              <a:spcBef>
                <a:spcPct val="20000"/>
              </a:spcBef>
              <a:spcAft>
                <a:spcPct val="0"/>
              </a:spcAft>
              <a:buClrTx/>
              <a:buSzTx/>
              <a:buFontTx/>
              <a:buNone/>
            </a:pP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kumimoji="0" sz="2800" b="1" i="0" u="none" strike="noStrike" kern="1200" cap="none" spc="0" normalizeH="0" baseline="0" noProof="1">
                <a:solidFill>
                  <a:srgbClr val="FF0000"/>
                </a:solidFill>
                <a:latin typeface="Times New Roman" panose="02020603050405020304" pitchFamily="18" charset="0"/>
                <a:ea typeface="+mn-ea"/>
                <a:cs typeface="Times New Roman" panose="02020603050405020304" pitchFamily="18" charset="0"/>
                <a:sym typeface="Symbol" panose="05050102010706020507" pitchFamily="18" charset="2"/>
              </a:rPr>
              <a:t>Chú ý</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a:t>
            </a:r>
            <a:r>
              <a:rPr kumimoji="0" sz="2800" b="0" i="0" u="none" strike="noStrike" kern="1200" cap="none" spc="0" normalizeH="0" baseline="-2500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ck</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 1,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a:t>
            </a:r>
            <a:r>
              <a:rPr kumimoji="0" sz="2800" b="0" i="0" u="none" strike="noStrike" kern="1200" cap="none" spc="0" normalizeH="0" baseline="-2500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kk</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charset="0"/>
              </a:rPr>
              <a:t></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1, các môi trường khác </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a:t>
            </a:r>
            <a:r>
              <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rPr>
              <a:t> &gt;1</a:t>
            </a:r>
            <a:endParaRPr kumimoji="0"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sym typeface="Symbol" panose="05050102010706020507" pitchFamily="18" charset="2"/>
            </a:endParaRPr>
          </a:p>
        </p:txBody>
      </p:sp>
      <p:graphicFrame>
        <p:nvGraphicFramePr>
          <p:cNvPr id="129042" name="Object 129041"/>
          <p:cNvGraphicFramePr/>
          <p:nvPr/>
        </p:nvGraphicFramePr>
        <p:xfrm>
          <a:off x="2820035" y="3048635"/>
          <a:ext cx="2390140" cy="923925"/>
        </p:xfrm>
        <a:graphic>
          <a:graphicData uri="http://schemas.openxmlformats.org/presentationml/2006/ole">
            <mc:AlternateContent xmlns:mc="http://schemas.openxmlformats.org/markup-compatibility/2006">
              <mc:Choice xmlns:v="urn:schemas-microsoft-com:vml" Requires="v">
                <p:oleObj spid="_x0000_s3078" name="" r:id="rId1" imgW="774065" imgH="419100" progId="Equation.DSMT4">
                  <p:embed/>
                </p:oleObj>
              </mc:Choice>
              <mc:Fallback>
                <p:oleObj name="" r:id="rId1" imgW="774065" imgH="419100" progId="Equation.DSMT4">
                  <p:embed/>
                  <p:pic>
                    <p:nvPicPr>
                      <p:cNvPr id="0" name="Picture 3077"/>
                      <p:cNvPicPr/>
                      <p:nvPr/>
                    </p:nvPicPr>
                    <p:blipFill>
                      <a:blip r:embed="rId2"/>
                      <a:stretch>
                        <a:fillRect/>
                      </a:stretch>
                    </p:blipFill>
                    <p:spPr>
                      <a:xfrm>
                        <a:off x="2820035" y="3048635"/>
                        <a:ext cx="2390140" cy="92392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dissolve">
                                      <p:cBhvr>
                                        <p:cTn id="7" dur="500"/>
                                        <p:tgtEl>
                                          <p:spTgt spid="1290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9029">
                                            <p:txEl>
                                              <p:charRg st="0" end="37"/>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9029">
                                            <p:txEl>
                                              <p:charRg st="37" end="9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9029">
                                            <p:txEl>
                                              <p:charRg st="93" end="158"/>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90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9029">
                                            <p:txEl>
                                              <p:charRg st="164" end="169"/>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9029">
                                            <p:txEl>
                                              <p:charRg st="169" end="2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uiExpand="1" build="p"/>
      <p:bldP spid="129028" grpId="0"/>
      <p:bldP spid="129028" grpId="1"/>
    </p:bld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3391</Words>
  <Application>WPS Presentation</Application>
  <PresentationFormat/>
  <Paragraphs>126</Paragraphs>
  <Slides>14</Slides>
  <Notes>0</Notes>
  <HiddenSlides>0</HiddenSlides>
  <MMClips>0</MMClips>
  <ScaleCrop>false</ScaleCrop>
  <HeadingPairs>
    <vt:vector size="8" baseType="variant">
      <vt:variant>
        <vt:lpstr>已用的字体</vt:lpstr>
      </vt:variant>
      <vt:variant>
        <vt:i4>10</vt:i4>
      </vt:variant>
      <vt:variant>
        <vt:lpstr>主题</vt:lpstr>
      </vt:variant>
      <vt:variant>
        <vt:i4>3</vt:i4>
      </vt:variant>
      <vt:variant>
        <vt:lpstr>嵌入 OLE 服务器</vt:lpstr>
      </vt:variant>
      <vt:variant>
        <vt:i4>7</vt:i4>
      </vt:variant>
      <vt:variant>
        <vt:lpstr>幻灯片标题</vt:lpstr>
      </vt:variant>
      <vt:variant>
        <vt:i4>14</vt:i4>
      </vt:variant>
    </vt:vector>
  </HeadingPairs>
  <TitlesOfParts>
    <vt:vector size="34" baseType="lpstr">
      <vt:lpstr>Arial</vt:lpstr>
      <vt:lpstr>SimSun</vt:lpstr>
      <vt:lpstr>Wingdings</vt:lpstr>
      <vt:lpstr>Times New Roman</vt:lpstr>
      <vt:lpstr>Arial Unicode MS</vt:lpstr>
      <vt:lpstr>Symbol</vt:lpstr>
      <vt:lpstr>Symbol</vt:lpstr>
      <vt:lpstr>Calibri</vt:lpstr>
      <vt:lpstr>MV Boli</vt:lpstr>
      <vt:lpstr>Microsoft YaHei</vt:lpstr>
      <vt:lpstr>Default Design</vt:lpstr>
      <vt:lpstr>1_Default Design</vt:lpstr>
      <vt:lpstr>2_Default Design</vt:lpstr>
      <vt:lpstr>Equation.3</vt:lpstr>
      <vt:lpstr>Equation.DSMT4</vt:lpstr>
      <vt:lpstr>Equation.DSMT4</vt:lpstr>
      <vt:lpstr>Equation.DSMT4</vt:lpstr>
      <vt:lpstr>Equation.DSMT4</vt:lpstr>
      <vt:lpstr>Equation.DSMT4</vt:lpstr>
      <vt:lpstr>Equation.DSMT4</vt:lpstr>
      <vt:lpstr>PowerPoint 演示文稿</vt:lpstr>
      <vt:lpstr>THÍ NGHIỆM VỀ SỰ NHIỄM ĐIỆN</vt:lpstr>
      <vt:lpstr>PowerPoint 演示文稿</vt:lpstr>
      <vt:lpstr>2. Điện tích. Điện tích điểm</vt:lpstr>
      <vt:lpstr>PowerPoint 演示文稿</vt:lpstr>
      <vt:lpstr>PowerPoint 演示文稿</vt:lpstr>
      <vt:lpstr>PowerPoint 演示文稿</vt:lpstr>
      <vt:lpstr>PowerPoint 演示文稿</vt:lpstr>
      <vt:lpstr>2. Lực tương tác giữa các điện tích điểm đặt trong môi trường đồng tính. Hằng số điện môi.</vt:lpstr>
      <vt:lpstr>III. Củng cố</vt:lpstr>
      <vt:lpstr>PowerPoint 演示文稿</vt:lpstr>
      <vt:lpstr>PowerPoint 演示文稿</vt:lpstr>
      <vt:lpstr>PowerPoint 演示文稿</vt:lpstr>
      <vt:lpstr> Cảm ơn các bạn  đã chú ý lắng nghe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PC</cp:lastModifiedBy>
  <cp:revision>22</cp:revision>
  <dcterms:created xsi:type="dcterms:W3CDTF">2006-07-14T03:38:00Z</dcterms:created>
  <dcterms:modified xsi:type="dcterms:W3CDTF">2021-08-22T14:06:27Z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E5ADE5B05299448B99A2F87040B0B7BA</vt:lpwstr>
  </property>
</Properties>
</file>