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2" r:id="rId3"/>
    <p:sldId id="262" r:id="rId4"/>
    <p:sldId id="258" r:id="rId5"/>
    <p:sldId id="263" r:id="rId6"/>
    <p:sldId id="266" r:id="rId7"/>
    <p:sldId id="260" r:id="rId8"/>
    <p:sldId id="267" r:id="rId9"/>
    <p:sldId id="26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87FDC-8994-4820-BD9E-A710858FDEF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A7C81-C101-4F03-B499-D00F856E8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2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0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93FE-B82C-43A2-A966-C62E28D3882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075F-1EEE-43CD-A5FE-871AA6B6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Con%20duong%20den%20lop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67175" y="0"/>
            <a:ext cx="5076825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66174"/>
            <a:ext cx="43434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8024813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8613" name="Con duong den lo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1798560"/>
            <a:ext cx="50291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174706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cô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  <a:endParaRPr lang="en-US" sz="28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241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12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9812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1812"/>
                            </p:stCondLst>
                            <p:childTnLst>
                              <p:par>
                                <p:cTn id="16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3"/>
                </p:tgtEl>
              </p:cMediaNode>
            </p:audio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8" y="188"/>
            <a:ext cx="5143218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602832" y="1219200"/>
            <a:ext cx="6553200" cy="73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417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0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199"/>
            <a:ext cx="5943600" cy="4853031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289968" y="76200"/>
            <a:ext cx="62538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6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36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96" y="779689"/>
            <a:ext cx="90278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MÙA XUÂN CỦA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991" y="-131637"/>
            <a:ext cx="8963609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" y="2784596"/>
            <a:ext cx="9145145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1" y="644470"/>
            <a:ext cx="577031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" y="3777411"/>
            <a:ext cx="1032979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265046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59993" y="2057400"/>
            <a:ext cx="28255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60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79" y="183596"/>
            <a:ext cx="605336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69" y="1752600"/>
            <a:ext cx="645493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99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" y="200526"/>
            <a:ext cx="9008213" cy="5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-131637"/>
            <a:ext cx="922020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46" y="2784594"/>
            <a:ext cx="9068945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1" y="644470"/>
            <a:ext cx="577031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" y="3777411"/>
            <a:ext cx="1032979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86928" y="3789079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67212" y="2549604"/>
            <a:ext cx="28287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2</a:t>
            </a:r>
            <a:endParaRPr lang="en-US" altLang="zh-CN" sz="660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79" y="183596"/>
            <a:ext cx="605336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16" y="1526866"/>
            <a:ext cx="645493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12700" r="11027" b="8986"/>
          <a:stretch/>
        </p:blipFill>
        <p:spPr>
          <a:xfrm>
            <a:off x="2209800" y="714856"/>
            <a:ext cx="4572000" cy="3628544"/>
          </a:xfr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1:Cùng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33400" y="4354512"/>
            <a:ext cx="6858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834" y="4354512"/>
            <a:ext cx="8088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12911" r="9703" b="16070"/>
          <a:stretch/>
        </p:blipFill>
        <p:spPr>
          <a:xfrm>
            <a:off x="2057400" y="609600"/>
            <a:ext cx="5486400" cy="407055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2:Chăm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6389" y="2286000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52400" y="4584918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4: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4815348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Chia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81000" y="4718655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1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642" y="79270"/>
            <a:ext cx="8005514" cy="63977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45" y="2784594"/>
            <a:ext cx="9145145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1" y="644470"/>
            <a:ext cx="577031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" y="3777411"/>
            <a:ext cx="1032979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14080" y="3868981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30036" y="2512094"/>
            <a:ext cx="26580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</a:t>
            </a:r>
            <a:r>
              <a:rPr lang="en-US" altLang="zh-CN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 </a:t>
            </a:r>
            <a:r>
              <a:rPr lang="en-US" altLang="zh-CN" sz="660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3</a:t>
            </a:r>
            <a:endParaRPr lang="en-US" altLang="zh-CN" sz="660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79" y="183596"/>
            <a:ext cx="605336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16" y="1526866"/>
            <a:ext cx="645493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99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222</Words>
  <Application>Microsoft Office PowerPoint</Application>
  <PresentationFormat>On-screen Show (4:3)</PresentationFormat>
  <Paragraphs>31</Paragraphs>
  <Slides>10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</cp:revision>
  <dcterms:created xsi:type="dcterms:W3CDTF">2020-08-21T07:46:13Z</dcterms:created>
  <dcterms:modified xsi:type="dcterms:W3CDTF">2020-08-23T09:48:12Z</dcterms:modified>
</cp:coreProperties>
</file>