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1" r:id="rId3"/>
    <p:sldId id="293" r:id="rId4"/>
    <p:sldId id="303" r:id="rId5"/>
    <p:sldId id="305" r:id="rId6"/>
    <p:sldId id="302" r:id="rId7"/>
    <p:sldId id="288" r:id="rId8"/>
    <p:sldId id="298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 và nội dung kiến thức cần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khai thác</a:t>
            </a:r>
            <a:r>
              <a:rPr lang="en-US" baseline="0" smtClean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4540" y="328301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CÁC NGÀY TRONG TUẦN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76/SGK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96" y="209550"/>
            <a:ext cx="4303320" cy="4836885"/>
          </a:xfrm>
          <a:prstGeom prst="rect">
            <a:avLst/>
          </a:prstGeom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152400" y="1241879"/>
            <a:ext cx="4221396" cy="27722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	Một tuần lễ gồm 7 ngày là: thứ 2, thứ 3, thứ tư, thứ năm, thứ sáu, thứ bảy, chủ nhật.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1036410"/>
            <a:ext cx="919825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 hai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22242" y="1055157"/>
            <a:ext cx="919825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 ba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94381" y="2266950"/>
            <a:ext cx="919825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 tư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72401" y="2257447"/>
            <a:ext cx="1057116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 năm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94381" y="3409950"/>
            <a:ext cx="983475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 sáu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72400" y="3409950"/>
            <a:ext cx="1057116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 bảy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43843" y="4608152"/>
            <a:ext cx="1057116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 nhật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Rô-bốt trồng cây đậu thần.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746246"/>
            <a:ext cx="8747557" cy="4214151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331031" y="3028950"/>
            <a:ext cx="1116769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hai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386114" y="2824293"/>
            <a:ext cx="1015245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ba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524731" y="2589826"/>
            <a:ext cx="1015245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tư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678754" y="2355359"/>
            <a:ext cx="1228447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năm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921715" y="2633368"/>
            <a:ext cx="1228447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sáu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106620" y="2824293"/>
            <a:ext cx="1228447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bảy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247983" y="2971676"/>
            <a:ext cx="1228447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 nhật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142008" y="3464895"/>
            <a:ext cx="67921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smtClean="0">
                <a:latin typeface="Arial" pitchFamily="34" charset="0"/>
                <a:cs typeface="Arial" pitchFamily="34" charset="0"/>
              </a:rPr>
              <a:t>a) Cây đậu thần nảy mầm vào ngày nào trong tuần?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43880" y="4095750"/>
            <a:ext cx="67921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smtClean="0">
                <a:latin typeface="Arial" pitchFamily="34" charset="0"/>
                <a:cs typeface="Arial" pitchFamily="34" charset="0"/>
              </a:rPr>
              <a:t>b) Cây đậu thần ra hoa vào ngày nào trong tuần?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123372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-48078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Tìm ngày còn thiếu.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98789"/>
            <a:ext cx="8407101" cy="2158761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1522133" y="2615531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hai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155478" y="2615531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tư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22550" y="2615531"/>
            <a:ext cx="457200" cy="45720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65278" y="2615531"/>
            <a:ext cx="457200" cy="45720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3346476" y="2611843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ba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6861553" y="2604407"/>
            <a:ext cx="1486420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năm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6709" y="166008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0109" y="231486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Mỗi bông hoa ghi một ngày trong tuần. Em hãy đọc tên các ngày còn thiếu.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01" y="1540035"/>
            <a:ext cx="9119691" cy="335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07193" y="2457450"/>
            <a:ext cx="1351291" cy="838200"/>
            <a:chOff x="399868" y="2457450"/>
            <a:chExt cx="1351291" cy="838200"/>
          </a:xfrm>
        </p:grpSpPr>
        <p:sp>
          <p:nvSpPr>
            <p:cNvPr id="2" name="Oval 1"/>
            <p:cNvSpPr/>
            <p:nvPr/>
          </p:nvSpPr>
          <p:spPr>
            <a:xfrm>
              <a:off x="630099" y="2457450"/>
              <a:ext cx="92202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4"/>
            <p:cNvSpPr txBox="1">
              <a:spLocks/>
            </p:cNvSpPr>
            <p:nvPr/>
          </p:nvSpPr>
          <p:spPr>
            <a:xfrm>
              <a:off x="399868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ba</a:t>
              </a:r>
              <a:endPara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62572" y="2457450"/>
            <a:ext cx="1635062" cy="838200"/>
            <a:chOff x="414382" y="2457450"/>
            <a:chExt cx="1351291" cy="838200"/>
          </a:xfrm>
        </p:grpSpPr>
        <p:sp>
          <p:nvSpPr>
            <p:cNvPr id="19" name="Oval 18"/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4"/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năm</a:t>
              </a:r>
              <a:endPara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21679" y="2405561"/>
            <a:ext cx="1635062" cy="922020"/>
            <a:chOff x="414382" y="2457450"/>
            <a:chExt cx="1351291" cy="838200"/>
          </a:xfrm>
        </p:grpSpPr>
        <p:sp>
          <p:nvSpPr>
            <p:cNvPr id="22" name="Oval 21"/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itle 4"/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bảy</a:t>
              </a:r>
              <a:endPara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68797" y="2387236"/>
            <a:ext cx="1635062" cy="922020"/>
            <a:chOff x="414382" y="2457450"/>
            <a:chExt cx="1351291" cy="838200"/>
          </a:xfrm>
        </p:grpSpPr>
        <p:sp>
          <p:nvSpPr>
            <p:cNvPr id="25" name="Oval 24"/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itle 4"/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Chủ nhật</a:t>
              </a:r>
              <a:endPara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78.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187</Words>
  <PresentationFormat>On-screen Show (16:9)</PresentationFormat>
  <Paragraphs>53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2021-04-17T09:46:05Z</dcterms:modified>
</cp:coreProperties>
</file>